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heme/theme4.xml" ContentType="application/vnd.openxmlformats-officedocument.them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1.xml" ContentType="application/vnd.openxmlformats-officedocument.presentationml.notesSlide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heme/themeOverride1.xml" ContentType="application/vnd.openxmlformats-officedocument.themeOverride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heme/themeOverride2.xml" ContentType="application/vnd.openxmlformats-officedocument.themeOverride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heme/themeOverride3.xml" ContentType="application/vnd.openxmlformats-officedocument.themeOverride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heme/themeOverride4.xml" ContentType="application/vnd.openxmlformats-officedocument.themeOverride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heme/themeOverride5.xml" ContentType="application/vnd.openxmlformats-officedocument.themeOverride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heme/themeOverride6.xml" ContentType="application/vnd.openxmlformats-officedocument.themeOverride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60" r:id="rId3"/>
    <p:sldId id="283" r:id="rId4"/>
    <p:sldId id="282" r:id="rId5"/>
    <p:sldId id="265" r:id="rId6"/>
    <p:sldId id="285" r:id="rId7"/>
    <p:sldId id="284" r:id="rId8"/>
    <p:sldId id="286" r:id="rId9"/>
    <p:sldId id="266" r:id="rId10"/>
    <p:sldId id="288" r:id="rId11"/>
    <p:sldId id="289" r:id="rId12"/>
    <p:sldId id="290" r:id="rId13"/>
    <p:sldId id="291" r:id="rId14"/>
    <p:sldId id="287" r:id="rId15"/>
    <p:sldId id="292" r:id="rId16"/>
    <p:sldId id="293" r:id="rId17"/>
    <p:sldId id="294" r:id="rId18"/>
    <p:sldId id="295" r:id="rId19"/>
    <p:sldId id="298" r:id="rId20"/>
    <p:sldId id="299" r:id="rId21"/>
    <p:sldId id="301" r:id="rId22"/>
    <p:sldId id="300" r:id="rId23"/>
    <p:sldId id="297" r:id="rId24"/>
    <p:sldId id="277" r:id="rId25"/>
    <p:sldId id="302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92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heme" Target="../theme/theme4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" Type="http://schemas.openxmlformats.org/officeDocument/2006/relationships/theme" Target="../theme/theme3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245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987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097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16F8DC0-B09D-42F6-9FE3-6C15FE1CBE87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7C88F3C-C3DB-4189-8828-81EF49A916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16F8DC0-B09D-42F6-9FE3-6C15FE1CBE87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7C88F3C-C3DB-4189-8828-81EF49A916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16F8DC0-B09D-42F6-9FE3-6C15FE1CBE87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7C88F3C-C3DB-4189-8828-81EF49A916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59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59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71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827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48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012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16F8DC0-B09D-42F6-9FE3-6C15FE1CBE87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7C88F3C-C3DB-4189-8828-81EF49A916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707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68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5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416F8DC0-B09D-42F6-9FE3-6C15FE1CBE87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07C88F3C-C3DB-4189-8828-81EF49A916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16F8DC0-B09D-42F6-9FE3-6C15FE1CBE87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7C88F3C-C3DB-4189-8828-81EF49A916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416F8DC0-B09D-42F6-9FE3-6C15FE1CBE87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07C88F3C-C3DB-4189-8828-81EF49A916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416F8DC0-B09D-42F6-9FE3-6C15FE1CBE87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07C88F3C-C3DB-4189-8828-81EF49A916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416F8DC0-B09D-42F6-9FE3-6C15FE1CBE87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7C88F3C-C3DB-4189-8828-81EF49A916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16F8DC0-B09D-42F6-9FE3-6C15FE1CBE87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7C88F3C-C3DB-4189-8828-81EF49A916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416F8DC0-B09D-42F6-9FE3-6C15FE1CBE87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07C88F3C-C3DB-4189-8828-81EF49A9161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image" Target="file:///D:\qq&#25991;&#20214;\712321467\Image\C2C\Image2\%7b75232B38-A165-1FB7-499C-2E1C792CACB5%7d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F8DC0-B09D-42F6-9FE3-6C15FE1CBE87}" type="datetimeFigureOut">
              <a:rPr lang="zh-CN" altLang="en-US" smtClean="0"/>
              <a:t>2023/3/13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88F3C-C3DB-4189-8828-81EF49A9161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 r:link="rId2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1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26" Type="http://schemas.openxmlformats.org/officeDocument/2006/relationships/tags" Target="../tags/tag101.xml"/><Relationship Id="rId39" Type="http://schemas.openxmlformats.org/officeDocument/2006/relationships/slideLayout" Target="../slideLayouts/slideLayout1.xml"/><Relationship Id="rId21" Type="http://schemas.openxmlformats.org/officeDocument/2006/relationships/tags" Target="../tags/tag96.xml"/><Relationship Id="rId34" Type="http://schemas.openxmlformats.org/officeDocument/2006/relationships/tags" Target="../tags/tag109.xml"/><Relationship Id="rId42" Type="http://schemas.openxmlformats.org/officeDocument/2006/relationships/image" Target="../media/image4.png"/><Relationship Id="rId47" Type="http://schemas.openxmlformats.org/officeDocument/2006/relationships/image" Target="../media/image9.png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9" Type="http://schemas.openxmlformats.org/officeDocument/2006/relationships/tags" Target="../tags/tag104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tags" Target="../tags/tag99.xml"/><Relationship Id="rId32" Type="http://schemas.openxmlformats.org/officeDocument/2006/relationships/tags" Target="../tags/tag107.xml"/><Relationship Id="rId37" Type="http://schemas.openxmlformats.org/officeDocument/2006/relationships/tags" Target="../tags/tag112.xml"/><Relationship Id="rId40" Type="http://schemas.openxmlformats.org/officeDocument/2006/relationships/image" Target="../media/image2.png"/><Relationship Id="rId45" Type="http://schemas.openxmlformats.org/officeDocument/2006/relationships/image" Target="../media/image7.png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tags" Target="../tags/tag98.xml"/><Relationship Id="rId28" Type="http://schemas.openxmlformats.org/officeDocument/2006/relationships/tags" Target="../tags/tag103.xml"/><Relationship Id="rId36" Type="http://schemas.openxmlformats.org/officeDocument/2006/relationships/tags" Target="../tags/tag111.xml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31" Type="http://schemas.openxmlformats.org/officeDocument/2006/relationships/tags" Target="../tags/tag106.xml"/><Relationship Id="rId44" Type="http://schemas.openxmlformats.org/officeDocument/2006/relationships/image" Target="../media/image6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tags" Target="../tags/tag97.xml"/><Relationship Id="rId27" Type="http://schemas.openxmlformats.org/officeDocument/2006/relationships/tags" Target="../tags/tag102.xml"/><Relationship Id="rId30" Type="http://schemas.openxmlformats.org/officeDocument/2006/relationships/tags" Target="../tags/tag105.xml"/><Relationship Id="rId35" Type="http://schemas.openxmlformats.org/officeDocument/2006/relationships/tags" Target="../tags/tag110.xml"/><Relationship Id="rId43" Type="http://schemas.openxmlformats.org/officeDocument/2006/relationships/image" Target="../media/image5.png"/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tags" Target="../tags/tag100.xml"/><Relationship Id="rId33" Type="http://schemas.openxmlformats.org/officeDocument/2006/relationships/tags" Target="../tags/tag108.xml"/><Relationship Id="rId38" Type="http://schemas.openxmlformats.org/officeDocument/2006/relationships/tags" Target="../tags/tag113.xml"/><Relationship Id="rId46" Type="http://schemas.openxmlformats.org/officeDocument/2006/relationships/image" Target="../media/image8.png"/><Relationship Id="rId20" Type="http://schemas.openxmlformats.org/officeDocument/2006/relationships/tags" Target="../tags/tag95.xml"/><Relationship Id="rId4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37.xml"/><Relationship Id="rId13" Type="http://schemas.openxmlformats.org/officeDocument/2006/relationships/tags" Target="../tags/tag342.xml"/><Relationship Id="rId18" Type="http://schemas.openxmlformats.org/officeDocument/2006/relationships/tags" Target="../tags/tag347.xml"/><Relationship Id="rId26" Type="http://schemas.openxmlformats.org/officeDocument/2006/relationships/image" Target="../media/image12.png"/><Relationship Id="rId3" Type="http://schemas.openxmlformats.org/officeDocument/2006/relationships/tags" Target="../tags/tag332.xml"/><Relationship Id="rId21" Type="http://schemas.openxmlformats.org/officeDocument/2006/relationships/tags" Target="../tags/tag350.xml"/><Relationship Id="rId7" Type="http://schemas.openxmlformats.org/officeDocument/2006/relationships/tags" Target="../tags/tag336.xml"/><Relationship Id="rId12" Type="http://schemas.openxmlformats.org/officeDocument/2006/relationships/tags" Target="../tags/tag341.xml"/><Relationship Id="rId17" Type="http://schemas.openxmlformats.org/officeDocument/2006/relationships/tags" Target="../tags/tag346.xml"/><Relationship Id="rId25" Type="http://schemas.openxmlformats.org/officeDocument/2006/relationships/image" Target="../media/image11.png"/><Relationship Id="rId2" Type="http://schemas.openxmlformats.org/officeDocument/2006/relationships/tags" Target="../tags/tag331.xml"/><Relationship Id="rId16" Type="http://schemas.openxmlformats.org/officeDocument/2006/relationships/tags" Target="../tags/tag345.xml"/><Relationship Id="rId20" Type="http://schemas.openxmlformats.org/officeDocument/2006/relationships/tags" Target="../tags/tag349.xml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11" Type="http://schemas.openxmlformats.org/officeDocument/2006/relationships/tags" Target="../tags/tag340.xml"/><Relationship Id="rId24" Type="http://schemas.openxmlformats.org/officeDocument/2006/relationships/image" Target="../media/image15.png"/><Relationship Id="rId5" Type="http://schemas.openxmlformats.org/officeDocument/2006/relationships/tags" Target="../tags/tag334.xml"/><Relationship Id="rId15" Type="http://schemas.openxmlformats.org/officeDocument/2006/relationships/tags" Target="../tags/tag344.xml"/><Relationship Id="rId23" Type="http://schemas.openxmlformats.org/officeDocument/2006/relationships/image" Target="../media/image10.png"/><Relationship Id="rId10" Type="http://schemas.openxmlformats.org/officeDocument/2006/relationships/tags" Target="../tags/tag339.xml"/><Relationship Id="rId19" Type="http://schemas.openxmlformats.org/officeDocument/2006/relationships/tags" Target="../tags/tag348.xml"/><Relationship Id="rId4" Type="http://schemas.openxmlformats.org/officeDocument/2006/relationships/tags" Target="../tags/tag333.xml"/><Relationship Id="rId9" Type="http://schemas.openxmlformats.org/officeDocument/2006/relationships/tags" Target="../tags/tag338.xml"/><Relationship Id="rId14" Type="http://schemas.openxmlformats.org/officeDocument/2006/relationships/tags" Target="../tags/tag343.xml"/><Relationship Id="rId22" Type="http://schemas.openxmlformats.org/officeDocument/2006/relationships/slideLayout" Target="../slideLayouts/slideLayout1.xml"/><Relationship Id="rId27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363.xml"/><Relationship Id="rId18" Type="http://schemas.openxmlformats.org/officeDocument/2006/relationships/tags" Target="../tags/tag368.xml"/><Relationship Id="rId26" Type="http://schemas.openxmlformats.org/officeDocument/2006/relationships/tags" Target="../tags/tag376.xml"/><Relationship Id="rId21" Type="http://schemas.openxmlformats.org/officeDocument/2006/relationships/tags" Target="../tags/tag371.xml"/><Relationship Id="rId34" Type="http://schemas.openxmlformats.org/officeDocument/2006/relationships/image" Target="../media/image10.png"/><Relationship Id="rId7" Type="http://schemas.openxmlformats.org/officeDocument/2006/relationships/tags" Target="../tags/tag357.xml"/><Relationship Id="rId12" Type="http://schemas.openxmlformats.org/officeDocument/2006/relationships/tags" Target="../tags/tag362.xml"/><Relationship Id="rId17" Type="http://schemas.openxmlformats.org/officeDocument/2006/relationships/tags" Target="../tags/tag367.xml"/><Relationship Id="rId25" Type="http://schemas.openxmlformats.org/officeDocument/2006/relationships/tags" Target="../tags/tag375.xml"/><Relationship Id="rId33" Type="http://schemas.openxmlformats.org/officeDocument/2006/relationships/notesSlide" Target="../notesSlides/notesSlide1.xml"/><Relationship Id="rId38" Type="http://schemas.openxmlformats.org/officeDocument/2006/relationships/image" Target="../media/image9.png"/><Relationship Id="rId2" Type="http://schemas.openxmlformats.org/officeDocument/2006/relationships/tags" Target="../tags/tag352.xml"/><Relationship Id="rId16" Type="http://schemas.openxmlformats.org/officeDocument/2006/relationships/tags" Target="../tags/tag366.xml"/><Relationship Id="rId20" Type="http://schemas.openxmlformats.org/officeDocument/2006/relationships/tags" Target="../tags/tag370.xml"/><Relationship Id="rId29" Type="http://schemas.openxmlformats.org/officeDocument/2006/relationships/tags" Target="../tags/tag379.xml"/><Relationship Id="rId1" Type="http://schemas.openxmlformats.org/officeDocument/2006/relationships/tags" Target="../tags/tag351.xml"/><Relationship Id="rId6" Type="http://schemas.openxmlformats.org/officeDocument/2006/relationships/tags" Target="../tags/tag356.xml"/><Relationship Id="rId11" Type="http://schemas.openxmlformats.org/officeDocument/2006/relationships/tags" Target="../tags/tag361.xml"/><Relationship Id="rId24" Type="http://schemas.openxmlformats.org/officeDocument/2006/relationships/tags" Target="../tags/tag374.xml"/><Relationship Id="rId32" Type="http://schemas.openxmlformats.org/officeDocument/2006/relationships/slideLayout" Target="../slideLayouts/slideLayout1.xml"/><Relationship Id="rId37" Type="http://schemas.openxmlformats.org/officeDocument/2006/relationships/image" Target="../media/image12.png"/><Relationship Id="rId5" Type="http://schemas.openxmlformats.org/officeDocument/2006/relationships/tags" Target="../tags/tag355.xml"/><Relationship Id="rId15" Type="http://schemas.openxmlformats.org/officeDocument/2006/relationships/tags" Target="../tags/tag365.xml"/><Relationship Id="rId23" Type="http://schemas.openxmlformats.org/officeDocument/2006/relationships/tags" Target="../tags/tag373.xml"/><Relationship Id="rId28" Type="http://schemas.openxmlformats.org/officeDocument/2006/relationships/tags" Target="../tags/tag378.xml"/><Relationship Id="rId36" Type="http://schemas.openxmlformats.org/officeDocument/2006/relationships/image" Target="../media/image11.png"/><Relationship Id="rId10" Type="http://schemas.openxmlformats.org/officeDocument/2006/relationships/tags" Target="../tags/tag360.xml"/><Relationship Id="rId19" Type="http://schemas.openxmlformats.org/officeDocument/2006/relationships/tags" Target="../tags/tag369.xml"/><Relationship Id="rId31" Type="http://schemas.openxmlformats.org/officeDocument/2006/relationships/tags" Target="../tags/tag381.xml"/><Relationship Id="rId4" Type="http://schemas.openxmlformats.org/officeDocument/2006/relationships/tags" Target="../tags/tag354.xml"/><Relationship Id="rId9" Type="http://schemas.openxmlformats.org/officeDocument/2006/relationships/tags" Target="../tags/tag359.xml"/><Relationship Id="rId14" Type="http://schemas.openxmlformats.org/officeDocument/2006/relationships/tags" Target="../tags/tag364.xml"/><Relationship Id="rId22" Type="http://schemas.openxmlformats.org/officeDocument/2006/relationships/tags" Target="../tags/tag372.xml"/><Relationship Id="rId27" Type="http://schemas.openxmlformats.org/officeDocument/2006/relationships/tags" Target="../tags/tag377.xml"/><Relationship Id="rId30" Type="http://schemas.openxmlformats.org/officeDocument/2006/relationships/tags" Target="../tags/tag380.xml"/><Relationship Id="rId35" Type="http://schemas.openxmlformats.org/officeDocument/2006/relationships/image" Target="../media/image3.png"/><Relationship Id="rId8" Type="http://schemas.openxmlformats.org/officeDocument/2006/relationships/tags" Target="../tags/tag358.xml"/><Relationship Id="rId3" Type="http://schemas.openxmlformats.org/officeDocument/2006/relationships/tags" Target="../tags/tag35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tags" Target="../tags/tag394.xml"/><Relationship Id="rId18" Type="http://schemas.openxmlformats.org/officeDocument/2006/relationships/image" Target="../media/image11.png"/><Relationship Id="rId3" Type="http://schemas.openxmlformats.org/officeDocument/2006/relationships/tags" Target="../tags/tag384.xml"/><Relationship Id="rId7" Type="http://schemas.openxmlformats.org/officeDocument/2006/relationships/tags" Target="../tags/tag388.xml"/><Relationship Id="rId12" Type="http://schemas.openxmlformats.org/officeDocument/2006/relationships/tags" Target="../tags/tag393.xml"/><Relationship Id="rId17" Type="http://schemas.openxmlformats.org/officeDocument/2006/relationships/image" Target="../media/image10.png"/><Relationship Id="rId2" Type="http://schemas.openxmlformats.org/officeDocument/2006/relationships/tags" Target="../tags/tag383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382.x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5" Type="http://schemas.openxmlformats.org/officeDocument/2006/relationships/tags" Target="../tags/tag386.xml"/><Relationship Id="rId15" Type="http://schemas.openxmlformats.org/officeDocument/2006/relationships/tags" Target="../tags/tag396.xml"/><Relationship Id="rId10" Type="http://schemas.openxmlformats.org/officeDocument/2006/relationships/tags" Target="../tags/tag391.xml"/><Relationship Id="rId19" Type="http://schemas.openxmlformats.org/officeDocument/2006/relationships/image" Target="../media/image12.png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tags" Target="../tags/tag395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409.xml"/><Relationship Id="rId18" Type="http://schemas.openxmlformats.org/officeDocument/2006/relationships/tags" Target="../tags/tag414.xml"/><Relationship Id="rId26" Type="http://schemas.openxmlformats.org/officeDocument/2006/relationships/tags" Target="../tags/tag422.xml"/><Relationship Id="rId39" Type="http://schemas.openxmlformats.org/officeDocument/2006/relationships/image" Target="../media/image11.png"/><Relationship Id="rId21" Type="http://schemas.openxmlformats.org/officeDocument/2006/relationships/tags" Target="../tags/tag417.xml"/><Relationship Id="rId34" Type="http://schemas.openxmlformats.org/officeDocument/2006/relationships/tags" Target="../tags/tag430.xml"/><Relationship Id="rId42" Type="http://schemas.openxmlformats.org/officeDocument/2006/relationships/image" Target="../media/image22.jpeg"/><Relationship Id="rId7" Type="http://schemas.openxmlformats.org/officeDocument/2006/relationships/tags" Target="../tags/tag403.xml"/><Relationship Id="rId2" Type="http://schemas.openxmlformats.org/officeDocument/2006/relationships/tags" Target="../tags/tag398.xml"/><Relationship Id="rId16" Type="http://schemas.openxmlformats.org/officeDocument/2006/relationships/tags" Target="../tags/tag412.xml"/><Relationship Id="rId20" Type="http://schemas.openxmlformats.org/officeDocument/2006/relationships/tags" Target="../tags/tag416.xml"/><Relationship Id="rId29" Type="http://schemas.openxmlformats.org/officeDocument/2006/relationships/tags" Target="../tags/tag425.xml"/><Relationship Id="rId41" Type="http://schemas.openxmlformats.org/officeDocument/2006/relationships/image" Target="../media/image21.jpeg"/><Relationship Id="rId1" Type="http://schemas.openxmlformats.org/officeDocument/2006/relationships/tags" Target="../tags/tag397.xml"/><Relationship Id="rId6" Type="http://schemas.openxmlformats.org/officeDocument/2006/relationships/tags" Target="../tags/tag402.xml"/><Relationship Id="rId11" Type="http://schemas.openxmlformats.org/officeDocument/2006/relationships/tags" Target="../tags/tag407.xml"/><Relationship Id="rId24" Type="http://schemas.openxmlformats.org/officeDocument/2006/relationships/tags" Target="../tags/tag420.xml"/><Relationship Id="rId32" Type="http://schemas.openxmlformats.org/officeDocument/2006/relationships/tags" Target="../tags/tag428.xml"/><Relationship Id="rId37" Type="http://schemas.openxmlformats.org/officeDocument/2006/relationships/image" Target="../media/image10.png"/><Relationship Id="rId40" Type="http://schemas.openxmlformats.org/officeDocument/2006/relationships/image" Target="../media/image12.png"/><Relationship Id="rId5" Type="http://schemas.openxmlformats.org/officeDocument/2006/relationships/tags" Target="../tags/tag401.xml"/><Relationship Id="rId15" Type="http://schemas.openxmlformats.org/officeDocument/2006/relationships/tags" Target="../tags/tag411.xml"/><Relationship Id="rId23" Type="http://schemas.openxmlformats.org/officeDocument/2006/relationships/tags" Target="../tags/tag419.xml"/><Relationship Id="rId28" Type="http://schemas.openxmlformats.org/officeDocument/2006/relationships/tags" Target="../tags/tag424.xml"/><Relationship Id="rId36" Type="http://schemas.openxmlformats.org/officeDocument/2006/relationships/slideLayout" Target="../slideLayouts/slideLayout1.xml"/><Relationship Id="rId10" Type="http://schemas.openxmlformats.org/officeDocument/2006/relationships/tags" Target="../tags/tag406.xml"/><Relationship Id="rId19" Type="http://schemas.openxmlformats.org/officeDocument/2006/relationships/tags" Target="../tags/tag415.xml"/><Relationship Id="rId31" Type="http://schemas.openxmlformats.org/officeDocument/2006/relationships/tags" Target="../tags/tag427.xml"/><Relationship Id="rId4" Type="http://schemas.openxmlformats.org/officeDocument/2006/relationships/tags" Target="../tags/tag400.xml"/><Relationship Id="rId9" Type="http://schemas.openxmlformats.org/officeDocument/2006/relationships/tags" Target="../tags/tag405.xml"/><Relationship Id="rId14" Type="http://schemas.openxmlformats.org/officeDocument/2006/relationships/tags" Target="../tags/tag410.xml"/><Relationship Id="rId22" Type="http://schemas.openxmlformats.org/officeDocument/2006/relationships/tags" Target="../tags/tag418.xml"/><Relationship Id="rId27" Type="http://schemas.openxmlformats.org/officeDocument/2006/relationships/tags" Target="../tags/tag423.xml"/><Relationship Id="rId30" Type="http://schemas.openxmlformats.org/officeDocument/2006/relationships/tags" Target="../tags/tag426.xml"/><Relationship Id="rId35" Type="http://schemas.openxmlformats.org/officeDocument/2006/relationships/tags" Target="../tags/tag431.xml"/><Relationship Id="rId43" Type="http://schemas.openxmlformats.org/officeDocument/2006/relationships/image" Target="../media/image23.jpeg"/><Relationship Id="rId8" Type="http://schemas.openxmlformats.org/officeDocument/2006/relationships/tags" Target="../tags/tag404.xml"/><Relationship Id="rId3" Type="http://schemas.openxmlformats.org/officeDocument/2006/relationships/tags" Target="../tags/tag399.xml"/><Relationship Id="rId12" Type="http://schemas.openxmlformats.org/officeDocument/2006/relationships/tags" Target="../tags/tag408.xml"/><Relationship Id="rId17" Type="http://schemas.openxmlformats.org/officeDocument/2006/relationships/tags" Target="../tags/tag413.xml"/><Relationship Id="rId25" Type="http://schemas.openxmlformats.org/officeDocument/2006/relationships/tags" Target="../tags/tag421.xml"/><Relationship Id="rId33" Type="http://schemas.openxmlformats.org/officeDocument/2006/relationships/tags" Target="../tags/tag429.xml"/><Relationship Id="rId38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13" Type="http://schemas.openxmlformats.org/officeDocument/2006/relationships/tags" Target="../tags/tag444.xml"/><Relationship Id="rId18" Type="http://schemas.openxmlformats.org/officeDocument/2006/relationships/image" Target="../media/image10.png"/><Relationship Id="rId3" Type="http://schemas.openxmlformats.org/officeDocument/2006/relationships/tags" Target="../tags/tag434.xml"/><Relationship Id="rId21" Type="http://schemas.openxmlformats.org/officeDocument/2006/relationships/image" Target="../media/image24.jpeg"/><Relationship Id="rId7" Type="http://schemas.openxmlformats.org/officeDocument/2006/relationships/tags" Target="../tags/tag438.xml"/><Relationship Id="rId12" Type="http://schemas.openxmlformats.org/officeDocument/2006/relationships/tags" Target="../tags/tag443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433.xml"/><Relationship Id="rId16" Type="http://schemas.openxmlformats.org/officeDocument/2006/relationships/tags" Target="../tags/tag447.xml"/><Relationship Id="rId20" Type="http://schemas.openxmlformats.org/officeDocument/2006/relationships/image" Target="../media/image12.png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tags" Target="../tags/tag442.xml"/><Relationship Id="rId5" Type="http://schemas.openxmlformats.org/officeDocument/2006/relationships/tags" Target="../tags/tag436.xml"/><Relationship Id="rId15" Type="http://schemas.openxmlformats.org/officeDocument/2006/relationships/tags" Target="../tags/tag446.xml"/><Relationship Id="rId10" Type="http://schemas.openxmlformats.org/officeDocument/2006/relationships/tags" Target="../tags/tag441.xml"/><Relationship Id="rId19" Type="http://schemas.openxmlformats.org/officeDocument/2006/relationships/image" Target="../media/image11.png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4" Type="http://schemas.openxmlformats.org/officeDocument/2006/relationships/tags" Target="../tags/tag44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55.xml"/><Relationship Id="rId13" Type="http://schemas.openxmlformats.org/officeDocument/2006/relationships/tags" Target="../tags/tag460.xml"/><Relationship Id="rId18" Type="http://schemas.openxmlformats.org/officeDocument/2006/relationships/image" Target="../media/image25.png"/><Relationship Id="rId3" Type="http://schemas.openxmlformats.org/officeDocument/2006/relationships/tags" Target="../tags/tag450.xml"/><Relationship Id="rId21" Type="http://schemas.openxmlformats.org/officeDocument/2006/relationships/image" Target="../media/image28.png"/><Relationship Id="rId7" Type="http://schemas.openxmlformats.org/officeDocument/2006/relationships/tags" Target="../tags/tag454.xml"/><Relationship Id="rId12" Type="http://schemas.openxmlformats.org/officeDocument/2006/relationships/tags" Target="../tags/tag459.xml"/><Relationship Id="rId17" Type="http://schemas.openxmlformats.org/officeDocument/2006/relationships/image" Target="../media/image12.png"/><Relationship Id="rId2" Type="http://schemas.openxmlformats.org/officeDocument/2006/relationships/tags" Target="../tags/tag449.xml"/><Relationship Id="rId16" Type="http://schemas.openxmlformats.org/officeDocument/2006/relationships/image" Target="../media/image11.png"/><Relationship Id="rId20" Type="http://schemas.openxmlformats.org/officeDocument/2006/relationships/image" Target="../media/image27.png"/><Relationship Id="rId1" Type="http://schemas.openxmlformats.org/officeDocument/2006/relationships/tags" Target="../tags/tag448.xml"/><Relationship Id="rId6" Type="http://schemas.openxmlformats.org/officeDocument/2006/relationships/tags" Target="../tags/tag453.xml"/><Relationship Id="rId11" Type="http://schemas.openxmlformats.org/officeDocument/2006/relationships/tags" Target="../tags/tag458.xml"/><Relationship Id="rId5" Type="http://schemas.openxmlformats.org/officeDocument/2006/relationships/tags" Target="../tags/tag452.xml"/><Relationship Id="rId15" Type="http://schemas.openxmlformats.org/officeDocument/2006/relationships/image" Target="../media/image10.png"/><Relationship Id="rId10" Type="http://schemas.openxmlformats.org/officeDocument/2006/relationships/tags" Target="../tags/tag457.xml"/><Relationship Id="rId19" Type="http://schemas.openxmlformats.org/officeDocument/2006/relationships/image" Target="../media/image26.jpeg"/><Relationship Id="rId4" Type="http://schemas.openxmlformats.org/officeDocument/2006/relationships/tags" Target="../tags/tag451.xml"/><Relationship Id="rId9" Type="http://schemas.openxmlformats.org/officeDocument/2006/relationships/tags" Target="../tags/tag456.xml"/><Relationship Id="rId1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473.xml"/><Relationship Id="rId18" Type="http://schemas.openxmlformats.org/officeDocument/2006/relationships/tags" Target="../tags/tag478.xml"/><Relationship Id="rId26" Type="http://schemas.openxmlformats.org/officeDocument/2006/relationships/tags" Target="../tags/tag486.xml"/><Relationship Id="rId21" Type="http://schemas.openxmlformats.org/officeDocument/2006/relationships/tags" Target="../tags/tag481.xml"/><Relationship Id="rId34" Type="http://schemas.openxmlformats.org/officeDocument/2006/relationships/image" Target="../media/image3.png"/><Relationship Id="rId7" Type="http://schemas.openxmlformats.org/officeDocument/2006/relationships/tags" Target="../tags/tag467.xml"/><Relationship Id="rId12" Type="http://schemas.openxmlformats.org/officeDocument/2006/relationships/tags" Target="../tags/tag472.xml"/><Relationship Id="rId17" Type="http://schemas.openxmlformats.org/officeDocument/2006/relationships/tags" Target="../tags/tag477.xml"/><Relationship Id="rId25" Type="http://schemas.openxmlformats.org/officeDocument/2006/relationships/tags" Target="../tags/tag485.xml"/><Relationship Id="rId33" Type="http://schemas.openxmlformats.org/officeDocument/2006/relationships/image" Target="../media/image10.png"/><Relationship Id="rId2" Type="http://schemas.openxmlformats.org/officeDocument/2006/relationships/tags" Target="../tags/tag462.xml"/><Relationship Id="rId16" Type="http://schemas.openxmlformats.org/officeDocument/2006/relationships/tags" Target="../tags/tag476.xml"/><Relationship Id="rId20" Type="http://schemas.openxmlformats.org/officeDocument/2006/relationships/tags" Target="../tags/tag480.xml"/><Relationship Id="rId29" Type="http://schemas.openxmlformats.org/officeDocument/2006/relationships/tags" Target="../tags/tag489.xml"/><Relationship Id="rId1" Type="http://schemas.openxmlformats.org/officeDocument/2006/relationships/tags" Target="../tags/tag461.xml"/><Relationship Id="rId6" Type="http://schemas.openxmlformats.org/officeDocument/2006/relationships/tags" Target="../tags/tag466.xml"/><Relationship Id="rId11" Type="http://schemas.openxmlformats.org/officeDocument/2006/relationships/tags" Target="../tags/tag471.xml"/><Relationship Id="rId24" Type="http://schemas.openxmlformats.org/officeDocument/2006/relationships/tags" Target="../tags/tag484.xml"/><Relationship Id="rId32" Type="http://schemas.openxmlformats.org/officeDocument/2006/relationships/slideLayout" Target="../slideLayouts/slideLayout1.xml"/><Relationship Id="rId37" Type="http://schemas.openxmlformats.org/officeDocument/2006/relationships/image" Target="../media/image9.png"/><Relationship Id="rId5" Type="http://schemas.openxmlformats.org/officeDocument/2006/relationships/tags" Target="../tags/tag465.xml"/><Relationship Id="rId15" Type="http://schemas.openxmlformats.org/officeDocument/2006/relationships/tags" Target="../tags/tag475.xml"/><Relationship Id="rId23" Type="http://schemas.openxmlformats.org/officeDocument/2006/relationships/tags" Target="../tags/tag483.xml"/><Relationship Id="rId28" Type="http://schemas.openxmlformats.org/officeDocument/2006/relationships/tags" Target="../tags/tag488.xml"/><Relationship Id="rId36" Type="http://schemas.openxmlformats.org/officeDocument/2006/relationships/image" Target="../media/image12.png"/><Relationship Id="rId10" Type="http://schemas.openxmlformats.org/officeDocument/2006/relationships/tags" Target="../tags/tag470.xml"/><Relationship Id="rId19" Type="http://schemas.openxmlformats.org/officeDocument/2006/relationships/tags" Target="../tags/tag479.xml"/><Relationship Id="rId31" Type="http://schemas.openxmlformats.org/officeDocument/2006/relationships/tags" Target="../tags/tag491.xml"/><Relationship Id="rId4" Type="http://schemas.openxmlformats.org/officeDocument/2006/relationships/tags" Target="../tags/tag464.xml"/><Relationship Id="rId9" Type="http://schemas.openxmlformats.org/officeDocument/2006/relationships/tags" Target="../tags/tag469.xml"/><Relationship Id="rId14" Type="http://schemas.openxmlformats.org/officeDocument/2006/relationships/tags" Target="../tags/tag474.xml"/><Relationship Id="rId22" Type="http://schemas.openxmlformats.org/officeDocument/2006/relationships/tags" Target="../tags/tag482.xml"/><Relationship Id="rId27" Type="http://schemas.openxmlformats.org/officeDocument/2006/relationships/tags" Target="../tags/tag487.xml"/><Relationship Id="rId30" Type="http://schemas.openxmlformats.org/officeDocument/2006/relationships/tags" Target="../tags/tag490.xml"/><Relationship Id="rId35" Type="http://schemas.openxmlformats.org/officeDocument/2006/relationships/image" Target="../media/image11.png"/><Relationship Id="rId8" Type="http://schemas.openxmlformats.org/officeDocument/2006/relationships/tags" Target="../tags/tag468.xml"/><Relationship Id="rId3" Type="http://schemas.openxmlformats.org/officeDocument/2006/relationships/tags" Target="../tags/tag46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13" Type="http://schemas.openxmlformats.org/officeDocument/2006/relationships/tags" Target="../tags/tag503.xml"/><Relationship Id="rId18" Type="http://schemas.openxmlformats.org/officeDocument/2006/relationships/image" Target="../media/image11.png"/><Relationship Id="rId3" Type="http://schemas.openxmlformats.org/officeDocument/2006/relationships/tags" Target="../tags/tag493.xml"/><Relationship Id="rId21" Type="http://schemas.openxmlformats.org/officeDocument/2006/relationships/image" Target="../media/image29.png"/><Relationship Id="rId7" Type="http://schemas.openxmlformats.org/officeDocument/2006/relationships/tags" Target="../tags/tag497.xml"/><Relationship Id="rId12" Type="http://schemas.openxmlformats.org/officeDocument/2006/relationships/tags" Target="../tags/tag502.xml"/><Relationship Id="rId17" Type="http://schemas.openxmlformats.org/officeDocument/2006/relationships/image" Target="../media/image10.png"/><Relationship Id="rId2" Type="http://schemas.openxmlformats.org/officeDocument/2006/relationships/tags" Target="../tags/tag492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9.png"/><Relationship Id="rId1" Type="http://schemas.openxmlformats.org/officeDocument/2006/relationships/themeOverride" Target="../theme/themeOverride1.xml"/><Relationship Id="rId6" Type="http://schemas.openxmlformats.org/officeDocument/2006/relationships/tags" Target="../tags/tag496.xml"/><Relationship Id="rId11" Type="http://schemas.openxmlformats.org/officeDocument/2006/relationships/tags" Target="../tags/tag501.xml"/><Relationship Id="rId5" Type="http://schemas.openxmlformats.org/officeDocument/2006/relationships/tags" Target="../tags/tag495.xml"/><Relationship Id="rId15" Type="http://schemas.openxmlformats.org/officeDocument/2006/relationships/tags" Target="../tags/tag505.xml"/><Relationship Id="rId10" Type="http://schemas.openxmlformats.org/officeDocument/2006/relationships/tags" Target="../tags/tag500.xml"/><Relationship Id="rId19" Type="http://schemas.openxmlformats.org/officeDocument/2006/relationships/image" Target="../media/image12.png"/><Relationship Id="rId4" Type="http://schemas.openxmlformats.org/officeDocument/2006/relationships/tags" Target="../tags/tag494.xml"/><Relationship Id="rId9" Type="http://schemas.openxmlformats.org/officeDocument/2006/relationships/tags" Target="../tags/tag499.xml"/><Relationship Id="rId14" Type="http://schemas.openxmlformats.org/officeDocument/2006/relationships/tags" Target="../tags/tag50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512.xml"/><Relationship Id="rId13" Type="http://schemas.openxmlformats.org/officeDocument/2006/relationships/image" Target="../media/image12.png"/><Relationship Id="rId3" Type="http://schemas.openxmlformats.org/officeDocument/2006/relationships/tags" Target="../tags/tag507.xml"/><Relationship Id="rId7" Type="http://schemas.openxmlformats.org/officeDocument/2006/relationships/tags" Target="../tags/tag511.xml"/><Relationship Id="rId12" Type="http://schemas.openxmlformats.org/officeDocument/2006/relationships/image" Target="../media/image11.png"/><Relationship Id="rId2" Type="http://schemas.openxmlformats.org/officeDocument/2006/relationships/tags" Target="../tags/tag506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510.xml"/><Relationship Id="rId11" Type="http://schemas.openxmlformats.org/officeDocument/2006/relationships/image" Target="../media/image10.png"/><Relationship Id="rId5" Type="http://schemas.openxmlformats.org/officeDocument/2006/relationships/tags" Target="../tags/tag509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08.xml"/><Relationship Id="rId9" Type="http://schemas.openxmlformats.org/officeDocument/2006/relationships/tags" Target="../tags/tag513.xml"/><Relationship Id="rId1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520.xml"/><Relationship Id="rId13" Type="http://schemas.openxmlformats.org/officeDocument/2006/relationships/image" Target="../media/image12.png"/><Relationship Id="rId3" Type="http://schemas.openxmlformats.org/officeDocument/2006/relationships/tags" Target="../tags/tag515.xml"/><Relationship Id="rId7" Type="http://schemas.openxmlformats.org/officeDocument/2006/relationships/tags" Target="../tags/tag519.xml"/><Relationship Id="rId12" Type="http://schemas.openxmlformats.org/officeDocument/2006/relationships/image" Target="../media/image11.png"/><Relationship Id="rId2" Type="http://schemas.openxmlformats.org/officeDocument/2006/relationships/tags" Target="../tags/tag514.xml"/><Relationship Id="rId1" Type="http://schemas.openxmlformats.org/officeDocument/2006/relationships/themeOverride" Target="../theme/themeOverride3.xml"/><Relationship Id="rId6" Type="http://schemas.openxmlformats.org/officeDocument/2006/relationships/tags" Target="../tags/tag518.xml"/><Relationship Id="rId11" Type="http://schemas.openxmlformats.org/officeDocument/2006/relationships/image" Target="../media/image10.png"/><Relationship Id="rId5" Type="http://schemas.openxmlformats.org/officeDocument/2006/relationships/tags" Target="../tags/tag517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16.xml"/><Relationship Id="rId9" Type="http://schemas.openxmlformats.org/officeDocument/2006/relationships/tags" Target="../tags/tag521.xml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14.png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image" Target="../media/image13.jpeg"/><Relationship Id="rId2" Type="http://schemas.openxmlformats.org/officeDocument/2006/relationships/tags" Target="../tags/tag115.xml"/><Relationship Id="rId16" Type="http://schemas.openxmlformats.org/officeDocument/2006/relationships/image" Target="../media/image12.png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5" Type="http://schemas.openxmlformats.org/officeDocument/2006/relationships/tags" Target="../tags/tag118.xml"/><Relationship Id="rId15" Type="http://schemas.openxmlformats.org/officeDocument/2006/relationships/image" Target="../media/image11.png"/><Relationship Id="rId10" Type="http://schemas.openxmlformats.org/officeDocument/2006/relationships/tags" Target="../tags/tag123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528.xml"/><Relationship Id="rId13" Type="http://schemas.openxmlformats.org/officeDocument/2006/relationships/image" Target="../media/image12.png"/><Relationship Id="rId3" Type="http://schemas.openxmlformats.org/officeDocument/2006/relationships/tags" Target="../tags/tag523.xml"/><Relationship Id="rId7" Type="http://schemas.openxmlformats.org/officeDocument/2006/relationships/tags" Target="../tags/tag527.xml"/><Relationship Id="rId12" Type="http://schemas.openxmlformats.org/officeDocument/2006/relationships/image" Target="../media/image11.png"/><Relationship Id="rId2" Type="http://schemas.openxmlformats.org/officeDocument/2006/relationships/tags" Target="../tags/tag522.xml"/><Relationship Id="rId1" Type="http://schemas.openxmlformats.org/officeDocument/2006/relationships/themeOverride" Target="../theme/themeOverride4.xml"/><Relationship Id="rId6" Type="http://schemas.openxmlformats.org/officeDocument/2006/relationships/tags" Target="../tags/tag526.xml"/><Relationship Id="rId11" Type="http://schemas.openxmlformats.org/officeDocument/2006/relationships/image" Target="../media/image10.png"/><Relationship Id="rId5" Type="http://schemas.openxmlformats.org/officeDocument/2006/relationships/tags" Target="../tags/tag525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24.xml"/><Relationship Id="rId9" Type="http://schemas.openxmlformats.org/officeDocument/2006/relationships/tags" Target="../tags/tag529.xml"/><Relationship Id="rId1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36.xml"/><Relationship Id="rId13" Type="http://schemas.openxmlformats.org/officeDocument/2006/relationships/image" Target="../media/image12.png"/><Relationship Id="rId3" Type="http://schemas.openxmlformats.org/officeDocument/2006/relationships/tags" Target="../tags/tag531.xml"/><Relationship Id="rId7" Type="http://schemas.openxmlformats.org/officeDocument/2006/relationships/tags" Target="../tags/tag535.xml"/><Relationship Id="rId12" Type="http://schemas.openxmlformats.org/officeDocument/2006/relationships/image" Target="../media/image11.png"/><Relationship Id="rId2" Type="http://schemas.openxmlformats.org/officeDocument/2006/relationships/tags" Target="../tags/tag530.xml"/><Relationship Id="rId1" Type="http://schemas.openxmlformats.org/officeDocument/2006/relationships/themeOverride" Target="../theme/themeOverride5.xml"/><Relationship Id="rId6" Type="http://schemas.openxmlformats.org/officeDocument/2006/relationships/tags" Target="../tags/tag534.xml"/><Relationship Id="rId11" Type="http://schemas.openxmlformats.org/officeDocument/2006/relationships/image" Target="../media/image10.png"/><Relationship Id="rId5" Type="http://schemas.openxmlformats.org/officeDocument/2006/relationships/tags" Target="../tags/tag533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32.xml"/><Relationship Id="rId9" Type="http://schemas.openxmlformats.org/officeDocument/2006/relationships/tags" Target="../tags/tag537.xml"/><Relationship Id="rId1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544.xml"/><Relationship Id="rId13" Type="http://schemas.openxmlformats.org/officeDocument/2006/relationships/image" Target="../media/image12.png"/><Relationship Id="rId3" Type="http://schemas.openxmlformats.org/officeDocument/2006/relationships/tags" Target="../tags/tag539.xml"/><Relationship Id="rId7" Type="http://schemas.openxmlformats.org/officeDocument/2006/relationships/tags" Target="../tags/tag543.xml"/><Relationship Id="rId12" Type="http://schemas.openxmlformats.org/officeDocument/2006/relationships/image" Target="../media/image11.png"/><Relationship Id="rId2" Type="http://schemas.openxmlformats.org/officeDocument/2006/relationships/tags" Target="../tags/tag538.xml"/><Relationship Id="rId1" Type="http://schemas.openxmlformats.org/officeDocument/2006/relationships/themeOverride" Target="../theme/themeOverride6.xml"/><Relationship Id="rId6" Type="http://schemas.openxmlformats.org/officeDocument/2006/relationships/tags" Target="../tags/tag542.xml"/><Relationship Id="rId11" Type="http://schemas.openxmlformats.org/officeDocument/2006/relationships/image" Target="../media/image10.png"/><Relationship Id="rId5" Type="http://schemas.openxmlformats.org/officeDocument/2006/relationships/tags" Target="../tags/tag541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40.xml"/><Relationship Id="rId9" Type="http://schemas.openxmlformats.org/officeDocument/2006/relationships/tags" Target="../tags/tag545.xml"/><Relationship Id="rId1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558.xml"/><Relationship Id="rId18" Type="http://schemas.openxmlformats.org/officeDocument/2006/relationships/tags" Target="../tags/tag563.xml"/><Relationship Id="rId26" Type="http://schemas.openxmlformats.org/officeDocument/2006/relationships/tags" Target="../tags/tag571.xml"/><Relationship Id="rId39" Type="http://schemas.openxmlformats.org/officeDocument/2006/relationships/image" Target="../media/image7.png"/><Relationship Id="rId21" Type="http://schemas.openxmlformats.org/officeDocument/2006/relationships/tags" Target="../tags/tag566.xml"/><Relationship Id="rId34" Type="http://schemas.openxmlformats.org/officeDocument/2006/relationships/image" Target="../media/image2.png"/><Relationship Id="rId42" Type="http://schemas.openxmlformats.org/officeDocument/2006/relationships/image" Target="../media/image30.png"/><Relationship Id="rId7" Type="http://schemas.openxmlformats.org/officeDocument/2006/relationships/tags" Target="../tags/tag552.xml"/><Relationship Id="rId2" Type="http://schemas.openxmlformats.org/officeDocument/2006/relationships/tags" Target="../tags/tag547.xml"/><Relationship Id="rId16" Type="http://schemas.openxmlformats.org/officeDocument/2006/relationships/tags" Target="../tags/tag561.xml"/><Relationship Id="rId20" Type="http://schemas.openxmlformats.org/officeDocument/2006/relationships/tags" Target="../tags/tag565.xml"/><Relationship Id="rId29" Type="http://schemas.openxmlformats.org/officeDocument/2006/relationships/tags" Target="../tags/tag574.xml"/><Relationship Id="rId41" Type="http://schemas.openxmlformats.org/officeDocument/2006/relationships/image" Target="../media/image9.png"/><Relationship Id="rId1" Type="http://schemas.openxmlformats.org/officeDocument/2006/relationships/tags" Target="../tags/tag546.xml"/><Relationship Id="rId6" Type="http://schemas.openxmlformats.org/officeDocument/2006/relationships/tags" Target="../tags/tag551.xml"/><Relationship Id="rId11" Type="http://schemas.openxmlformats.org/officeDocument/2006/relationships/tags" Target="../tags/tag556.xml"/><Relationship Id="rId24" Type="http://schemas.openxmlformats.org/officeDocument/2006/relationships/tags" Target="../tags/tag569.xml"/><Relationship Id="rId32" Type="http://schemas.openxmlformats.org/officeDocument/2006/relationships/tags" Target="../tags/tag577.xml"/><Relationship Id="rId37" Type="http://schemas.openxmlformats.org/officeDocument/2006/relationships/image" Target="../media/image5.png"/><Relationship Id="rId40" Type="http://schemas.openxmlformats.org/officeDocument/2006/relationships/image" Target="../media/image8.png"/><Relationship Id="rId5" Type="http://schemas.openxmlformats.org/officeDocument/2006/relationships/tags" Target="../tags/tag550.xml"/><Relationship Id="rId15" Type="http://schemas.openxmlformats.org/officeDocument/2006/relationships/tags" Target="../tags/tag560.xml"/><Relationship Id="rId23" Type="http://schemas.openxmlformats.org/officeDocument/2006/relationships/tags" Target="../tags/tag568.xml"/><Relationship Id="rId28" Type="http://schemas.openxmlformats.org/officeDocument/2006/relationships/tags" Target="../tags/tag573.xml"/><Relationship Id="rId36" Type="http://schemas.openxmlformats.org/officeDocument/2006/relationships/image" Target="../media/image4.png"/><Relationship Id="rId10" Type="http://schemas.openxmlformats.org/officeDocument/2006/relationships/tags" Target="../tags/tag555.xml"/><Relationship Id="rId19" Type="http://schemas.openxmlformats.org/officeDocument/2006/relationships/tags" Target="../tags/tag564.xml"/><Relationship Id="rId31" Type="http://schemas.openxmlformats.org/officeDocument/2006/relationships/tags" Target="../tags/tag576.xml"/><Relationship Id="rId4" Type="http://schemas.openxmlformats.org/officeDocument/2006/relationships/tags" Target="../tags/tag549.xml"/><Relationship Id="rId9" Type="http://schemas.openxmlformats.org/officeDocument/2006/relationships/tags" Target="../tags/tag554.xml"/><Relationship Id="rId14" Type="http://schemas.openxmlformats.org/officeDocument/2006/relationships/tags" Target="../tags/tag559.xml"/><Relationship Id="rId22" Type="http://schemas.openxmlformats.org/officeDocument/2006/relationships/tags" Target="../tags/tag567.xml"/><Relationship Id="rId27" Type="http://schemas.openxmlformats.org/officeDocument/2006/relationships/tags" Target="../tags/tag572.xml"/><Relationship Id="rId30" Type="http://schemas.openxmlformats.org/officeDocument/2006/relationships/tags" Target="../tags/tag575.xml"/><Relationship Id="rId35" Type="http://schemas.openxmlformats.org/officeDocument/2006/relationships/image" Target="../media/image3.png"/><Relationship Id="rId8" Type="http://schemas.openxmlformats.org/officeDocument/2006/relationships/tags" Target="../tags/tag553.xml"/><Relationship Id="rId3" Type="http://schemas.openxmlformats.org/officeDocument/2006/relationships/tags" Target="../tags/tag548.xml"/><Relationship Id="rId12" Type="http://schemas.openxmlformats.org/officeDocument/2006/relationships/tags" Target="../tags/tag557.xml"/><Relationship Id="rId17" Type="http://schemas.openxmlformats.org/officeDocument/2006/relationships/tags" Target="../tags/tag562.xml"/><Relationship Id="rId25" Type="http://schemas.openxmlformats.org/officeDocument/2006/relationships/tags" Target="../tags/tag570.xml"/><Relationship Id="rId33" Type="http://schemas.openxmlformats.org/officeDocument/2006/relationships/slideLayout" Target="../slideLayouts/slideLayout1.xml"/><Relationship Id="rId38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38.xml"/><Relationship Id="rId18" Type="http://schemas.openxmlformats.org/officeDocument/2006/relationships/tags" Target="../tags/tag143.xml"/><Relationship Id="rId26" Type="http://schemas.openxmlformats.org/officeDocument/2006/relationships/tags" Target="../tags/tag151.xml"/><Relationship Id="rId39" Type="http://schemas.openxmlformats.org/officeDocument/2006/relationships/tags" Target="../tags/tag164.xml"/><Relationship Id="rId21" Type="http://schemas.openxmlformats.org/officeDocument/2006/relationships/tags" Target="../tags/tag146.xml"/><Relationship Id="rId34" Type="http://schemas.openxmlformats.org/officeDocument/2006/relationships/tags" Target="../tags/tag159.xml"/><Relationship Id="rId42" Type="http://schemas.openxmlformats.org/officeDocument/2006/relationships/image" Target="../media/image10.png"/><Relationship Id="rId7" Type="http://schemas.openxmlformats.org/officeDocument/2006/relationships/tags" Target="../tags/tag132.xml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9" Type="http://schemas.openxmlformats.org/officeDocument/2006/relationships/tags" Target="../tags/tag154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tags" Target="../tags/tag149.xml"/><Relationship Id="rId32" Type="http://schemas.openxmlformats.org/officeDocument/2006/relationships/tags" Target="../tags/tag157.xml"/><Relationship Id="rId37" Type="http://schemas.openxmlformats.org/officeDocument/2006/relationships/tags" Target="../tags/tag162.xml"/><Relationship Id="rId40" Type="http://schemas.openxmlformats.org/officeDocument/2006/relationships/tags" Target="../tags/tag165.xml"/><Relationship Id="rId45" Type="http://schemas.openxmlformats.org/officeDocument/2006/relationships/image" Target="../media/image12.png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23" Type="http://schemas.openxmlformats.org/officeDocument/2006/relationships/tags" Target="../tags/tag148.xml"/><Relationship Id="rId28" Type="http://schemas.openxmlformats.org/officeDocument/2006/relationships/tags" Target="../tags/tag153.xml"/><Relationship Id="rId36" Type="http://schemas.openxmlformats.org/officeDocument/2006/relationships/tags" Target="../tags/tag161.xml"/><Relationship Id="rId10" Type="http://schemas.openxmlformats.org/officeDocument/2006/relationships/tags" Target="../tags/tag135.xml"/><Relationship Id="rId19" Type="http://schemas.openxmlformats.org/officeDocument/2006/relationships/tags" Target="../tags/tag144.xml"/><Relationship Id="rId31" Type="http://schemas.openxmlformats.org/officeDocument/2006/relationships/tags" Target="../tags/tag156.xml"/><Relationship Id="rId44" Type="http://schemas.openxmlformats.org/officeDocument/2006/relationships/image" Target="../media/image11.png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tags" Target="../tags/tag147.xml"/><Relationship Id="rId27" Type="http://schemas.openxmlformats.org/officeDocument/2006/relationships/tags" Target="../tags/tag152.xml"/><Relationship Id="rId30" Type="http://schemas.openxmlformats.org/officeDocument/2006/relationships/tags" Target="../tags/tag155.xml"/><Relationship Id="rId35" Type="http://schemas.openxmlformats.org/officeDocument/2006/relationships/tags" Target="../tags/tag160.xml"/><Relationship Id="rId43" Type="http://schemas.openxmlformats.org/officeDocument/2006/relationships/image" Target="../media/image3.png"/><Relationship Id="rId8" Type="http://schemas.openxmlformats.org/officeDocument/2006/relationships/tags" Target="../tags/tag133.xml"/><Relationship Id="rId3" Type="http://schemas.openxmlformats.org/officeDocument/2006/relationships/tags" Target="../tags/tag128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5" Type="http://schemas.openxmlformats.org/officeDocument/2006/relationships/tags" Target="../tags/tag150.xml"/><Relationship Id="rId33" Type="http://schemas.openxmlformats.org/officeDocument/2006/relationships/tags" Target="../tags/tag158.xml"/><Relationship Id="rId38" Type="http://schemas.openxmlformats.org/officeDocument/2006/relationships/tags" Target="../tags/tag163.xml"/><Relationship Id="rId46" Type="http://schemas.openxmlformats.org/officeDocument/2006/relationships/image" Target="../media/image9.png"/><Relationship Id="rId20" Type="http://schemas.openxmlformats.org/officeDocument/2006/relationships/tags" Target="../tags/tag145.xml"/><Relationship Id="rId4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78.xml"/><Relationship Id="rId18" Type="http://schemas.openxmlformats.org/officeDocument/2006/relationships/tags" Target="../tags/tag183.xml"/><Relationship Id="rId26" Type="http://schemas.openxmlformats.org/officeDocument/2006/relationships/tags" Target="../tags/tag191.xml"/><Relationship Id="rId39" Type="http://schemas.openxmlformats.org/officeDocument/2006/relationships/image" Target="../media/image9.png"/><Relationship Id="rId21" Type="http://schemas.openxmlformats.org/officeDocument/2006/relationships/tags" Target="../tags/tag186.xml"/><Relationship Id="rId34" Type="http://schemas.openxmlformats.org/officeDocument/2006/relationships/slideLayout" Target="../slideLayouts/slideLayout1.xml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25" Type="http://schemas.openxmlformats.org/officeDocument/2006/relationships/tags" Target="../tags/tag190.xml"/><Relationship Id="rId33" Type="http://schemas.openxmlformats.org/officeDocument/2006/relationships/tags" Target="../tags/tag198.xml"/><Relationship Id="rId38" Type="http://schemas.openxmlformats.org/officeDocument/2006/relationships/image" Target="../media/image12.png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20" Type="http://schemas.openxmlformats.org/officeDocument/2006/relationships/tags" Target="../tags/tag185.xml"/><Relationship Id="rId29" Type="http://schemas.openxmlformats.org/officeDocument/2006/relationships/tags" Target="../tags/tag194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24" Type="http://schemas.openxmlformats.org/officeDocument/2006/relationships/tags" Target="../tags/tag189.xml"/><Relationship Id="rId32" Type="http://schemas.openxmlformats.org/officeDocument/2006/relationships/tags" Target="../tags/tag197.xml"/><Relationship Id="rId37" Type="http://schemas.openxmlformats.org/officeDocument/2006/relationships/image" Target="../media/image11.png"/><Relationship Id="rId5" Type="http://schemas.openxmlformats.org/officeDocument/2006/relationships/tags" Target="../tags/tag170.xml"/><Relationship Id="rId15" Type="http://schemas.openxmlformats.org/officeDocument/2006/relationships/tags" Target="../tags/tag180.xml"/><Relationship Id="rId23" Type="http://schemas.openxmlformats.org/officeDocument/2006/relationships/tags" Target="../tags/tag188.xml"/><Relationship Id="rId28" Type="http://schemas.openxmlformats.org/officeDocument/2006/relationships/tags" Target="../tags/tag193.xml"/><Relationship Id="rId36" Type="http://schemas.openxmlformats.org/officeDocument/2006/relationships/image" Target="../media/image3.png"/><Relationship Id="rId10" Type="http://schemas.openxmlformats.org/officeDocument/2006/relationships/tags" Target="../tags/tag175.xml"/><Relationship Id="rId19" Type="http://schemas.openxmlformats.org/officeDocument/2006/relationships/tags" Target="../tags/tag184.xml"/><Relationship Id="rId31" Type="http://schemas.openxmlformats.org/officeDocument/2006/relationships/tags" Target="../tags/tag196.xml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tags" Target="../tags/tag187.xml"/><Relationship Id="rId27" Type="http://schemas.openxmlformats.org/officeDocument/2006/relationships/tags" Target="../tags/tag192.xml"/><Relationship Id="rId30" Type="http://schemas.openxmlformats.org/officeDocument/2006/relationships/tags" Target="../tags/tag195.xml"/><Relationship Id="rId35" Type="http://schemas.openxmlformats.org/officeDocument/2006/relationships/image" Target="../media/image10.png"/><Relationship Id="rId8" Type="http://schemas.openxmlformats.org/officeDocument/2006/relationships/tags" Target="../tags/tag173.xml"/><Relationship Id="rId3" Type="http://schemas.openxmlformats.org/officeDocument/2006/relationships/tags" Target="../tags/tag168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211.xml"/><Relationship Id="rId18" Type="http://schemas.openxmlformats.org/officeDocument/2006/relationships/tags" Target="../tags/tag216.xml"/><Relationship Id="rId26" Type="http://schemas.openxmlformats.org/officeDocument/2006/relationships/tags" Target="../tags/tag224.xml"/><Relationship Id="rId39" Type="http://schemas.openxmlformats.org/officeDocument/2006/relationships/tags" Target="../tags/tag237.xml"/><Relationship Id="rId21" Type="http://schemas.openxmlformats.org/officeDocument/2006/relationships/tags" Target="../tags/tag219.xml"/><Relationship Id="rId34" Type="http://schemas.openxmlformats.org/officeDocument/2006/relationships/tags" Target="../tags/tag232.xml"/><Relationship Id="rId42" Type="http://schemas.openxmlformats.org/officeDocument/2006/relationships/tags" Target="../tags/tag240.xml"/><Relationship Id="rId47" Type="http://schemas.openxmlformats.org/officeDocument/2006/relationships/image" Target="../media/image15.png"/><Relationship Id="rId7" Type="http://schemas.openxmlformats.org/officeDocument/2006/relationships/tags" Target="../tags/tag205.xml"/><Relationship Id="rId2" Type="http://schemas.openxmlformats.org/officeDocument/2006/relationships/tags" Target="../tags/tag200.xml"/><Relationship Id="rId16" Type="http://schemas.openxmlformats.org/officeDocument/2006/relationships/tags" Target="../tags/tag214.xml"/><Relationship Id="rId29" Type="http://schemas.openxmlformats.org/officeDocument/2006/relationships/tags" Target="../tags/tag227.xml"/><Relationship Id="rId11" Type="http://schemas.openxmlformats.org/officeDocument/2006/relationships/tags" Target="../tags/tag209.xml"/><Relationship Id="rId24" Type="http://schemas.openxmlformats.org/officeDocument/2006/relationships/tags" Target="../tags/tag222.xml"/><Relationship Id="rId32" Type="http://schemas.openxmlformats.org/officeDocument/2006/relationships/tags" Target="../tags/tag230.xml"/><Relationship Id="rId37" Type="http://schemas.openxmlformats.org/officeDocument/2006/relationships/tags" Target="../tags/tag235.xml"/><Relationship Id="rId40" Type="http://schemas.openxmlformats.org/officeDocument/2006/relationships/tags" Target="../tags/tag238.xml"/><Relationship Id="rId45" Type="http://schemas.openxmlformats.org/officeDocument/2006/relationships/image" Target="../media/image11.png"/><Relationship Id="rId5" Type="http://schemas.openxmlformats.org/officeDocument/2006/relationships/tags" Target="../tags/tag203.xml"/><Relationship Id="rId15" Type="http://schemas.openxmlformats.org/officeDocument/2006/relationships/tags" Target="../tags/tag213.xml"/><Relationship Id="rId23" Type="http://schemas.openxmlformats.org/officeDocument/2006/relationships/tags" Target="../tags/tag221.xml"/><Relationship Id="rId28" Type="http://schemas.openxmlformats.org/officeDocument/2006/relationships/tags" Target="../tags/tag226.xml"/><Relationship Id="rId36" Type="http://schemas.openxmlformats.org/officeDocument/2006/relationships/tags" Target="../tags/tag234.xml"/><Relationship Id="rId49" Type="http://schemas.openxmlformats.org/officeDocument/2006/relationships/image" Target="../media/image16.png"/><Relationship Id="rId10" Type="http://schemas.openxmlformats.org/officeDocument/2006/relationships/tags" Target="../tags/tag208.xml"/><Relationship Id="rId19" Type="http://schemas.openxmlformats.org/officeDocument/2006/relationships/tags" Target="../tags/tag217.xml"/><Relationship Id="rId31" Type="http://schemas.openxmlformats.org/officeDocument/2006/relationships/tags" Target="../tags/tag229.xml"/><Relationship Id="rId44" Type="http://schemas.openxmlformats.org/officeDocument/2006/relationships/slideLayout" Target="../slideLayouts/slideLayout1.xml"/><Relationship Id="rId4" Type="http://schemas.openxmlformats.org/officeDocument/2006/relationships/tags" Target="../tags/tag202.xml"/><Relationship Id="rId9" Type="http://schemas.openxmlformats.org/officeDocument/2006/relationships/tags" Target="../tags/tag207.xml"/><Relationship Id="rId14" Type="http://schemas.openxmlformats.org/officeDocument/2006/relationships/tags" Target="../tags/tag212.xml"/><Relationship Id="rId22" Type="http://schemas.openxmlformats.org/officeDocument/2006/relationships/tags" Target="../tags/tag220.xml"/><Relationship Id="rId27" Type="http://schemas.openxmlformats.org/officeDocument/2006/relationships/tags" Target="../tags/tag225.xml"/><Relationship Id="rId30" Type="http://schemas.openxmlformats.org/officeDocument/2006/relationships/tags" Target="../tags/tag228.xml"/><Relationship Id="rId35" Type="http://schemas.openxmlformats.org/officeDocument/2006/relationships/tags" Target="../tags/tag233.xml"/><Relationship Id="rId43" Type="http://schemas.openxmlformats.org/officeDocument/2006/relationships/tags" Target="../tags/tag241.xml"/><Relationship Id="rId48" Type="http://schemas.openxmlformats.org/officeDocument/2006/relationships/image" Target="../media/image12.png"/><Relationship Id="rId8" Type="http://schemas.openxmlformats.org/officeDocument/2006/relationships/tags" Target="../tags/tag206.xml"/><Relationship Id="rId3" Type="http://schemas.openxmlformats.org/officeDocument/2006/relationships/tags" Target="../tags/tag201.xml"/><Relationship Id="rId12" Type="http://schemas.openxmlformats.org/officeDocument/2006/relationships/tags" Target="../tags/tag210.xml"/><Relationship Id="rId17" Type="http://schemas.openxmlformats.org/officeDocument/2006/relationships/tags" Target="../tags/tag215.xml"/><Relationship Id="rId25" Type="http://schemas.openxmlformats.org/officeDocument/2006/relationships/tags" Target="../tags/tag223.xml"/><Relationship Id="rId33" Type="http://schemas.openxmlformats.org/officeDocument/2006/relationships/tags" Target="../tags/tag231.xml"/><Relationship Id="rId38" Type="http://schemas.openxmlformats.org/officeDocument/2006/relationships/tags" Target="../tags/tag236.xml"/><Relationship Id="rId46" Type="http://schemas.openxmlformats.org/officeDocument/2006/relationships/image" Target="../media/image10.png"/><Relationship Id="rId20" Type="http://schemas.openxmlformats.org/officeDocument/2006/relationships/tags" Target="../tags/tag218.xml"/><Relationship Id="rId41" Type="http://schemas.openxmlformats.org/officeDocument/2006/relationships/tags" Target="../tags/tag239.xml"/><Relationship Id="rId1" Type="http://schemas.openxmlformats.org/officeDocument/2006/relationships/tags" Target="../tags/tag199.xml"/><Relationship Id="rId6" Type="http://schemas.openxmlformats.org/officeDocument/2006/relationships/tags" Target="../tags/tag20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image" Target="../media/image14.png"/><Relationship Id="rId3" Type="http://schemas.openxmlformats.org/officeDocument/2006/relationships/tags" Target="../tags/tag244.xml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image" Target="../media/image12.png"/><Relationship Id="rId2" Type="http://schemas.openxmlformats.org/officeDocument/2006/relationships/tags" Target="../tags/tag243.xml"/><Relationship Id="rId16" Type="http://schemas.openxmlformats.org/officeDocument/2006/relationships/image" Target="../media/image11.png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5" Type="http://schemas.openxmlformats.org/officeDocument/2006/relationships/tags" Target="../tags/tag246.xml"/><Relationship Id="rId15" Type="http://schemas.openxmlformats.org/officeDocument/2006/relationships/image" Target="../media/image10.png"/><Relationship Id="rId10" Type="http://schemas.openxmlformats.org/officeDocument/2006/relationships/tags" Target="../tags/tag251.xml"/><Relationship Id="rId19" Type="http://schemas.openxmlformats.org/officeDocument/2006/relationships/image" Target="../media/image17.jpeg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67.xml"/><Relationship Id="rId18" Type="http://schemas.openxmlformats.org/officeDocument/2006/relationships/tags" Target="../tags/tag272.xml"/><Relationship Id="rId26" Type="http://schemas.openxmlformats.org/officeDocument/2006/relationships/tags" Target="../tags/tag280.xml"/><Relationship Id="rId39" Type="http://schemas.openxmlformats.org/officeDocument/2006/relationships/image" Target="../media/image9.png"/><Relationship Id="rId21" Type="http://schemas.openxmlformats.org/officeDocument/2006/relationships/tags" Target="../tags/tag275.xml"/><Relationship Id="rId34" Type="http://schemas.openxmlformats.org/officeDocument/2006/relationships/slideLayout" Target="../slideLayouts/slideLayout1.xml"/><Relationship Id="rId7" Type="http://schemas.openxmlformats.org/officeDocument/2006/relationships/tags" Target="../tags/tag261.xml"/><Relationship Id="rId12" Type="http://schemas.openxmlformats.org/officeDocument/2006/relationships/tags" Target="../tags/tag266.xml"/><Relationship Id="rId17" Type="http://schemas.openxmlformats.org/officeDocument/2006/relationships/tags" Target="../tags/tag271.xml"/><Relationship Id="rId25" Type="http://schemas.openxmlformats.org/officeDocument/2006/relationships/tags" Target="../tags/tag279.xml"/><Relationship Id="rId33" Type="http://schemas.openxmlformats.org/officeDocument/2006/relationships/tags" Target="../tags/tag287.xml"/><Relationship Id="rId38" Type="http://schemas.openxmlformats.org/officeDocument/2006/relationships/image" Target="../media/image12.png"/><Relationship Id="rId2" Type="http://schemas.openxmlformats.org/officeDocument/2006/relationships/tags" Target="../tags/tag256.xml"/><Relationship Id="rId16" Type="http://schemas.openxmlformats.org/officeDocument/2006/relationships/tags" Target="../tags/tag270.xml"/><Relationship Id="rId20" Type="http://schemas.openxmlformats.org/officeDocument/2006/relationships/tags" Target="../tags/tag274.xml"/><Relationship Id="rId29" Type="http://schemas.openxmlformats.org/officeDocument/2006/relationships/tags" Target="../tags/tag283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tags" Target="../tags/tag265.xml"/><Relationship Id="rId24" Type="http://schemas.openxmlformats.org/officeDocument/2006/relationships/tags" Target="../tags/tag278.xml"/><Relationship Id="rId32" Type="http://schemas.openxmlformats.org/officeDocument/2006/relationships/tags" Target="../tags/tag286.xml"/><Relationship Id="rId37" Type="http://schemas.openxmlformats.org/officeDocument/2006/relationships/image" Target="../media/image11.png"/><Relationship Id="rId5" Type="http://schemas.openxmlformats.org/officeDocument/2006/relationships/tags" Target="../tags/tag259.xml"/><Relationship Id="rId15" Type="http://schemas.openxmlformats.org/officeDocument/2006/relationships/tags" Target="../tags/tag269.xml"/><Relationship Id="rId23" Type="http://schemas.openxmlformats.org/officeDocument/2006/relationships/tags" Target="../tags/tag277.xml"/><Relationship Id="rId28" Type="http://schemas.openxmlformats.org/officeDocument/2006/relationships/tags" Target="../tags/tag282.xml"/><Relationship Id="rId36" Type="http://schemas.openxmlformats.org/officeDocument/2006/relationships/image" Target="../media/image3.png"/><Relationship Id="rId10" Type="http://schemas.openxmlformats.org/officeDocument/2006/relationships/tags" Target="../tags/tag264.xml"/><Relationship Id="rId19" Type="http://schemas.openxmlformats.org/officeDocument/2006/relationships/tags" Target="../tags/tag273.xml"/><Relationship Id="rId31" Type="http://schemas.openxmlformats.org/officeDocument/2006/relationships/tags" Target="../tags/tag285.xml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tags" Target="../tags/tag268.xml"/><Relationship Id="rId22" Type="http://schemas.openxmlformats.org/officeDocument/2006/relationships/tags" Target="../tags/tag276.xml"/><Relationship Id="rId27" Type="http://schemas.openxmlformats.org/officeDocument/2006/relationships/tags" Target="../tags/tag281.xml"/><Relationship Id="rId30" Type="http://schemas.openxmlformats.org/officeDocument/2006/relationships/tags" Target="../tags/tag284.xml"/><Relationship Id="rId35" Type="http://schemas.openxmlformats.org/officeDocument/2006/relationships/image" Target="../media/image10.png"/><Relationship Id="rId8" Type="http://schemas.openxmlformats.org/officeDocument/2006/relationships/tags" Target="../tags/tag262.xml"/><Relationship Id="rId3" Type="http://schemas.openxmlformats.org/officeDocument/2006/relationships/tags" Target="../tags/tag25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95.xml"/><Relationship Id="rId13" Type="http://schemas.openxmlformats.org/officeDocument/2006/relationships/tags" Target="../tags/tag300.xml"/><Relationship Id="rId18" Type="http://schemas.openxmlformats.org/officeDocument/2006/relationships/tags" Target="../tags/tag305.xml"/><Relationship Id="rId26" Type="http://schemas.openxmlformats.org/officeDocument/2006/relationships/image" Target="../media/image12.png"/><Relationship Id="rId3" Type="http://schemas.openxmlformats.org/officeDocument/2006/relationships/tags" Target="../tags/tag290.xml"/><Relationship Id="rId21" Type="http://schemas.openxmlformats.org/officeDocument/2006/relationships/tags" Target="../tags/tag308.xml"/><Relationship Id="rId7" Type="http://schemas.openxmlformats.org/officeDocument/2006/relationships/tags" Target="../tags/tag294.xml"/><Relationship Id="rId12" Type="http://schemas.openxmlformats.org/officeDocument/2006/relationships/tags" Target="../tags/tag299.xml"/><Relationship Id="rId17" Type="http://schemas.openxmlformats.org/officeDocument/2006/relationships/tags" Target="../tags/tag304.xml"/><Relationship Id="rId25" Type="http://schemas.openxmlformats.org/officeDocument/2006/relationships/image" Target="../media/image11.png"/><Relationship Id="rId2" Type="http://schemas.openxmlformats.org/officeDocument/2006/relationships/tags" Target="../tags/tag289.xml"/><Relationship Id="rId16" Type="http://schemas.openxmlformats.org/officeDocument/2006/relationships/tags" Target="../tags/tag303.xml"/><Relationship Id="rId20" Type="http://schemas.openxmlformats.org/officeDocument/2006/relationships/tags" Target="../tags/tag307.xml"/><Relationship Id="rId1" Type="http://schemas.openxmlformats.org/officeDocument/2006/relationships/tags" Target="../tags/tag288.xml"/><Relationship Id="rId6" Type="http://schemas.openxmlformats.org/officeDocument/2006/relationships/tags" Target="../tags/tag293.xml"/><Relationship Id="rId11" Type="http://schemas.openxmlformats.org/officeDocument/2006/relationships/tags" Target="../tags/tag298.xml"/><Relationship Id="rId24" Type="http://schemas.openxmlformats.org/officeDocument/2006/relationships/image" Target="../media/image15.png"/><Relationship Id="rId5" Type="http://schemas.openxmlformats.org/officeDocument/2006/relationships/tags" Target="../tags/tag292.xml"/><Relationship Id="rId15" Type="http://schemas.openxmlformats.org/officeDocument/2006/relationships/tags" Target="../tags/tag302.xml"/><Relationship Id="rId23" Type="http://schemas.openxmlformats.org/officeDocument/2006/relationships/image" Target="../media/image10.png"/><Relationship Id="rId10" Type="http://schemas.openxmlformats.org/officeDocument/2006/relationships/tags" Target="../tags/tag297.xml"/><Relationship Id="rId19" Type="http://schemas.openxmlformats.org/officeDocument/2006/relationships/tags" Target="../tags/tag306.xml"/><Relationship Id="rId4" Type="http://schemas.openxmlformats.org/officeDocument/2006/relationships/tags" Target="../tags/tag291.xml"/><Relationship Id="rId9" Type="http://schemas.openxmlformats.org/officeDocument/2006/relationships/tags" Target="../tags/tag296.xml"/><Relationship Id="rId14" Type="http://schemas.openxmlformats.org/officeDocument/2006/relationships/tags" Target="../tags/tag301.xml"/><Relationship Id="rId22" Type="http://schemas.openxmlformats.org/officeDocument/2006/relationships/slideLayout" Target="../slideLayouts/slideLayout1.xml"/><Relationship Id="rId27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13" Type="http://schemas.openxmlformats.org/officeDocument/2006/relationships/tags" Target="../tags/tag321.xml"/><Relationship Id="rId18" Type="http://schemas.openxmlformats.org/officeDocument/2006/relationships/tags" Target="../tags/tag326.xml"/><Relationship Id="rId26" Type="http://schemas.openxmlformats.org/officeDocument/2006/relationships/image" Target="../media/image12.png"/><Relationship Id="rId3" Type="http://schemas.openxmlformats.org/officeDocument/2006/relationships/tags" Target="../tags/tag311.xml"/><Relationship Id="rId21" Type="http://schemas.openxmlformats.org/officeDocument/2006/relationships/tags" Target="../tags/tag329.xml"/><Relationship Id="rId7" Type="http://schemas.openxmlformats.org/officeDocument/2006/relationships/tags" Target="../tags/tag315.xml"/><Relationship Id="rId12" Type="http://schemas.openxmlformats.org/officeDocument/2006/relationships/tags" Target="../tags/tag320.xml"/><Relationship Id="rId17" Type="http://schemas.openxmlformats.org/officeDocument/2006/relationships/tags" Target="../tags/tag325.xml"/><Relationship Id="rId25" Type="http://schemas.openxmlformats.org/officeDocument/2006/relationships/image" Target="../media/image11.png"/><Relationship Id="rId2" Type="http://schemas.openxmlformats.org/officeDocument/2006/relationships/tags" Target="../tags/tag310.xml"/><Relationship Id="rId16" Type="http://schemas.openxmlformats.org/officeDocument/2006/relationships/tags" Target="../tags/tag324.xml"/><Relationship Id="rId20" Type="http://schemas.openxmlformats.org/officeDocument/2006/relationships/tags" Target="../tags/tag328.xml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24" Type="http://schemas.openxmlformats.org/officeDocument/2006/relationships/image" Target="../media/image15.png"/><Relationship Id="rId5" Type="http://schemas.openxmlformats.org/officeDocument/2006/relationships/tags" Target="../tags/tag313.xml"/><Relationship Id="rId15" Type="http://schemas.openxmlformats.org/officeDocument/2006/relationships/tags" Target="../tags/tag323.xml"/><Relationship Id="rId23" Type="http://schemas.openxmlformats.org/officeDocument/2006/relationships/image" Target="../media/image10.png"/><Relationship Id="rId10" Type="http://schemas.openxmlformats.org/officeDocument/2006/relationships/tags" Target="../tags/tag318.xml"/><Relationship Id="rId19" Type="http://schemas.openxmlformats.org/officeDocument/2006/relationships/tags" Target="../tags/tag327.xml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tags" Target="../tags/tag322.xml"/><Relationship Id="rId22" Type="http://schemas.openxmlformats.org/officeDocument/2006/relationships/slideLayout" Target="../slideLayouts/slideLayout1.xml"/><Relationship Id="rId27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1270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" name="图片 20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4942" y="400050"/>
            <a:ext cx="3382873" cy="1249680"/>
          </a:xfrm>
          <a:custGeom>
            <a:avLst/>
            <a:gdLst>
              <a:gd name="connsiteX0" fmla="*/ 647700 w 3382873"/>
              <a:gd name="connsiteY0" fmla="*/ 0 h 1249680"/>
              <a:gd name="connsiteX1" fmla="*/ 1722120 w 3382873"/>
              <a:gd name="connsiteY1" fmla="*/ 83820 h 1249680"/>
              <a:gd name="connsiteX2" fmla="*/ 1805940 w 3382873"/>
              <a:gd name="connsiteY2" fmla="*/ 91440 h 1249680"/>
              <a:gd name="connsiteX3" fmla="*/ 2019300 w 3382873"/>
              <a:gd name="connsiteY3" fmla="*/ 114300 h 1249680"/>
              <a:gd name="connsiteX4" fmla="*/ 2202180 w 3382873"/>
              <a:gd name="connsiteY4" fmla="*/ 129540 h 1249680"/>
              <a:gd name="connsiteX5" fmla="*/ 2346960 w 3382873"/>
              <a:gd name="connsiteY5" fmla="*/ 144780 h 1249680"/>
              <a:gd name="connsiteX6" fmla="*/ 2407920 w 3382873"/>
              <a:gd name="connsiteY6" fmla="*/ 160020 h 1249680"/>
              <a:gd name="connsiteX7" fmla="*/ 2514600 w 3382873"/>
              <a:gd name="connsiteY7" fmla="*/ 205740 h 1249680"/>
              <a:gd name="connsiteX8" fmla="*/ 3032760 w 3382873"/>
              <a:gd name="connsiteY8" fmla="*/ 579120 h 1249680"/>
              <a:gd name="connsiteX9" fmla="*/ 3147060 w 3382873"/>
              <a:gd name="connsiteY9" fmla="*/ 647700 h 1249680"/>
              <a:gd name="connsiteX10" fmla="*/ 3177540 w 3382873"/>
              <a:gd name="connsiteY10" fmla="*/ 678180 h 1249680"/>
              <a:gd name="connsiteX11" fmla="*/ 3246120 w 3382873"/>
              <a:gd name="connsiteY11" fmla="*/ 716280 h 1249680"/>
              <a:gd name="connsiteX12" fmla="*/ 3268980 w 3382873"/>
              <a:gd name="connsiteY12" fmla="*/ 746760 h 1249680"/>
              <a:gd name="connsiteX13" fmla="*/ 3382873 w 3382873"/>
              <a:gd name="connsiteY13" fmla="*/ 926361 h 1249680"/>
              <a:gd name="connsiteX14" fmla="*/ 3382873 w 3382873"/>
              <a:gd name="connsiteY14" fmla="*/ 1144606 h 1249680"/>
              <a:gd name="connsiteX15" fmla="*/ 3055620 w 3382873"/>
              <a:gd name="connsiteY15" fmla="*/ 1234440 h 1249680"/>
              <a:gd name="connsiteX16" fmla="*/ 2971800 w 3382873"/>
              <a:gd name="connsiteY16" fmla="*/ 1234440 h 1249680"/>
              <a:gd name="connsiteX17" fmla="*/ 2514600 w 3382873"/>
              <a:gd name="connsiteY17" fmla="*/ 1249680 h 1249680"/>
              <a:gd name="connsiteX18" fmla="*/ 2430780 w 3382873"/>
              <a:gd name="connsiteY18" fmla="*/ 1219200 h 1249680"/>
              <a:gd name="connsiteX19" fmla="*/ 2407920 w 3382873"/>
              <a:gd name="connsiteY19" fmla="*/ 1203960 h 1249680"/>
              <a:gd name="connsiteX20" fmla="*/ 2346960 w 3382873"/>
              <a:gd name="connsiteY20" fmla="*/ 1188720 h 1249680"/>
              <a:gd name="connsiteX21" fmla="*/ 1996440 w 3382873"/>
              <a:gd name="connsiteY21" fmla="*/ 822960 h 1249680"/>
              <a:gd name="connsiteX22" fmla="*/ 1958340 w 3382873"/>
              <a:gd name="connsiteY22" fmla="*/ 723900 h 1249680"/>
              <a:gd name="connsiteX23" fmla="*/ 1920240 w 3382873"/>
              <a:gd name="connsiteY23" fmla="*/ 685800 h 1249680"/>
              <a:gd name="connsiteX24" fmla="*/ 1661160 w 3382873"/>
              <a:gd name="connsiteY24" fmla="*/ 525780 h 1249680"/>
              <a:gd name="connsiteX25" fmla="*/ 1554480 w 3382873"/>
              <a:gd name="connsiteY25" fmla="*/ 510540 h 1249680"/>
              <a:gd name="connsiteX26" fmla="*/ 1005840 w 3382873"/>
              <a:gd name="connsiteY26" fmla="*/ 701040 h 1249680"/>
              <a:gd name="connsiteX27" fmla="*/ 929640 w 3382873"/>
              <a:gd name="connsiteY27" fmla="*/ 739140 h 1249680"/>
              <a:gd name="connsiteX28" fmla="*/ 342900 w 3382873"/>
              <a:gd name="connsiteY28" fmla="*/ 906780 h 1249680"/>
              <a:gd name="connsiteX29" fmla="*/ 0 w 3382873"/>
              <a:gd name="connsiteY29" fmla="*/ 876300 h 1249680"/>
              <a:gd name="connsiteX30" fmla="*/ 0 w 3382873"/>
              <a:gd name="connsiteY30" fmla="*/ 754380 h 1249680"/>
              <a:gd name="connsiteX31" fmla="*/ 15240 w 3382873"/>
              <a:gd name="connsiteY31" fmla="*/ 297180 h 1249680"/>
              <a:gd name="connsiteX32" fmla="*/ 99060 w 3382873"/>
              <a:gd name="connsiteY32" fmla="*/ 205740 h 1249680"/>
              <a:gd name="connsiteX33" fmla="*/ 342900 w 3382873"/>
              <a:gd name="connsiteY33" fmla="*/ 45720 h 1249680"/>
              <a:gd name="connsiteX34" fmla="*/ 480060 w 3382873"/>
              <a:gd name="connsiteY34" fmla="*/ 22860 h 1249680"/>
              <a:gd name="connsiteX35" fmla="*/ 533400 w 3382873"/>
              <a:gd name="connsiteY35" fmla="*/ 15240 h 1249680"/>
              <a:gd name="connsiteX36" fmla="*/ 579120 w 3382873"/>
              <a:gd name="connsiteY36" fmla="*/ 7620 h 1249680"/>
              <a:gd name="connsiteX37" fmla="*/ 647700 w 3382873"/>
              <a:gd name="connsiteY37" fmla="*/ 0 h 124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382872" h="1249680">
                <a:moveTo>
                  <a:pt x="647700" y="0"/>
                </a:moveTo>
                <a:lnTo>
                  <a:pt x="1722120" y="83820"/>
                </a:lnTo>
                <a:lnTo>
                  <a:pt x="1805940" y="91440"/>
                </a:lnTo>
                <a:lnTo>
                  <a:pt x="2019300" y="114300"/>
                </a:lnTo>
                <a:cubicBezTo>
                  <a:pt x="2080190" y="120155"/>
                  <a:pt x="2141345" y="123136"/>
                  <a:pt x="2202180" y="129540"/>
                </a:cubicBezTo>
                <a:lnTo>
                  <a:pt x="2346960" y="144780"/>
                </a:lnTo>
                <a:cubicBezTo>
                  <a:pt x="2367280" y="149860"/>
                  <a:pt x="2388236" y="152862"/>
                  <a:pt x="2407920" y="160020"/>
                </a:cubicBezTo>
                <a:cubicBezTo>
                  <a:pt x="2444279" y="173241"/>
                  <a:pt x="2514600" y="205740"/>
                  <a:pt x="2514600" y="205740"/>
                </a:cubicBezTo>
                <a:lnTo>
                  <a:pt x="3032760" y="579120"/>
                </a:lnTo>
                <a:cubicBezTo>
                  <a:pt x="3130883" y="644535"/>
                  <a:pt x="3089447" y="628496"/>
                  <a:pt x="3147060" y="647700"/>
                </a:cubicBezTo>
                <a:cubicBezTo>
                  <a:pt x="3157220" y="657860"/>
                  <a:pt x="3166198" y="669359"/>
                  <a:pt x="3177540" y="678180"/>
                </a:cubicBezTo>
                <a:cubicBezTo>
                  <a:pt x="3194763" y="691575"/>
                  <a:pt x="3225876" y="706158"/>
                  <a:pt x="3246120" y="716280"/>
                </a:cubicBezTo>
                <a:lnTo>
                  <a:pt x="3268980" y="746760"/>
                </a:lnTo>
                <a:lnTo>
                  <a:pt x="3382873" y="926361"/>
                </a:lnTo>
                <a:lnTo>
                  <a:pt x="3382873" y="1144606"/>
                </a:lnTo>
                <a:lnTo>
                  <a:pt x="3055620" y="1234440"/>
                </a:lnTo>
                <a:lnTo>
                  <a:pt x="2971800" y="1234440"/>
                </a:lnTo>
                <a:lnTo>
                  <a:pt x="2514600" y="1249680"/>
                </a:lnTo>
                <a:cubicBezTo>
                  <a:pt x="2486660" y="1239520"/>
                  <a:pt x="2458106" y="1230911"/>
                  <a:pt x="2430780" y="1219200"/>
                </a:cubicBezTo>
                <a:cubicBezTo>
                  <a:pt x="2422362" y="1215592"/>
                  <a:pt x="2416289" y="1207679"/>
                  <a:pt x="2407920" y="1203960"/>
                </a:cubicBezTo>
                <a:cubicBezTo>
                  <a:pt x="2370016" y="1187114"/>
                  <a:pt x="2374269" y="1188720"/>
                  <a:pt x="2346960" y="1188720"/>
                </a:cubicBezTo>
                <a:lnTo>
                  <a:pt x="1996440" y="822960"/>
                </a:lnTo>
                <a:cubicBezTo>
                  <a:pt x="1985088" y="785120"/>
                  <a:pt x="1983407" y="752548"/>
                  <a:pt x="1958340" y="723900"/>
                </a:cubicBezTo>
                <a:cubicBezTo>
                  <a:pt x="1946513" y="710383"/>
                  <a:pt x="1920240" y="685800"/>
                  <a:pt x="1920240" y="685800"/>
                </a:cubicBezTo>
                <a:lnTo>
                  <a:pt x="1661160" y="525780"/>
                </a:lnTo>
                <a:cubicBezTo>
                  <a:pt x="1580182" y="507785"/>
                  <a:pt x="1615998" y="510540"/>
                  <a:pt x="1554480" y="510540"/>
                </a:cubicBezTo>
                <a:lnTo>
                  <a:pt x="1005840" y="701040"/>
                </a:lnTo>
                <a:lnTo>
                  <a:pt x="929640" y="739140"/>
                </a:lnTo>
                <a:lnTo>
                  <a:pt x="342900" y="906780"/>
                </a:lnTo>
                <a:lnTo>
                  <a:pt x="0" y="876300"/>
                </a:lnTo>
                <a:lnTo>
                  <a:pt x="0" y="754380"/>
                </a:lnTo>
                <a:lnTo>
                  <a:pt x="15240" y="297180"/>
                </a:lnTo>
                <a:lnTo>
                  <a:pt x="99060" y="205740"/>
                </a:lnTo>
                <a:lnTo>
                  <a:pt x="342900" y="45720"/>
                </a:lnTo>
                <a:cubicBezTo>
                  <a:pt x="388620" y="38100"/>
                  <a:pt x="434175" y="29415"/>
                  <a:pt x="480060" y="22860"/>
                </a:cubicBezTo>
                <a:lnTo>
                  <a:pt x="533400" y="15240"/>
                </a:lnTo>
                <a:cubicBezTo>
                  <a:pt x="548671" y="12891"/>
                  <a:pt x="563805" y="9662"/>
                  <a:pt x="579120" y="7620"/>
                </a:cubicBezTo>
                <a:cubicBezTo>
                  <a:pt x="601919" y="4580"/>
                  <a:pt x="647700" y="0"/>
                  <a:pt x="647700" y="0"/>
                </a:cubicBezTo>
                <a:close/>
              </a:path>
            </a:pathLst>
          </a:custGeom>
        </p:spPr>
      </p:pic>
      <p:grpSp>
        <p:nvGrpSpPr>
          <p:cNvPr id="29" name="组合 28"/>
          <p:cNvGrpSpPr/>
          <p:nvPr>
            <p:custDataLst>
              <p:tags r:id="rId3"/>
            </p:custDataLst>
          </p:nvPr>
        </p:nvGrpSpPr>
        <p:grpSpPr>
          <a:xfrm>
            <a:off x="114300" y="6612044"/>
            <a:ext cx="11890645" cy="131656"/>
            <a:chOff x="114300" y="6612044"/>
            <a:chExt cx="11890645" cy="131656"/>
          </a:xfrm>
        </p:grpSpPr>
        <p:grpSp>
          <p:nvGrpSpPr>
            <p:cNvPr id="159" name="组合 158"/>
            <p:cNvGrpSpPr/>
            <p:nvPr>
              <p:custDataLst>
                <p:tags r:id="rId30"/>
              </p:custDataLst>
            </p:nvPr>
          </p:nvGrpSpPr>
          <p:grpSpPr>
            <a:xfrm>
              <a:off x="114300" y="6612044"/>
              <a:ext cx="10385768" cy="131656"/>
              <a:chOff x="91368" y="6650248"/>
              <a:chExt cx="10385768" cy="131656"/>
            </a:xfrm>
            <a:solidFill>
              <a:srgbClr val="B9DAFC"/>
            </a:solidFill>
          </p:grpSpPr>
          <p:sp>
            <p:nvSpPr>
              <p:cNvPr id="160" name="任意多边形: 形状 159"/>
              <p:cNvSpPr/>
              <p:nvPr>
                <p:custDataLst>
                  <p:tags r:id="rId32"/>
                </p:custDataLst>
              </p:nvPr>
            </p:nvSpPr>
            <p:spPr>
              <a:xfrm>
                <a:off x="91368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任意多边形: 形状 160"/>
              <p:cNvSpPr/>
              <p:nvPr>
                <p:custDataLst>
                  <p:tags r:id="rId33"/>
                </p:custDataLst>
              </p:nvPr>
            </p:nvSpPr>
            <p:spPr>
              <a:xfrm>
                <a:off x="1596245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任意多边形: 形状 161"/>
              <p:cNvSpPr/>
              <p:nvPr>
                <p:custDataLst>
                  <p:tags r:id="rId34"/>
                </p:custDataLst>
              </p:nvPr>
            </p:nvSpPr>
            <p:spPr>
              <a:xfrm>
                <a:off x="3101122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任意多边形: 形状 162"/>
              <p:cNvSpPr/>
              <p:nvPr>
                <p:custDataLst>
                  <p:tags r:id="rId35"/>
                </p:custDataLst>
              </p:nvPr>
            </p:nvSpPr>
            <p:spPr>
              <a:xfrm>
                <a:off x="4605999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任意多边形: 形状 163"/>
              <p:cNvSpPr/>
              <p:nvPr>
                <p:custDataLst>
                  <p:tags r:id="rId36"/>
                </p:custDataLst>
              </p:nvPr>
            </p:nvSpPr>
            <p:spPr>
              <a:xfrm>
                <a:off x="6110876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任意多边形: 形状 164"/>
              <p:cNvSpPr/>
              <p:nvPr>
                <p:custDataLst>
                  <p:tags r:id="rId37"/>
                </p:custDataLst>
              </p:nvPr>
            </p:nvSpPr>
            <p:spPr>
              <a:xfrm>
                <a:off x="7615753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任意多边形: 形状 165"/>
              <p:cNvSpPr/>
              <p:nvPr>
                <p:custDataLst>
                  <p:tags r:id="rId38"/>
                </p:custDataLst>
              </p:nvPr>
            </p:nvSpPr>
            <p:spPr>
              <a:xfrm>
                <a:off x="9120630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8" name="任意多边形: 形状 217"/>
            <p:cNvSpPr/>
            <p:nvPr>
              <p:custDataLst>
                <p:tags r:id="rId31"/>
              </p:custDataLst>
            </p:nvPr>
          </p:nvSpPr>
          <p:spPr>
            <a:xfrm>
              <a:off x="10648439" y="6612044"/>
              <a:ext cx="1356506" cy="131656"/>
            </a:xfrm>
            <a:custGeom>
              <a:avLst/>
              <a:gdLst>
                <a:gd name="connsiteX0" fmla="*/ 62535 w 1334080"/>
                <a:gd name="connsiteY0" fmla="*/ 492 h 224772"/>
                <a:gd name="connsiteX1" fmla="*/ 333520 w 1334080"/>
                <a:gd name="connsiteY1" fmla="*/ 46902 h 224772"/>
                <a:gd name="connsiteX2" fmla="*/ 667040 w 1334080"/>
                <a:gd name="connsiteY2" fmla="*/ 46902 h 224772"/>
                <a:gd name="connsiteX3" fmla="*/ 1000560 w 1334080"/>
                <a:gd name="connsiteY3" fmla="*/ 46902 h 224772"/>
                <a:gd name="connsiteX4" fmla="*/ 1334080 w 1334080"/>
                <a:gd name="connsiteY4" fmla="*/ 46902 h 224772"/>
                <a:gd name="connsiteX5" fmla="*/ 1334080 w 1334080"/>
                <a:gd name="connsiteY5" fmla="*/ 177870 h 224772"/>
                <a:gd name="connsiteX6" fmla="*/ 1000560 w 1334080"/>
                <a:gd name="connsiteY6" fmla="*/ 177870 h 224772"/>
                <a:gd name="connsiteX7" fmla="*/ 667040 w 1334080"/>
                <a:gd name="connsiteY7" fmla="*/ 177870 h 224772"/>
                <a:gd name="connsiteX8" fmla="*/ 333520 w 1334080"/>
                <a:gd name="connsiteY8" fmla="*/ 177870 h 224772"/>
                <a:gd name="connsiteX9" fmla="*/ 62535 w 1334080"/>
                <a:gd name="connsiteY9" fmla="*/ 131460 h 224772"/>
                <a:gd name="connsiteX10" fmla="*/ 0 w 1334080"/>
                <a:gd name="connsiteY10" fmla="*/ 177870 h 224772"/>
                <a:gd name="connsiteX11" fmla="*/ 0 w 1334080"/>
                <a:gd name="connsiteY11" fmla="*/ 46902 h 224772"/>
                <a:gd name="connsiteX12" fmla="*/ 62535 w 1334080"/>
                <a:gd name="connsiteY12" fmla="*/ 492 h 224772"/>
                <a:gd name="connsiteX0-1" fmla="*/ 74176 w 1345721"/>
                <a:gd name="connsiteY0-2" fmla="*/ 492 h 224772"/>
                <a:gd name="connsiteX1-3" fmla="*/ 345161 w 1345721"/>
                <a:gd name="connsiteY1-4" fmla="*/ 46902 h 224772"/>
                <a:gd name="connsiteX2-5" fmla="*/ 678681 w 1345721"/>
                <a:gd name="connsiteY2-6" fmla="*/ 46902 h 224772"/>
                <a:gd name="connsiteX3-7" fmla="*/ 1012201 w 1345721"/>
                <a:gd name="connsiteY3-8" fmla="*/ 46902 h 224772"/>
                <a:gd name="connsiteX4-9" fmla="*/ 1345721 w 1345721"/>
                <a:gd name="connsiteY4-10" fmla="*/ 46902 h 224772"/>
                <a:gd name="connsiteX5-11" fmla="*/ 1345721 w 1345721"/>
                <a:gd name="connsiteY5-12" fmla="*/ 177870 h 224772"/>
                <a:gd name="connsiteX6-13" fmla="*/ 1012201 w 1345721"/>
                <a:gd name="connsiteY6-14" fmla="*/ 177870 h 224772"/>
                <a:gd name="connsiteX7-15" fmla="*/ 678681 w 1345721"/>
                <a:gd name="connsiteY7-16" fmla="*/ 177870 h 224772"/>
                <a:gd name="connsiteX8-17" fmla="*/ 345161 w 1345721"/>
                <a:gd name="connsiteY8-18" fmla="*/ 177870 h 224772"/>
                <a:gd name="connsiteX9-19" fmla="*/ 74176 w 1345721"/>
                <a:gd name="connsiteY9-20" fmla="*/ 131460 h 224772"/>
                <a:gd name="connsiteX10-21" fmla="*/ 11641 w 1345721"/>
                <a:gd name="connsiteY10-22" fmla="*/ 177870 h 224772"/>
                <a:gd name="connsiteX11-23" fmla="*/ 11641 w 1345721"/>
                <a:gd name="connsiteY11-24" fmla="*/ 46902 h 224772"/>
                <a:gd name="connsiteX12-25" fmla="*/ 74176 w 1345721"/>
                <a:gd name="connsiteY12-26" fmla="*/ 492 h 224772"/>
                <a:gd name="connsiteX0-27" fmla="*/ 75308 w 1346853"/>
                <a:gd name="connsiteY0-28" fmla="*/ 492 h 224772"/>
                <a:gd name="connsiteX1-29" fmla="*/ 346293 w 1346853"/>
                <a:gd name="connsiteY1-30" fmla="*/ 46902 h 224772"/>
                <a:gd name="connsiteX2-31" fmla="*/ 679813 w 1346853"/>
                <a:gd name="connsiteY2-32" fmla="*/ 46902 h 224772"/>
                <a:gd name="connsiteX3-33" fmla="*/ 1013333 w 1346853"/>
                <a:gd name="connsiteY3-34" fmla="*/ 46902 h 224772"/>
                <a:gd name="connsiteX4-35" fmla="*/ 1346853 w 1346853"/>
                <a:gd name="connsiteY4-36" fmla="*/ 46902 h 224772"/>
                <a:gd name="connsiteX5-37" fmla="*/ 1346853 w 1346853"/>
                <a:gd name="connsiteY5-38" fmla="*/ 177870 h 224772"/>
                <a:gd name="connsiteX6-39" fmla="*/ 1013333 w 1346853"/>
                <a:gd name="connsiteY6-40" fmla="*/ 177870 h 224772"/>
                <a:gd name="connsiteX7-41" fmla="*/ 679813 w 1346853"/>
                <a:gd name="connsiteY7-42" fmla="*/ 177870 h 224772"/>
                <a:gd name="connsiteX8-43" fmla="*/ 346293 w 1346853"/>
                <a:gd name="connsiteY8-44" fmla="*/ 177870 h 224772"/>
                <a:gd name="connsiteX9-45" fmla="*/ 75308 w 1346853"/>
                <a:gd name="connsiteY9-46" fmla="*/ 131460 h 224772"/>
                <a:gd name="connsiteX10-47" fmla="*/ 12773 w 1346853"/>
                <a:gd name="connsiteY10-48" fmla="*/ 177870 h 224772"/>
                <a:gd name="connsiteX11-49" fmla="*/ 12773 w 1346853"/>
                <a:gd name="connsiteY11-50" fmla="*/ 46902 h 224772"/>
                <a:gd name="connsiteX12-51" fmla="*/ 75308 w 1346853"/>
                <a:gd name="connsiteY12-52" fmla="*/ 492 h 224772"/>
                <a:gd name="connsiteX0-53" fmla="*/ 75308 w 1353203"/>
                <a:gd name="connsiteY0-54" fmla="*/ 492 h 224772"/>
                <a:gd name="connsiteX1-55" fmla="*/ 346293 w 1353203"/>
                <a:gd name="connsiteY1-56" fmla="*/ 46902 h 224772"/>
                <a:gd name="connsiteX2-57" fmla="*/ 679813 w 1353203"/>
                <a:gd name="connsiteY2-58" fmla="*/ 46902 h 224772"/>
                <a:gd name="connsiteX3-59" fmla="*/ 1013333 w 1353203"/>
                <a:gd name="connsiteY3-60" fmla="*/ 46902 h 224772"/>
                <a:gd name="connsiteX4-61" fmla="*/ 1346853 w 1353203"/>
                <a:gd name="connsiteY4-62" fmla="*/ 46902 h 224772"/>
                <a:gd name="connsiteX5-63" fmla="*/ 1346853 w 1353203"/>
                <a:gd name="connsiteY5-64" fmla="*/ 177870 h 224772"/>
                <a:gd name="connsiteX6-65" fmla="*/ 1013333 w 1353203"/>
                <a:gd name="connsiteY6-66" fmla="*/ 177870 h 224772"/>
                <a:gd name="connsiteX7-67" fmla="*/ 679813 w 1353203"/>
                <a:gd name="connsiteY7-68" fmla="*/ 177870 h 224772"/>
                <a:gd name="connsiteX8-69" fmla="*/ 346293 w 1353203"/>
                <a:gd name="connsiteY8-70" fmla="*/ 177870 h 224772"/>
                <a:gd name="connsiteX9-71" fmla="*/ 75308 w 1353203"/>
                <a:gd name="connsiteY9-72" fmla="*/ 131460 h 224772"/>
                <a:gd name="connsiteX10-73" fmla="*/ 12773 w 1353203"/>
                <a:gd name="connsiteY10-74" fmla="*/ 177870 h 224772"/>
                <a:gd name="connsiteX11-75" fmla="*/ 12773 w 1353203"/>
                <a:gd name="connsiteY11-76" fmla="*/ 46902 h 224772"/>
                <a:gd name="connsiteX12-77" fmla="*/ 75308 w 1353203"/>
                <a:gd name="connsiteY12-78" fmla="*/ 492 h 224772"/>
                <a:gd name="connsiteX0-79" fmla="*/ 75308 w 1355870"/>
                <a:gd name="connsiteY0-80" fmla="*/ 492 h 224772"/>
                <a:gd name="connsiteX1-81" fmla="*/ 346293 w 1355870"/>
                <a:gd name="connsiteY1-82" fmla="*/ 46902 h 224772"/>
                <a:gd name="connsiteX2-83" fmla="*/ 679813 w 1355870"/>
                <a:gd name="connsiteY2-84" fmla="*/ 46902 h 224772"/>
                <a:gd name="connsiteX3-85" fmla="*/ 1013333 w 1355870"/>
                <a:gd name="connsiteY3-86" fmla="*/ 46902 h 224772"/>
                <a:gd name="connsiteX4-87" fmla="*/ 1346853 w 1355870"/>
                <a:gd name="connsiteY4-88" fmla="*/ 46902 h 224772"/>
                <a:gd name="connsiteX5-89" fmla="*/ 1346853 w 1355870"/>
                <a:gd name="connsiteY5-90" fmla="*/ 177870 h 224772"/>
                <a:gd name="connsiteX6-91" fmla="*/ 1013333 w 1355870"/>
                <a:gd name="connsiteY6-92" fmla="*/ 177870 h 224772"/>
                <a:gd name="connsiteX7-93" fmla="*/ 679813 w 1355870"/>
                <a:gd name="connsiteY7-94" fmla="*/ 177870 h 224772"/>
                <a:gd name="connsiteX8-95" fmla="*/ 346293 w 1355870"/>
                <a:gd name="connsiteY8-96" fmla="*/ 177870 h 224772"/>
                <a:gd name="connsiteX9-97" fmla="*/ 75308 w 1355870"/>
                <a:gd name="connsiteY9-98" fmla="*/ 131460 h 224772"/>
                <a:gd name="connsiteX10-99" fmla="*/ 12773 w 1355870"/>
                <a:gd name="connsiteY10-100" fmla="*/ 177870 h 224772"/>
                <a:gd name="connsiteX11-101" fmla="*/ 12773 w 1355870"/>
                <a:gd name="connsiteY11-102" fmla="*/ 46902 h 224772"/>
                <a:gd name="connsiteX12-103" fmla="*/ 75308 w 1355870"/>
                <a:gd name="connsiteY12-104" fmla="*/ 492 h 224772"/>
                <a:gd name="connsiteX0-105" fmla="*/ 73188 w 1353750"/>
                <a:gd name="connsiteY0-106" fmla="*/ 492 h 224772"/>
                <a:gd name="connsiteX1-107" fmla="*/ 344173 w 1353750"/>
                <a:gd name="connsiteY1-108" fmla="*/ 46902 h 224772"/>
                <a:gd name="connsiteX2-109" fmla="*/ 677693 w 1353750"/>
                <a:gd name="connsiteY2-110" fmla="*/ 46902 h 224772"/>
                <a:gd name="connsiteX3-111" fmla="*/ 1011213 w 1353750"/>
                <a:gd name="connsiteY3-112" fmla="*/ 46902 h 224772"/>
                <a:gd name="connsiteX4-113" fmla="*/ 1344733 w 1353750"/>
                <a:gd name="connsiteY4-114" fmla="*/ 46902 h 224772"/>
                <a:gd name="connsiteX5-115" fmla="*/ 1344733 w 1353750"/>
                <a:gd name="connsiteY5-116" fmla="*/ 177870 h 224772"/>
                <a:gd name="connsiteX6-117" fmla="*/ 1011213 w 1353750"/>
                <a:gd name="connsiteY6-118" fmla="*/ 177870 h 224772"/>
                <a:gd name="connsiteX7-119" fmla="*/ 677693 w 1353750"/>
                <a:gd name="connsiteY7-120" fmla="*/ 177870 h 224772"/>
                <a:gd name="connsiteX8-121" fmla="*/ 344173 w 1353750"/>
                <a:gd name="connsiteY8-122" fmla="*/ 177870 h 224772"/>
                <a:gd name="connsiteX9-123" fmla="*/ 73188 w 1353750"/>
                <a:gd name="connsiteY9-124" fmla="*/ 131460 h 224772"/>
                <a:gd name="connsiteX10-125" fmla="*/ 10653 w 1353750"/>
                <a:gd name="connsiteY10-126" fmla="*/ 177870 h 224772"/>
                <a:gd name="connsiteX11-127" fmla="*/ 10653 w 1353750"/>
                <a:gd name="connsiteY11-128" fmla="*/ 46902 h 224772"/>
                <a:gd name="connsiteX12-129" fmla="*/ 73188 w 1353750"/>
                <a:gd name="connsiteY12-130" fmla="*/ 492 h 224772"/>
                <a:gd name="connsiteX0-131" fmla="*/ 68993 w 1349555"/>
                <a:gd name="connsiteY0-132" fmla="*/ 492 h 224772"/>
                <a:gd name="connsiteX1-133" fmla="*/ 339978 w 1349555"/>
                <a:gd name="connsiteY1-134" fmla="*/ 46902 h 224772"/>
                <a:gd name="connsiteX2-135" fmla="*/ 673498 w 1349555"/>
                <a:gd name="connsiteY2-136" fmla="*/ 46902 h 224772"/>
                <a:gd name="connsiteX3-137" fmla="*/ 1007018 w 1349555"/>
                <a:gd name="connsiteY3-138" fmla="*/ 46902 h 224772"/>
                <a:gd name="connsiteX4-139" fmla="*/ 1340538 w 1349555"/>
                <a:gd name="connsiteY4-140" fmla="*/ 46902 h 224772"/>
                <a:gd name="connsiteX5-141" fmla="*/ 1340538 w 1349555"/>
                <a:gd name="connsiteY5-142" fmla="*/ 177870 h 224772"/>
                <a:gd name="connsiteX6-143" fmla="*/ 1007018 w 1349555"/>
                <a:gd name="connsiteY6-144" fmla="*/ 177870 h 224772"/>
                <a:gd name="connsiteX7-145" fmla="*/ 673498 w 1349555"/>
                <a:gd name="connsiteY7-146" fmla="*/ 177870 h 224772"/>
                <a:gd name="connsiteX8-147" fmla="*/ 339978 w 1349555"/>
                <a:gd name="connsiteY8-148" fmla="*/ 177870 h 224772"/>
                <a:gd name="connsiteX9-149" fmla="*/ 68993 w 1349555"/>
                <a:gd name="connsiteY9-150" fmla="*/ 131460 h 224772"/>
                <a:gd name="connsiteX10-151" fmla="*/ 6458 w 1349555"/>
                <a:gd name="connsiteY10-152" fmla="*/ 177870 h 224772"/>
                <a:gd name="connsiteX11-153" fmla="*/ 6458 w 1349555"/>
                <a:gd name="connsiteY11-154" fmla="*/ 46902 h 224772"/>
                <a:gd name="connsiteX12-155" fmla="*/ 68993 w 1349555"/>
                <a:gd name="connsiteY12-156" fmla="*/ 492 h 224772"/>
                <a:gd name="connsiteX0-157" fmla="*/ 75944 w 1356506"/>
                <a:gd name="connsiteY0-158" fmla="*/ 492 h 224772"/>
                <a:gd name="connsiteX1-159" fmla="*/ 346929 w 1356506"/>
                <a:gd name="connsiteY1-160" fmla="*/ 46902 h 224772"/>
                <a:gd name="connsiteX2-161" fmla="*/ 680449 w 1356506"/>
                <a:gd name="connsiteY2-162" fmla="*/ 46902 h 224772"/>
                <a:gd name="connsiteX3-163" fmla="*/ 1013969 w 1356506"/>
                <a:gd name="connsiteY3-164" fmla="*/ 46902 h 224772"/>
                <a:gd name="connsiteX4-165" fmla="*/ 1347489 w 1356506"/>
                <a:gd name="connsiteY4-166" fmla="*/ 46902 h 224772"/>
                <a:gd name="connsiteX5-167" fmla="*/ 1347489 w 1356506"/>
                <a:gd name="connsiteY5-168" fmla="*/ 177870 h 224772"/>
                <a:gd name="connsiteX6-169" fmla="*/ 1013969 w 1356506"/>
                <a:gd name="connsiteY6-170" fmla="*/ 177870 h 224772"/>
                <a:gd name="connsiteX7-171" fmla="*/ 680449 w 1356506"/>
                <a:gd name="connsiteY7-172" fmla="*/ 177870 h 224772"/>
                <a:gd name="connsiteX8-173" fmla="*/ 346929 w 1356506"/>
                <a:gd name="connsiteY8-174" fmla="*/ 177870 h 224772"/>
                <a:gd name="connsiteX9-175" fmla="*/ 75944 w 1356506"/>
                <a:gd name="connsiteY9-176" fmla="*/ 131460 h 224772"/>
                <a:gd name="connsiteX10-177" fmla="*/ 13409 w 1356506"/>
                <a:gd name="connsiteY10-178" fmla="*/ 177870 h 224772"/>
                <a:gd name="connsiteX11-179" fmla="*/ 13409 w 1356506"/>
                <a:gd name="connsiteY11-180" fmla="*/ 46902 h 224772"/>
                <a:gd name="connsiteX12-181" fmla="*/ 75944 w 1356506"/>
                <a:gd name="connsiteY12-182" fmla="*/ 492 h 2247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356506" h="224772">
                  <a:moveTo>
                    <a:pt x="75944" y="492"/>
                  </a:moveTo>
                  <a:cubicBezTo>
                    <a:pt x="166272" y="-10853"/>
                    <a:pt x="256601" y="178913"/>
                    <a:pt x="346929" y="46902"/>
                  </a:cubicBezTo>
                  <a:cubicBezTo>
                    <a:pt x="458102" y="-115572"/>
                    <a:pt x="569276" y="209376"/>
                    <a:pt x="680449" y="46902"/>
                  </a:cubicBezTo>
                  <a:cubicBezTo>
                    <a:pt x="791622" y="-115572"/>
                    <a:pt x="902796" y="209376"/>
                    <a:pt x="1013969" y="46902"/>
                  </a:cubicBezTo>
                  <a:cubicBezTo>
                    <a:pt x="1125142" y="-115572"/>
                    <a:pt x="1236316" y="209376"/>
                    <a:pt x="1347489" y="46902"/>
                  </a:cubicBezTo>
                  <a:cubicBezTo>
                    <a:pt x="1357014" y="86492"/>
                    <a:pt x="1361777" y="126083"/>
                    <a:pt x="1347489" y="177870"/>
                  </a:cubicBezTo>
                  <a:cubicBezTo>
                    <a:pt x="1236316" y="340344"/>
                    <a:pt x="1125142" y="15396"/>
                    <a:pt x="1013969" y="177870"/>
                  </a:cubicBezTo>
                  <a:cubicBezTo>
                    <a:pt x="902796" y="340344"/>
                    <a:pt x="791622" y="15396"/>
                    <a:pt x="680449" y="177870"/>
                  </a:cubicBezTo>
                  <a:cubicBezTo>
                    <a:pt x="569276" y="340344"/>
                    <a:pt x="458102" y="15396"/>
                    <a:pt x="346929" y="177870"/>
                  </a:cubicBezTo>
                  <a:cubicBezTo>
                    <a:pt x="256601" y="309881"/>
                    <a:pt x="166272" y="120115"/>
                    <a:pt x="75944" y="131460"/>
                  </a:cubicBezTo>
                  <a:cubicBezTo>
                    <a:pt x="55099" y="134079"/>
                    <a:pt x="34254" y="147406"/>
                    <a:pt x="13409" y="177870"/>
                  </a:cubicBezTo>
                  <a:cubicBezTo>
                    <a:pt x="-3259" y="97623"/>
                    <a:pt x="-5641" y="102755"/>
                    <a:pt x="13409" y="46902"/>
                  </a:cubicBezTo>
                  <a:cubicBezTo>
                    <a:pt x="34254" y="16438"/>
                    <a:pt x="55099" y="3111"/>
                    <a:pt x="75944" y="492"/>
                  </a:cubicBezTo>
                  <a:close/>
                </a:path>
              </a:pathLst>
            </a:custGeom>
            <a:solidFill>
              <a:srgbClr val="B9DAF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>
            <p:custDataLst>
              <p:tags r:id="rId4"/>
            </p:custDataLst>
          </p:nvPr>
        </p:nvGrpSpPr>
        <p:grpSpPr>
          <a:xfrm>
            <a:off x="131761" y="5455410"/>
            <a:ext cx="11911808" cy="1002540"/>
            <a:chOff x="119061" y="5455410"/>
            <a:chExt cx="11911808" cy="1002540"/>
          </a:xfrm>
        </p:grpSpPr>
        <p:grpSp>
          <p:nvGrpSpPr>
            <p:cNvPr id="31" name="组合 30"/>
            <p:cNvGrpSpPr/>
            <p:nvPr>
              <p:custDataLst>
                <p:tags r:id="rId20"/>
              </p:custDataLst>
            </p:nvPr>
          </p:nvGrpSpPr>
          <p:grpSpPr>
            <a:xfrm>
              <a:off x="119061" y="5455410"/>
              <a:ext cx="5881689" cy="1002540"/>
              <a:chOff x="119061" y="5455410"/>
              <a:chExt cx="5881689" cy="1002540"/>
            </a:xfrm>
          </p:grpSpPr>
          <p:sp>
            <p:nvSpPr>
              <p:cNvPr id="169" name="任意多边形: 形状 168"/>
              <p:cNvSpPr/>
              <p:nvPr>
                <p:custDataLst>
                  <p:tags r:id="rId26"/>
                </p:custDataLst>
              </p:nvPr>
            </p:nvSpPr>
            <p:spPr>
              <a:xfrm>
                <a:off x="2822673" y="5489902"/>
                <a:ext cx="3178077" cy="968048"/>
              </a:xfrm>
              <a:custGeom>
                <a:avLst/>
                <a:gdLst>
                  <a:gd name="connsiteX0" fmla="*/ 552450 w 3143250"/>
                  <a:gd name="connsiteY0" fmla="*/ 923925 h 923925"/>
                  <a:gd name="connsiteX1" fmla="*/ 552450 w 3143250"/>
                  <a:gd name="connsiteY1" fmla="*/ 790575 h 923925"/>
                  <a:gd name="connsiteX2" fmla="*/ 461963 w 3143250"/>
                  <a:gd name="connsiteY2" fmla="*/ 414338 h 923925"/>
                  <a:gd name="connsiteX3" fmla="*/ 0 w 3143250"/>
                  <a:gd name="connsiteY3" fmla="*/ 271463 h 923925"/>
                  <a:gd name="connsiteX4" fmla="*/ 257175 w 3143250"/>
                  <a:gd name="connsiteY4" fmla="*/ 0 h 923925"/>
                  <a:gd name="connsiteX5" fmla="*/ 704850 w 3143250"/>
                  <a:gd name="connsiteY5" fmla="*/ 442913 h 923925"/>
                  <a:gd name="connsiteX6" fmla="*/ 1476375 w 3143250"/>
                  <a:gd name="connsiteY6" fmla="*/ 309563 h 923925"/>
                  <a:gd name="connsiteX7" fmla="*/ 2528888 w 3143250"/>
                  <a:gd name="connsiteY7" fmla="*/ 519113 h 923925"/>
                  <a:gd name="connsiteX8" fmla="*/ 3143250 w 3143250"/>
                  <a:gd name="connsiteY8" fmla="*/ 790575 h 923925"/>
                  <a:gd name="connsiteX9" fmla="*/ 3143250 w 3143250"/>
                  <a:gd name="connsiteY9" fmla="*/ 919163 h 923925"/>
                  <a:gd name="connsiteX10" fmla="*/ 552450 w 3143250"/>
                  <a:gd name="connsiteY10" fmla="*/ 923925 h 923925"/>
                  <a:gd name="connsiteX0-1" fmla="*/ 552450 w 3143250"/>
                  <a:gd name="connsiteY0-2" fmla="*/ 923925 h 923925"/>
                  <a:gd name="connsiteX1-3" fmla="*/ 552450 w 3143250"/>
                  <a:gd name="connsiteY1-4" fmla="*/ 790575 h 923925"/>
                  <a:gd name="connsiteX2-5" fmla="*/ 461963 w 3143250"/>
                  <a:gd name="connsiteY2-6" fmla="*/ 414338 h 923925"/>
                  <a:gd name="connsiteX3-7" fmla="*/ 0 w 3143250"/>
                  <a:gd name="connsiteY3-8" fmla="*/ 271463 h 923925"/>
                  <a:gd name="connsiteX4-9" fmla="*/ 257175 w 3143250"/>
                  <a:gd name="connsiteY4-10" fmla="*/ 0 h 923925"/>
                  <a:gd name="connsiteX5-11" fmla="*/ 704850 w 3143250"/>
                  <a:gd name="connsiteY5-12" fmla="*/ 442913 h 923925"/>
                  <a:gd name="connsiteX6-13" fmla="*/ 1476375 w 3143250"/>
                  <a:gd name="connsiteY6-14" fmla="*/ 309563 h 923925"/>
                  <a:gd name="connsiteX7-15" fmla="*/ 2528888 w 3143250"/>
                  <a:gd name="connsiteY7-16" fmla="*/ 519113 h 923925"/>
                  <a:gd name="connsiteX8-17" fmla="*/ 3143250 w 3143250"/>
                  <a:gd name="connsiteY8-18" fmla="*/ 790575 h 923925"/>
                  <a:gd name="connsiteX9-19" fmla="*/ 3143250 w 3143250"/>
                  <a:gd name="connsiteY9-20" fmla="*/ 919163 h 923925"/>
                  <a:gd name="connsiteX10-21" fmla="*/ 552450 w 3143250"/>
                  <a:gd name="connsiteY10-22" fmla="*/ 923925 h 923925"/>
                  <a:gd name="connsiteX0-23" fmla="*/ 552450 w 3143250"/>
                  <a:gd name="connsiteY0-24" fmla="*/ 923925 h 923925"/>
                  <a:gd name="connsiteX1-25" fmla="*/ 552450 w 3143250"/>
                  <a:gd name="connsiteY1-26" fmla="*/ 790575 h 923925"/>
                  <a:gd name="connsiteX2-27" fmla="*/ 461963 w 3143250"/>
                  <a:gd name="connsiteY2-28" fmla="*/ 414338 h 923925"/>
                  <a:gd name="connsiteX3-29" fmla="*/ 0 w 3143250"/>
                  <a:gd name="connsiteY3-30" fmla="*/ 271463 h 923925"/>
                  <a:gd name="connsiteX4-31" fmla="*/ 257175 w 3143250"/>
                  <a:gd name="connsiteY4-32" fmla="*/ 0 h 923925"/>
                  <a:gd name="connsiteX5-33" fmla="*/ 704850 w 3143250"/>
                  <a:gd name="connsiteY5-34" fmla="*/ 442913 h 923925"/>
                  <a:gd name="connsiteX6-35" fmla="*/ 1476375 w 3143250"/>
                  <a:gd name="connsiteY6-36" fmla="*/ 309563 h 923925"/>
                  <a:gd name="connsiteX7-37" fmla="*/ 2528888 w 3143250"/>
                  <a:gd name="connsiteY7-38" fmla="*/ 519113 h 923925"/>
                  <a:gd name="connsiteX8-39" fmla="*/ 3143250 w 3143250"/>
                  <a:gd name="connsiteY8-40" fmla="*/ 790575 h 923925"/>
                  <a:gd name="connsiteX9-41" fmla="*/ 3143250 w 3143250"/>
                  <a:gd name="connsiteY9-42" fmla="*/ 919163 h 923925"/>
                  <a:gd name="connsiteX10-43" fmla="*/ 552450 w 3143250"/>
                  <a:gd name="connsiteY10-44" fmla="*/ 923925 h 923925"/>
                  <a:gd name="connsiteX0-45" fmla="*/ 552450 w 3143250"/>
                  <a:gd name="connsiteY0-46" fmla="*/ 923925 h 923925"/>
                  <a:gd name="connsiteX1-47" fmla="*/ 552450 w 3143250"/>
                  <a:gd name="connsiteY1-48" fmla="*/ 790575 h 923925"/>
                  <a:gd name="connsiteX2-49" fmla="*/ 461963 w 3143250"/>
                  <a:gd name="connsiteY2-50" fmla="*/ 414338 h 923925"/>
                  <a:gd name="connsiteX3-51" fmla="*/ 0 w 3143250"/>
                  <a:gd name="connsiteY3-52" fmla="*/ 271463 h 923925"/>
                  <a:gd name="connsiteX4-53" fmla="*/ 257175 w 3143250"/>
                  <a:gd name="connsiteY4-54" fmla="*/ 0 h 923925"/>
                  <a:gd name="connsiteX5-55" fmla="*/ 704850 w 3143250"/>
                  <a:gd name="connsiteY5-56" fmla="*/ 442913 h 923925"/>
                  <a:gd name="connsiteX6-57" fmla="*/ 1476375 w 3143250"/>
                  <a:gd name="connsiteY6-58" fmla="*/ 309563 h 923925"/>
                  <a:gd name="connsiteX7-59" fmla="*/ 2528888 w 3143250"/>
                  <a:gd name="connsiteY7-60" fmla="*/ 519113 h 923925"/>
                  <a:gd name="connsiteX8-61" fmla="*/ 3143250 w 3143250"/>
                  <a:gd name="connsiteY8-62" fmla="*/ 790575 h 923925"/>
                  <a:gd name="connsiteX9-63" fmla="*/ 3143250 w 3143250"/>
                  <a:gd name="connsiteY9-64" fmla="*/ 919163 h 923925"/>
                  <a:gd name="connsiteX10-65" fmla="*/ 552450 w 3143250"/>
                  <a:gd name="connsiteY10-66" fmla="*/ 923925 h 923925"/>
                  <a:gd name="connsiteX0-67" fmla="*/ 552450 w 3143250"/>
                  <a:gd name="connsiteY0-68" fmla="*/ 923925 h 923925"/>
                  <a:gd name="connsiteX1-69" fmla="*/ 552450 w 3143250"/>
                  <a:gd name="connsiteY1-70" fmla="*/ 790575 h 923925"/>
                  <a:gd name="connsiteX2-71" fmla="*/ 461963 w 3143250"/>
                  <a:gd name="connsiteY2-72" fmla="*/ 414338 h 923925"/>
                  <a:gd name="connsiteX3-73" fmla="*/ 0 w 3143250"/>
                  <a:gd name="connsiteY3-74" fmla="*/ 271463 h 923925"/>
                  <a:gd name="connsiteX4-75" fmla="*/ 257175 w 3143250"/>
                  <a:gd name="connsiteY4-76" fmla="*/ 0 h 923925"/>
                  <a:gd name="connsiteX5-77" fmla="*/ 704850 w 3143250"/>
                  <a:gd name="connsiteY5-78" fmla="*/ 442913 h 923925"/>
                  <a:gd name="connsiteX6-79" fmla="*/ 1476375 w 3143250"/>
                  <a:gd name="connsiteY6-80" fmla="*/ 309563 h 923925"/>
                  <a:gd name="connsiteX7-81" fmla="*/ 2528888 w 3143250"/>
                  <a:gd name="connsiteY7-82" fmla="*/ 519113 h 923925"/>
                  <a:gd name="connsiteX8-83" fmla="*/ 3143250 w 3143250"/>
                  <a:gd name="connsiteY8-84" fmla="*/ 790575 h 923925"/>
                  <a:gd name="connsiteX9-85" fmla="*/ 3143250 w 3143250"/>
                  <a:gd name="connsiteY9-86" fmla="*/ 919163 h 923925"/>
                  <a:gd name="connsiteX10-87" fmla="*/ 552450 w 3143250"/>
                  <a:gd name="connsiteY10-88" fmla="*/ 923925 h 923925"/>
                  <a:gd name="connsiteX0-89" fmla="*/ 635540 w 3226340"/>
                  <a:gd name="connsiteY0-90" fmla="*/ 923925 h 923925"/>
                  <a:gd name="connsiteX1-91" fmla="*/ 635540 w 3226340"/>
                  <a:gd name="connsiteY1-92" fmla="*/ 790575 h 923925"/>
                  <a:gd name="connsiteX2-93" fmla="*/ 545053 w 3226340"/>
                  <a:gd name="connsiteY2-94" fmla="*/ 414338 h 923925"/>
                  <a:gd name="connsiteX3-95" fmla="*/ 83090 w 3226340"/>
                  <a:gd name="connsiteY3-96" fmla="*/ 271463 h 923925"/>
                  <a:gd name="connsiteX4-97" fmla="*/ 340265 w 3226340"/>
                  <a:gd name="connsiteY4-98" fmla="*/ 0 h 923925"/>
                  <a:gd name="connsiteX5-99" fmla="*/ 787940 w 3226340"/>
                  <a:gd name="connsiteY5-100" fmla="*/ 442913 h 923925"/>
                  <a:gd name="connsiteX6-101" fmla="*/ 1559465 w 3226340"/>
                  <a:gd name="connsiteY6-102" fmla="*/ 309563 h 923925"/>
                  <a:gd name="connsiteX7-103" fmla="*/ 2611978 w 3226340"/>
                  <a:gd name="connsiteY7-104" fmla="*/ 519113 h 923925"/>
                  <a:gd name="connsiteX8-105" fmla="*/ 3226340 w 3226340"/>
                  <a:gd name="connsiteY8-106" fmla="*/ 790575 h 923925"/>
                  <a:gd name="connsiteX9-107" fmla="*/ 3226340 w 3226340"/>
                  <a:gd name="connsiteY9-108" fmla="*/ 919163 h 923925"/>
                  <a:gd name="connsiteX10-109" fmla="*/ 635540 w 3226340"/>
                  <a:gd name="connsiteY10-110" fmla="*/ 923925 h 923925"/>
                  <a:gd name="connsiteX0-111" fmla="*/ 631715 w 3222515"/>
                  <a:gd name="connsiteY0-112" fmla="*/ 951418 h 951418"/>
                  <a:gd name="connsiteX1-113" fmla="*/ 631715 w 3222515"/>
                  <a:gd name="connsiteY1-114" fmla="*/ 818068 h 951418"/>
                  <a:gd name="connsiteX2-115" fmla="*/ 541228 w 3222515"/>
                  <a:gd name="connsiteY2-116" fmla="*/ 441831 h 951418"/>
                  <a:gd name="connsiteX3-117" fmla="*/ 79265 w 3222515"/>
                  <a:gd name="connsiteY3-118" fmla="*/ 298956 h 951418"/>
                  <a:gd name="connsiteX4-119" fmla="*/ 336440 w 3222515"/>
                  <a:gd name="connsiteY4-120" fmla="*/ 27493 h 951418"/>
                  <a:gd name="connsiteX5-121" fmla="*/ 784115 w 3222515"/>
                  <a:gd name="connsiteY5-122" fmla="*/ 470406 h 951418"/>
                  <a:gd name="connsiteX6-123" fmla="*/ 1555640 w 3222515"/>
                  <a:gd name="connsiteY6-124" fmla="*/ 337056 h 951418"/>
                  <a:gd name="connsiteX7-125" fmla="*/ 2608153 w 3222515"/>
                  <a:gd name="connsiteY7-126" fmla="*/ 546606 h 951418"/>
                  <a:gd name="connsiteX8-127" fmla="*/ 3222515 w 3222515"/>
                  <a:gd name="connsiteY8-128" fmla="*/ 818068 h 951418"/>
                  <a:gd name="connsiteX9-129" fmla="*/ 3222515 w 3222515"/>
                  <a:gd name="connsiteY9-130" fmla="*/ 946656 h 951418"/>
                  <a:gd name="connsiteX10-131" fmla="*/ 631715 w 3222515"/>
                  <a:gd name="connsiteY10-132" fmla="*/ 951418 h 951418"/>
                  <a:gd name="connsiteX0-133" fmla="*/ 581737 w 3172537"/>
                  <a:gd name="connsiteY0-134" fmla="*/ 959674 h 959674"/>
                  <a:gd name="connsiteX1-135" fmla="*/ 581737 w 3172537"/>
                  <a:gd name="connsiteY1-136" fmla="*/ 826324 h 959674"/>
                  <a:gd name="connsiteX2-137" fmla="*/ 491250 w 3172537"/>
                  <a:gd name="connsiteY2-138" fmla="*/ 450087 h 959674"/>
                  <a:gd name="connsiteX3-139" fmla="*/ 29287 w 3172537"/>
                  <a:gd name="connsiteY3-140" fmla="*/ 307212 h 959674"/>
                  <a:gd name="connsiteX4-141" fmla="*/ 286462 w 3172537"/>
                  <a:gd name="connsiteY4-142" fmla="*/ 35749 h 959674"/>
                  <a:gd name="connsiteX5-143" fmla="*/ 734137 w 3172537"/>
                  <a:gd name="connsiteY5-144" fmla="*/ 478662 h 959674"/>
                  <a:gd name="connsiteX6-145" fmla="*/ 1505662 w 3172537"/>
                  <a:gd name="connsiteY6-146" fmla="*/ 345312 h 959674"/>
                  <a:gd name="connsiteX7-147" fmla="*/ 2558175 w 3172537"/>
                  <a:gd name="connsiteY7-148" fmla="*/ 554862 h 959674"/>
                  <a:gd name="connsiteX8-149" fmla="*/ 3172537 w 3172537"/>
                  <a:gd name="connsiteY8-150" fmla="*/ 826324 h 959674"/>
                  <a:gd name="connsiteX9-151" fmla="*/ 3172537 w 3172537"/>
                  <a:gd name="connsiteY9-152" fmla="*/ 954912 h 959674"/>
                  <a:gd name="connsiteX10-153" fmla="*/ 581737 w 3172537"/>
                  <a:gd name="connsiteY10-154" fmla="*/ 959674 h 959674"/>
                  <a:gd name="connsiteX0-155" fmla="*/ 581737 w 3172537"/>
                  <a:gd name="connsiteY0-156" fmla="*/ 959674 h 959674"/>
                  <a:gd name="connsiteX1-157" fmla="*/ 581737 w 3172537"/>
                  <a:gd name="connsiteY1-158" fmla="*/ 826324 h 959674"/>
                  <a:gd name="connsiteX2-159" fmla="*/ 491250 w 3172537"/>
                  <a:gd name="connsiteY2-160" fmla="*/ 450087 h 959674"/>
                  <a:gd name="connsiteX3-161" fmla="*/ 29287 w 3172537"/>
                  <a:gd name="connsiteY3-162" fmla="*/ 307212 h 959674"/>
                  <a:gd name="connsiteX4-163" fmla="*/ 286462 w 3172537"/>
                  <a:gd name="connsiteY4-164" fmla="*/ 35749 h 959674"/>
                  <a:gd name="connsiteX5-165" fmla="*/ 734137 w 3172537"/>
                  <a:gd name="connsiteY5-166" fmla="*/ 478662 h 959674"/>
                  <a:gd name="connsiteX6-167" fmla="*/ 1505662 w 3172537"/>
                  <a:gd name="connsiteY6-168" fmla="*/ 345312 h 959674"/>
                  <a:gd name="connsiteX7-169" fmla="*/ 2558175 w 3172537"/>
                  <a:gd name="connsiteY7-170" fmla="*/ 554862 h 959674"/>
                  <a:gd name="connsiteX8-171" fmla="*/ 3172537 w 3172537"/>
                  <a:gd name="connsiteY8-172" fmla="*/ 826324 h 959674"/>
                  <a:gd name="connsiteX9-173" fmla="*/ 3172537 w 3172537"/>
                  <a:gd name="connsiteY9-174" fmla="*/ 954912 h 959674"/>
                  <a:gd name="connsiteX10-175" fmla="*/ 581737 w 3172537"/>
                  <a:gd name="connsiteY10-176" fmla="*/ 959674 h 959674"/>
                  <a:gd name="connsiteX0-177" fmla="*/ 584385 w 3175185"/>
                  <a:gd name="connsiteY0-178" fmla="*/ 949335 h 949335"/>
                  <a:gd name="connsiteX1-179" fmla="*/ 584385 w 3175185"/>
                  <a:gd name="connsiteY1-180" fmla="*/ 815985 h 949335"/>
                  <a:gd name="connsiteX2-181" fmla="*/ 493898 w 3175185"/>
                  <a:gd name="connsiteY2-182" fmla="*/ 439748 h 949335"/>
                  <a:gd name="connsiteX3-183" fmla="*/ 31935 w 3175185"/>
                  <a:gd name="connsiteY3-184" fmla="*/ 296873 h 949335"/>
                  <a:gd name="connsiteX4-185" fmla="*/ 289110 w 3175185"/>
                  <a:gd name="connsiteY4-186" fmla="*/ 25410 h 949335"/>
                  <a:gd name="connsiteX5-187" fmla="*/ 736785 w 3175185"/>
                  <a:gd name="connsiteY5-188" fmla="*/ 468323 h 949335"/>
                  <a:gd name="connsiteX6-189" fmla="*/ 1508310 w 3175185"/>
                  <a:gd name="connsiteY6-190" fmla="*/ 334973 h 949335"/>
                  <a:gd name="connsiteX7-191" fmla="*/ 2560823 w 3175185"/>
                  <a:gd name="connsiteY7-192" fmla="*/ 544523 h 949335"/>
                  <a:gd name="connsiteX8-193" fmla="*/ 3175185 w 3175185"/>
                  <a:gd name="connsiteY8-194" fmla="*/ 815985 h 949335"/>
                  <a:gd name="connsiteX9-195" fmla="*/ 3175185 w 3175185"/>
                  <a:gd name="connsiteY9-196" fmla="*/ 944573 h 949335"/>
                  <a:gd name="connsiteX10-197" fmla="*/ 584385 w 3175185"/>
                  <a:gd name="connsiteY10-198" fmla="*/ 949335 h 949335"/>
                  <a:gd name="connsiteX0-199" fmla="*/ 584773 w 3175573"/>
                  <a:gd name="connsiteY0-200" fmla="*/ 969300 h 969300"/>
                  <a:gd name="connsiteX1-201" fmla="*/ 584773 w 3175573"/>
                  <a:gd name="connsiteY1-202" fmla="*/ 835950 h 969300"/>
                  <a:gd name="connsiteX2-203" fmla="*/ 494286 w 3175573"/>
                  <a:gd name="connsiteY2-204" fmla="*/ 459713 h 969300"/>
                  <a:gd name="connsiteX3-205" fmla="*/ 32323 w 3175573"/>
                  <a:gd name="connsiteY3-206" fmla="*/ 316838 h 969300"/>
                  <a:gd name="connsiteX4-207" fmla="*/ 284736 w 3175573"/>
                  <a:gd name="connsiteY4-208" fmla="*/ 21562 h 969300"/>
                  <a:gd name="connsiteX5-209" fmla="*/ 737173 w 3175573"/>
                  <a:gd name="connsiteY5-210" fmla="*/ 488288 h 969300"/>
                  <a:gd name="connsiteX6-211" fmla="*/ 1508698 w 3175573"/>
                  <a:gd name="connsiteY6-212" fmla="*/ 354938 h 969300"/>
                  <a:gd name="connsiteX7-213" fmla="*/ 2561211 w 3175573"/>
                  <a:gd name="connsiteY7-214" fmla="*/ 564488 h 969300"/>
                  <a:gd name="connsiteX8-215" fmla="*/ 3175573 w 3175573"/>
                  <a:gd name="connsiteY8-216" fmla="*/ 835950 h 969300"/>
                  <a:gd name="connsiteX9-217" fmla="*/ 3175573 w 3175573"/>
                  <a:gd name="connsiteY9-218" fmla="*/ 964538 h 969300"/>
                  <a:gd name="connsiteX10-219" fmla="*/ 584773 w 3175573"/>
                  <a:gd name="connsiteY10-220" fmla="*/ 969300 h 969300"/>
                  <a:gd name="connsiteX0-221" fmla="*/ 584773 w 3175573"/>
                  <a:gd name="connsiteY0-222" fmla="*/ 969300 h 969300"/>
                  <a:gd name="connsiteX1-223" fmla="*/ 584773 w 3175573"/>
                  <a:gd name="connsiteY1-224" fmla="*/ 835950 h 969300"/>
                  <a:gd name="connsiteX2-225" fmla="*/ 494286 w 3175573"/>
                  <a:gd name="connsiteY2-226" fmla="*/ 459713 h 969300"/>
                  <a:gd name="connsiteX3-227" fmla="*/ 32323 w 3175573"/>
                  <a:gd name="connsiteY3-228" fmla="*/ 316838 h 969300"/>
                  <a:gd name="connsiteX4-229" fmla="*/ 284736 w 3175573"/>
                  <a:gd name="connsiteY4-230" fmla="*/ 21562 h 969300"/>
                  <a:gd name="connsiteX5-231" fmla="*/ 737173 w 3175573"/>
                  <a:gd name="connsiteY5-232" fmla="*/ 488288 h 969300"/>
                  <a:gd name="connsiteX6-233" fmla="*/ 1508698 w 3175573"/>
                  <a:gd name="connsiteY6-234" fmla="*/ 354938 h 969300"/>
                  <a:gd name="connsiteX7-235" fmla="*/ 2561211 w 3175573"/>
                  <a:gd name="connsiteY7-236" fmla="*/ 564488 h 969300"/>
                  <a:gd name="connsiteX8-237" fmla="*/ 3175573 w 3175573"/>
                  <a:gd name="connsiteY8-238" fmla="*/ 835950 h 969300"/>
                  <a:gd name="connsiteX9-239" fmla="*/ 3175573 w 3175573"/>
                  <a:gd name="connsiteY9-240" fmla="*/ 964538 h 969300"/>
                  <a:gd name="connsiteX10-241" fmla="*/ 584773 w 3175573"/>
                  <a:gd name="connsiteY10-242" fmla="*/ 969300 h 969300"/>
                  <a:gd name="connsiteX0-243" fmla="*/ 584773 w 3175573"/>
                  <a:gd name="connsiteY0-244" fmla="*/ 969300 h 969300"/>
                  <a:gd name="connsiteX1-245" fmla="*/ 584773 w 3175573"/>
                  <a:gd name="connsiteY1-246" fmla="*/ 835950 h 969300"/>
                  <a:gd name="connsiteX2-247" fmla="*/ 494286 w 3175573"/>
                  <a:gd name="connsiteY2-248" fmla="*/ 459713 h 969300"/>
                  <a:gd name="connsiteX3-249" fmla="*/ 32323 w 3175573"/>
                  <a:gd name="connsiteY3-250" fmla="*/ 316838 h 969300"/>
                  <a:gd name="connsiteX4-251" fmla="*/ 284736 w 3175573"/>
                  <a:gd name="connsiteY4-252" fmla="*/ 21562 h 969300"/>
                  <a:gd name="connsiteX5-253" fmla="*/ 737173 w 3175573"/>
                  <a:gd name="connsiteY5-254" fmla="*/ 488288 h 969300"/>
                  <a:gd name="connsiteX6-255" fmla="*/ 1508698 w 3175573"/>
                  <a:gd name="connsiteY6-256" fmla="*/ 354938 h 969300"/>
                  <a:gd name="connsiteX7-257" fmla="*/ 2561211 w 3175573"/>
                  <a:gd name="connsiteY7-258" fmla="*/ 564488 h 969300"/>
                  <a:gd name="connsiteX8-259" fmla="*/ 3175573 w 3175573"/>
                  <a:gd name="connsiteY8-260" fmla="*/ 835950 h 969300"/>
                  <a:gd name="connsiteX9-261" fmla="*/ 3175573 w 3175573"/>
                  <a:gd name="connsiteY9-262" fmla="*/ 964538 h 969300"/>
                  <a:gd name="connsiteX10-263" fmla="*/ 584773 w 3175573"/>
                  <a:gd name="connsiteY10-264" fmla="*/ 969300 h 969300"/>
                  <a:gd name="connsiteX0-265" fmla="*/ 584773 w 3175573"/>
                  <a:gd name="connsiteY0-266" fmla="*/ 969300 h 969300"/>
                  <a:gd name="connsiteX1-267" fmla="*/ 584773 w 3175573"/>
                  <a:gd name="connsiteY1-268" fmla="*/ 835950 h 969300"/>
                  <a:gd name="connsiteX2-269" fmla="*/ 494286 w 3175573"/>
                  <a:gd name="connsiteY2-270" fmla="*/ 459713 h 969300"/>
                  <a:gd name="connsiteX3-271" fmla="*/ 32323 w 3175573"/>
                  <a:gd name="connsiteY3-272" fmla="*/ 316838 h 969300"/>
                  <a:gd name="connsiteX4-273" fmla="*/ 284736 w 3175573"/>
                  <a:gd name="connsiteY4-274" fmla="*/ 21562 h 969300"/>
                  <a:gd name="connsiteX5-275" fmla="*/ 737173 w 3175573"/>
                  <a:gd name="connsiteY5-276" fmla="*/ 488288 h 969300"/>
                  <a:gd name="connsiteX6-277" fmla="*/ 1508698 w 3175573"/>
                  <a:gd name="connsiteY6-278" fmla="*/ 354938 h 969300"/>
                  <a:gd name="connsiteX7-279" fmla="*/ 2561211 w 3175573"/>
                  <a:gd name="connsiteY7-280" fmla="*/ 564488 h 969300"/>
                  <a:gd name="connsiteX8-281" fmla="*/ 3175573 w 3175573"/>
                  <a:gd name="connsiteY8-282" fmla="*/ 835950 h 969300"/>
                  <a:gd name="connsiteX9-283" fmla="*/ 3175573 w 3175573"/>
                  <a:gd name="connsiteY9-284" fmla="*/ 964538 h 969300"/>
                  <a:gd name="connsiteX10-285" fmla="*/ 584773 w 3175573"/>
                  <a:gd name="connsiteY10-286" fmla="*/ 969300 h 969300"/>
                  <a:gd name="connsiteX0-287" fmla="*/ 584773 w 3175573"/>
                  <a:gd name="connsiteY0-288" fmla="*/ 969300 h 969300"/>
                  <a:gd name="connsiteX1-289" fmla="*/ 584773 w 3175573"/>
                  <a:gd name="connsiteY1-290" fmla="*/ 835950 h 969300"/>
                  <a:gd name="connsiteX2-291" fmla="*/ 494286 w 3175573"/>
                  <a:gd name="connsiteY2-292" fmla="*/ 459713 h 969300"/>
                  <a:gd name="connsiteX3-293" fmla="*/ 32323 w 3175573"/>
                  <a:gd name="connsiteY3-294" fmla="*/ 316838 h 969300"/>
                  <a:gd name="connsiteX4-295" fmla="*/ 284736 w 3175573"/>
                  <a:gd name="connsiteY4-296" fmla="*/ 21562 h 969300"/>
                  <a:gd name="connsiteX5-297" fmla="*/ 737173 w 3175573"/>
                  <a:gd name="connsiteY5-298" fmla="*/ 488288 h 969300"/>
                  <a:gd name="connsiteX6-299" fmla="*/ 1508698 w 3175573"/>
                  <a:gd name="connsiteY6-300" fmla="*/ 354938 h 969300"/>
                  <a:gd name="connsiteX7-301" fmla="*/ 2561211 w 3175573"/>
                  <a:gd name="connsiteY7-302" fmla="*/ 564488 h 969300"/>
                  <a:gd name="connsiteX8-303" fmla="*/ 3175573 w 3175573"/>
                  <a:gd name="connsiteY8-304" fmla="*/ 835950 h 969300"/>
                  <a:gd name="connsiteX9-305" fmla="*/ 3175573 w 3175573"/>
                  <a:gd name="connsiteY9-306" fmla="*/ 964538 h 969300"/>
                  <a:gd name="connsiteX10-307" fmla="*/ 584773 w 3175573"/>
                  <a:gd name="connsiteY10-308" fmla="*/ 969300 h 969300"/>
                  <a:gd name="connsiteX0-309" fmla="*/ 584773 w 3175573"/>
                  <a:gd name="connsiteY0-310" fmla="*/ 969300 h 969300"/>
                  <a:gd name="connsiteX1-311" fmla="*/ 584773 w 3175573"/>
                  <a:gd name="connsiteY1-312" fmla="*/ 835950 h 969300"/>
                  <a:gd name="connsiteX2-313" fmla="*/ 494286 w 3175573"/>
                  <a:gd name="connsiteY2-314" fmla="*/ 459713 h 969300"/>
                  <a:gd name="connsiteX3-315" fmla="*/ 32323 w 3175573"/>
                  <a:gd name="connsiteY3-316" fmla="*/ 316838 h 969300"/>
                  <a:gd name="connsiteX4-317" fmla="*/ 284736 w 3175573"/>
                  <a:gd name="connsiteY4-318" fmla="*/ 21562 h 969300"/>
                  <a:gd name="connsiteX5-319" fmla="*/ 737173 w 3175573"/>
                  <a:gd name="connsiteY5-320" fmla="*/ 488288 h 969300"/>
                  <a:gd name="connsiteX6-321" fmla="*/ 1508698 w 3175573"/>
                  <a:gd name="connsiteY6-322" fmla="*/ 354938 h 969300"/>
                  <a:gd name="connsiteX7-323" fmla="*/ 2561211 w 3175573"/>
                  <a:gd name="connsiteY7-324" fmla="*/ 564488 h 969300"/>
                  <a:gd name="connsiteX8-325" fmla="*/ 3175573 w 3175573"/>
                  <a:gd name="connsiteY8-326" fmla="*/ 835950 h 969300"/>
                  <a:gd name="connsiteX9-327" fmla="*/ 3175573 w 3175573"/>
                  <a:gd name="connsiteY9-328" fmla="*/ 964538 h 969300"/>
                  <a:gd name="connsiteX10-329" fmla="*/ 584773 w 3175573"/>
                  <a:gd name="connsiteY10-330" fmla="*/ 969300 h 969300"/>
                  <a:gd name="connsiteX0-331" fmla="*/ 584773 w 3175573"/>
                  <a:gd name="connsiteY0-332" fmla="*/ 969300 h 969300"/>
                  <a:gd name="connsiteX1-333" fmla="*/ 584773 w 3175573"/>
                  <a:gd name="connsiteY1-334" fmla="*/ 835950 h 969300"/>
                  <a:gd name="connsiteX2-335" fmla="*/ 494286 w 3175573"/>
                  <a:gd name="connsiteY2-336" fmla="*/ 459713 h 969300"/>
                  <a:gd name="connsiteX3-337" fmla="*/ 32323 w 3175573"/>
                  <a:gd name="connsiteY3-338" fmla="*/ 316838 h 969300"/>
                  <a:gd name="connsiteX4-339" fmla="*/ 284736 w 3175573"/>
                  <a:gd name="connsiteY4-340" fmla="*/ 21562 h 969300"/>
                  <a:gd name="connsiteX5-341" fmla="*/ 737173 w 3175573"/>
                  <a:gd name="connsiteY5-342" fmla="*/ 488288 h 969300"/>
                  <a:gd name="connsiteX6-343" fmla="*/ 1508698 w 3175573"/>
                  <a:gd name="connsiteY6-344" fmla="*/ 354938 h 969300"/>
                  <a:gd name="connsiteX7-345" fmla="*/ 2561211 w 3175573"/>
                  <a:gd name="connsiteY7-346" fmla="*/ 564488 h 969300"/>
                  <a:gd name="connsiteX8-347" fmla="*/ 3175573 w 3175573"/>
                  <a:gd name="connsiteY8-348" fmla="*/ 835950 h 969300"/>
                  <a:gd name="connsiteX9-349" fmla="*/ 3175573 w 3175573"/>
                  <a:gd name="connsiteY9-350" fmla="*/ 964538 h 969300"/>
                  <a:gd name="connsiteX10-351" fmla="*/ 584773 w 3175573"/>
                  <a:gd name="connsiteY10-352" fmla="*/ 969300 h 969300"/>
                  <a:gd name="connsiteX0-353" fmla="*/ 584773 w 3175573"/>
                  <a:gd name="connsiteY0-354" fmla="*/ 969300 h 969300"/>
                  <a:gd name="connsiteX1-355" fmla="*/ 584773 w 3175573"/>
                  <a:gd name="connsiteY1-356" fmla="*/ 835950 h 969300"/>
                  <a:gd name="connsiteX2-357" fmla="*/ 494286 w 3175573"/>
                  <a:gd name="connsiteY2-358" fmla="*/ 459713 h 969300"/>
                  <a:gd name="connsiteX3-359" fmla="*/ 32323 w 3175573"/>
                  <a:gd name="connsiteY3-360" fmla="*/ 316838 h 969300"/>
                  <a:gd name="connsiteX4-361" fmla="*/ 284736 w 3175573"/>
                  <a:gd name="connsiteY4-362" fmla="*/ 21562 h 969300"/>
                  <a:gd name="connsiteX5-363" fmla="*/ 737173 w 3175573"/>
                  <a:gd name="connsiteY5-364" fmla="*/ 488288 h 969300"/>
                  <a:gd name="connsiteX6-365" fmla="*/ 1508698 w 3175573"/>
                  <a:gd name="connsiteY6-366" fmla="*/ 354938 h 969300"/>
                  <a:gd name="connsiteX7-367" fmla="*/ 2561211 w 3175573"/>
                  <a:gd name="connsiteY7-368" fmla="*/ 564488 h 969300"/>
                  <a:gd name="connsiteX8-369" fmla="*/ 3175573 w 3175573"/>
                  <a:gd name="connsiteY8-370" fmla="*/ 835950 h 969300"/>
                  <a:gd name="connsiteX9-371" fmla="*/ 3175573 w 3175573"/>
                  <a:gd name="connsiteY9-372" fmla="*/ 964538 h 969300"/>
                  <a:gd name="connsiteX10-373" fmla="*/ 584773 w 3175573"/>
                  <a:gd name="connsiteY10-374" fmla="*/ 969300 h 969300"/>
                  <a:gd name="connsiteX0-375" fmla="*/ 584773 w 3175573"/>
                  <a:gd name="connsiteY0-376" fmla="*/ 969300 h 969300"/>
                  <a:gd name="connsiteX1-377" fmla="*/ 584773 w 3175573"/>
                  <a:gd name="connsiteY1-378" fmla="*/ 835950 h 969300"/>
                  <a:gd name="connsiteX2-379" fmla="*/ 494286 w 3175573"/>
                  <a:gd name="connsiteY2-380" fmla="*/ 459713 h 969300"/>
                  <a:gd name="connsiteX3-381" fmla="*/ 32323 w 3175573"/>
                  <a:gd name="connsiteY3-382" fmla="*/ 316838 h 969300"/>
                  <a:gd name="connsiteX4-383" fmla="*/ 284736 w 3175573"/>
                  <a:gd name="connsiteY4-384" fmla="*/ 21562 h 969300"/>
                  <a:gd name="connsiteX5-385" fmla="*/ 737173 w 3175573"/>
                  <a:gd name="connsiteY5-386" fmla="*/ 488288 h 969300"/>
                  <a:gd name="connsiteX6-387" fmla="*/ 1508698 w 3175573"/>
                  <a:gd name="connsiteY6-388" fmla="*/ 354938 h 969300"/>
                  <a:gd name="connsiteX7-389" fmla="*/ 2561211 w 3175573"/>
                  <a:gd name="connsiteY7-390" fmla="*/ 564488 h 969300"/>
                  <a:gd name="connsiteX8-391" fmla="*/ 3175573 w 3175573"/>
                  <a:gd name="connsiteY8-392" fmla="*/ 835950 h 969300"/>
                  <a:gd name="connsiteX9-393" fmla="*/ 3175573 w 3175573"/>
                  <a:gd name="connsiteY9-394" fmla="*/ 964538 h 969300"/>
                  <a:gd name="connsiteX10-395" fmla="*/ 584773 w 3175573"/>
                  <a:gd name="connsiteY10-396" fmla="*/ 969300 h 969300"/>
                  <a:gd name="connsiteX0-397" fmla="*/ 580409 w 3171209"/>
                  <a:gd name="connsiteY0-398" fmla="*/ 969999 h 969999"/>
                  <a:gd name="connsiteX1-399" fmla="*/ 580409 w 3171209"/>
                  <a:gd name="connsiteY1-400" fmla="*/ 836649 h 969999"/>
                  <a:gd name="connsiteX2-401" fmla="*/ 489922 w 3171209"/>
                  <a:gd name="connsiteY2-402" fmla="*/ 460412 h 969999"/>
                  <a:gd name="connsiteX3-403" fmla="*/ 32721 w 3171209"/>
                  <a:gd name="connsiteY3-404" fmla="*/ 312775 h 969999"/>
                  <a:gd name="connsiteX4-405" fmla="*/ 280372 w 3171209"/>
                  <a:gd name="connsiteY4-406" fmla="*/ 22261 h 969999"/>
                  <a:gd name="connsiteX5-407" fmla="*/ 732809 w 3171209"/>
                  <a:gd name="connsiteY5-408" fmla="*/ 488987 h 969999"/>
                  <a:gd name="connsiteX6-409" fmla="*/ 1504334 w 3171209"/>
                  <a:gd name="connsiteY6-410" fmla="*/ 355637 h 969999"/>
                  <a:gd name="connsiteX7-411" fmla="*/ 2556847 w 3171209"/>
                  <a:gd name="connsiteY7-412" fmla="*/ 565187 h 969999"/>
                  <a:gd name="connsiteX8-413" fmla="*/ 3171209 w 3171209"/>
                  <a:gd name="connsiteY8-414" fmla="*/ 836649 h 969999"/>
                  <a:gd name="connsiteX9-415" fmla="*/ 3171209 w 3171209"/>
                  <a:gd name="connsiteY9-416" fmla="*/ 965237 h 969999"/>
                  <a:gd name="connsiteX10-417" fmla="*/ 580409 w 3171209"/>
                  <a:gd name="connsiteY10-418" fmla="*/ 969999 h 969999"/>
                  <a:gd name="connsiteX0-419" fmla="*/ 580409 w 3171209"/>
                  <a:gd name="connsiteY0-420" fmla="*/ 969999 h 969999"/>
                  <a:gd name="connsiteX1-421" fmla="*/ 580409 w 3171209"/>
                  <a:gd name="connsiteY1-422" fmla="*/ 836649 h 969999"/>
                  <a:gd name="connsiteX2-423" fmla="*/ 489922 w 3171209"/>
                  <a:gd name="connsiteY2-424" fmla="*/ 460412 h 969999"/>
                  <a:gd name="connsiteX3-425" fmla="*/ 32721 w 3171209"/>
                  <a:gd name="connsiteY3-426" fmla="*/ 312775 h 969999"/>
                  <a:gd name="connsiteX4-427" fmla="*/ 280372 w 3171209"/>
                  <a:gd name="connsiteY4-428" fmla="*/ 22261 h 969999"/>
                  <a:gd name="connsiteX5-429" fmla="*/ 732809 w 3171209"/>
                  <a:gd name="connsiteY5-430" fmla="*/ 488987 h 969999"/>
                  <a:gd name="connsiteX6-431" fmla="*/ 1504334 w 3171209"/>
                  <a:gd name="connsiteY6-432" fmla="*/ 355637 h 969999"/>
                  <a:gd name="connsiteX7-433" fmla="*/ 2556847 w 3171209"/>
                  <a:gd name="connsiteY7-434" fmla="*/ 565187 h 969999"/>
                  <a:gd name="connsiteX8-435" fmla="*/ 3171209 w 3171209"/>
                  <a:gd name="connsiteY8-436" fmla="*/ 836649 h 969999"/>
                  <a:gd name="connsiteX9-437" fmla="*/ 3171209 w 3171209"/>
                  <a:gd name="connsiteY9-438" fmla="*/ 965237 h 969999"/>
                  <a:gd name="connsiteX10-439" fmla="*/ 580409 w 3171209"/>
                  <a:gd name="connsiteY10-440" fmla="*/ 969999 h 969999"/>
                  <a:gd name="connsiteX0-441" fmla="*/ 583883 w 3174683"/>
                  <a:gd name="connsiteY0-442" fmla="*/ 967054 h 967054"/>
                  <a:gd name="connsiteX1-443" fmla="*/ 583883 w 3174683"/>
                  <a:gd name="connsiteY1-444" fmla="*/ 833704 h 967054"/>
                  <a:gd name="connsiteX2-445" fmla="*/ 493396 w 3174683"/>
                  <a:gd name="connsiteY2-446" fmla="*/ 457467 h 967054"/>
                  <a:gd name="connsiteX3-447" fmla="*/ 36195 w 3174683"/>
                  <a:gd name="connsiteY3-448" fmla="*/ 309830 h 967054"/>
                  <a:gd name="connsiteX4-449" fmla="*/ 283846 w 3174683"/>
                  <a:gd name="connsiteY4-450" fmla="*/ 19316 h 967054"/>
                  <a:gd name="connsiteX5-451" fmla="*/ 736283 w 3174683"/>
                  <a:gd name="connsiteY5-452" fmla="*/ 486042 h 967054"/>
                  <a:gd name="connsiteX6-453" fmla="*/ 1507808 w 3174683"/>
                  <a:gd name="connsiteY6-454" fmla="*/ 352692 h 967054"/>
                  <a:gd name="connsiteX7-455" fmla="*/ 2560321 w 3174683"/>
                  <a:gd name="connsiteY7-456" fmla="*/ 562242 h 967054"/>
                  <a:gd name="connsiteX8-457" fmla="*/ 3174683 w 3174683"/>
                  <a:gd name="connsiteY8-458" fmla="*/ 833704 h 967054"/>
                  <a:gd name="connsiteX9-459" fmla="*/ 3174683 w 3174683"/>
                  <a:gd name="connsiteY9-460" fmla="*/ 962292 h 967054"/>
                  <a:gd name="connsiteX10-461" fmla="*/ 583883 w 3174683"/>
                  <a:gd name="connsiteY10-462" fmla="*/ 967054 h 967054"/>
                  <a:gd name="connsiteX0-463" fmla="*/ 583883 w 3174683"/>
                  <a:gd name="connsiteY0-464" fmla="*/ 967054 h 967054"/>
                  <a:gd name="connsiteX1-465" fmla="*/ 583883 w 3174683"/>
                  <a:gd name="connsiteY1-466" fmla="*/ 833704 h 967054"/>
                  <a:gd name="connsiteX2-467" fmla="*/ 479108 w 3174683"/>
                  <a:gd name="connsiteY2-468" fmla="*/ 469374 h 967054"/>
                  <a:gd name="connsiteX3-469" fmla="*/ 36195 w 3174683"/>
                  <a:gd name="connsiteY3-470" fmla="*/ 309830 h 967054"/>
                  <a:gd name="connsiteX4-471" fmla="*/ 283846 w 3174683"/>
                  <a:gd name="connsiteY4-472" fmla="*/ 19316 h 967054"/>
                  <a:gd name="connsiteX5-473" fmla="*/ 736283 w 3174683"/>
                  <a:gd name="connsiteY5-474" fmla="*/ 486042 h 967054"/>
                  <a:gd name="connsiteX6-475" fmla="*/ 1507808 w 3174683"/>
                  <a:gd name="connsiteY6-476" fmla="*/ 352692 h 967054"/>
                  <a:gd name="connsiteX7-477" fmla="*/ 2560321 w 3174683"/>
                  <a:gd name="connsiteY7-478" fmla="*/ 562242 h 967054"/>
                  <a:gd name="connsiteX8-479" fmla="*/ 3174683 w 3174683"/>
                  <a:gd name="connsiteY8-480" fmla="*/ 833704 h 967054"/>
                  <a:gd name="connsiteX9-481" fmla="*/ 3174683 w 3174683"/>
                  <a:gd name="connsiteY9-482" fmla="*/ 962292 h 967054"/>
                  <a:gd name="connsiteX10-483" fmla="*/ 583883 w 3174683"/>
                  <a:gd name="connsiteY10-484" fmla="*/ 967054 h 967054"/>
                  <a:gd name="connsiteX0-485" fmla="*/ 583883 w 3174683"/>
                  <a:gd name="connsiteY0-486" fmla="*/ 967054 h 967054"/>
                  <a:gd name="connsiteX1-487" fmla="*/ 583883 w 3174683"/>
                  <a:gd name="connsiteY1-488" fmla="*/ 833704 h 967054"/>
                  <a:gd name="connsiteX2-489" fmla="*/ 479108 w 3174683"/>
                  <a:gd name="connsiteY2-490" fmla="*/ 469374 h 967054"/>
                  <a:gd name="connsiteX3-491" fmla="*/ 36195 w 3174683"/>
                  <a:gd name="connsiteY3-492" fmla="*/ 309830 h 967054"/>
                  <a:gd name="connsiteX4-493" fmla="*/ 283846 w 3174683"/>
                  <a:gd name="connsiteY4-494" fmla="*/ 19316 h 967054"/>
                  <a:gd name="connsiteX5-495" fmla="*/ 736283 w 3174683"/>
                  <a:gd name="connsiteY5-496" fmla="*/ 486042 h 967054"/>
                  <a:gd name="connsiteX6-497" fmla="*/ 1507808 w 3174683"/>
                  <a:gd name="connsiteY6-498" fmla="*/ 352692 h 967054"/>
                  <a:gd name="connsiteX7-499" fmla="*/ 2560321 w 3174683"/>
                  <a:gd name="connsiteY7-500" fmla="*/ 562242 h 967054"/>
                  <a:gd name="connsiteX8-501" fmla="*/ 3174683 w 3174683"/>
                  <a:gd name="connsiteY8-502" fmla="*/ 833704 h 967054"/>
                  <a:gd name="connsiteX9-503" fmla="*/ 3174683 w 3174683"/>
                  <a:gd name="connsiteY9-504" fmla="*/ 962292 h 967054"/>
                  <a:gd name="connsiteX10-505" fmla="*/ 583883 w 3174683"/>
                  <a:gd name="connsiteY10-506" fmla="*/ 967054 h 967054"/>
                  <a:gd name="connsiteX0-507" fmla="*/ 583883 w 3174683"/>
                  <a:gd name="connsiteY0-508" fmla="*/ 967054 h 967054"/>
                  <a:gd name="connsiteX1-509" fmla="*/ 583883 w 3174683"/>
                  <a:gd name="connsiteY1-510" fmla="*/ 833704 h 967054"/>
                  <a:gd name="connsiteX2-511" fmla="*/ 479108 w 3174683"/>
                  <a:gd name="connsiteY2-512" fmla="*/ 469374 h 967054"/>
                  <a:gd name="connsiteX3-513" fmla="*/ 36195 w 3174683"/>
                  <a:gd name="connsiteY3-514" fmla="*/ 309830 h 967054"/>
                  <a:gd name="connsiteX4-515" fmla="*/ 283846 w 3174683"/>
                  <a:gd name="connsiteY4-516" fmla="*/ 19316 h 967054"/>
                  <a:gd name="connsiteX5-517" fmla="*/ 736283 w 3174683"/>
                  <a:gd name="connsiteY5-518" fmla="*/ 486042 h 967054"/>
                  <a:gd name="connsiteX6-519" fmla="*/ 1507808 w 3174683"/>
                  <a:gd name="connsiteY6-520" fmla="*/ 352692 h 967054"/>
                  <a:gd name="connsiteX7-521" fmla="*/ 2560321 w 3174683"/>
                  <a:gd name="connsiteY7-522" fmla="*/ 562242 h 967054"/>
                  <a:gd name="connsiteX8-523" fmla="*/ 3174683 w 3174683"/>
                  <a:gd name="connsiteY8-524" fmla="*/ 833704 h 967054"/>
                  <a:gd name="connsiteX9-525" fmla="*/ 3174683 w 3174683"/>
                  <a:gd name="connsiteY9-526" fmla="*/ 962292 h 967054"/>
                  <a:gd name="connsiteX10-527" fmla="*/ 583883 w 3174683"/>
                  <a:gd name="connsiteY10-528" fmla="*/ 967054 h 967054"/>
                  <a:gd name="connsiteX0-529" fmla="*/ 583883 w 3174683"/>
                  <a:gd name="connsiteY0-530" fmla="*/ 967054 h 967054"/>
                  <a:gd name="connsiteX1-531" fmla="*/ 583883 w 3174683"/>
                  <a:gd name="connsiteY1-532" fmla="*/ 833704 h 967054"/>
                  <a:gd name="connsiteX2-533" fmla="*/ 479108 w 3174683"/>
                  <a:gd name="connsiteY2-534" fmla="*/ 469374 h 967054"/>
                  <a:gd name="connsiteX3-535" fmla="*/ 36195 w 3174683"/>
                  <a:gd name="connsiteY3-536" fmla="*/ 309830 h 967054"/>
                  <a:gd name="connsiteX4-537" fmla="*/ 283846 w 3174683"/>
                  <a:gd name="connsiteY4-538" fmla="*/ 19316 h 967054"/>
                  <a:gd name="connsiteX5-539" fmla="*/ 736283 w 3174683"/>
                  <a:gd name="connsiteY5-540" fmla="*/ 486042 h 967054"/>
                  <a:gd name="connsiteX6-541" fmla="*/ 1507808 w 3174683"/>
                  <a:gd name="connsiteY6-542" fmla="*/ 352692 h 967054"/>
                  <a:gd name="connsiteX7-543" fmla="*/ 2560321 w 3174683"/>
                  <a:gd name="connsiteY7-544" fmla="*/ 562242 h 967054"/>
                  <a:gd name="connsiteX8-545" fmla="*/ 3174683 w 3174683"/>
                  <a:gd name="connsiteY8-546" fmla="*/ 833704 h 967054"/>
                  <a:gd name="connsiteX9-547" fmla="*/ 3174683 w 3174683"/>
                  <a:gd name="connsiteY9-548" fmla="*/ 962292 h 967054"/>
                  <a:gd name="connsiteX10-549" fmla="*/ 583883 w 3174683"/>
                  <a:gd name="connsiteY10-550" fmla="*/ 967054 h 967054"/>
                  <a:gd name="connsiteX0-551" fmla="*/ 583883 w 3174683"/>
                  <a:gd name="connsiteY0-552" fmla="*/ 967054 h 967054"/>
                  <a:gd name="connsiteX1-553" fmla="*/ 583883 w 3174683"/>
                  <a:gd name="connsiteY1-554" fmla="*/ 833704 h 967054"/>
                  <a:gd name="connsiteX2-555" fmla="*/ 479108 w 3174683"/>
                  <a:gd name="connsiteY2-556" fmla="*/ 469374 h 967054"/>
                  <a:gd name="connsiteX3-557" fmla="*/ 36195 w 3174683"/>
                  <a:gd name="connsiteY3-558" fmla="*/ 309830 h 967054"/>
                  <a:gd name="connsiteX4-559" fmla="*/ 283846 w 3174683"/>
                  <a:gd name="connsiteY4-560" fmla="*/ 19316 h 967054"/>
                  <a:gd name="connsiteX5-561" fmla="*/ 736283 w 3174683"/>
                  <a:gd name="connsiteY5-562" fmla="*/ 486042 h 967054"/>
                  <a:gd name="connsiteX6-563" fmla="*/ 1507808 w 3174683"/>
                  <a:gd name="connsiteY6-564" fmla="*/ 352692 h 967054"/>
                  <a:gd name="connsiteX7-565" fmla="*/ 2560321 w 3174683"/>
                  <a:gd name="connsiteY7-566" fmla="*/ 562242 h 967054"/>
                  <a:gd name="connsiteX8-567" fmla="*/ 3174683 w 3174683"/>
                  <a:gd name="connsiteY8-568" fmla="*/ 833704 h 967054"/>
                  <a:gd name="connsiteX9-569" fmla="*/ 3174683 w 3174683"/>
                  <a:gd name="connsiteY9-570" fmla="*/ 962292 h 967054"/>
                  <a:gd name="connsiteX10-571" fmla="*/ 583883 w 3174683"/>
                  <a:gd name="connsiteY10-572" fmla="*/ 967054 h 967054"/>
                  <a:gd name="connsiteX0-573" fmla="*/ 588306 w 3179106"/>
                  <a:gd name="connsiteY0-574" fmla="*/ 963580 h 963580"/>
                  <a:gd name="connsiteX1-575" fmla="*/ 588306 w 3179106"/>
                  <a:gd name="connsiteY1-576" fmla="*/ 830230 h 963580"/>
                  <a:gd name="connsiteX2-577" fmla="*/ 483531 w 3179106"/>
                  <a:gd name="connsiteY2-578" fmla="*/ 465900 h 963580"/>
                  <a:gd name="connsiteX3-579" fmla="*/ 40618 w 3179106"/>
                  <a:gd name="connsiteY3-580" fmla="*/ 306356 h 963580"/>
                  <a:gd name="connsiteX4-581" fmla="*/ 288269 w 3179106"/>
                  <a:gd name="connsiteY4-582" fmla="*/ 15842 h 963580"/>
                  <a:gd name="connsiteX5-583" fmla="*/ 740706 w 3179106"/>
                  <a:gd name="connsiteY5-584" fmla="*/ 482568 h 963580"/>
                  <a:gd name="connsiteX6-585" fmla="*/ 1512231 w 3179106"/>
                  <a:gd name="connsiteY6-586" fmla="*/ 349218 h 963580"/>
                  <a:gd name="connsiteX7-587" fmla="*/ 2564744 w 3179106"/>
                  <a:gd name="connsiteY7-588" fmla="*/ 558768 h 963580"/>
                  <a:gd name="connsiteX8-589" fmla="*/ 3179106 w 3179106"/>
                  <a:gd name="connsiteY8-590" fmla="*/ 830230 h 963580"/>
                  <a:gd name="connsiteX9-591" fmla="*/ 3179106 w 3179106"/>
                  <a:gd name="connsiteY9-592" fmla="*/ 958818 h 963580"/>
                  <a:gd name="connsiteX10-593" fmla="*/ 588306 w 3179106"/>
                  <a:gd name="connsiteY10-594" fmla="*/ 963580 h 963580"/>
                  <a:gd name="connsiteX0-595" fmla="*/ 587277 w 3178077"/>
                  <a:gd name="connsiteY0-596" fmla="*/ 968048 h 968048"/>
                  <a:gd name="connsiteX1-597" fmla="*/ 587277 w 3178077"/>
                  <a:gd name="connsiteY1-598" fmla="*/ 834698 h 968048"/>
                  <a:gd name="connsiteX2-599" fmla="*/ 482502 w 3178077"/>
                  <a:gd name="connsiteY2-600" fmla="*/ 470368 h 968048"/>
                  <a:gd name="connsiteX3-601" fmla="*/ 39589 w 3178077"/>
                  <a:gd name="connsiteY3-602" fmla="*/ 310824 h 968048"/>
                  <a:gd name="connsiteX4-603" fmla="*/ 287240 w 3178077"/>
                  <a:gd name="connsiteY4-604" fmla="*/ 20310 h 968048"/>
                  <a:gd name="connsiteX5-605" fmla="*/ 739677 w 3178077"/>
                  <a:gd name="connsiteY5-606" fmla="*/ 487036 h 968048"/>
                  <a:gd name="connsiteX6-607" fmla="*/ 1511202 w 3178077"/>
                  <a:gd name="connsiteY6-608" fmla="*/ 353686 h 968048"/>
                  <a:gd name="connsiteX7-609" fmla="*/ 2563715 w 3178077"/>
                  <a:gd name="connsiteY7-610" fmla="*/ 563236 h 968048"/>
                  <a:gd name="connsiteX8-611" fmla="*/ 3178077 w 3178077"/>
                  <a:gd name="connsiteY8-612" fmla="*/ 834698 h 968048"/>
                  <a:gd name="connsiteX9-613" fmla="*/ 3178077 w 3178077"/>
                  <a:gd name="connsiteY9-614" fmla="*/ 963286 h 968048"/>
                  <a:gd name="connsiteX10-615" fmla="*/ 587277 w 3178077"/>
                  <a:gd name="connsiteY10-616" fmla="*/ 968048 h 968048"/>
                  <a:gd name="connsiteX0-617" fmla="*/ 587277 w 3178077"/>
                  <a:gd name="connsiteY0-618" fmla="*/ 968048 h 968048"/>
                  <a:gd name="connsiteX1-619" fmla="*/ 587277 w 3178077"/>
                  <a:gd name="connsiteY1-620" fmla="*/ 834698 h 968048"/>
                  <a:gd name="connsiteX2-621" fmla="*/ 482502 w 3178077"/>
                  <a:gd name="connsiteY2-622" fmla="*/ 470368 h 968048"/>
                  <a:gd name="connsiteX3-623" fmla="*/ 39589 w 3178077"/>
                  <a:gd name="connsiteY3-624" fmla="*/ 310824 h 968048"/>
                  <a:gd name="connsiteX4-625" fmla="*/ 287240 w 3178077"/>
                  <a:gd name="connsiteY4-626" fmla="*/ 20310 h 968048"/>
                  <a:gd name="connsiteX5-627" fmla="*/ 739677 w 3178077"/>
                  <a:gd name="connsiteY5-628" fmla="*/ 487036 h 968048"/>
                  <a:gd name="connsiteX6-629" fmla="*/ 1511202 w 3178077"/>
                  <a:gd name="connsiteY6-630" fmla="*/ 353686 h 968048"/>
                  <a:gd name="connsiteX7-631" fmla="*/ 2563715 w 3178077"/>
                  <a:gd name="connsiteY7-632" fmla="*/ 563236 h 968048"/>
                  <a:gd name="connsiteX8-633" fmla="*/ 3178077 w 3178077"/>
                  <a:gd name="connsiteY8-634" fmla="*/ 834698 h 968048"/>
                  <a:gd name="connsiteX9-635" fmla="*/ 3178077 w 3178077"/>
                  <a:gd name="connsiteY9-636" fmla="*/ 963286 h 968048"/>
                  <a:gd name="connsiteX10-637" fmla="*/ 587277 w 3178077"/>
                  <a:gd name="connsiteY10-638" fmla="*/ 968048 h 968048"/>
                  <a:gd name="connsiteX0-639" fmla="*/ 587277 w 3178077"/>
                  <a:gd name="connsiteY0-640" fmla="*/ 968048 h 968048"/>
                  <a:gd name="connsiteX1-641" fmla="*/ 587277 w 3178077"/>
                  <a:gd name="connsiteY1-642" fmla="*/ 834698 h 968048"/>
                  <a:gd name="connsiteX2-643" fmla="*/ 482502 w 3178077"/>
                  <a:gd name="connsiteY2-644" fmla="*/ 470368 h 968048"/>
                  <a:gd name="connsiteX3-645" fmla="*/ 39589 w 3178077"/>
                  <a:gd name="connsiteY3-646" fmla="*/ 310824 h 968048"/>
                  <a:gd name="connsiteX4-647" fmla="*/ 287240 w 3178077"/>
                  <a:gd name="connsiteY4-648" fmla="*/ 20310 h 968048"/>
                  <a:gd name="connsiteX5-649" fmla="*/ 739677 w 3178077"/>
                  <a:gd name="connsiteY5-650" fmla="*/ 487036 h 968048"/>
                  <a:gd name="connsiteX6-651" fmla="*/ 1511202 w 3178077"/>
                  <a:gd name="connsiteY6-652" fmla="*/ 353686 h 968048"/>
                  <a:gd name="connsiteX7-653" fmla="*/ 2563715 w 3178077"/>
                  <a:gd name="connsiteY7-654" fmla="*/ 563236 h 968048"/>
                  <a:gd name="connsiteX8-655" fmla="*/ 3178077 w 3178077"/>
                  <a:gd name="connsiteY8-656" fmla="*/ 834698 h 968048"/>
                  <a:gd name="connsiteX9-657" fmla="*/ 3178077 w 3178077"/>
                  <a:gd name="connsiteY9-658" fmla="*/ 963286 h 968048"/>
                  <a:gd name="connsiteX10-659" fmla="*/ 587277 w 3178077"/>
                  <a:gd name="connsiteY10-660" fmla="*/ 968048 h 9680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3178077" h="968048">
                    <a:moveTo>
                      <a:pt x="587277" y="968048"/>
                    </a:moveTo>
                    <a:lnTo>
                      <a:pt x="587277" y="834698"/>
                    </a:lnTo>
                    <a:cubicBezTo>
                      <a:pt x="714278" y="666423"/>
                      <a:pt x="741264" y="576730"/>
                      <a:pt x="482502" y="470368"/>
                    </a:cubicBezTo>
                    <a:cubicBezTo>
                      <a:pt x="259458" y="408456"/>
                      <a:pt x="148334" y="432267"/>
                      <a:pt x="39589" y="310824"/>
                    </a:cubicBezTo>
                    <a:cubicBezTo>
                      <a:pt x="-110429" y="60791"/>
                      <a:pt x="208659" y="-48746"/>
                      <a:pt x="287240" y="20310"/>
                    </a:cubicBezTo>
                    <a:cubicBezTo>
                      <a:pt x="484090" y="115561"/>
                      <a:pt x="542827" y="377498"/>
                      <a:pt x="739677" y="487036"/>
                    </a:cubicBezTo>
                    <a:cubicBezTo>
                      <a:pt x="1134964" y="647374"/>
                      <a:pt x="1306414" y="474336"/>
                      <a:pt x="1511202" y="353686"/>
                    </a:cubicBezTo>
                    <a:cubicBezTo>
                      <a:pt x="1752503" y="771199"/>
                      <a:pt x="2131915" y="812474"/>
                      <a:pt x="2563715" y="563236"/>
                    </a:cubicBezTo>
                    <a:cubicBezTo>
                      <a:pt x="2758977" y="682298"/>
                      <a:pt x="2906615" y="801361"/>
                      <a:pt x="3178077" y="834698"/>
                    </a:cubicBezTo>
                    <a:lnTo>
                      <a:pt x="3178077" y="963286"/>
                    </a:lnTo>
                    <a:lnTo>
                      <a:pt x="587277" y="968048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泪滴形 55"/>
              <p:cNvSpPr/>
              <p:nvPr>
                <p:custDataLst>
                  <p:tags r:id="rId27"/>
                </p:custDataLst>
              </p:nvPr>
            </p:nvSpPr>
            <p:spPr>
              <a:xfrm rot="5552979">
                <a:off x="3539835" y="5416951"/>
                <a:ext cx="416454" cy="493371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416454" h="493371">
                    <a:moveTo>
                      <a:pt x="218" y="364900"/>
                    </a:moveTo>
                    <a:cubicBezTo>
                      <a:pt x="-6907" y="230606"/>
                      <a:pt x="161796" y="228210"/>
                      <a:pt x="269539" y="178042"/>
                    </a:cubicBezTo>
                    <a:cubicBezTo>
                      <a:pt x="345457" y="117901"/>
                      <a:pt x="348371" y="77691"/>
                      <a:pt x="390137" y="0"/>
                    </a:cubicBezTo>
                    <a:cubicBezTo>
                      <a:pt x="419213" y="74123"/>
                      <a:pt x="430848" y="184777"/>
                      <a:pt x="389934" y="293004"/>
                    </a:cubicBezTo>
                    <a:cubicBezTo>
                      <a:pt x="361175" y="394727"/>
                      <a:pt x="255084" y="476703"/>
                      <a:pt x="190131" y="488686"/>
                    </a:cubicBezTo>
                    <a:cubicBezTo>
                      <a:pt x="125178" y="500669"/>
                      <a:pt x="7343" y="499194"/>
                      <a:pt x="218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1" name="泪滴形 55"/>
              <p:cNvSpPr/>
              <p:nvPr>
                <p:custDataLst>
                  <p:tags r:id="rId28"/>
                </p:custDataLst>
              </p:nvPr>
            </p:nvSpPr>
            <p:spPr>
              <a:xfrm rot="8258284" flipH="1">
                <a:off x="3079555" y="6029560"/>
                <a:ext cx="205227" cy="243718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  <a:gd name="connsiteX0-253" fmla="*/ 0 w 416236"/>
                  <a:gd name="connsiteY0-254" fmla="*/ 364900 h 493371"/>
                  <a:gd name="connsiteX1-255" fmla="*/ 389919 w 416236"/>
                  <a:gd name="connsiteY1-256" fmla="*/ 0 h 493371"/>
                  <a:gd name="connsiteX2-257" fmla="*/ 389716 w 416236"/>
                  <a:gd name="connsiteY2-258" fmla="*/ 293004 h 493371"/>
                  <a:gd name="connsiteX3-259" fmla="*/ 189913 w 416236"/>
                  <a:gd name="connsiteY3-260" fmla="*/ 488686 h 493371"/>
                  <a:gd name="connsiteX4-261" fmla="*/ 0 w 416236"/>
                  <a:gd name="connsiteY4-262" fmla="*/ 364900 h 493371"/>
                  <a:gd name="connsiteX0-263" fmla="*/ 329 w 416565"/>
                  <a:gd name="connsiteY0-264" fmla="*/ 364900 h 493062"/>
                  <a:gd name="connsiteX1-265" fmla="*/ 390248 w 416565"/>
                  <a:gd name="connsiteY1-266" fmla="*/ 0 h 493062"/>
                  <a:gd name="connsiteX2-267" fmla="*/ 390045 w 416565"/>
                  <a:gd name="connsiteY2-268" fmla="*/ 293004 h 493062"/>
                  <a:gd name="connsiteX3-269" fmla="*/ 190242 w 416565"/>
                  <a:gd name="connsiteY3-270" fmla="*/ 488686 h 493062"/>
                  <a:gd name="connsiteX4-271" fmla="*/ 329 w 416565"/>
                  <a:gd name="connsiteY4-272" fmla="*/ 364900 h 493062"/>
                  <a:gd name="connsiteX0-273" fmla="*/ 984 w 417220"/>
                  <a:gd name="connsiteY0-274" fmla="*/ 364900 h 495473"/>
                  <a:gd name="connsiteX1-275" fmla="*/ 390903 w 417220"/>
                  <a:gd name="connsiteY1-276" fmla="*/ 0 h 495473"/>
                  <a:gd name="connsiteX2-277" fmla="*/ 390700 w 417220"/>
                  <a:gd name="connsiteY2-278" fmla="*/ 293004 h 495473"/>
                  <a:gd name="connsiteX3-279" fmla="*/ 190897 w 417220"/>
                  <a:gd name="connsiteY3-280" fmla="*/ 488686 h 495473"/>
                  <a:gd name="connsiteX4-281" fmla="*/ 984 w 417220"/>
                  <a:gd name="connsiteY4-282" fmla="*/ 364900 h 4954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17220" h="495472">
                    <a:moveTo>
                      <a:pt x="984" y="364900"/>
                    </a:moveTo>
                    <a:cubicBezTo>
                      <a:pt x="-20815" y="215803"/>
                      <a:pt x="325950" y="11983"/>
                      <a:pt x="390903" y="0"/>
                    </a:cubicBezTo>
                    <a:cubicBezTo>
                      <a:pt x="419979" y="74123"/>
                      <a:pt x="431614" y="184777"/>
                      <a:pt x="390700" y="293004"/>
                    </a:cubicBezTo>
                    <a:cubicBezTo>
                      <a:pt x="361941" y="394727"/>
                      <a:pt x="255850" y="476703"/>
                      <a:pt x="190897" y="488686"/>
                    </a:cubicBezTo>
                    <a:cubicBezTo>
                      <a:pt x="125944" y="500669"/>
                      <a:pt x="22783" y="513997"/>
                      <a:pt x="984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任意多边形: 形状 224"/>
              <p:cNvSpPr/>
              <p:nvPr>
                <p:custDataLst>
                  <p:tags r:id="rId29"/>
                </p:custDataLst>
              </p:nvPr>
            </p:nvSpPr>
            <p:spPr>
              <a:xfrm>
                <a:off x="119061" y="6355866"/>
                <a:ext cx="3076577" cy="98792"/>
              </a:xfrm>
              <a:custGeom>
                <a:avLst/>
                <a:gdLst>
                  <a:gd name="connsiteX0" fmla="*/ 592139 w 3076577"/>
                  <a:gd name="connsiteY0" fmla="*/ 0 h 98792"/>
                  <a:gd name="connsiteX1" fmla="*/ 3076577 w 3076577"/>
                  <a:gd name="connsiteY1" fmla="*/ 0 h 98792"/>
                  <a:gd name="connsiteX2" fmla="*/ 3076577 w 3076577"/>
                  <a:gd name="connsiteY2" fmla="*/ 98792 h 98792"/>
                  <a:gd name="connsiteX3" fmla="*/ 592139 w 3076577"/>
                  <a:gd name="connsiteY3" fmla="*/ 98792 h 98792"/>
                  <a:gd name="connsiteX4" fmla="*/ 592139 w 3076577"/>
                  <a:gd name="connsiteY4" fmla="*/ 98791 h 98792"/>
                  <a:gd name="connsiteX5" fmla="*/ 48455 w 3076577"/>
                  <a:gd name="connsiteY5" fmla="*/ 98791 h 98792"/>
                  <a:gd name="connsiteX6" fmla="*/ 0 w 3076577"/>
                  <a:gd name="connsiteY6" fmla="*/ 50336 h 98792"/>
                  <a:gd name="connsiteX7" fmla="*/ 48455 w 3076577"/>
                  <a:gd name="connsiteY7" fmla="*/ 1881 h 98792"/>
                  <a:gd name="connsiteX8" fmla="*/ 592139 w 3076577"/>
                  <a:gd name="connsiteY8" fmla="*/ 1881 h 9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77" h="98792">
                    <a:moveTo>
                      <a:pt x="592139" y="0"/>
                    </a:moveTo>
                    <a:lnTo>
                      <a:pt x="3076577" y="0"/>
                    </a:lnTo>
                    <a:lnTo>
                      <a:pt x="3076577" y="98792"/>
                    </a:lnTo>
                    <a:lnTo>
                      <a:pt x="592139" y="98792"/>
                    </a:lnTo>
                    <a:lnTo>
                      <a:pt x="592139" y="98791"/>
                    </a:lnTo>
                    <a:lnTo>
                      <a:pt x="48455" y="98791"/>
                    </a:lnTo>
                    <a:cubicBezTo>
                      <a:pt x="21694" y="98791"/>
                      <a:pt x="0" y="77097"/>
                      <a:pt x="0" y="50336"/>
                    </a:cubicBezTo>
                    <a:cubicBezTo>
                      <a:pt x="0" y="23575"/>
                      <a:pt x="21694" y="1881"/>
                      <a:pt x="48455" y="1881"/>
                    </a:cubicBezTo>
                    <a:lnTo>
                      <a:pt x="592139" y="1881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6" name="组合 225"/>
            <p:cNvGrpSpPr/>
            <p:nvPr>
              <p:custDataLst>
                <p:tags r:id="rId21"/>
              </p:custDataLst>
            </p:nvPr>
          </p:nvGrpSpPr>
          <p:grpSpPr>
            <a:xfrm flipH="1">
              <a:off x="6149180" y="5455410"/>
              <a:ext cx="5881689" cy="1002540"/>
              <a:chOff x="119061" y="5455410"/>
              <a:chExt cx="5881689" cy="1002540"/>
            </a:xfrm>
          </p:grpSpPr>
          <p:sp>
            <p:nvSpPr>
              <p:cNvPr id="227" name="任意多边形: 形状 226"/>
              <p:cNvSpPr/>
              <p:nvPr>
                <p:custDataLst>
                  <p:tags r:id="rId22"/>
                </p:custDataLst>
              </p:nvPr>
            </p:nvSpPr>
            <p:spPr>
              <a:xfrm>
                <a:off x="2822673" y="5489902"/>
                <a:ext cx="3178077" cy="968048"/>
              </a:xfrm>
              <a:custGeom>
                <a:avLst/>
                <a:gdLst>
                  <a:gd name="connsiteX0" fmla="*/ 552450 w 3143250"/>
                  <a:gd name="connsiteY0" fmla="*/ 923925 h 923925"/>
                  <a:gd name="connsiteX1" fmla="*/ 552450 w 3143250"/>
                  <a:gd name="connsiteY1" fmla="*/ 790575 h 923925"/>
                  <a:gd name="connsiteX2" fmla="*/ 461963 w 3143250"/>
                  <a:gd name="connsiteY2" fmla="*/ 414338 h 923925"/>
                  <a:gd name="connsiteX3" fmla="*/ 0 w 3143250"/>
                  <a:gd name="connsiteY3" fmla="*/ 271463 h 923925"/>
                  <a:gd name="connsiteX4" fmla="*/ 257175 w 3143250"/>
                  <a:gd name="connsiteY4" fmla="*/ 0 h 923925"/>
                  <a:gd name="connsiteX5" fmla="*/ 704850 w 3143250"/>
                  <a:gd name="connsiteY5" fmla="*/ 442913 h 923925"/>
                  <a:gd name="connsiteX6" fmla="*/ 1476375 w 3143250"/>
                  <a:gd name="connsiteY6" fmla="*/ 309563 h 923925"/>
                  <a:gd name="connsiteX7" fmla="*/ 2528888 w 3143250"/>
                  <a:gd name="connsiteY7" fmla="*/ 519113 h 923925"/>
                  <a:gd name="connsiteX8" fmla="*/ 3143250 w 3143250"/>
                  <a:gd name="connsiteY8" fmla="*/ 790575 h 923925"/>
                  <a:gd name="connsiteX9" fmla="*/ 3143250 w 3143250"/>
                  <a:gd name="connsiteY9" fmla="*/ 919163 h 923925"/>
                  <a:gd name="connsiteX10" fmla="*/ 552450 w 3143250"/>
                  <a:gd name="connsiteY10" fmla="*/ 923925 h 923925"/>
                  <a:gd name="connsiteX0-1" fmla="*/ 552450 w 3143250"/>
                  <a:gd name="connsiteY0-2" fmla="*/ 923925 h 923925"/>
                  <a:gd name="connsiteX1-3" fmla="*/ 552450 w 3143250"/>
                  <a:gd name="connsiteY1-4" fmla="*/ 790575 h 923925"/>
                  <a:gd name="connsiteX2-5" fmla="*/ 461963 w 3143250"/>
                  <a:gd name="connsiteY2-6" fmla="*/ 414338 h 923925"/>
                  <a:gd name="connsiteX3-7" fmla="*/ 0 w 3143250"/>
                  <a:gd name="connsiteY3-8" fmla="*/ 271463 h 923925"/>
                  <a:gd name="connsiteX4-9" fmla="*/ 257175 w 3143250"/>
                  <a:gd name="connsiteY4-10" fmla="*/ 0 h 923925"/>
                  <a:gd name="connsiteX5-11" fmla="*/ 704850 w 3143250"/>
                  <a:gd name="connsiteY5-12" fmla="*/ 442913 h 923925"/>
                  <a:gd name="connsiteX6-13" fmla="*/ 1476375 w 3143250"/>
                  <a:gd name="connsiteY6-14" fmla="*/ 309563 h 923925"/>
                  <a:gd name="connsiteX7-15" fmla="*/ 2528888 w 3143250"/>
                  <a:gd name="connsiteY7-16" fmla="*/ 519113 h 923925"/>
                  <a:gd name="connsiteX8-17" fmla="*/ 3143250 w 3143250"/>
                  <a:gd name="connsiteY8-18" fmla="*/ 790575 h 923925"/>
                  <a:gd name="connsiteX9-19" fmla="*/ 3143250 w 3143250"/>
                  <a:gd name="connsiteY9-20" fmla="*/ 919163 h 923925"/>
                  <a:gd name="connsiteX10-21" fmla="*/ 552450 w 3143250"/>
                  <a:gd name="connsiteY10-22" fmla="*/ 923925 h 923925"/>
                  <a:gd name="connsiteX0-23" fmla="*/ 552450 w 3143250"/>
                  <a:gd name="connsiteY0-24" fmla="*/ 923925 h 923925"/>
                  <a:gd name="connsiteX1-25" fmla="*/ 552450 w 3143250"/>
                  <a:gd name="connsiteY1-26" fmla="*/ 790575 h 923925"/>
                  <a:gd name="connsiteX2-27" fmla="*/ 461963 w 3143250"/>
                  <a:gd name="connsiteY2-28" fmla="*/ 414338 h 923925"/>
                  <a:gd name="connsiteX3-29" fmla="*/ 0 w 3143250"/>
                  <a:gd name="connsiteY3-30" fmla="*/ 271463 h 923925"/>
                  <a:gd name="connsiteX4-31" fmla="*/ 257175 w 3143250"/>
                  <a:gd name="connsiteY4-32" fmla="*/ 0 h 923925"/>
                  <a:gd name="connsiteX5-33" fmla="*/ 704850 w 3143250"/>
                  <a:gd name="connsiteY5-34" fmla="*/ 442913 h 923925"/>
                  <a:gd name="connsiteX6-35" fmla="*/ 1476375 w 3143250"/>
                  <a:gd name="connsiteY6-36" fmla="*/ 309563 h 923925"/>
                  <a:gd name="connsiteX7-37" fmla="*/ 2528888 w 3143250"/>
                  <a:gd name="connsiteY7-38" fmla="*/ 519113 h 923925"/>
                  <a:gd name="connsiteX8-39" fmla="*/ 3143250 w 3143250"/>
                  <a:gd name="connsiteY8-40" fmla="*/ 790575 h 923925"/>
                  <a:gd name="connsiteX9-41" fmla="*/ 3143250 w 3143250"/>
                  <a:gd name="connsiteY9-42" fmla="*/ 919163 h 923925"/>
                  <a:gd name="connsiteX10-43" fmla="*/ 552450 w 3143250"/>
                  <a:gd name="connsiteY10-44" fmla="*/ 923925 h 923925"/>
                  <a:gd name="connsiteX0-45" fmla="*/ 552450 w 3143250"/>
                  <a:gd name="connsiteY0-46" fmla="*/ 923925 h 923925"/>
                  <a:gd name="connsiteX1-47" fmla="*/ 552450 w 3143250"/>
                  <a:gd name="connsiteY1-48" fmla="*/ 790575 h 923925"/>
                  <a:gd name="connsiteX2-49" fmla="*/ 461963 w 3143250"/>
                  <a:gd name="connsiteY2-50" fmla="*/ 414338 h 923925"/>
                  <a:gd name="connsiteX3-51" fmla="*/ 0 w 3143250"/>
                  <a:gd name="connsiteY3-52" fmla="*/ 271463 h 923925"/>
                  <a:gd name="connsiteX4-53" fmla="*/ 257175 w 3143250"/>
                  <a:gd name="connsiteY4-54" fmla="*/ 0 h 923925"/>
                  <a:gd name="connsiteX5-55" fmla="*/ 704850 w 3143250"/>
                  <a:gd name="connsiteY5-56" fmla="*/ 442913 h 923925"/>
                  <a:gd name="connsiteX6-57" fmla="*/ 1476375 w 3143250"/>
                  <a:gd name="connsiteY6-58" fmla="*/ 309563 h 923925"/>
                  <a:gd name="connsiteX7-59" fmla="*/ 2528888 w 3143250"/>
                  <a:gd name="connsiteY7-60" fmla="*/ 519113 h 923925"/>
                  <a:gd name="connsiteX8-61" fmla="*/ 3143250 w 3143250"/>
                  <a:gd name="connsiteY8-62" fmla="*/ 790575 h 923925"/>
                  <a:gd name="connsiteX9-63" fmla="*/ 3143250 w 3143250"/>
                  <a:gd name="connsiteY9-64" fmla="*/ 919163 h 923925"/>
                  <a:gd name="connsiteX10-65" fmla="*/ 552450 w 3143250"/>
                  <a:gd name="connsiteY10-66" fmla="*/ 923925 h 923925"/>
                  <a:gd name="connsiteX0-67" fmla="*/ 552450 w 3143250"/>
                  <a:gd name="connsiteY0-68" fmla="*/ 923925 h 923925"/>
                  <a:gd name="connsiteX1-69" fmla="*/ 552450 w 3143250"/>
                  <a:gd name="connsiteY1-70" fmla="*/ 790575 h 923925"/>
                  <a:gd name="connsiteX2-71" fmla="*/ 461963 w 3143250"/>
                  <a:gd name="connsiteY2-72" fmla="*/ 414338 h 923925"/>
                  <a:gd name="connsiteX3-73" fmla="*/ 0 w 3143250"/>
                  <a:gd name="connsiteY3-74" fmla="*/ 271463 h 923925"/>
                  <a:gd name="connsiteX4-75" fmla="*/ 257175 w 3143250"/>
                  <a:gd name="connsiteY4-76" fmla="*/ 0 h 923925"/>
                  <a:gd name="connsiteX5-77" fmla="*/ 704850 w 3143250"/>
                  <a:gd name="connsiteY5-78" fmla="*/ 442913 h 923925"/>
                  <a:gd name="connsiteX6-79" fmla="*/ 1476375 w 3143250"/>
                  <a:gd name="connsiteY6-80" fmla="*/ 309563 h 923925"/>
                  <a:gd name="connsiteX7-81" fmla="*/ 2528888 w 3143250"/>
                  <a:gd name="connsiteY7-82" fmla="*/ 519113 h 923925"/>
                  <a:gd name="connsiteX8-83" fmla="*/ 3143250 w 3143250"/>
                  <a:gd name="connsiteY8-84" fmla="*/ 790575 h 923925"/>
                  <a:gd name="connsiteX9-85" fmla="*/ 3143250 w 3143250"/>
                  <a:gd name="connsiteY9-86" fmla="*/ 919163 h 923925"/>
                  <a:gd name="connsiteX10-87" fmla="*/ 552450 w 3143250"/>
                  <a:gd name="connsiteY10-88" fmla="*/ 923925 h 923925"/>
                  <a:gd name="connsiteX0-89" fmla="*/ 635540 w 3226340"/>
                  <a:gd name="connsiteY0-90" fmla="*/ 923925 h 923925"/>
                  <a:gd name="connsiteX1-91" fmla="*/ 635540 w 3226340"/>
                  <a:gd name="connsiteY1-92" fmla="*/ 790575 h 923925"/>
                  <a:gd name="connsiteX2-93" fmla="*/ 545053 w 3226340"/>
                  <a:gd name="connsiteY2-94" fmla="*/ 414338 h 923925"/>
                  <a:gd name="connsiteX3-95" fmla="*/ 83090 w 3226340"/>
                  <a:gd name="connsiteY3-96" fmla="*/ 271463 h 923925"/>
                  <a:gd name="connsiteX4-97" fmla="*/ 340265 w 3226340"/>
                  <a:gd name="connsiteY4-98" fmla="*/ 0 h 923925"/>
                  <a:gd name="connsiteX5-99" fmla="*/ 787940 w 3226340"/>
                  <a:gd name="connsiteY5-100" fmla="*/ 442913 h 923925"/>
                  <a:gd name="connsiteX6-101" fmla="*/ 1559465 w 3226340"/>
                  <a:gd name="connsiteY6-102" fmla="*/ 309563 h 923925"/>
                  <a:gd name="connsiteX7-103" fmla="*/ 2611978 w 3226340"/>
                  <a:gd name="connsiteY7-104" fmla="*/ 519113 h 923925"/>
                  <a:gd name="connsiteX8-105" fmla="*/ 3226340 w 3226340"/>
                  <a:gd name="connsiteY8-106" fmla="*/ 790575 h 923925"/>
                  <a:gd name="connsiteX9-107" fmla="*/ 3226340 w 3226340"/>
                  <a:gd name="connsiteY9-108" fmla="*/ 919163 h 923925"/>
                  <a:gd name="connsiteX10-109" fmla="*/ 635540 w 3226340"/>
                  <a:gd name="connsiteY10-110" fmla="*/ 923925 h 923925"/>
                  <a:gd name="connsiteX0-111" fmla="*/ 631715 w 3222515"/>
                  <a:gd name="connsiteY0-112" fmla="*/ 951418 h 951418"/>
                  <a:gd name="connsiteX1-113" fmla="*/ 631715 w 3222515"/>
                  <a:gd name="connsiteY1-114" fmla="*/ 818068 h 951418"/>
                  <a:gd name="connsiteX2-115" fmla="*/ 541228 w 3222515"/>
                  <a:gd name="connsiteY2-116" fmla="*/ 441831 h 951418"/>
                  <a:gd name="connsiteX3-117" fmla="*/ 79265 w 3222515"/>
                  <a:gd name="connsiteY3-118" fmla="*/ 298956 h 951418"/>
                  <a:gd name="connsiteX4-119" fmla="*/ 336440 w 3222515"/>
                  <a:gd name="connsiteY4-120" fmla="*/ 27493 h 951418"/>
                  <a:gd name="connsiteX5-121" fmla="*/ 784115 w 3222515"/>
                  <a:gd name="connsiteY5-122" fmla="*/ 470406 h 951418"/>
                  <a:gd name="connsiteX6-123" fmla="*/ 1555640 w 3222515"/>
                  <a:gd name="connsiteY6-124" fmla="*/ 337056 h 951418"/>
                  <a:gd name="connsiteX7-125" fmla="*/ 2608153 w 3222515"/>
                  <a:gd name="connsiteY7-126" fmla="*/ 546606 h 951418"/>
                  <a:gd name="connsiteX8-127" fmla="*/ 3222515 w 3222515"/>
                  <a:gd name="connsiteY8-128" fmla="*/ 818068 h 951418"/>
                  <a:gd name="connsiteX9-129" fmla="*/ 3222515 w 3222515"/>
                  <a:gd name="connsiteY9-130" fmla="*/ 946656 h 951418"/>
                  <a:gd name="connsiteX10-131" fmla="*/ 631715 w 3222515"/>
                  <a:gd name="connsiteY10-132" fmla="*/ 951418 h 951418"/>
                  <a:gd name="connsiteX0-133" fmla="*/ 581737 w 3172537"/>
                  <a:gd name="connsiteY0-134" fmla="*/ 959674 h 959674"/>
                  <a:gd name="connsiteX1-135" fmla="*/ 581737 w 3172537"/>
                  <a:gd name="connsiteY1-136" fmla="*/ 826324 h 959674"/>
                  <a:gd name="connsiteX2-137" fmla="*/ 491250 w 3172537"/>
                  <a:gd name="connsiteY2-138" fmla="*/ 450087 h 959674"/>
                  <a:gd name="connsiteX3-139" fmla="*/ 29287 w 3172537"/>
                  <a:gd name="connsiteY3-140" fmla="*/ 307212 h 959674"/>
                  <a:gd name="connsiteX4-141" fmla="*/ 286462 w 3172537"/>
                  <a:gd name="connsiteY4-142" fmla="*/ 35749 h 959674"/>
                  <a:gd name="connsiteX5-143" fmla="*/ 734137 w 3172537"/>
                  <a:gd name="connsiteY5-144" fmla="*/ 478662 h 959674"/>
                  <a:gd name="connsiteX6-145" fmla="*/ 1505662 w 3172537"/>
                  <a:gd name="connsiteY6-146" fmla="*/ 345312 h 959674"/>
                  <a:gd name="connsiteX7-147" fmla="*/ 2558175 w 3172537"/>
                  <a:gd name="connsiteY7-148" fmla="*/ 554862 h 959674"/>
                  <a:gd name="connsiteX8-149" fmla="*/ 3172537 w 3172537"/>
                  <a:gd name="connsiteY8-150" fmla="*/ 826324 h 959674"/>
                  <a:gd name="connsiteX9-151" fmla="*/ 3172537 w 3172537"/>
                  <a:gd name="connsiteY9-152" fmla="*/ 954912 h 959674"/>
                  <a:gd name="connsiteX10-153" fmla="*/ 581737 w 3172537"/>
                  <a:gd name="connsiteY10-154" fmla="*/ 959674 h 959674"/>
                  <a:gd name="connsiteX0-155" fmla="*/ 581737 w 3172537"/>
                  <a:gd name="connsiteY0-156" fmla="*/ 959674 h 959674"/>
                  <a:gd name="connsiteX1-157" fmla="*/ 581737 w 3172537"/>
                  <a:gd name="connsiteY1-158" fmla="*/ 826324 h 959674"/>
                  <a:gd name="connsiteX2-159" fmla="*/ 491250 w 3172537"/>
                  <a:gd name="connsiteY2-160" fmla="*/ 450087 h 959674"/>
                  <a:gd name="connsiteX3-161" fmla="*/ 29287 w 3172537"/>
                  <a:gd name="connsiteY3-162" fmla="*/ 307212 h 959674"/>
                  <a:gd name="connsiteX4-163" fmla="*/ 286462 w 3172537"/>
                  <a:gd name="connsiteY4-164" fmla="*/ 35749 h 959674"/>
                  <a:gd name="connsiteX5-165" fmla="*/ 734137 w 3172537"/>
                  <a:gd name="connsiteY5-166" fmla="*/ 478662 h 959674"/>
                  <a:gd name="connsiteX6-167" fmla="*/ 1505662 w 3172537"/>
                  <a:gd name="connsiteY6-168" fmla="*/ 345312 h 959674"/>
                  <a:gd name="connsiteX7-169" fmla="*/ 2558175 w 3172537"/>
                  <a:gd name="connsiteY7-170" fmla="*/ 554862 h 959674"/>
                  <a:gd name="connsiteX8-171" fmla="*/ 3172537 w 3172537"/>
                  <a:gd name="connsiteY8-172" fmla="*/ 826324 h 959674"/>
                  <a:gd name="connsiteX9-173" fmla="*/ 3172537 w 3172537"/>
                  <a:gd name="connsiteY9-174" fmla="*/ 954912 h 959674"/>
                  <a:gd name="connsiteX10-175" fmla="*/ 581737 w 3172537"/>
                  <a:gd name="connsiteY10-176" fmla="*/ 959674 h 959674"/>
                  <a:gd name="connsiteX0-177" fmla="*/ 584385 w 3175185"/>
                  <a:gd name="connsiteY0-178" fmla="*/ 949335 h 949335"/>
                  <a:gd name="connsiteX1-179" fmla="*/ 584385 w 3175185"/>
                  <a:gd name="connsiteY1-180" fmla="*/ 815985 h 949335"/>
                  <a:gd name="connsiteX2-181" fmla="*/ 493898 w 3175185"/>
                  <a:gd name="connsiteY2-182" fmla="*/ 439748 h 949335"/>
                  <a:gd name="connsiteX3-183" fmla="*/ 31935 w 3175185"/>
                  <a:gd name="connsiteY3-184" fmla="*/ 296873 h 949335"/>
                  <a:gd name="connsiteX4-185" fmla="*/ 289110 w 3175185"/>
                  <a:gd name="connsiteY4-186" fmla="*/ 25410 h 949335"/>
                  <a:gd name="connsiteX5-187" fmla="*/ 736785 w 3175185"/>
                  <a:gd name="connsiteY5-188" fmla="*/ 468323 h 949335"/>
                  <a:gd name="connsiteX6-189" fmla="*/ 1508310 w 3175185"/>
                  <a:gd name="connsiteY6-190" fmla="*/ 334973 h 949335"/>
                  <a:gd name="connsiteX7-191" fmla="*/ 2560823 w 3175185"/>
                  <a:gd name="connsiteY7-192" fmla="*/ 544523 h 949335"/>
                  <a:gd name="connsiteX8-193" fmla="*/ 3175185 w 3175185"/>
                  <a:gd name="connsiteY8-194" fmla="*/ 815985 h 949335"/>
                  <a:gd name="connsiteX9-195" fmla="*/ 3175185 w 3175185"/>
                  <a:gd name="connsiteY9-196" fmla="*/ 944573 h 949335"/>
                  <a:gd name="connsiteX10-197" fmla="*/ 584385 w 3175185"/>
                  <a:gd name="connsiteY10-198" fmla="*/ 949335 h 949335"/>
                  <a:gd name="connsiteX0-199" fmla="*/ 584773 w 3175573"/>
                  <a:gd name="connsiteY0-200" fmla="*/ 969300 h 969300"/>
                  <a:gd name="connsiteX1-201" fmla="*/ 584773 w 3175573"/>
                  <a:gd name="connsiteY1-202" fmla="*/ 835950 h 969300"/>
                  <a:gd name="connsiteX2-203" fmla="*/ 494286 w 3175573"/>
                  <a:gd name="connsiteY2-204" fmla="*/ 459713 h 969300"/>
                  <a:gd name="connsiteX3-205" fmla="*/ 32323 w 3175573"/>
                  <a:gd name="connsiteY3-206" fmla="*/ 316838 h 969300"/>
                  <a:gd name="connsiteX4-207" fmla="*/ 284736 w 3175573"/>
                  <a:gd name="connsiteY4-208" fmla="*/ 21562 h 969300"/>
                  <a:gd name="connsiteX5-209" fmla="*/ 737173 w 3175573"/>
                  <a:gd name="connsiteY5-210" fmla="*/ 488288 h 969300"/>
                  <a:gd name="connsiteX6-211" fmla="*/ 1508698 w 3175573"/>
                  <a:gd name="connsiteY6-212" fmla="*/ 354938 h 969300"/>
                  <a:gd name="connsiteX7-213" fmla="*/ 2561211 w 3175573"/>
                  <a:gd name="connsiteY7-214" fmla="*/ 564488 h 969300"/>
                  <a:gd name="connsiteX8-215" fmla="*/ 3175573 w 3175573"/>
                  <a:gd name="connsiteY8-216" fmla="*/ 835950 h 969300"/>
                  <a:gd name="connsiteX9-217" fmla="*/ 3175573 w 3175573"/>
                  <a:gd name="connsiteY9-218" fmla="*/ 964538 h 969300"/>
                  <a:gd name="connsiteX10-219" fmla="*/ 584773 w 3175573"/>
                  <a:gd name="connsiteY10-220" fmla="*/ 969300 h 969300"/>
                  <a:gd name="connsiteX0-221" fmla="*/ 584773 w 3175573"/>
                  <a:gd name="connsiteY0-222" fmla="*/ 969300 h 969300"/>
                  <a:gd name="connsiteX1-223" fmla="*/ 584773 w 3175573"/>
                  <a:gd name="connsiteY1-224" fmla="*/ 835950 h 969300"/>
                  <a:gd name="connsiteX2-225" fmla="*/ 494286 w 3175573"/>
                  <a:gd name="connsiteY2-226" fmla="*/ 459713 h 969300"/>
                  <a:gd name="connsiteX3-227" fmla="*/ 32323 w 3175573"/>
                  <a:gd name="connsiteY3-228" fmla="*/ 316838 h 969300"/>
                  <a:gd name="connsiteX4-229" fmla="*/ 284736 w 3175573"/>
                  <a:gd name="connsiteY4-230" fmla="*/ 21562 h 969300"/>
                  <a:gd name="connsiteX5-231" fmla="*/ 737173 w 3175573"/>
                  <a:gd name="connsiteY5-232" fmla="*/ 488288 h 969300"/>
                  <a:gd name="connsiteX6-233" fmla="*/ 1508698 w 3175573"/>
                  <a:gd name="connsiteY6-234" fmla="*/ 354938 h 969300"/>
                  <a:gd name="connsiteX7-235" fmla="*/ 2561211 w 3175573"/>
                  <a:gd name="connsiteY7-236" fmla="*/ 564488 h 969300"/>
                  <a:gd name="connsiteX8-237" fmla="*/ 3175573 w 3175573"/>
                  <a:gd name="connsiteY8-238" fmla="*/ 835950 h 969300"/>
                  <a:gd name="connsiteX9-239" fmla="*/ 3175573 w 3175573"/>
                  <a:gd name="connsiteY9-240" fmla="*/ 964538 h 969300"/>
                  <a:gd name="connsiteX10-241" fmla="*/ 584773 w 3175573"/>
                  <a:gd name="connsiteY10-242" fmla="*/ 969300 h 969300"/>
                  <a:gd name="connsiteX0-243" fmla="*/ 584773 w 3175573"/>
                  <a:gd name="connsiteY0-244" fmla="*/ 969300 h 969300"/>
                  <a:gd name="connsiteX1-245" fmla="*/ 584773 w 3175573"/>
                  <a:gd name="connsiteY1-246" fmla="*/ 835950 h 969300"/>
                  <a:gd name="connsiteX2-247" fmla="*/ 494286 w 3175573"/>
                  <a:gd name="connsiteY2-248" fmla="*/ 459713 h 969300"/>
                  <a:gd name="connsiteX3-249" fmla="*/ 32323 w 3175573"/>
                  <a:gd name="connsiteY3-250" fmla="*/ 316838 h 969300"/>
                  <a:gd name="connsiteX4-251" fmla="*/ 284736 w 3175573"/>
                  <a:gd name="connsiteY4-252" fmla="*/ 21562 h 969300"/>
                  <a:gd name="connsiteX5-253" fmla="*/ 737173 w 3175573"/>
                  <a:gd name="connsiteY5-254" fmla="*/ 488288 h 969300"/>
                  <a:gd name="connsiteX6-255" fmla="*/ 1508698 w 3175573"/>
                  <a:gd name="connsiteY6-256" fmla="*/ 354938 h 969300"/>
                  <a:gd name="connsiteX7-257" fmla="*/ 2561211 w 3175573"/>
                  <a:gd name="connsiteY7-258" fmla="*/ 564488 h 969300"/>
                  <a:gd name="connsiteX8-259" fmla="*/ 3175573 w 3175573"/>
                  <a:gd name="connsiteY8-260" fmla="*/ 835950 h 969300"/>
                  <a:gd name="connsiteX9-261" fmla="*/ 3175573 w 3175573"/>
                  <a:gd name="connsiteY9-262" fmla="*/ 964538 h 969300"/>
                  <a:gd name="connsiteX10-263" fmla="*/ 584773 w 3175573"/>
                  <a:gd name="connsiteY10-264" fmla="*/ 969300 h 969300"/>
                  <a:gd name="connsiteX0-265" fmla="*/ 584773 w 3175573"/>
                  <a:gd name="connsiteY0-266" fmla="*/ 969300 h 969300"/>
                  <a:gd name="connsiteX1-267" fmla="*/ 584773 w 3175573"/>
                  <a:gd name="connsiteY1-268" fmla="*/ 835950 h 969300"/>
                  <a:gd name="connsiteX2-269" fmla="*/ 494286 w 3175573"/>
                  <a:gd name="connsiteY2-270" fmla="*/ 459713 h 969300"/>
                  <a:gd name="connsiteX3-271" fmla="*/ 32323 w 3175573"/>
                  <a:gd name="connsiteY3-272" fmla="*/ 316838 h 969300"/>
                  <a:gd name="connsiteX4-273" fmla="*/ 284736 w 3175573"/>
                  <a:gd name="connsiteY4-274" fmla="*/ 21562 h 969300"/>
                  <a:gd name="connsiteX5-275" fmla="*/ 737173 w 3175573"/>
                  <a:gd name="connsiteY5-276" fmla="*/ 488288 h 969300"/>
                  <a:gd name="connsiteX6-277" fmla="*/ 1508698 w 3175573"/>
                  <a:gd name="connsiteY6-278" fmla="*/ 354938 h 969300"/>
                  <a:gd name="connsiteX7-279" fmla="*/ 2561211 w 3175573"/>
                  <a:gd name="connsiteY7-280" fmla="*/ 564488 h 969300"/>
                  <a:gd name="connsiteX8-281" fmla="*/ 3175573 w 3175573"/>
                  <a:gd name="connsiteY8-282" fmla="*/ 835950 h 969300"/>
                  <a:gd name="connsiteX9-283" fmla="*/ 3175573 w 3175573"/>
                  <a:gd name="connsiteY9-284" fmla="*/ 964538 h 969300"/>
                  <a:gd name="connsiteX10-285" fmla="*/ 584773 w 3175573"/>
                  <a:gd name="connsiteY10-286" fmla="*/ 969300 h 969300"/>
                  <a:gd name="connsiteX0-287" fmla="*/ 584773 w 3175573"/>
                  <a:gd name="connsiteY0-288" fmla="*/ 969300 h 969300"/>
                  <a:gd name="connsiteX1-289" fmla="*/ 584773 w 3175573"/>
                  <a:gd name="connsiteY1-290" fmla="*/ 835950 h 969300"/>
                  <a:gd name="connsiteX2-291" fmla="*/ 494286 w 3175573"/>
                  <a:gd name="connsiteY2-292" fmla="*/ 459713 h 969300"/>
                  <a:gd name="connsiteX3-293" fmla="*/ 32323 w 3175573"/>
                  <a:gd name="connsiteY3-294" fmla="*/ 316838 h 969300"/>
                  <a:gd name="connsiteX4-295" fmla="*/ 284736 w 3175573"/>
                  <a:gd name="connsiteY4-296" fmla="*/ 21562 h 969300"/>
                  <a:gd name="connsiteX5-297" fmla="*/ 737173 w 3175573"/>
                  <a:gd name="connsiteY5-298" fmla="*/ 488288 h 969300"/>
                  <a:gd name="connsiteX6-299" fmla="*/ 1508698 w 3175573"/>
                  <a:gd name="connsiteY6-300" fmla="*/ 354938 h 969300"/>
                  <a:gd name="connsiteX7-301" fmla="*/ 2561211 w 3175573"/>
                  <a:gd name="connsiteY7-302" fmla="*/ 564488 h 969300"/>
                  <a:gd name="connsiteX8-303" fmla="*/ 3175573 w 3175573"/>
                  <a:gd name="connsiteY8-304" fmla="*/ 835950 h 969300"/>
                  <a:gd name="connsiteX9-305" fmla="*/ 3175573 w 3175573"/>
                  <a:gd name="connsiteY9-306" fmla="*/ 964538 h 969300"/>
                  <a:gd name="connsiteX10-307" fmla="*/ 584773 w 3175573"/>
                  <a:gd name="connsiteY10-308" fmla="*/ 969300 h 969300"/>
                  <a:gd name="connsiteX0-309" fmla="*/ 584773 w 3175573"/>
                  <a:gd name="connsiteY0-310" fmla="*/ 969300 h 969300"/>
                  <a:gd name="connsiteX1-311" fmla="*/ 584773 w 3175573"/>
                  <a:gd name="connsiteY1-312" fmla="*/ 835950 h 969300"/>
                  <a:gd name="connsiteX2-313" fmla="*/ 494286 w 3175573"/>
                  <a:gd name="connsiteY2-314" fmla="*/ 459713 h 969300"/>
                  <a:gd name="connsiteX3-315" fmla="*/ 32323 w 3175573"/>
                  <a:gd name="connsiteY3-316" fmla="*/ 316838 h 969300"/>
                  <a:gd name="connsiteX4-317" fmla="*/ 284736 w 3175573"/>
                  <a:gd name="connsiteY4-318" fmla="*/ 21562 h 969300"/>
                  <a:gd name="connsiteX5-319" fmla="*/ 737173 w 3175573"/>
                  <a:gd name="connsiteY5-320" fmla="*/ 488288 h 969300"/>
                  <a:gd name="connsiteX6-321" fmla="*/ 1508698 w 3175573"/>
                  <a:gd name="connsiteY6-322" fmla="*/ 354938 h 969300"/>
                  <a:gd name="connsiteX7-323" fmla="*/ 2561211 w 3175573"/>
                  <a:gd name="connsiteY7-324" fmla="*/ 564488 h 969300"/>
                  <a:gd name="connsiteX8-325" fmla="*/ 3175573 w 3175573"/>
                  <a:gd name="connsiteY8-326" fmla="*/ 835950 h 969300"/>
                  <a:gd name="connsiteX9-327" fmla="*/ 3175573 w 3175573"/>
                  <a:gd name="connsiteY9-328" fmla="*/ 964538 h 969300"/>
                  <a:gd name="connsiteX10-329" fmla="*/ 584773 w 3175573"/>
                  <a:gd name="connsiteY10-330" fmla="*/ 969300 h 969300"/>
                  <a:gd name="connsiteX0-331" fmla="*/ 584773 w 3175573"/>
                  <a:gd name="connsiteY0-332" fmla="*/ 969300 h 969300"/>
                  <a:gd name="connsiteX1-333" fmla="*/ 584773 w 3175573"/>
                  <a:gd name="connsiteY1-334" fmla="*/ 835950 h 969300"/>
                  <a:gd name="connsiteX2-335" fmla="*/ 494286 w 3175573"/>
                  <a:gd name="connsiteY2-336" fmla="*/ 459713 h 969300"/>
                  <a:gd name="connsiteX3-337" fmla="*/ 32323 w 3175573"/>
                  <a:gd name="connsiteY3-338" fmla="*/ 316838 h 969300"/>
                  <a:gd name="connsiteX4-339" fmla="*/ 284736 w 3175573"/>
                  <a:gd name="connsiteY4-340" fmla="*/ 21562 h 969300"/>
                  <a:gd name="connsiteX5-341" fmla="*/ 737173 w 3175573"/>
                  <a:gd name="connsiteY5-342" fmla="*/ 488288 h 969300"/>
                  <a:gd name="connsiteX6-343" fmla="*/ 1508698 w 3175573"/>
                  <a:gd name="connsiteY6-344" fmla="*/ 354938 h 969300"/>
                  <a:gd name="connsiteX7-345" fmla="*/ 2561211 w 3175573"/>
                  <a:gd name="connsiteY7-346" fmla="*/ 564488 h 969300"/>
                  <a:gd name="connsiteX8-347" fmla="*/ 3175573 w 3175573"/>
                  <a:gd name="connsiteY8-348" fmla="*/ 835950 h 969300"/>
                  <a:gd name="connsiteX9-349" fmla="*/ 3175573 w 3175573"/>
                  <a:gd name="connsiteY9-350" fmla="*/ 964538 h 969300"/>
                  <a:gd name="connsiteX10-351" fmla="*/ 584773 w 3175573"/>
                  <a:gd name="connsiteY10-352" fmla="*/ 969300 h 969300"/>
                  <a:gd name="connsiteX0-353" fmla="*/ 584773 w 3175573"/>
                  <a:gd name="connsiteY0-354" fmla="*/ 969300 h 969300"/>
                  <a:gd name="connsiteX1-355" fmla="*/ 584773 w 3175573"/>
                  <a:gd name="connsiteY1-356" fmla="*/ 835950 h 969300"/>
                  <a:gd name="connsiteX2-357" fmla="*/ 494286 w 3175573"/>
                  <a:gd name="connsiteY2-358" fmla="*/ 459713 h 969300"/>
                  <a:gd name="connsiteX3-359" fmla="*/ 32323 w 3175573"/>
                  <a:gd name="connsiteY3-360" fmla="*/ 316838 h 969300"/>
                  <a:gd name="connsiteX4-361" fmla="*/ 284736 w 3175573"/>
                  <a:gd name="connsiteY4-362" fmla="*/ 21562 h 969300"/>
                  <a:gd name="connsiteX5-363" fmla="*/ 737173 w 3175573"/>
                  <a:gd name="connsiteY5-364" fmla="*/ 488288 h 969300"/>
                  <a:gd name="connsiteX6-365" fmla="*/ 1508698 w 3175573"/>
                  <a:gd name="connsiteY6-366" fmla="*/ 354938 h 969300"/>
                  <a:gd name="connsiteX7-367" fmla="*/ 2561211 w 3175573"/>
                  <a:gd name="connsiteY7-368" fmla="*/ 564488 h 969300"/>
                  <a:gd name="connsiteX8-369" fmla="*/ 3175573 w 3175573"/>
                  <a:gd name="connsiteY8-370" fmla="*/ 835950 h 969300"/>
                  <a:gd name="connsiteX9-371" fmla="*/ 3175573 w 3175573"/>
                  <a:gd name="connsiteY9-372" fmla="*/ 964538 h 969300"/>
                  <a:gd name="connsiteX10-373" fmla="*/ 584773 w 3175573"/>
                  <a:gd name="connsiteY10-374" fmla="*/ 969300 h 969300"/>
                  <a:gd name="connsiteX0-375" fmla="*/ 584773 w 3175573"/>
                  <a:gd name="connsiteY0-376" fmla="*/ 969300 h 969300"/>
                  <a:gd name="connsiteX1-377" fmla="*/ 584773 w 3175573"/>
                  <a:gd name="connsiteY1-378" fmla="*/ 835950 h 969300"/>
                  <a:gd name="connsiteX2-379" fmla="*/ 494286 w 3175573"/>
                  <a:gd name="connsiteY2-380" fmla="*/ 459713 h 969300"/>
                  <a:gd name="connsiteX3-381" fmla="*/ 32323 w 3175573"/>
                  <a:gd name="connsiteY3-382" fmla="*/ 316838 h 969300"/>
                  <a:gd name="connsiteX4-383" fmla="*/ 284736 w 3175573"/>
                  <a:gd name="connsiteY4-384" fmla="*/ 21562 h 969300"/>
                  <a:gd name="connsiteX5-385" fmla="*/ 737173 w 3175573"/>
                  <a:gd name="connsiteY5-386" fmla="*/ 488288 h 969300"/>
                  <a:gd name="connsiteX6-387" fmla="*/ 1508698 w 3175573"/>
                  <a:gd name="connsiteY6-388" fmla="*/ 354938 h 969300"/>
                  <a:gd name="connsiteX7-389" fmla="*/ 2561211 w 3175573"/>
                  <a:gd name="connsiteY7-390" fmla="*/ 564488 h 969300"/>
                  <a:gd name="connsiteX8-391" fmla="*/ 3175573 w 3175573"/>
                  <a:gd name="connsiteY8-392" fmla="*/ 835950 h 969300"/>
                  <a:gd name="connsiteX9-393" fmla="*/ 3175573 w 3175573"/>
                  <a:gd name="connsiteY9-394" fmla="*/ 964538 h 969300"/>
                  <a:gd name="connsiteX10-395" fmla="*/ 584773 w 3175573"/>
                  <a:gd name="connsiteY10-396" fmla="*/ 969300 h 969300"/>
                  <a:gd name="connsiteX0-397" fmla="*/ 580409 w 3171209"/>
                  <a:gd name="connsiteY0-398" fmla="*/ 969999 h 969999"/>
                  <a:gd name="connsiteX1-399" fmla="*/ 580409 w 3171209"/>
                  <a:gd name="connsiteY1-400" fmla="*/ 836649 h 969999"/>
                  <a:gd name="connsiteX2-401" fmla="*/ 489922 w 3171209"/>
                  <a:gd name="connsiteY2-402" fmla="*/ 460412 h 969999"/>
                  <a:gd name="connsiteX3-403" fmla="*/ 32721 w 3171209"/>
                  <a:gd name="connsiteY3-404" fmla="*/ 312775 h 969999"/>
                  <a:gd name="connsiteX4-405" fmla="*/ 280372 w 3171209"/>
                  <a:gd name="connsiteY4-406" fmla="*/ 22261 h 969999"/>
                  <a:gd name="connsiteX5-407" fmla="*/ 732809 w 3171209"/>
                  <a:gd name="connsiteY5-408" fmla="*/ 488987 h 969999"/>
                  <a:gd name="connsiteX6-409" fmla="*/ 1504334 w 3171209"/>
                  <a:gd name="connsiteY6-410" fmla="*/ 355637 h 969999"/>
                  <a:gd name="connsiteX7-411" fmla="*/ 2556847 w 3171209"/>
                  <a:gd name="connsiteY7-412" fmla="*/ 565187 h 969999"/>
                  <a:gd name="connsiteX8-413" fmla="*/ 3171209 w 3171209"/>
                  <a:gd name="connsiteY8-414" fmla="*/ 836649 h 969999"/>
                  <a:gd name="connsiteX9-415" fmla="*/ 3171209 w 3171209"/>
                  <a:gd name="connsiteY9-416" fmla="*/ 965237 h 969999"/>
                  <a:gd name="connsiteX10-417" fmla="*/ 580409 w 3171209"/>
                  <a:gd name="connsiteY10-418" fmla="*/ 969999 h 969999"/>
                  <a:gd name="connsiteX0-419" fmla="*/ 580409 w 3171209"/>
                  <a:gd name="connsiteY0-420" fmla="*/ 969999 h 969999"/>
                  <a:gd name="connsiteX1-421" fmla="*/ 580409 w 3171209"/>
                  <a:gd name="connsiteY1-422" fmla="*/ 836649 h 969999"/>
                  <a:gd name="connsiteX2-423" fmla="*/ 489922 w 3171209"/>
                  <a:gd name="connsiteY2-424" fmla="*/ 460412 h 969999"/>
                  <a:gd name="connsiteX3-425" fmla="*/ 32721 w 3171209"/>
                  <a:gd name="connsiteY3-426" fmla="*/ 312775 h 969999"/>
                  <a:gd name="connsiteX4-427" fmla="*/ 280372 w 3171209"/>
                  <a:gd name="connsiteY4-428" fmla="*/ 22261 h 969999"/>
                  <a:gd name="connsiteX5-429" fmla="*/ 732809 w 3171209"/>
                  <a:gd name="connsiteY5-430" fmla="*/ 488987 h 969999"/>
                  <a:gd name="connsiteX6-431" fmla="*/ 1504334 w 3171209"/>
                  <a:gd name="connsiteY6-432" fmla="*/ 355637 h 969999"/>
                  <a:gd name="connsiteX7-433" fmla="*/ 2556847 w 3171209"/>
                  <a:gd name="connsiteY7-434" fmla="*/ 565187 h 969999"/>
                  <a:gd name="connsiteX8-435" fmla="*/ 3171209 w 3171209"/>
                  <a:gd name="connsiteY8-436" fmla="*/ 836649 h 969999"/>
                  <a:gd name="connsiteX9-437" fmla="*/ 3171209 w 3171209"/>
                  <a:gd name="connsiteY9-438" fmla="*/ 965237 h 969999"/>
                  <a:gd name="connsiteX10-439" fmla="*/ 580409 w 3171209"/>
                  <a:gd name="connsiteY10-440" fmla="*/ 969999 h 969999"/>
                  <a:gd name="connsiteX0-441" fmla="*/ 583883 w 3174683"/>
                  <a:gd name="connsiteY0-442" fmla="*/ 967054 h 967054"/>
                  <a:gd name="connsiteX1-443" fmla="*/ 583883 w 3174683"/>
                  <a:gd name="connsiteY1-444" fmla="*/ 833704 h 967054"/>
                  <a:gd name="connsiteX2-445" fmla="*/ 493396 w 3174683"/>
                  <a:gd name="connsiteY2-446" fmla="*/ 457467 h 967054"/>
                  <a:gd name="connsiteX3-447" fmla="*/ 36195 w 3174683"/>
                  <a:gd name="connsiteY3-448" fmla="*/ 309830 h 967054"/>
                  <a:gd name="connsiteX4-449" fmla="*/ 283846 w 3174683"/>
                  <a:gd name="connsiteY4-450" fmla="*/ 19316 h 967054"/>
                  <a:gd name="connsiteX5-451" fmla="*/ 736283 w 3174683"/>
                  <a:gd name="connsiteY5-452" fmla="*/ 486042 h 967054"/>
                  <a:gd name="connsiteX6-453" fmla="*/ 1507808 w 3174683"/>
                  <a:gd name="connsiteY6-454" fmla="*/ 352692 h 967054"/>
                  <a:gd name="connsiteX7-455" fmla="*/ 2560321 w 3174683"/>
                  <a:gd name="connsiteY7-456" fmla="*/ 562242 h 967054"/>
                  <a:gd name="connsiteX8-457" fmla="*/ 3174683 w 3174683"/>
                  <a:gd name="connsiteY8-458" fmla="*/ 833704 h 967054"/>
                  <a:gd name="connsiteX9-459" fmla="*/ 3174683 w 3174683"/>
                  <a:gd name="connsiteY9-460" fmla="*/ 962292 h 967054"/>
                  <a:gd name="connsiteX10-461" fmla="*/ 583883 w 3174683"/>
                  <a:gd name="connsiteY10-462" fmla="*/ 967054 h 967054"/>
                  <a:gd name="connsiteX0-463" fmla="*/ 583883 w 3174683"/>
                  <a:gd name="connsiteY0-464" fmla="*/ 967054 h 967054"/>
                  <a:gd name="connsiteX1-465" fmla="*/ 583883 w 3174683"/>
                  <a:gd name="connsiteY1-466" fmla="*/ 833704 h 967054"/>
                  <a:gd name="connsiteX2-467" fmla="*/ 479108 w 3174683"/>
                  <a:gd name="connsiteY2-468" fmla="*/ 469374 h 967054"/>
                  <a:gd name="connsiteX3-469" fmla="*/ 36195 w 3174683"/>
                  <a:gd name="connsiteY3-470" fmla="*/ 309830 h 967054"/>
                  <a:gd name="connsiteX4-471" fmla="*/ 283846 w 3174683"/>
                  <a:gd name="connsiteY4-472" fmla="*/ 19316 h 967054"/>
                  <a:gd name="connsiteX5-473" fmla="*/ 736283 w 3174683"/>
                  <a:gd name="connsiteY5-474" fmla="*/ 486042 h 967054"/>
                  <a:gd name="connsiteX6-475" fmla="*/ 1507808 w 3174683"/>
                  <a:gd name="connsiteY6-476" fmla="*/ 352692 h 967054"/>
                  <a:gd name="connsiteX7-477" fmla="*/ 2560321 w 3174683"/>
                  <a:gd name="connsiteY7-478" fmla="*/ 562242 h 967054"/>
                  <a:gd name="connsiteX8-479" fmla="*/ 3174683 w 3174683"/>
                  <a:gd name="connsiteY8-480" fmla="*/ 833704 h 967054"/>
                  <a:gd name="connsiteX9-481" fmla="*/ 3174683 w 3174683"/>
                  <a:gd name="connsiteY9-482" fmla="*/ 962292 h 967054"/>
                  <a:gd name="connsiteX10-483" fmla="*/ 583883 w 3174683"/>
                  <a:gd name="connsiteY10-484" fmla="*/ 967054 h 967054"/>
                  <a:gd name="connsiteX0-485" fmla="*/ 583883 w 3174683"/>
                  <a:gd name="connsiteY0-486" fmla="*/ 967054 h 967054"/>
                  <a:gd name="connsiteX1-487" fmla="*/ 583883 w 3174683"/>
                  <a:gd name="connsiteY1-488" fmla="*/ 833704 h 967054"/>
                  <a:gd name="connsiteX2-489" fmla="*/ 479108 w 3174683"/>
                  <a:gd name="connsiteY2-490" fmla="*/ 469374 h 967054"/>
                  <a:gd name="connsiteX3-491" fmla="*/ 36195 w 3174683"/>
                  <a:gd name="connsiteY3-492" fmla="*/ 309830 h 967054"/>
                  <a:gd name="connsiteX4-493" fmla="*/ 283846 w 3174683"/>
                  <a:gd name="connsiteY4-494" fmla="*/ 19316 h 967054"/>
                  <a:gd name="connsiteX5-495" fmla="*/ 736283 w 3174683"/>
                  <a:gd name="connsiteY5-496" fmla="*/ 486042 h 967054"/>
                  <a:gd name="connsiteX6-497" fmla="*/ 1507808 w 3174683"/>
                  <a:gd name="connsiteY6-498" fmla="*/ 352692 h 967054"/>
                  <a:gd name="connsiteX7-499" fmla="*/ 2560321 w 3174683"/>
                  <a:gd name="connsiteY7-500" fmla="*/ 562242 h 967054"/>
                  <a:gd name="connsiteX8-501" fmla="*/ 3174683 w 3174683"/>
                  <a:gd name="connsiteY8-502" fmla="*/ 833704 h 967054"/>
                  <a:gd name="connsiteX9-503" fmla="*/ 3174683 w 3174683"/>
                  <a:gd name="connsiteY9-504" fmla="*/ 962292 h 967054"/>
                  <a:gd name="connsiteX10-505" fmla="*/ 583883 w 3174683"/>
                  <a:gd name="connsiteY10-506" fmla="*/ 967054 h 967054"/>
                  <a:gd name="connsiteX0-507" fmla="*/ 583883 w 3174683"/>
                  <a:gd name="connsiteY0-508" fmla="*/ 967054 h 967054"/>
                  <a:gd name="connsiteX1-509" fmla="*/ 583883 w 3174683"/>
                  <a:gd name="connsiteY1-510" fmla="*/ 833704 h 967054"/>
                  <a:gd name="connsiteX2-511" fmla="*/ 479108 w 3174683"/>
                  <a:gd name="connsiteY2-512" fmla="*/ 469374 h 967054"/>
                  <a:gd name="connsiteX3-513" fmla="*/ 36195 w 3174683"/>
                  <a:gd name="connsiteY3-514" fmla="*/ 309830 h 967054"/>
                  <a:gd name="connsiteX4-515" fmla="*/ 283846 w 3174683"/>
                  <a:gd name="connsiteY4-516" fmla="*/ 19316 h 967054"/>
                  <a:gd name="connsiteX5-517" fmla="*/ 736283 w 3174683"/>
                  <a:gd name="connsiteY5-518" fmla="*/ 486042 h 967054"/>
                  <a:gd name="connsiteX6-519" fmla="*/ 1507808 w 3174683"/>
                  <a:gd name="connsiteY6-520" fmla="*/ 352692 h 967054"/>
                  <a:gd name="connsiteX7-521" fmla="*/ 2560321 w 3174683"/>
                  <a:gd name="connsiteY7-522" fmla="*/ 562242 h 967054"/>
                  <a:gd name="connsiteX8-523" fmla="*/ 3174683 w 3174683"/>
                  <a:gd name="connsiteY8-524" fmla="*/ 833704 h 967054"/>
                  <a:gd name="connsiteX9-525" fmla="*/ 3174683 w 3174683"/>
                  <a:gd name="connsiteY9-526" fmla="*/ 962292 h 967054"/>
                  <a:gd name="connsiteX10-527" fmla="*/ 583883 w 3174683"/>
                  <a:gd name="connsiteY10-528" fmla="*/ 967054 h 967054"/>
                  <a:gd name="connsiteX0-529" fmla="*/ 583883 w 3174683"/>
                  <a:gd name="connsiteY0-530" fmla="*/ 967054 h 967054"/>
                  <a:gd name="connsiteX1-531" fmla="*/ 583883 w 3174683"/>
                  <a:gd name="connsiteY1-532" fmla="*/ 833704 h 967054"/>
                  <a:gd name="connsiteX2-533" fmla="*/ 479108 w 3174683"/>
                  <a:gd name="connsiteY2-534" fmla="*/ 469374 h 967054"/>
                  <a:gd name="connsiteX3-535" fmla="*/ 36195 w 3174683"/>
                  <a:gd name="connsiteY3-536" fmla="*/ 309830 h 967054"/>
                  <a:gd name="connsiteX4-537" fmla="*/ 283846 w 3174683"/>
                  <a:gd name="connsiteY4-538" fmla="*/ 19316 h 967054"/>
                  <a:gd name="connsiteX5-539" fmla="*/ 736283 w 3174683"/>
                  <a:gd name="connsiteY5-540" fmla="*/ 486042 h 967054"/>
                  <a:gd name="connsiteX6-541" fmla="*/ 1507808 w 3174683"/>
                  <a:gd name="connsiteY6-542" fmla="*/ 352692 h 967054"/>
                  <a:gd name="connsiteX7-543" fmla="*/ 2560321 w 3174683"/>
                  <a:gd name="connsiteY7-544" fmla="*/ 562242 h 967054"/>
                  <a:gd name="connsiteX8-545" fmla="*/ 3174683 w 3174683"/>
                  <a:gd name="connsiteY8-546" fmla="*/ 833704 h 967054"/>
                  <a:gd name="connsiteX9-547" fmla="*/ 3174683 w 3174683"/>
                  <a:gd name="connsiteY9-548" fmla="*/ 962292 h 967054"/>
                  <a:gd name="connsiteX10-549" fmla="*/ 583883 w 3174683"/>
                  <a:gd name="connsiteY10-550" fmla="*/ 967054 h 967054"/>
                  <a:gd name="connsiteX0-551" fmla="*/ 583883 w 3174683"/>
                  <a:gd name="connsiteY0-552" fmla="*/ 967054 h 967054"/>
                  <a:gd name="connsiteX1-553" fmla="*/ 583883 w 3174683"/>
                  <a:gd name="connsiteY1-554" fmla="*/ 833704 h 967054"/>
                  <a:gd name="connsiteX2-555" fmla="*/ 479108 w 3174683"/>
                  <a:gd name="connsiteY2-556" fmla="*/ 469374 h 967054"/>
                  <a:gd name="connsiteX3-557" fmla="*/ 36195 w 3174683"/>
                  <a:gd name="connsiteY3-558" fmla="*/ 309830 h 967054"/>
                  <a:gd name="connsiteX4-559" fmla="*/ 283846 w 3174683"/>
                  <a:gd name="connsiteY4-560" fmla="*/ 19316 h 967054"/>
                  <a:gd name="connsiteX5-561" fmla="*/ 736283 w 3174683"/>
                  <a:gd name="connsiteY5-562" fmla="*/ 486042 h 967054"/>
                  <a:gd name="connsiteX6-563" fmla="*/ 1507808 w 3174683"/>
                  <a:gd name="connsiteY6-564" fmla="*/ 352692 h 967054"/>
                  <a:gd name="connsiteX7-565" fmla="*/ 2560321 w 3174683"/>
                  <a:gd name="connsiteY7-566" fmla="*/ 562242 h 967054"/>
                  <a:gd name="connsiteX8-567" fmla="*/ 3174683 w 3174683"/>
                  <a:gd name="connsiteY8-568" fmla="*/ 833704 h 967054"/>
                  <a:gd name="connsiteX9-569" fmla="*/ 3174683 w 3174683"/>
                  <a:gd name="connsiteY9-570" fmla="*/ 962292 h 967054"/>
                  <a:gd name="connsiteX10-571" fmla="*/ 583883 w 3174683"/>
                  <a:gd name="connsiteY10-572" fmla="*/ 967054 h 967054"/>
                  <a:gd name="connsiteX0-573" fmla="*/ 588306 w 3179106"/>
                  <a:gd name="connsiteY0-574" fmla="*/ 963580 h 963580"/>
                  <a:gd name="connsiteX1-575" fmla="*/ 588306 w 3179106"/>
                  <a:gd name="connsiteY1-576" fmla="*/ 830230 h 963580"/>
                  <a:gd name="connsiteX2-577" fmla="*/ 483531 w 3179106"/>
                  <a:gd name="connsiteY2-578" fmla="*/ 465900 h 963580"/>
                  <a:gd name="connsiteX3-579" fmla="*/ 40618 w 3179106"/>
                  <a:gd name="connsiteY3-580" fmla="*/ 306356 h 963580"/>
                  <a:gd name="connsiteX4-581" fmla="*/ 288269 w 3179106"/>
                  <a:gd name="connsiteY4-582" fmla="*/ 15842 h 963580"/>
                  <a:gd name="connsiteX5-583" fmla="*/ 740706 w 3179106"/>
                  <a:gd name="connsiteY5-584" fmla="*/ 482568 h 963580"/>
                  <a:gd name="connsiteX6-585" fmla="*/ 1512231 w 3179106"/>
                  <a:gd name="connsiteY6-586" fmla="*/ 349218 h 963580"/>
                  <a:gd name="connsiteX7-587" fmla="*/ 2564744 w 3179106"/>
                  <a:gd name="connsiteY7-588" fmla="*/ 558768 h 963580"/>
                  <a:gd name="connsiteX8-589" fmla="*/ 3179106 w 3179106"/>
                  <a:gd name="connsiteY8-590" fmla="*/ 830230 h 963580"/>
                  <a:gd name="connsiteX9-591" fmla="*/ 3179106 w 3179106"/>
                  <a:gd name="connsiteY9-592" fmla="*/ 958818 h 963580"/>
                  <a:gd name="connsiteX10-593" fmla="*/ 588306 w 3179106"/>
                  <a:gd name="connsiteY10-594" fmla="*/ 963580 h 963580"/>
                  <a:gd name="connsiteX0-595" fmla="*/ 587277 w 3178077"/>
                  <a:gd name="connsiteY0-596" fmla="*/ 968048 h 968048"/>
                  <a:gd name="connsiteX1-597" fmla="*/ 587277 w 3178077"/>
                  <a:gd name="connsiteY1-598" fmla="*/ 834698 h 968048"/>
                  <a:gd name="connsiteX2-599" fmla="*/ 482502 w 3178077"/>
                  <a:gd name="connsiteY2-600" fmla="*/ 470368 h 968048"/>
                  <a:gd name="connsiteX3-601" fmla="*/ 39589 w 3178077"/>
                  <a:gd name="connsiteY3-602" fmla="*/ 310824 h 968048"/>
                  <a:gd name="connsiteX4-603" fmla="*/ 287240 w 3178077"/>
                  <a:gd name="connsiteY4-604" fmla="*/ 20310 h 968048"/>
                  <a:gd name="connsiteX5-605" fmla="*/ 739677 w 3178077"/>
                  <a:gd name="connsiteY5-606" fmla="*/ 487036 h 968048"/>
                  <a:gd name="connsiteX6-607" fmla="*/ 1511202 w 3178077"/>
                  <a:gd name="connsiteY6-608" fmla="*/ 353686 h 968048"/>
                  <a:gd name="connsiteX7-609" fmla="*/ 2563715 w 3178077"/>
                  <a:gd name="connsiteY7-610" fmla="*/ 563236 h 968048"/>
                  <a:gd name="connsiteX8-611" fmla="*/ 3178077 w 3178077"/>
                  <a:gd name="connsiteY8-612" fmla="*/ 834698 h 968048"/>
                  <a:gd name="connsiteX9-613" fmla="*/ 3178077 w 3178077"/>
                  <a:gd name="connsiteY9-614" fmla="*/ 963286 h 968048"/>
                  <a:gd name="connsiteX10-615" fmla="*/ 587277 w 3178077"/>
                  <a:gd name="connsiteY10-616" fmla="*/ 968048 h 968048"/>
                  <a:gd name="connsiteX0-617" fmla="*/ 587277 w 3178077"/>
                  <a:gd name="connsiteY0-618" fmla="*/ 968048 h 968048"/>
                  <a:gd name="connsiteX1-619" fmla="*/ 587277 w 3178077"/>
                  <a:gd name="connsiteY1-620" fmla="*/ 834698 h 968048"/>
                  <a:gd name="connsiteX2-621" fmla="*/ 482502 w 3178077"/>
                  <a:gd name="connsiteY2-622" fmla="*/ 470368 h 968048"/>
                  <a:gd name="connsiteX3-623" fmla="*/ 39589 w 3178077"/>
                  <a:gd name="connsiteY3-624" fmla="*/ 310824 h 968048"/>
                  <a:gd name="connsiteX4-625" fmla="*/ 287240 w 3178077"/>
                  <a:gd name="connsiteY4-626" fmla="*/ 20310 h 968048"/>
                  <a:gd name="connsiteX5-627" fmla="*/ 739677 w 3178077"/>
                  <a:gd name="connsiteY5-628" fmla="*/ 487036 h 968048"/>
                  <a:gd name="connsiteX6-629" fmla="*/ 1511202 w 3178077"/>
                  <a:gd name="connsiteY6-630" fmla="*/ 353686 h 968048"/>
                  <a:gd name="connsiteX7-631" fmla="*/ 2563715 w 3178077"/>
                  <a:gd name="connsiteY7-632" fmla="*/ 563236 h 968048"/>
                  <a:gd name="connsiteX8-633" fmla="*/ 3178077 w 3178077"/>
                  <a:gd name="connsiteY8-634" fmla="*/ 834698 h 968048"/>
                  <a:gd name="connsiteX9-635" fmla="*/ 3178077 w 3178077"/>
                  <a:gd name="connsiteY9-636" fmla="*/ 963286 h 968048"/>
                  <a:gd name="connsiteX10-637" fmla="*/ 587277 w 3178077"/>
                  <a:gd name="connsiteY10-638" fmla="*/ 968048 h 968048"/>
                  <a:gd name="connsiteX0-639" fmla="*/ 587277 w 3178077"/>
                  <a:gd name="connsiteY0-640" fmla="*/ 968048 h 968048"/>
                  <a:gd name="connsiteX1-641" fmla="*/ 587277 w 3178077"/>
                  <a:gd name="connsiteY1-642" fmla="*/ 834698 h 968048"/>
                  <a:gd name="connsiteX2-643" fmla="*/ 482502 w 3178077"/>
                  <a:gd name="connsiteY2-644" fmla="*/ 470368 h 968048"/>
                  <a:gd name="connsiteX3-645" fmla="*/ 39589 w 3178077"/>
                  <a:gd name="connsiteY3-646" fmla="*/ 310824 h 968048"/>
                  <a:gd name="connsiteX4-647" fmla="*/ 287240 w 3178077"/>
                  <a:gd name="connsiteY4-648" fmla="*/ 20310 h 968048"/>
                  <a:gd name="connsiteX5-649" fmla="*/ 739677 w 3178077"/>
                  <a:gd name="connsiteY5-650" fmla="*/ 487036 h 968048"/>
                  <a:gd name="connsiteX6-651" fmla="*/ 1511202 w 3178077"/>
                  <a:gd name="connsiteY6-652" fmla="*/ 353686 h 968048"/>
                  <a:gd name="connsiteX7-653" fmla="*/ 2563715 w 3178077"/>
                  <a:gd name="connsiteY7-654" fmla="*/ 563236 h 968048"/>
                  <a:gd name="connsiteX8-655" fmla="*/ 3178077 w 3178077"/>
                  <a:gd name="connsiteY8-656" fmla="*/ 834698 h 968048"/>
                  <a:gd name="connsiteX9-657" fmla="*/ 3178077 w 3178077"/>
                  <a:gd name="connsiteY9-658" fmla="*/ 963286 h 968048"/>
                  <a:gd name="connsiteX10-659" fmla="*/ 587277 w 3178077"/>
                  <a:gd name="connsiteY10-660" fmla="*/ 968048 h 9680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3178077" h="968048">
                    <a:moveTo>
                      <a:pt x="587277" y="968048"/>
                    </a:moveTo>
                    <a:lnTo>
                      <a:pt x="587277" y="834698"/>
                    </a:lnTo>
                    <a:cubicBezTo>
                      <a:pt x="714278" y="666423"/>
                      <a:pt x="741264" y="576730"/>
                      <a:pt x="482502" y="470368"/>
                    </a:cubicBezTo>
                    <a:cubicBezTo>
                      <a:pt x="259458" y="408456"/>
                      <a:pt x="148334" y="432267"/>
                      <a:pt x="39589" y="310824"/>
                    </a:cubicBezTo>
                    <a:cubicBezTo>
                      <a:pt x="-110429" y="60791"/>
                      <a:pt x="208659" y="-48746"/>
                      <a:pt x="287240" y="20310"/>
                    </a:cubicBezTo>
                    <a:cubicBezTo>
                      <a:pt x="484090" y="115561"/>
                      <a:pt x="542827" y="377498"/>
                      <a:pt x="739677" y="487036"/>
                    </a:cubicBezTo>
                    <a:cubicBezTo>
                      <a:pt x="1134964" y="647374"/>
                      <a:pt x="1306414" y="474336"/>
                      <a:pt x="1511202" y="353686"/>
                    </a:cubicBezTo>
                    <a:cubicBezTo>
                      <a:pt x="1752503" y="771199"/>
                      <a:pt x="2131915" y="812474"/>
                      <a:pt x="2563715" y="563236"/>
                    </a:cubicBezTo>
                    <a:cubicBezTo>
                      <a:pt x="2758977" y="682298"/>
                      <a:pt x="2906615" y="801361"/>
                      <a:pt x="3178077" y="834698"/>
                    </a:cubicBezTo>
                    <a:lnTo>
                      <a:pt x="3178077" y="963286"/>
                    </a:lnTo>
                    <a:lnTo>
                      <a:pt x="587277" y="968048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泪滴形 55"/>
              <p:cNvSpPr/>
              <p:nvPr>
                <p:custDataLst>
                  <p:tags r:id="rId23"/>
                </p:custDataLst>
              </p:nvPr>
            </p:nvSpPr>
            <p:spPr>
              <a:xfrm rot="5552979">
                <a:off x="3539835" y="5416951"/>
                <a:ext cx="416454" cy="493371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416454" h="493371">
                    <a:moveTo>
                      <a:pt x="218" y="364900"/>
                    </a:moveTo>
                    <a:cubicBezTo>
                      <a:pt x="-6907" y="230606"/>
                      <a:pt x="161796" y="228210"/>
                      <a:pt x="269539" y="178042"/>
                    </a:cubicBezTo>
                    <a:cubicBezTo>
                      <a:pt x="345457" y="117901"/>
                      <a:pt x="348371" y="77691"/>
                      <a:pt x="390137" y="0"/>
                    </a:cubicBezTo>
                    <a:cubicBezTo>
                      <a:pt x="419213" y="74123"/>
                      <a:pt x="430848" y="184777"/>
                      <a:pt x="389934" y="293004"/>
                    </a:cubicBezTo>
                    <a:cubicBezTo>
                      <a:pt x="361175" y="394727"/>
                      <a:pt x="255084" y="476703"/>
                      <a:pt x="190131" y="488686"/>
                    </a:cubicBezTo>
                    <a:cubicBezTo>
                      <a:pt x="125178" y="500669"/>
                      <a:pt x="7343" y="499194"/>
                      <a:pt x="218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泪滴形 55"/>
              <p:cNvSpPr/>
              <p:nvPr>
                <p:custDataLst>
                  <p:tags r:id="rId24"/>
                </p:custDataLst>
              </p:nvPr>
            </p:nvSpPr>
            <p:spPr>
              <a:xfrm rot="8258284" flipH="1">
                <a:off x="3079555" y="6029560"/>
                <a:ext cx="205227" cy="243718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  <a:gd name="connsiteX0-253" fmla="*/ 0 w 416236"/>
                  <a:gd name="connsiteY0-254" fmla="*/ 364900 h 493371"/>
                  <a:gd name="connsiteX1-255" fmla="*/ 389919 w 416236"/>
                  <a:gd name="connsiteY1-256" fmla="*/ 0 h 493371"/>
                  <a:gd name="connsiteX2-257" fmla="*/ 389716 w 416236"/>
                  <a:gd name="connsiteY2-258" fmla="*/ 293004 h 493371"/>
                  <a:gd name="connsiteX3-259" fmla="*/ 189913 w 416236"/>
                  <a:gd name="connsiteY3-260" fmla="*/ 488686 h 493371"/>
                  <a:gd name="connsiteX4-261" fmla="*/ 0 w 416236"/>
                  <a:gd name="connsiteY4-262" fmla="*/ 364900 h 493371"/>
                  <a:gd name="connsiteX0-263" fmla="*/ 329 w 416565"/>
                  <a:gd name="connsiteY0-264" fmla="*/ 364900 h 493062"/>
                  <a:gd name="connsiteX1-265" fmla="*/ 390248 w 416565"/>
                  <a:gd name="connsiteY1-266" fmla="*/ 0 h 493062"/>
                  <a:gd name="connsiteX2-267" fmla="*/ 390045 w 416565"/>
                  <a:gd name="connsiteY2-268" fmla="*/ 293004 h 493062"/>
                  <a:gd name="connsiteX3-269" fmla="*/ 190242 w 416565"/>
                  <a:gd name="connsiteY3-270" fmla="*/ 488686 h 493062"/>
                  <a:gd name="connsiteX4-271" fmla="*/ 329 w 416565"/>
                  <a:gd name="connsiteY4-272" fmla="*/ 364900 h 493062"/>
                  <a:gd name="connsiteX0-273" fmla="*/ 984 w 417220"/>
                  <a:gd name="connsiteY0-274" fmla="*/ 364900 h 495473"/>
                  <a:gd name="connsiteX1-275" fmla="*/ 390903 w 417220"/>
                  <a:gd name="connsiteY1-276" fmla="*/ 0 h 495473"/>
                  <a:gd name="connsiteX2-277" fmla="*/ 390700 w 417220"/>
                  <a:gd name="connsiteY2-278" fmla="*/ 293004 h 495473"/>
                  <a:gd name="connsiteX3-279" fmla="*/ 190897 w 417220"/>
                  <a:gd name="connsiteY3-280" fmla="*/ 488686 h 495473"/>
                  <a:gd name="connsiteX4-281" fmla="*/ 984 w 417220"/>
                  <a:gd name="connsiteY4-282" fmla="*/ 364900 h 4954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17220" h="495472">
                    <a:moveTo>
                      <a:pt x="984" y="364900"/>
                    </a:moveTo>
                    <a:cubicBezTo>
                      <a:pt x="-20815" y="215803"/>
                      <a:pt x="325950" y="11983"/>
                      <a:pt x="390903" y="0"/>
                    </a:cubicBezTo>
                    <a:cubicBezTo>
                      <a:pt x="419979" y="74123"/>
                      <a:pt x="431614" y="184777"/>
                      <a:pt x="390700" y="293004"/>
                    </a:cubicBezTo>
                    <a:cubicBezTo>
                      <a:pt x="361941" y="394727"/>
                      <a:pt x="255850" y="476703"/>
                      <a:pt x="190897" y="488686"/>
                    </a:cubicBezTo>
                    <a:cubicBezTo>
                      <a:pt x="125944" y="500669"/>
                      <a:pt x="22783" y="513997"/>
                      <a:pt x="984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任意多边形: 形状 229"/>
              <p:cNvSpPr/>
              <p:nvPr>
                <p:custDataLst>
                  <p:tags r:id="rId25"/>
                </p:custDataLst>
              </p:nvPr>
            </p:nvSpPr>
            <p:spPr>
              <a:xfrm>
                <a:off x="119061" y="6355866"/>
                <a:ext cx="3076577" cy="98792"/>
              </a:xfrm>
              <a:custGeom>
                <a:avLst/>
                <a:gdLst>
                  <a:gd name="connsiteX0" fmla="*/ 592139 w 3076577"/>
                  <a:gd name="connsiteY0" fmla="*/ 0 h 98792"/>
                  <a:gd name="connsiteX1" fmla="*/ 3076577 w 3076577"/>
                  <a:gd name="connsiteY1" fmla="*/ 0 h 98792"/>
                  <a:gd name="connsiteX2" fmla="*/ 3076577 w 3076577"/>
                  <a:gd name="connsiteY2" fmla="*/ 98792 h 98792"/>
                  <a:gd name="connsiteX3" fmla="*/ 592139 w 3076577"/>
                  <a:gd name="connsiteY3" fmla="*/ 98792 h 98792"/>
                  <a:gd name="connsiteX4" fmla="*/ 592139 w 3076577"/>
                  <a:gd name="connsiteY4" fmla="*/ 98791 h 98792"/>
                  <a:gd name="connsiteX5" fmla="*/ 48455 w 3076577"/>
                  <a:gd name="connsiteY5" fmla="*/ 98791 h 98792"/>
                  <a:gd name="connsiteX6" fmla="*/ 0 w 3076577"/>
                  <a:gd name="connsiteY6" fmla="*/ 50336 h 98792"/>
                  <a:gd name="connsiteX7" fmla="*/ 48455 w 3076577"/>
                  <a:gd name="connsiteY7" fmla="*/ 1881 h 98792"/>
                  <a:gd name="connsiteX8" fmla="*/ 592139 w 3076577"/>
                  <a:gd name="connsiteY8" fmla="*/ 1881 h 9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77" h="98792">
                    <a:moveTo>
                      <a:pt x="592139" y="0"/>
                    </a:moveTo>
                    <a:lnTo>
                      <a:pt x="3076577" y="0"/>
                    </a:lnTo>
                    <a:lnTo>
                      <a:pt x="3076577" y="98792"/>
                    </a:lnTo>
                    <a:lnTo>
                      <a:pt x="592139" y="98792"/>
                    </a:lnTo>
                    <a:lnTo>
                      <a:pt x="592139" y="98791"/>
                    </a:lnTo>
                    <a:lnTo>
                      <a:pt x="48455" y="98791"/>
                    </a:lnTo>
                    <a:cubicBezTo>
                      <a:pt x="21694" y="98791"/>
                      <a:pt x="0" y="77097"/>
                      <a:pt x="0" y="50336"/>
                    </a:cubicBezTo>
                    <a:cubicBezTo>
                      <a:pt x="0" y="23575"/>
                      <a:pt x="21694" y="1881"/>
                      <a:pt x="48455" y="1881"/>
                    </a:cubicBezTo>
                    <a:lnTo>
                      <a:pt x="592139" y="1881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31" name="图片 2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5868">
            <a:off x="3335588" y="400050"/>
            <a:ext cx="1144972" cy="968048"/>
          </a:xfrm>
          <a:prstGeom prst="rect">
            <a:avLst/>
          </a:prstGeom>
        </p:spPr>
      </p:pic>
      <p:pic>
        <p:nvPicPr>
          <p:cNvPr id="232" name="图片 2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6" y="1"/>
            <a:ext cx="3660668" cy="2819401"/>
          </a:xfrm>
          <a:prstGeom prst="rect">
            <a:avLst/>
          </a:pr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6" y="1"/>
            <a:ext cx="2366693" cy="1981200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65984" y="0"/>
            <a:ext cx="2026016" cy="37973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pic>
        <p:nvPicPr>
          <p:cNvPr id="236" name="图片 23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39" y="1740302"/>
            <a:ext cx="1123428" cy="2048665"/>
          </a:xfrm>
          <a:custGeom>
            <a:avLst/>
            <a:gdLst>
              <a:gd name="connsiteX0" fmla="*/ 583200 w 1828559"/>
              <a:gd name="connsiteY0" fmla="*/ 0 h 3334531"/>
              <a:gd name="connsiteX1" fmla="*/ 1817865 w 1828559"/>
              <a:gd name="connsiteY1" fmla="*/ 0 h 3334531"/>
              <a:gd name="connsiteX2" fmla="*/ 1818991 w 1828559"/>
              <a:gd name="connsiteY2" fmla="*/ 42918 h 3334531"/>
              <a:gd name="connsiteX3" fmla="*/ 1766349 w 1828559"/>
              <a:gd name="connsiteY3" fmla="*/ 350031 h 3334531"/>
              <a:gd name="connsiteX4" fmla="*/ 1677449 w 1828559"/>
              <a:gd name="connsiteY4" fmla="*/ 604031 h 3334531"/>
              <a:gd name="connsiteX5" fmla="*/ 1664749 w 1828559"/>
              <a:gd name="connsiteY5" fmla="*/ 718331 h 3334531"/>
              <a:gd name="connsiteX6" fmla="*/ 1601249 w 1828559"/>
              <a:gd name="connsiteY6" fmla="*/ 819931 h 3334531"/>
              <a:gd name="connsiteX7" fmla="*/ 1410749 w 1828559"/>
              <a:gd name="connsiteY7" fmla="*/ 972331 h 3334531"/>
              <a:gd name="connsiteX8" fmla="*/ 1321849 w 1828559"/>
              <a:gd name="connsiteY8" fmla="*/ 1112031 h 3334531"/>
              <a:gd name="connsiteX9" fmla="*/ 1283749 w 1828559"/>
              <a:gd name="connsiteY9" fmla="*/ 1239031 h 3334531"/>
              <a:gd name="connsiteX10" fmla="*/ 1131349 w 1828559"/>
              <a:gd name="connsiteY10" fmla="*/ 1480331 h 3334531"/>
              <a:gd name="connsiteX11" fmla="*/ 1029749 w 1828559"/>
              <a:gd name="connsiteY11" fmla="*/ 1556531 h 3334531"/>
              <a:gd name="connsiteX12" fmla="*/ 801149 w 1828559"/>
              <a:gd name="connsiteY12" fmla="*/ 1759731 h 3334531"/>
              <a:gd name="connsiteX13" fmla="*/ 750349 w 1828559"/>
              <a:gd name="connsiteY13" fmla="*/ 2191531 h 3334531"/>
              <a:gd name="connsiteX14" fmla="*/ 712249 w 1828559"/>
              <a:gd name="connsiteY14" fmla="*/ 2331231 h 3334531"/>
              <a:gd name="connsiteX15" fmla="*/ 648749 w 1828559"/>
              <a:gd name="connsiteY15" fmla="*/ 2851931 h 3334531"/>
              <a:gd name="connsiteX16" fmla="*/ 610649 w 1828559"/>
              <a:gd name="connsiteY16" fmla="*/ 2991631 h 3334531"/>
              <a:gd name="connsiteX17" fmla="*/ 521749 w 1828559"/>
              <a:gd name="connsiteY17" fmla="*/ 3131331 h 3334531"/>
              <a:gd name="connsiteX18" fmla="*/ 382049 w 1828559"/>
              <a:gd name="connsiteY18" fmla="*/ 3144031 h 3334531"/>
              <a:gd name="connsiteX19" fmla="*/ 89949 w 1828559"/>
              <a:gd name="connsiteY19" fmla="*/ 3220231 h 3334531"/>
              <a:gd name="connsiteX20" fmla="*/ 77249 w 1828559"/>
              <a:gd name="connsiteY20" fmla="*/ 3321831 h 3334531"/>
              <a:gd name="connsiteX21" fmla="*/ 26449 w 1828559"/>
              <a:gd name="connsiteY21" fmla="*/ 3334531 h 3334531"/>
              <a:gd name="connsiteX22" fmla="*/ 0 w 1828559"/>
              <a:gd name="connsiteY22" fmla="*/ 3298164 h 3334531"/>
              <a:gd name="connsiteX23" fmla="*/ 0 w 1828559"/>
              <a:gd name="connsiteY23" fmla="*/ 408937 h 3334531"/>
              <a:gd name="connsiteX24" fmla="*/ 178849 w 1828559"/>
              <a:gd name="connsiteY24" fmla="*/ 248431 h 3334531"/>
              <a:gd name="connsiteX25" fmla="*/ 343949 w 1828559"/>
              <a:gd name="connsiteY25" fmla="*/ 134131 h 3334531"/>
              <a:gd name="connsiteX26" fmla="*/ 547149 w 1828559"/>
              <a:gd name="connsiteY26" fmla="*/ 19831 h 333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28559" h="3334531">
                <a:moveTo>
                  <a:pt x="583200" y="0"/>
                </a:moveTo>
                <a:lnTo>
                  <a:pt x="1817865" y="0"/>
                </a:lnTo>
                <a:lnTo>
                  <a:pt x="1818991" y="42918"/>
                </a:lnTo>
                <a:cubicBezTo>
                  <a:pt x="1826709" y="258301"/>
                  <a:pt x="1852213" y="178304"/>
                  <a:pt x="1766349" y="350031"/>
                </a:cubicBezTo>
                <a:lnTo>
                  <a:pt x="1677449" y="604031"/>
                </a:lnTo>
                <a:cubicBezTo>
                  <a:pt x="1677449" y="641139"/>
                  <a:pt x="1679537" y="683826"/>
                  <a:pt x="1664749" y="718331"/>
                </a:cubicBezTo>
                <a:cubicBezTo>
                  <a:pt x="1649017" y="755039"/>
                  <a:pt x="1622416" y="786064"/>
                  <a:pt x="1601249" y="819931"/>
                </a:cubicBezTo>
                <a:lnTo>
                  <a:pt x="1410749" y="972331"/>
                </a:lnTo>
                <a:lnTo>
                  <a:pt x="1321849" y="1112031"/>
                </a:lnTo>
                <a:cubicBezTo>
                  <a:pt x="1321849" y="1164892"/>
                  <a:pt x="1323188" y="1120715"/>
                  <a:pt x="1283749" y="1239031"/>
                </a:cubicBezTo>
                <a:lnTo>
                  <a:pt x="1131349" y="1480331"/>
                </a:lnTo>
                <a:lnTo>
                  <a:pt x="1029749" y="1556531"/>
                </a:lnTo>
                <a:lnTo>
                  <a:pt x="801149" y="1759731"/>
                </a:lnTo>
                <a:lnTo>
                  <a:pt x="750349" y="2191531"/>
                </a:lnTo>
                <a:lnTo>
                  <a:pt x="712249" y="2331231"/>
                </a:lnTo>
                <a:lnTo>
                  <a:pt x="648749" y="2851931"/>
                </a:lnTo>
                <a:lnTo>
                  <a:pt x="610649" y="2991631"/>
                </a:lnTo>
                <a:lnTo>
                  <a:pt x="521749" y="3131331"/>
                </a:lnTo>
                <a:lnTo>
                  <a:pt x="382049" y="3144031"/>
                </a:lnTo>
                <a:lnTo>
                  <a:pt x="89949" y="3220231"/>
                </a:lnTo>
                <a:lnTo>
                  <a:pt x="77249" y="3321831"/>
                </a:lnTo>
                <a:lnTo>
                  <a:pt x="26449" y="3334531"/>
                </a:lnTo>
                <a:lnTo>
                  <a:pt x="0" y="3298164"/>
                </a:lnTo>
                <a:lnTo>
                  <a:pt x="0" y="408937"/>
                </a:lnTo>
                <a:lnTo>
                  <a:pt x="178849" y="248431"/>
                </a:lnTo>
                <a:lnTo>
                  <a:pt x="343949" y="134131"/>
                </a:lnTo>
                <a:cubicBezTo>
                  <a:pt x="407845" y="89896"/>
                  <a:pt x="479027" y="57231"/>
                  <a:pt x="547149" y="19831"/>
                </a:cubicBezTo>
                <a:close/>
              </a:path>
            </a:pathLst>
          </a:custGeom>
        </p:spPr>
      </p:pic>
      <p:pic>
        <p:nvPicPr>
          <p:cNvPr id="237" name="图片 23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44960">
            <a:off x="8938038" y="1116473"/>
            <a:ext cx="686478" cy="342381"/>
          </a:xfrm>
          <a:prstGeom prst="rect">
            <a:avLst/>
          </a:prstGeom>
        </p:spPr>
      </p:pic>
      <p:pic>
        <p:nvPicPr>
          <p:cNvPr id="238" name="图片 23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473" y="637116"/>
            <a:ext cx="441074" cy="353485"/>
          </a:xfrm>
          <a:custGeom>
            <a:avLst/>
            <a:gdLst>
              <a:gd name="connsiteX0" fmla="*/ 1337289 w 1343025"/>
              <a:gd name="connsiteY0" fmla="*/ 631703 h 1076325"/>
              <a:gd name="connsiteX1" fmla="*/ 1337733 w 1343025"/>
              <a:gd name="connsiteY1" fmla="*/ 636758 h 1076325"/>
              <a:gd name="connsiteX2" fmla="*/ 1337416 w 1343025"/>
              <a:gd name="connsiteY2" fmla="*/ 633225 h 1076325"/>
              <a:gd name="connsiteX3" fmla="*/ 1337289 w 1343025"/>
              <a:gd name="connsiteY3" fmla="*/ 631703 h 1076325"/>
              <a:gd name="connsiteX4" fmla="*/ 752475 w 1343025"/>
              <a:gd name="connsiteY4" fmla="*/ 0 h 1076325"/>
              <a:gd name="connsiteX5" fmla="*/ 942975 w 1343025"/>
              <a:gd name="connsiteY5" fmla="*/ 9525 h 1076325"/>
              <a:gd name="connsiteX6" fmla="*/ 1009650 w 1343025"/>
              <a:gd name="connsiteY6" fmla="*/ 38100 h 1076325"/>
              <a:gd name="connsiteX7" fmla="*/ 1304925 w 1343025"/>
              <a:gd name="connsiteY7" fmla="*/ 404813 h 1076325"/>
              <a:gd name="connsiteX8" fmla="*/ 1314450 w 1343025"/>
              <a:gd name="connsiteY8" fmla="*/ 452438 h 1076325"/>
              <a:gd name="connsiteX9" fmla="*/ 1319213 w 1343025"/>
              <a:gd name="connsiteY9" fmla="*/ 495300 h 1076325"/>
              <a:gd name="connsiteX10" fmla="*/ 1328738 w 1343025"/>
              <a:gd name="connsiteY10" fmla="*/ 547688 h 1076325"/>
              <a:gd name="connsiteX11" fmla="*/ 1333500 w 1343025"/>
              <a:gd name="connsiteY11" fmla="*/ 600075 h 1076325"/>
              <a:gd name="connsiteX12" fmla="*/ 1337950 w 1343025"/>
              <a:gd name="connsiteY12" fmla="*/ 639223 h 1076325"/>
              <a:gd name="connsiteX13" fmla="*/ 1337733 w 1343025"/>
              <a:gd name="connsiteY13" fmla="*/ 636758 h 1076325"/>
              <a:gd name="connsiteX14" fmla="*/ 1339079 w 1343025"/>
              <a:gd name="connsiteY14" fmla="*/ 651772 h 1076325"/>
              <a:gd name="connsiteX15" fmla="*/ 1343025 w 1343025"/>
              <a:gd name="connsiteY15" fmla="*/ 695325 h 1076325"/>
              <a:gd name="connsiteX16" fmla="*/ 1338263 w 1343025"/>
              <a:gd name="connsiteY16" fmla="*/ 904875 h 1076325"/>
              <a:gd name="connsiteX17" fmla="*/ 1328738 w 1343025"/>
              <a:gd name="connsiteY17" fmla="*/ 919163 h 1076325"/>
              <a:gd name="connsiteX18" fmla="*/ 1295400 w 1343025"/>
              <a:gd name="connsiteY18" fmla="*/ 938213 h 1076325"/>
              <a:gd name="connsiteX19" fmla="*/ 1281113 w 1343025"/>
              <a:gd name="connsiteY19" fmla="*/ 942975 h 1076325"/>
              <a:gd name="connsiteX20" fmla="*/ 1128713 w 1343025"/>
              <a:gd name="connsiteY20" fmla="*/ 1023938 h 1076325"/>
              <a:gd name="connsiteX21" fmla="*/ 1076325 w 1343025"/>
              <a:gd name="connsiteY21" fmla="*/ 1071563 h 1076325"/>
              <a:gd name="connsiteX22" fmla="*/ 1033463 w 1343025"/>
              <a:gd name="connsiteY22" fmla="*/ 1076325 h 1076325"/>
              <a:gd name="connsiteX23" fmla="*/ 452438 w 1343025"/>
              <a:gd name="connsiteY23" fmla="*/ 990600 h 1076325"/>
              <a:gd name="connsiteX24" fmla="*/ 314325 w 1343025"/>
              <a:gd name="connsiteY24" fmla="*/ 928688 h 1076325"/>
              <a:gd name="connsiteX25" fmla="*/ 204788 w 1343025"/>
              <a:gd name="connsiteY25" fmla="*/ 900113 h 1076325"/>
              <a:gd name="connsiteX26" fmla="*/ 90488 w 1343025"/>
              <a:gd name="connsiteY26" fmla="*/ 766763 h 1076325"/>
              <a:gd name="connsiteX27" fmla="*/ 85725 w 1343025"/>
              <a:gd name="connsiteY27" fmla="*/ 709613 h 1076325"/>
              <a:gd name="connsiteX28" fmla="*/ 80963 w 1343025"/>
              <a:gd name="connsiteY28" fmla="*/ 690563 h 1076325"/>
              <a:gd name="connsiteX29" fmla="*/ 0 w 1343025"/>
              <a:gd name="connsiteY29" fmla="*/ 309563 h 1076325"/>
              <a:gd name="connsiteX30" fmla="*/ 14288 w 1343025"/>
              <a:gd name="connsiteY30" fmla="*/ 266700 h 1076325"/>
              <a:gd name="connsiteX31" fmla="*/ 609600 w 1343025"/>
              <a:gd name="connsiteY31" fmla="*/ 33338 h 1076325"/>
              <a:gd name="connsiteX32" fmla="*/ 704850 w 1343025"/>
              <a:gd name="connsiteY32" fmla="*/ 9525 h 1076325"/>
              <a:gd name="connsiteX33" fmla="*/ 733425 w 1343025"/>
              <a:gd name="connsiteY33" fmla="*/ 4763 h 1076325"/>
              <a:gd name="connsiteX34" fmla="*/ 752475 w 1343025"/>
              <a:gd name="connsiteY3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43025" h="1076325">
                <a:moveTo>
                  <a:pt x="1337289" y="631703"/>
                </a:moveTo>
                <a:lnTo>
                  <a:pt x="1337733" y="636758"/>
                </a:lnTo>
                <a:lnTo>
                  <a:pt x="1337416" y="633225"/>
                </a:lnTo>
                <a:cubicBezTo>
                  <a:pt x="1337160" y="630324"/>
                  <a:pt x="1337159" y="630260"/>
                  <a:pt x="1337289" y="631703"/>
                </a:cubicBezTo>
                <a:close/>
                <a:moveTo>
                  <a:pt x="752475" y="0"/>
                </a:moveTo>
                <a:cubicBezTo>
                  <a:pt x="815975" y="3175"/>
                  <a:pt x="880082" y="208"/>
                  <a:pt x="942975" y="9525"/>
                </a:cubicBezTo>
                <a:cubicBezTo>
                  <a:pt x="966894" y="13069"/>
                  <a:pt x="1009650" y="38100"/>
                  <a:pt x="1009650" y="38100"/>
                </a:cubicBezTo>
                <a:lnTo>
                  <a:pt x="1304925" y="404813"/>
                </a:lnTo>
                <a:cubicBezTo>
                  <a:pt x="1308100" y="420688"/>
                  <a:pt x="1311925" y="436447"/>
                  <a:pt x="1314450" y="452438"/>
                </a:cubicBezTo>
                <a:cubicBezTo>
                  <a:pt x="1316692" y="466637"/>
                  <a:pt x="1317080" y="481084"/>
                  <a:pt x="1319213" y="495300"/>
                </a:cubicBezTo>
                <a:cubicBezTo>
                  <a:pt x="1321846" y="512853"/>
                  <a:pt x="1325563" y="530225"/>
                  <a:pt x="1328738" y="547688"/>
                </a:cubicBezTo>
                <a:cubicBezTo>
                  <a:pt x="1330325" y="565150"/>
                  <a:pt x="1331755" y="582628"/>
                  <a:pt x="1333500" y="600075"/>
                </a:cubicBezTo>
                <a:cubicBezTo>
                  <a:pt x="1340199" y="667063"/>
                  <a:pt x="1339022" y="651730"/>
                  <a:pt x="1337950" y="639223"/>
                </a:cubicBezTo>
                <a:lnTo>
                  <a:pt x="1337733" y="636758"/>
                </a:lnTo>
                <a:lnTo>
                  <a:pt x="1339079" y="651772"/>
                </a:lnTo>
                <a:cubicBezTo>
                  <a:pt x="1339972" y="661678"/>
                  <a:pt x="1341246" y="675753"/>
                  <a:pt x="1343025" y="695325"/>
                </a:cubicBezTo>
                <a:cubicBezTo>
                  <a:pt x="1341438" y="765175"/>
                  <a:pt x="1342713" y="835149"/>
                  <a:pt x="1338263" y="904875"/>
                </a:cubicBezTo>
                <a:cubicBezTo>
                  <a:pt x="1337898" y="910587"/>
                  <a:pt x="1332402" y="914766"/>
                  <a:pt x="1328738" y="919163"/>
                </a:cubicBezTo>
                <a:cubicBezTo>
                  <a:pt x="1312933" y="938129"/>
                  <a:pt x="1317960" y="931767"/>
                  <a:pt x="1295400" y="938213"/>
                </a:cubicBezTo>
                <a:cubicBezTo>
                  <a:pt x="1290573" y="939592"/>
                  <a:pt x="1281113" y="942975"/>
                  <a:pt x="1281113" y="942975"/>
                </a:cubicBezTo>
                <a:lnTo>
                  <a:pt x="1128713" y="1023938"/>
                </a:lnTo>
                <a:cubicBezTo>
                  <a:pt x="1109480" y="1050863"/>
                  <a:pt x="1108716" y="1062925"/>
                  <a:pt x="1076325" y="1071563"/>
                </a:cubicBezTo>
                <a:cubicBezTo>
                  <a:pt x="1062435" y="1075267"/>
                  <a:pt x="1033463" y="1076325"/>
                  <a:pt x="1033463" y="1076325"/>
                </a:cubicBezTo>
                <a:lnTo>
                  <a:pt x="452438" y="990600"/>
                </a:lnTo>
                <a:lnTo>
                  <a:pt x="314325" y="928688"/>
                </a:lnTo>
                <a:lnTo>
                  <a:pt x="204788" y="900113"/>
                </a:lnTo>
                <a:lnTo>
                  <a:pt x="90488" y="766763"/>
                </a:lnTo>
                <a:cubicBezTo>
                  <a:pt x="88900" y="747713"/>
                  <a:pt x="88096" y="728581"/>
                  <a:pt x="85725" y="709613"/>
                </a:cubicBezTo>
                <a:cubicBezTo>
                  <a:pt x="84913" y="703118"/>
                  <a:pt x="80963" y="690563"/>
                  <a:pt x="80963" y="690563"/>
                </a:cubicBezTo>
                <a:lnTo>
                  <a:pt x="0" y="309563"/>
                </a:lnTo>
                <a:lnTo>
                  <a:pt x="14288" y="266700"/>
                </a:lnTo>
                <a:lnTo>
                  <a:pt x="609600" y="33338"/>
                </a:lnTo>
                <a:lnTo>
                  <a:pt x="704850" y="9525"/>
                </a:lnTo>
                <a:cubicBezTo>
                  <a:pt x="714259" y="7354"/>
                  <a:pt x="723956" y="6657"/>
                  <a:pt x="733425" y="4763"/>
                </a:cubicBezTo>
                <a:cubicBezTo>
                  <a:pt x="739843" y="3479"/>
                  <a:pt x="746125" y="1588"/>
                  <a:pt x="752475" y="0"/>
                </a:cubicBezTo>
                <a:close/>
              </a:path>
            </a:pathLst>
          </a:custGeom>
        </p:spPr>
      </p:pic>
      <p:grpSp>
        <p:nvGrpSpPr>
          <p:cNvPr id="3" name="组合 2"/>
          <p:cNvGrpSpPr/>
          <p:nvPr>
            <p:custDataLst>
              <p:tags r:id="rId12"/>
            </p:custDataLst>
          </p:nvPr>
        </p:nvGrpSpPr>
        <p:grpSpPr>
          <a:xfrm>
            <a:off x="2843351" y="1649730"/>
            <a:ext cx="6340197" cy="1882156"/>
            <a:chOff x="2925903" y="1946006"/>
            <a:chExt cx="6340197" cy="1882156"/>
          </a:xfrm>
        </p:grpSpPr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2925903" y="2258502"/>
              <a:ext cx="634019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9600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rgbClr val="B9DAFC"/>
                  </a:solidFill>
                  <a:effectLst>
                    <a:outerShdw blurRad="50800" dist="38100" dir="2700000" algn="tl" rotWithShape="0">
                      <a:srgbClr val="3696F6">
                        <a:alpha val="40000"/>
                      </a:srgbClr>
                    </a:outerShdw>
                    <a:reflection blurRad="6350" stA="9000" endPos="45500" dist="50800" dir="5400000" sy="-100000" algn="bl" rotWithShape="0"/>
                  </a:effectLst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防溺水安全</a:t>
              </a:r>
            </a:p>
          </p:txBody>
        </p:sp>
        <p:sp>
          <p:nvSpPr>
            <p:cNvPr id="2" name="文本框 1"/>
            <p:cNvSpPr txBox="1"/>
            <p:nvPr>
              <p:custDataLst>
                <p:tags r:id="rId15"/>
              </p:custDataLst>
            </p:nvPr>
          </p:nvSpPr>
          <p:spPr>
            <a:xfrm>
              <a:off x="3352800" y="1946006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rgbClr val="8AC2FA"/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Fang</a:t>
              </a:r>
              <a:endParaRPr lang="zh-CN" altLang="en-US">
                <a:solidFill>
                  <a:srgbClr val="8AC2FA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35" name="文本框 34"/>
            <p:cNvSpPr txBox="1"/>
            <p:nvPr>
              <p:custDataLst>
                <p:tags r:id="rId16"/>
              </p:custDataLst>
            </p:nvPr>
          </p:nvSpPr>
          <p:spPr>
            <a:xfrm>
              <a:off x="4726742" y="1946006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rgbClr val="8AC2FA"/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Ni</a:t>
              </a:r>
              <a:endParaRPr lang="zh-CN" altLang="en-US">
                <a:solidFill>
                  <a:srgbClr val="8AC2FA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36" name="文本框 35"/>
            <p:cNvSpPr txBox="1"/>
            <p:nvPr>
              <p:custDataLst>
                <p:tags r:id="rId17"/>
              </p:custDataLst>
            </p:nvPr>
          </p:nvSpPr>
          <p:spPr>
            <a:xfrm>
              <a:off x="5804093" y="1946006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rgbClr val="8AC2FA"/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Shui</a:t>
              </a:r>
              <a:endParaRPr lang="zh-CN" altLang="en-US">
                <a:solidFill>
                  <a:srgbClr val="8AC2FA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37" name="文本框 36"/>
            <p:cNvSpPr txBox="1"/>
            <p:nvPr>
              <p:custDataLst>
                <p:tags r:id="rId18"/>
              </p:custDataLst>
            </p:nvPr>
          </p:nvSpPr>
          <p:spPr>
            <a:xfrm>
              <a:off x="7102014" y="1946006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rgbClr val="8AC2FA"/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An</a:t>
              </a:r>
              <a:endParaRPr lang="zh-CN" altLang="en-US">
                <a:solidFill>
                  <a:srgbClr val="8AC2FA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  <p:sp>
          <p:nvSpPr>
            <p:cNvPr id="38" name="文本框 37"/>
            <p:cNvSpPr txBox="1"/>
            <p:nvPr>
              <p:custDataLst>
                <p:tags r:id="rId19"/>
              </p:custDataLst>
            </p:nvPr>
          </p:nvSpPr>
          <p:spPr>
            <a:xfrm>
              <a:off x="8242841" y="1946006"/>
              <a:ext cx="760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rgbClr val="8AC2FA"/>
                  </a:solidFill>
                  <a:latin typeface="汉仪黑荔枝体简" panose="00020600040101010101" pitchFamily="18" charset="-122"/>
                  <a:ea typeface="汉仪黑荔枝体简" panose="00020600040101010101" pitchFamily="18" charset="-122"/>
                </a:rPr>
                <a:t>Quan</a:t>
              </a:r>
              <a:endParaRPr lang="zh-CN" altLang="en-US">
                <a:solidFill>
                  <a:srgbClr val="8AC2FA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endParaRPr>
            </a:p>
          </p:txBody>
        </p:sp>
      </p:grpSp>
      <p:sp>
        <p:nvSpPr>
          <p:cNvPr id="40" name="矩形 39"/>
          <p:cNvSpPr/>
          <p:nvPr>
            <p:custDataLst>
              <p:tags r:id="rId13"/>
            </p:custDataLst>
          </p:nvPr>
        </p:nvSpPr>
        <p:spPr>
          <a:xfrm>
            <a:off x="2254330" y="3737312"/>
            <a:ext cx="7683340" cy="625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全社会都希望青少年健康成长，将来成为祖国的栋梁。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但据有关方面统计，我国近年遭遇意外事故死亡的青少年约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8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万人，位居青少年死亡原因的首位。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grpSp>
        <p:nvGrpSpPr>
          <p:cNvPr id="29" name="组合 28"/>
          <p:cNvGrpSpPr/>
          <p:nvPr>
            <p:custDataLst>
              <p:tags r:id="rId3"/>
            </p:custDataLst>
          </p:nvPr>
        </p:nvGrpSpPr>
        <p:grpSpPr>
          <a:xfrm>
            <a:off x="150678" y="6553988"/>
            <a:ext cx="11890645" cy="131656"/>
            <a:chOff x="114300" y="6612044"/>
            <a:chExt cx="11890645" cy="131656"/>
          </a:xfrm>
        </p:grpSpPr>
        <p:grpSp>
          <p:nvGrpSpPr>
            <p:cNvPr id="159" name="组合 158"/>
            <p:cNvGrpSpPr/>
            <p:nvPr>
              <p:custDataLst>
                <p:tags r:id="rId13"/>
              </p:custDataLst>
            </p:nvPr>
          </p:nvGrpSpPr>
          <p:grpSpPr>
            <a:xfrm>
              <a:off x="114300" y="6612044"/>
              <a:ext cx="10385768" cy="131656"/>
              <a:chOff x="91368" y="6650248"/>
              <a:chExt cx="10385768" cy="131656"/>
            </a:xfrm>
            <a:solidFill>
              <a:srgbClr val="B9DAFC"/>
            </a:solidFill>
          </p:grpSpPr>
          <p:sp>
            <p:nvSpPr>
              <p:cNvPr id="160" name="任意多边形: 形状 159"/>
              <p:cNvSpPr/>
              <p:nvPr>
                <p:custDataLst>
                  <p:tags r:id="rId15"/>
                </p:custDataLst>
              </p:nvPr>
            </p:nvSpPr>
            <p:spPr>
              <a:xfrm>
                <a:off x="91368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任意多边形: 形状 160"/>
              <p:cNvSpPr/>
              <p:nvPr>
                <p:custDataLst>
                  <p:tags r:id="rId16"/>
                </p:custDataLst>
              </p:nvPr>
            </p:nvSpPr>
            <p:spPr>
              <a:xfrm>
                <a:off x="1596245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任意多边形: 形状 161"/>
              <p:cNvSpPr/>
              <p:nvPr>
                <p:custDataLst>
                  <p:tags r:id="rId17"/>
                </p:custDataLst>
              </p:nvPr>
            </p:nvSpPr>
            <p:spPr>
              <a:xfrm>
                <a:off x="3101122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任意多边形: 形状 162"/>
              <p:cNvSpPr/>
              <p:nvPr>
                <p:custDataLst>
                  <p:tags r:id="rId18"/>
                </p:custDataLst>
              </p:nvPr>
            </p:nvSpPr>
            <p:spPr>
              <a:xfrm>
                <a:off x="4605999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任意多边形: 形状 163"/>
              <p:cNvSpPr/>
              <p:nvPr>
                <p:custDataLst>
                  <p:tags r:id="rId19"/>
                </p:custDataLst>
              </p:nvPr>
            </p:nvSpPr>
            <p:spPr>
              <a:xfrm>
                <a:off x="6110876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任意多边形: 形状 164"/>
              <p:cNvSpPr/>
              <p:nvPr>
                <p:custDataLst>
                  <p:tags r:id="rId20"/>
                </p:custDataLst>
              </p:nvPr>
            </p:nvSpPr>
            <p:spPr>
              <a:xfrm>
                <a:off x="7615753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任意多边形: 形状 165"/>
              <p:cNvSpPr/>
              <p:nvPr>
                <p:custDataLst>
                  <p:tags r:id="rId21"/>
                </p:custDataLst>
              </p:nvPr>
            </p:nvSpPr>
            <p:spPr>
              <a:xfrm>
                <a:off x="9120630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8" name="任意多边形: 形状 217"/>
            <p:cNvSpPr/>
            <p:nvPr>
              <p:custDataLst>
                <p:tags r:id="rId14"/>
              </p:custDataLst>
            </p:nvPr>
          </p:nvSpPr>
          <p:spPr>
            <a:xfrm>
              <a:off x="10648439" y="6612044"/>
              <a:ext cx="1356506" cy="131656"/>
            </a:xfrm>
            <a:custGeom>
              <a:avLst/>
              <a:gdLst>
                <a:gd name="connsiteX0" fmla="*/ 62535 w 1334080"/>
                <a:gd name="connsiteY0" fmla="*/ 492 h 224772"/>
                <a:gd name="connsiteX1" fmla="*/ 333520 w 1334080"/>
                <a:gd name="connsiteY1" fmla="*/ 46902 h 224772"/>
                <a:gd name="connsiteX2" fmla="*/ 667040 w 1334080"/>
                <a:gd name="connsiteY2" fmla="*/ 46902 h 224772"/>
                <a:gd name="connsiteX3" fmla="*/ 1000560 w 1334080"/>
                <a:gd name="connsiteY3" fmla="*/ 46902 h 224772"/>
                <a:gd name="connsiteX4" fmla="*/ 1334080 w 1334080"/>
                <a:gd name="connsiteY4" fmla="*/ 46902 h 224772"/>
                <a:gd name="connsiteX5" fmla="*/ 1334080 w 1334080"/>
                <a:gd name="connsiteY5" fmla="*/ 177870 h 224772"/>
                <a:gd name="connsiteX6" fmla="*/ 1000560 w 1334080"/>
                <a:gd name="connsiteY6" fmla="*/ 177870 h 224772"/>
                <a:gd name="connsiteX7" fmla="*/ 667040 w 1334080"/>
                <a:gd name="connsiteY7" fmla="*/ 177870 h 224772"/>
                <a:gd name="connsiteX8" fmla="*/ 333520 w 1334080"/>
                <a:gd name="connsiteY8" fmla="*/ 177870 h 224772"/>
                <a:gd name="connsiteX9" fmla="*/ 62535 w 1334080"/>
                <a:gd name="connsiteY9" fmla="*/ 131460 h 224772"/>
                <a:gd name="connsiteX10" fmla="*/ 0 w 1334080"/>
                <a:gd name="connsiteY10" fmla="*/ 177870 h 224772"/>
                <a:gd name="connsiteX11" fmla="*/ 0 w 1334080"/>
                <a:gd name="connsiteY11" fmla="*/ 46902 h 224772"/>
                <a:gd name="connsiteX12" fmla="*/ 62535 w 1334080"/>
                <a:gd name="connsiteY12" fmla="*/ 492 h 224772"/>
                <a:gd name="connsiteX0-1" fmla="*/ 74176 w 1345721"/>
                <a:gd name="connsiteY0-2" fmla="*/ 492 h 224772"/>
                <a:gd name="connsiteX1-3" fmla="*/ 345161 w 1345721"/>
                <a:gd name="connsiteY1-4" fmla="*/ 46902 h 224772"/>
                <a:gd name="connsiteX2-5" fmla="*/ 678681 w 1345721"/>
                <a:gd name="connsiteY2-6" fmla="*/ 46902 h 224772"/>
                <a:gd name="connsiteX3-7" fmla="*/ 1012201 w 1345721"/>
                <a:gd name="connsiteY3-8" fmla="*/ 46902 h 224772"/>
                <a:gd name="connsiteX4-9" fmla="*/ 1345721 w 1345721"/>
                <a:gd name="connsiteY4-10" fmla="*/ 46902 h 224772"/>
                <a:gd name="connsiteX5-11" fmla="*/ 1345721 w 1345721"/>
                <a:gd name="connsiteY5-12" fmla="*/ 177870 h 224772"/>
                <a:gd name="connsiteX6-13" fmla="*/ 1012201 w 1345721"/>
                <a:gd name="connsiteY6-14" fmla="*/ 177870 h 224772"/>
                <a:gd name="connsiteX7-15" fmla="*/ 678681 w 1345721"/>
                <a:gd name="connsiteY7-16" fmla="*/ 177870 h 224772"/>
                <a:gd name="connsiteX8-17" fmla="*/ 345161 w 1345721"/>
                <a:gd name="connsiteY8-18" fmla="*/ 177870 h 224772"/>
                <a:gd name="connsiteX9-19" fmla="*/ 74176 w 1345721"/>
                <a:gd name="connsiteY9-20" fmla="*/ 131460 h 224772"/>
                <a:gd name="connsiteX10-21" fmla="*/ 11641 w 1345721"/>
                <a:gd name="connsiteY10-22" fmla="*/ 177870 h 224772"/>
                <a:gd name="connsiteX11-23" fmla="*/ 11641 w 1345721"/>
                <a:gd name="connsiteY11-24" fmla="*/ 46902 h 224772"/>
                <a:gd name="connsiteX12-25" fmla="*/ 74176 w 1345721"/>
                <a:gd name="connsiteY12-26" fmla="*/ 492 h 224772"/>
                <a:gd name="connsiteX0-27" fmla="*/ 75308 w 1346853"/>
                <a:gd name="connsiteY0-28" fmla="*/ 492 h 224772"/>
                <a:gd name="connsiteX1-29" fmla="*/ 346293 w 1346853"/>
                <a:gd name="connsiteY1-30" fmla="*/ 46902 h 224772"/>
                <a:gd name="connsiteX2-31" fmla="*/ 679813 w 1346853"/>
                <a:gd name="connsiteY2-32" fmla="*/ 46902 h 224772"/>
                <a:gd name="connsiteX3-33" fmla="*/ 1013333 w 1346853"/>
                <a:gd name="connsiteY3-34" fmla="*/ 46902 h 224772"/>
                <a:gd name="connsiteX4-35" fmla="*/ 1346853 w 1346853"/>
                <a:gd name="connsiteY4-36" fmla="*/ 46902 h 224772"/>
                <a:gd name="connsiteX5-37" fmla="*/ 1346853 w 1346853"/>
                <a:gd name="connsiteY5-38" fmla="*/ 177870 h 224772"/>
                <a:gd name="connsiteX6-39" fmla="*/ 1013333 w 1346853"/>
                <a:gd name="connsiteY6-40" fmla="*/ 177870 h 224772"/>
                <a:gd name="connsiteX7-41" fmla="*/ 679813 w 1346853"/>
                <a:gd name="connsiteY7-42" fmla="*/ 177870 h 224772"/>
                <a:gd name="connsiteX8-43" fmla="*/ 346293 w 1346853"/>
                <a:gd name="connsiteY8-44" fmla="*/ 177870 h 224772"/>
                <a:gd name="connsiteX9-45" fmla="*/ 75308 w 1346853"/>
                <a:gd name="connsiteY9-46" fmla="*/ 131460 h 224772"/>
                <a:gd name="connsiteX10-47" fmla="*/ 12773 w 1346853"/>
                <a:gd name="connsiteY10-48" fmla="*/ 177870 h 224772"/>
                <a:gd name="connsiteX11-49" fmla="*/ 12773 w 1346853"/>
                <a:gd name="connsiteY11-50" fmla="*/ 46902 h 224772"/>
                <a:gd name="connsiteX12-51" fmla="*/ 75308 w 1346853"/>
                <a:gd name="connsiteY12-52" fmla="*/ 492 h 224772"/>
                <a:gd name="connsiteX0-53" fmla="*/ 75308 w 1353203"/>
                <a:gd name="connsiteY0-54" fmla="*/ 492 h 224772"/>
                <a:gd name="connsiteX1-55" fmla="*/ 346293 w 1353203"/>
                <a:gd name="connsiteY1-56" fmla="*/ 46902 h 224772"/>
                <a:gd name="connsiteX2-57" fmla="*/ 679813 w 1353203"/>
                <a:gd name="connsiteY2-58" fmla="*/ 46902 h 224772"/>
                <a:gd name="connsiteX3-59" fmla="*/ 1013333 w 1353203"/>
                <a:gd name="connsiteY3-60" fmla="*/ 46902 h 224772"/>
                <a:gd name="connsiteX4-61" fmla="*/ 1346853 w 1353203"/>
                <a:gd name="connsiteY4-62" fmla="*/ 46902 h 224772"/>
                <a:gd name="connsiteX5-63" fmla="*/ 1346853 w 1353203"/>
                <a:gd name="connsiteY5-64" fmla="*/ 177870 h 224772"/>
                <a:gd name="connsiteX6-65" fmla="*/ 1013333 w 1353203"/>
                <a:gd name="connsiteY6-66" fmla="*/ 177870 h 224772"/>
                <a:gd name="connsiteX7-67" fmla="*/ 679813 w 1353203"/>
                <a:gd name="connsiteY7-68" fmla="*/ 177870 h 224772"/>
                <a:gd name="connsiteX8-69" fmla="*/ 346293 w 1353203"/>
                <a:gd name="connsiteY8-70" fmla="*/ 177870 h 224772"/>
                <a:gd name="connsiteX9-71" fmla="*/ 75308 w 1353203"/>
                <a:gd name="connsiteY9-72" fmla="*/ 131460 h 224772"/>
                <a:gd name="connsiteX10-73" fmla="*/ 12773 w 1353203"/>
                <a:gd name="connsiteY10-74" fmla="*/ 177870 h 224772"/>
                <a:gd name="connsiteX11-75" fmla="*/ 12773 w 1353203"/>
                <a:gd name="connsiteY11-76" fmla="*/ 46902 h 224772"/>
                <a:gd name="connsiteX12-77" fmla="*/ 75308 w 1353203"/>
                <a:gd name="connsiteY12-78" fmla="*/ 492 h 224772"/>
                <a:gd name="connsiteX0-79" fmla="*/ 75308 w 1355870"/>
                <a:gd name="connsiteY0-80" fmla="*/ 492 h 224772"/>
                <a:gd name="connsiteX1-81" fmla="*/ 346293 w 1355870"/>
                <a:gd name="connsiteY1-82" fmla="*/ 46902 h 224772"/>
                <a:gd name="connsiteX2-83" fmla="*/ 679813 w 1355870"/>
                <a:gd name="connsiteY2-84" fmla="*/ 46902 h 224772"/>
                <a:gd name="connsiteX3-85" fmla="*/ 1013333 w 1355870"/>
                <a:gd name="connsiteY3-86" fmla="*/ 46902 h 224772"/>
                <a:gd name="connsiteX4-87" fmla="*/ 1346853 w 1355870"/>
                <a:gd name="connsiteY4-88" fmla="*/ 46902 h 224772"/>
                <a:gd name="connsiteX5-89" fmla="*/ 1346853 w 1355870"/>
                <a:gd name="connsiteY5-90" fmla="*/ 177870 h 224772"/>
                <a:gd name="connsiteX6-91" fmla="*/ 1013333 w 1355870"/>
                <a:gd name="connsiteY6-92" fmla="*/ 177870 h 224772"/>
                <a:gd name="connsiteX7-93" fmla="*/ 679813 w 1355870"/>
                <a:gd name="connsiteY7-94" fmla="*/ 177870 h 224772"/>
                <a:gd name="connsiteX8-95" fmla="*/ 346293 w 1355870"/>
                <a:gd name="connsiteY8-96" fmla="*/ 177870 h 224772"/>
                <a:gd name="connsiteX9-97" fmla="*/ 75308 w 1355870"/>
                <a:gd name="connsiteY9-98" fmla="*/ 131460 h 224772"/>
                <a:gd name="connsiteX10-99" fmla="*/ 12773 w 1355870"/>
                <a:gd name="connsiteY10-100" fmla="*/ 177870 h 224772"/>
                <a:gd name="connsiteX11-101" fmla="*/ 12773 w 1355870"/>
                <a:gd name="connsiteY11-102" fmla="*/ 46902 h 224772"/>
                <a:gd name="connsiteX12-103" fmla="*/ 75308 w 1355870"/>
                <a:gd name="connsiteY12-104" fmla="*/ 492 h 224772"/>
                <a:gd name="connsiteX0-105" fmla="*/ 73188 w 1353750"/>
                <a:gd name="connsiteY0-106" fmla="*/ 492 h 224772"/>
                <a:gd name="connsiteX1-107" fmla="*/ 344173 w 1353750"/>
                <a:gd name="connsiteY1-108" fmla="*/ 46902 h 224772"/>
                <a:gd name="connsiteX2-109" fmla="*/ 677693 w 1353750"/>
                <a:gd name="connsiteY2-110" fmla="*/ 46902 h 224772"/>
                <a:gd name="connsiteX3-111" fmla="*/ 1011213 w 1353750"/>
                <a:gd name="connsiteY3-112" fmla="*/ 46902 h 224772"/>
                <a:gd name="connsiteX4-113" fmla="*/ 1344733 w 1353750"/>
                <a:gd name="connsiteY4-114" fmla="*/ 46902 h 224772"/>
                <a:gd name="connsiteX5-115" fmla="*/ 1344733 w 1353750"/>
                <a:gd name="connsiteY5-116" fmla="*/ 177870 h 224772"/>
                <a:gd name="connsiteX6-117" fmla="*/ 1011213 w 1353750"/>
                <a:gd name="connsiteY6-118" fmla="*/ 177870 h 224772"/>
                <a:gd name="connsiteX7-119" fmla="*/ 677693 w 1353750"/>
                <a:gd name="connsiteY7-120" fmla="*/ 177870 h 224772"/>
                <a:gd name="connsiteX8-121" fmla="*/ 344173 w 1353750"/>
                <a:gd name="connsiteY8-122" fmla="*/ 177870 h 224772"/>
                <a:gd name="connsiteX9-123" fmla="*/ 73188 w 1353750"/>
                <a:gd name="connsiteY9-124" fmla="*/ 131460 h 224772"/>
                <a:gd name="connsiteX10-125" fmla="*/ 10653 w 1353750"/>
                <a:gd name="connsiteY10-126" fmla="*/ 177870 h 224772"/>
                <a:gd name="connsiteX11-127" fmla="*/ 10653 w 1353750"/>
                <a:gd name="connsiteY11-128" fmla="*/ 46902 h 224772"/>
                <a:gd name="connsiteX12-129" fmla="*/ 73188 w 1353750"/>
                <a:gd name="connsiteY12-130" fmla="*/ 492 h 224772"/>
                <a:gd name="connsiteX0-131" fmla="*/ 68993 w 1349555"/>
                <a:gd name="connsiteY0-132" fmla="*/ 492 h 224772"/>
                <a:gd name="connsiteX1-133" fmla="*/ 339978 w 1349555"/>
                <a:gd name="connsiteY1-134" fmla="*/ 46902 h 224772"/>
                <a:gd name="connsiteX2-135" fmla="*/ 673498 w 1349555"/>
                <a:gd name="connsiteY2-136" fmla="*/ 46902 h 224772"/>
                <a:gd name="connsiteX3-137" fmla="*/ 1007018 w 1349555"/>
                <a:gd name="connsiteY3-138" fmla="*/ 46902 h 224772"/>
                <a:gd name="connsiteX4-139" fmla="*/ 1340538 w 1349555"/>
                <a:gd name="connsiteY4-140" fmla="*/ 46902 h 224772"/>
                <a:gd name="connsiteX5-141" fmla="*/ 1340538 w 1349555"/>
                <a:gd name="connsiteY5-142" fmla="*/ 177870 h 224772"/>
                <a:gd name="connsiteX6-143" fmla="*/ 1007018 w 1349555"/>
                <a:gd name="connsiteY6-144" fmla="*/ 177870 h 224772"/>
                <a:gd name="connsiteX7-145" fmla="*/ 673498 w 1349555"/>
                <a:gd name="connsiteY7-146" fmla="*/ 177870 h 224772"/>
                <a:gd name="connsiteX8-147" fmla="*/ 339978 w 1349555"/>
                <a:gd name="connsiteY8-148" fmla="*/ 177870 h 224772"/>
                <a:gd name="connsiteX9-149" fmla="*/ 68993 w 1349555"/>
                <a:gd name="connsiteY9-150" fmla="*/ 131460 h 224772"/>
                <a:gd name="connsiteX10-151" fmla="*/ 6458 w 1349555"/>
                <a:gd name="connsiteY10-152" fmla="*/ 177870 h 224772"/>
                <a:gd name="connsiteX11-153" fmla="*/ 6458 w 1349555"/>
                <a:gd name="connsiteY11-154" fmla="*/ 46902 h 224772"/>
                <a:gd name="connsiteX12-155" fmla="*/ 68993 w 1349555"/>
                <a:gd name="connsiteY12-156" fmla="*/ 492 h 224772"/>
                <a:gd name="connsiteX0-157" fmla="*/ 75944 w 1356506"/>
                <a:gd name="connsiteY0-158" fmla="*/ 492 h 224772"/>
                <a:gd name="connsiteX1-159" fmla="*/ 346929 w 1356506"/>
                <a:gd name="connsiteY1-160" fmla="*/ 46902 h 224772"/>
                <a:gd name="connsiteX2-161" fmla="*/ 680449 w 1356506"/>
                <a:gd name="connsiteY2-162" fmla="*/ 46902 h 224772"/>
                <a:gd name="connsiteX3-163" fmla="*/ 1013969 w 1356506"/>
                <a:gd name="connsiteY3-164" fmla="*/ 46902 h 224772"/>
                <a:gd name="connsiteX4-165" fmla="*/ 1347489 w 1356506"/>
                <a:gd name="connsiteY4-166" fmla="*/ 46902 h 224772"/>
                <a:gd name="connsiteX5-167" fmla="*/ 1347489 w 1356506"/>
                <a:gd name="connsiteY5-168" fmla="*/ 177870 h 224772"/>
                <a:gd name="connsiteX6-169" fmla="*/ 1013969 w 1356506"/>
                <a:gd name="connsiteY6-170" fmla="*/ 177870 h 224772"/>
                <a:gd name="connsiteX7-171" fmla="*/ 680449 w 1356506"/>
                <a:gd name="connsiteY7-172" fmla="*/ 177870 h 224772"/>
                <a:gd name="connsiteX8-173" fmla="*/ 346929 w 1356506"/>
                <a:gd name="connsiteY8-174" fmla="*/ 177870 h 224772"/>
                <a:gd name="connsiteX9-175" fmla="*/ 75944 w 1356506"/>
                <a:gd name="connsiteY9-176" fmla="*/ 131460 h 224772"/>
                <a:gd name="connsiteX10-177" fmla="*/ 13409 w 1356506"/>
                <a:gd name="connsiteY10-178" fmla="*/ 177870 h 224772"/>
                <a:gd name="connsiteX11-179" fmla="*/ 13409 w 1356506"/>
                <a:gd name="connsiteY11-180" fmla="*/ 46902 h 224772"/>
                <a:gd name="connsiteX12-181" fmla="*/ 75944 w 1356506"/>
                <a:gd name="connsiteY12-182" fmla="*/ 492 h 2247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356506" h="224772">
                  <a:moveTo>
                    <a:pt x="75944" y="492"/>
                  </a:moveTo>
                  <a:cubicBezTo>
                    <a:pt x="166272" y="-10853"/>
                    <a:pt x="256601" y="178913"/>
                    <a:pt x="346929" y="46902"/>
                  </a:cubicBezTo>
                  <a:cubicBezTo>
                    <a:pt x="458102" y="-115572"/>
                    <a:pt x="569276" y="209376"/>
                    <a:pt x="680449" y="46902"/>
                  </a:cubicBezTo>
                  <a:cubicBezTo>
                    <a:pt x="791622" y="-115572"/>
                    <a:pt x="902796" y="209376"/>
                    <a:pt x="1013969" y="46902"/>
                  </a:cubicBezTo>
                  <a:cubicBezTo>
                    <a:pt x="1125142" y="-115572"/>
                    <a:pt x="1236316" y="209376"/>
                    <a:pt x="1347489" y="46902"/>
                  </a:cubicBezTo>
                  <a:cubicBezTo>
                    <a:pt x="1357014" y="86492"/>
                    <a:pt x="1361777" y="126083"/>
                    <a:pt x="1347489" y="177870"/>
                  </a:cubicBezTo>
                  <a:cubicBezTo>
                    <a:pt x="1236316" y="340344"/>
                    <a:pt x="1125142" y="15396"/>
                    <a:pt x="1013969" y="177870"/>
                  </a:cubicBezTo>
                  <a:cubicBezTo>
                    <a:pt x="902796" y="340344"/>
                    <a:pt x="791622" y="15396"/>
                    <a:pt x="680449" y="177870"/>
                  </a:cubicBezTo>
                  <a:cubicBezTo>
                    <a:pt x="569276" y="340344"/>
                    <a:pt x="458102" y="15396"/>
                    <a:pt x="346929" y="177870"/>
                  </a:cubicBezTo>
                  <a:cubicBezTo>
                    <a:pt x="256601" y="309881"/>
                    <a:pt x="166272" y="120115"/>
                    <a:pt x="75944" y="131460"/>
                  </a:cubicBezTo>
                  <a:cubicBezTo>
                    <a:pt x="55099" y="134079"/>
                    <a:pt x="34254" y="147406"/>
                    <a:pt x="13409" y="177870"/>
                  </a:cubicBezTo>
                  <a:cubicBezTo>
                    <a:pt x="-3259" y="97623"/>
                    <a:pt x="-5641" y="102755"/>
                    <a:pt x="13409" y="46902"/>
                  </a:cubicBezTo>
                  <a:cubicBezTo>
                    <a:pt x="34254" y="16438"/>
                    <a:pt x="55099" y="3111"/>
                    <a:pt x="75944" y="492"/>
                  </a:cubicBezTo>
                  <a:close/>
                </a:path>
              </a:pathLst>
            </a:custGeom>
            <a:solidFill>
              <a:srgbClr val="B9DAF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1" name="图片 2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5868">
            <a:off x="1546274" y="225244"/>
            <a:ext cx="1009230" cy="853281"/>
          </a:xfrm>
          <a:prstGeom prst="rect">
            <a:avLst/>
          </a:pr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sp>
        <p:nvSpPr>
          <p:cNvPr id="38" name="矩形 37"/>
          <p:cNvSpPr/>
          <p:nvPr>
            <p:custDataLst>
              <p:tags r:id="rId7"/>
            </p:custDataLst>
          </p:nvPr>
        </p:nvSpPr>
        <p:spPr>
          <a:xfrm>
            <a:off x="804545" y="2132965"/>
            <a:ext cx="3213100" cy="3251200"/>
          </a:xfrm>
          <a:prstGeom prst="rect">
            <a:avLst/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>
            <p:custDataLst>
              <p:tags r:id="rId8"/>
            </p:custDataLst>
          </p:nvPr>
        </p:nvGrpSpPr>
        <p:grpSpPr>
          <a:xfrm>
            <a:off x="3600450" y="726443"/>
            <a:ext cx="4706620" cy="757552"/>
            <a:chOff x="4037235" y="986675"/>
            <a:chExt cx="5185233" cy="793630"/>
          </a:xfrm>
        </p:grpSpPr>
        <p:sp>
          <p:nvSpPr>
            <p:cNvPr id="18" name="矩形: 圆角 12"/>
            <p:cNvSpPr/>
            <p:nvPr>
              <p:custDataLst>
                <p:tags r:id="rId11"/>
              </p:custDataLst>
            </p:nvPr>
          </p:nvSpPr>
          <p:spPr>
            <a:xfrm>
              <a:off x="4037235" y="986675"/>
              <a:ext cx="5185233" cy="793630"/>
            </a:xfrm>
            <a:prstGeom prst="roundRect">
              <a:avLst/>
            </a:prstGeom>
            <a:solidFill>
              <a:srgbClr val="4AAB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12"/>
              </p:custDataLst>
            </p:nvPr>
          </p:nvSpPr>
          <p:spPr>
            <a:xfrm>
              <a:off x="4320610" y="1006630"/>
              <a:ext cx="4797597" cy="7404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4000">
                  <a:solidFill>
                    <a:schemeClr val="tx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溺水时的自救办法</a:t>
              </a:r>
            </a:p>
          </p:txBody>
        </p:sp>
      </p:grp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6442339" y="2465804"/>
            <a:ext cx="400509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身体下沉时，可将手掌向下压以此调节身体平衡</a:t>
            </a:r>
          </a:p>
        </p:txBody>
      </p:sp>
      <p:pic>
        <p:nvPicPr>
          <p:cNvPr id="15" name="图片 14" descr="穿蓝色衣服的人在游泳&#10;&#10;描述已自动生成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551" y="2077819"/>
            <a:ext cx="5042307" cy="336153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1270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grpSp>
        <p:nvGrpSpPr>
          <p:cNvPr id="29" name="组合 28"/>
          <p:cNvGrpSpPr/>
          <p:nvPr>
            <p:custDataLst>
              <p:tags r:id="rId3"/>
            </p:custDataLst>
          </p:nvPr>
        </p:nvGrpSpPr>
        <p:grpSpPr>
          <a:xfrm>
            <a:off x="114300" y="6612044"/>
            <a:ext cx="11890645" cy="131656"/>
            <a:chOff x="114300" y="6612044"/>
            <a:chExt cx="11890645" cy="131656"/>
          </a:xfrm>
        </p:grpSpPr>
        <p:grpSp>
          <p:nvGrpSpPr>
            <p:cNvPr id="159" name="组合 158"/>
            <p:cNvGrpSpPr/>
            <p:nvPr>
              <p:custDataLst>
                <p:tags r:id="rId23"/>
              </p:custDataLst>
            </p:nvPr>
          </p:nvGrpSpPr>
          <p:grpSpPr>
            <a:xfrm>
              <a:off x="114300" y="6612044"/>
              <a:ext cx="10385768" cy="131656"/>
              <a:chOff x="91368" y="6650248"/>
              <a:chExt cx="10385768" cy="131656"/>
            </a:xfrm>
            <a:solidFill>
              <a:srgbClr val="B9DAFC"/>
            </a:solidFill>
          </p:grpSpPr>
          <p:sp>
            <p:nvSpPr>
              <p:cNvPr id="160" name="任意多边形: 形状 159"/>
              <p:cNvSpPr/>
              <p:nvPr>
                <p:custDataLst>
                  <p:tags r:id="rId25"/>
                </p:custDataLst>
              </p:nvPr>
            </p:nvSpPr>
            <p:spPr>
              <a:xfrm>
                <a:off x="91368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任意多边形: 形状 160"/>
              <p:cNvSpPr/>
              <p:nvPr>
                <p:custDataLst>
                  <p:tags r:id="rId26"/>
                </p:custDataLst>
              </p:nvPr>
            </p:nvSpPr>
            <p:spPr>
              <a:xfrm>
                <a:off x="1596245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任意多边形: 形状 161"/>
              <p:cNvSpPr/>
              <p:nvPr>
                <p:custDataLst>
                  <p:tags r:id="rId27"/>
                </p:custDataLst>
              </p:nvPr>
            </p:nvSpPr>
            <p:spPr>
              <a:xfrm>
                <a:off x="3101122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任意多边形: 形状 162"/>
              <p:cNvSpPr/>
              <p:nvPr>
                <p:custDataLst>
                  <p:tags r:id="rId28"/>
                </p:custDataLst>
              </p:nvPr>
            </p:nvSpPr>
            <p:spPr>
              <a:xfrm>
                <a:off x="4605999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任意多边形: 形状 163"/>
              <p:cNvSpPr/>
              <p:nvPr>
                <p:custDataLst>
                  <p:tags r:id="rId29"/>
                </p:custDataLst>
              </p:nvPr>
            </p:nvSpPr>
            <p:spPr>
              <a:xfrm>
                <a:off x="6110876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任意多边形: 形状 164"/>
              <p:cNvSpPr/>
              <p:nvPr>
                <p:custDataLst>
                  <p:tags r:id="rId30"/>
                </p:custDataLst>
              </p:nvPr>
            </p:nvSpPr>
            <p:spPr>
              <a:xfrm>
                <a:off x="7615753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任意多边形: 形状 165"/>
              <p:cNvSpPr/>
              <p:nvPr>
                <p:custDataLst>
                  <p:tags r:id="rId31"/>
                </p:custDataLst>
              </p:nvPr>
            </p:nvSpPr>
            <p:spPr>
              <a:xfrm>
                <a:off x="9120630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8" name="任意多边形: 形状 217"/>
            <p:cNvSpPr/>
            <p:nvPr>
              <p:custDataLst>
                <p:tags r:id="rId24"/>
              </p:custDataLst>
            </p:nvPr>
          </p:nvSpPr>
          <p:spPr>
            <a:xfrm>
              <a:off x="10648439" y="6612044"/>
              <a:ext cx="1356506" cy="131656"/>
            </a:xfrm>
            <a:custGeom>
              <a:avLst/>
              <a:gdLst>
                <a:gd name="connsiteX0" fmla="*/ 62535 w 1334080"/>
                <a:gd name="connsiteY0" fmla="*/ 492 h 224772"/>
                <a:gd name="connsiteX1" fmla="*/ 333520 w 1334080"/>
                <a:gd name="connsiteY1" fmla="*/ 46902 h 224772"/>
                <a:gd name="connsiteX2" fmla="*/ 667040 w 1334080"/>
                <a:gd name="connsiteY2" fmla="*/ 46902 h 224772"/>
                <a:gd name="connsiteX3" fmla="*/ 1000560 w 1334080"/>
                <a:gd name="connsiteY3" fmla="*/ 46902 h 224772"/>
                <a:gd name="connsiteX4" fmla="*/ 1334080 w 1334080"/>
                <a:gd name="connsiteY4" fmla="*/ 46902 h 224772"/>
                <a:gd name="connsiteX5" fmla="*/ 1334080 w 1334080"/>
                <a:gd name="connsiteY5" fmla="*/ 177870 h 224772"/>
                <a:gd name="connsiteX6" fmla="*/ 1000560 w 1334080"/>
                <a:gd name="connsiteY6" fmla="*/ 177870 h 224772"/>
                <a:gd name="connsiteX7" fmla="*/ 667040 w 1334080"/>
                <a:gd name="connsiteY7" fmla="*/ 177870 h 224772"/>
                <a:gd name="connsiteX8" fmla="*/ 333520 w 1334080"/>
                <a:gd name="connsiteY8" fmla="*/ 177870 h 224772"/>
                <a:gd name="connsiteX9" fmla="*/ 62535 w 1334080"/>
                <a:gd name="connsiteY9" fmla="*/ 131460 h 224772"/>
                <a:gd name="connsiteX10" fmla="*/ 0 w 1334080"/>
                <a:gd name="connsiteY10" fmla="*/ 177870 h 224772"/>
                <a:gd name="connsiteX11" fmla="*/ 0 w 1334080"/>
                <a:gd name="connsiteY11" fmla="*/ 46902 h 224772"/>
                <a:gd name="connsiteX12" fmla="*/ 62535 w 1334080"/>
                <a:gd name="connsiteY12" fmla="*/ 492 h 224772"/>
                <a:gd name="connsiteX0-1" fmla="*/ 74176 w 1345721"/>
                <a:gd name="connsiteY0-2" fmla="*/ 492 h 224772"/>
                <a:gd name="connsiteX1-3" fmla="*/ 345161 w 1345721"/>
                <a:gd name="connsiteY1-4" fmla="*/ 46902 h 224772"/>
                <a:gd name="connsiteX2-5" fmla="*/ 678681 w 1345721"/>
                <a:gd name="connsiteY2-6" fmla="*/ 46902 h 224772"/>
                <a:gd name="connsiteX3-7" fmla="*/ 1012201 w 1345721"/>
                <a:gd name="connsiteY3-8" fmla="*/ 46902 h 224772"/>
                <a:gd name="connsiteX4-9" fmla="*/ 1345721 w 1345721"/>
                <a:gd name="connsiteY4-10" fmla="*/ 46902 h 224772"/>
                <a:gd name="connsiteX5-11" fmla="*/ 1345721 w 1345721"/>
                <a:gd name="connsiteY5-12" fmla="*/ 177870 h 224772"/>
                <a:gd name="connsiteX6-13" fmla="*/ 1012201 w 1345721"/>
                <a:gd name="connsiteY6-14" fmla="*/ 177870 h 224772"/>
                <a:gd name="connsiteX7-15" fmla="*/ 678681 w 1345721"/>
                <a:gd name="connsiteY7-16" fmla="*/ 177870 h 224772"/>
                <a:gd name="connsiteX8-17" fmla="*/ 345161 w 1345721"/>
                <a:gd name="connsiteY8-18" fmla="*/ 177870 h 224772"/>
                <a:gd name="connsiteX9-19" fmla="*/ 74176 w 1345721"/>
                <a:gd name="connsiteY9-20" fmla="*/ 131460 h 224772"/>
                <a:gd name="connsiteX10-21" fmla="*/ 11641 w 1345721"/>
                <a:gd name="connsiteY10-22" fmla="*/ 177870 h 224772"/>
                <a:gd name="connsiteX11-23" fmla="*/ 11641 w 1345721"/>
                <a:gd name="connsiteY11-24" fmla="*/ 46902 h 224772"/>
                <a:gd name="connsiteX12-25" fmla="*/ 74176 w 1345721"/>
                <a:gd name="connsiteY12-26" fmla="*/ 492 h 224772"/>
                <a:gd name="connsiteX0-27" fmla="*/ 75308 w 1346853"/>
                <a:gd name="connsiteY0-28" fmla="*/ 492 h 224772"/>
                <a:gd name="connsiteX1-29" fmla="*/ 346293 w 1346853"/>
                <a:gd name="connsiteY1-30" fmla="*/ 46902 h 224772"/>
                <a:gd name="connsiteX2-31" fmla="*/ 679813 w 1346853"/>
                <a:gd name="connsiteY2-32" fmla="*/ 46902 h 224772"/>
                <a:gd name="connsiteX3-33" fmla="*/ 1013333 w 1346853"/>
                <a:gd name="connsiteY3-34" fmla="*/ 46902 h 224772"/>
                <a:gd name="connsiteX4-35" fmla="*/ 1346853 w 1346853"/>
                <a:gd name="connsiteY4-36" fmla="*/ 46902 h 224772"/>
                <a:gd name="connsiteX5-37" fmla="*/ 1346853 w 1346853"/>
                <a:gd name="connsiteY5-38" fmla="*/ 177870 h 224772"/>
                <a:gd name="connsiteX6-39" fmla="*/ 1013333 w 1346853"/>
                <a:gd name="connsiteY6-40" fmla="*/ 177870 h 224772"/>
                <a:gd name="connsiteX7-41" fmla="*/ 679813 w 1346853"/>
                <a:gd name="connsiteY7-42" fmla="*/ 177870 h 224772"/>
                <a:gd name="connsiteX8-43" fmla="*/ 346293 w 1346853"/>
                <a:gd name="connsiteY8-44" fmla="*/ 177870 h 224772"/>
                <a:gd name="connsiteX9-45" fmla="*/ 75308 w 1346853"/>
                <a:gd name="connsiteY9-46" fmla="*/ 131460 h 224772"/>
                <a:gd name="connsiteX10-47" fmla="*/ 12773 w 1346853"/>
                <a:gd name="connsiteY10-48" fmla="*/ 177870 h 224772"/>
                <a:gd name="connsiteX11-49" fmla="*/ 12773 w 1346853"/>
                <a:gd name="connsiteY11-50" fmla="*/ 46902 h 224772"/>
                <a:gd name="connsiteX12-51" fmla="*/ 75308 w 1346853"/>
                <a:gd name="connsiteY12-52" fmla="*/ 492 h 224772"/>
                <a:gd name="connsiteX0-53" fmla="*/ 75308 w 1353203"/>
                <a:gd name="connsiteY0-54" fmla="*/ 492 h 224772"/>
                <a:gd name="connsiteX1-55" fmla="*/ 346293 w 1353203"/>
                <a:gd name="connsiteY1-56" fmla="*/ 46902 h 224772"/>
                <a:gd name="connsiteX2-57" fmla="*/ 679813 w 1353203"/>
                <a:gd name="connsiteY2-58" fmla="*/ 46902 h 224772"/>
                <a:gd name="connsiteX3-59" fmla="*/ 1013333 w 1353203"/>
                <a:gd name="connsiteY3-60" fmla="*/ 46902 h 224772"/>
                <a:gd name="connsiteX4-61" fmla="*/ 1346853 w 1353203"/>
                <a:gd name="connsiteY4-62" fmla="*/ 46902 h 224772"/>
                <a:gd name="connsiteX5-63" fmla="*/ 1346853 w 1353203"/>
                <a:gd name="connsiteY5-64" fmla="*/ 177870 h 224772"/>
                <a:gd name="connsiteX6-65" fmla="*/ 1013333 w 1353203"/>
                <a:gd name="connsiteY6-66" fmla="*/ 177870 h 224772"/>
                <a:gd name="connsiteX7-67" fmla="*/ 679813 w 1353203"/>
                <a:gd name="connsiteY7-68" fmla="*/ 177870 h 224772"/>
                <a:gd name="connsiteX8-69" fmla="*/ 346293 w 1353203"/>
                <a:gd name="connsiteY8-70" fmla="*/ 177870 h 224772"/>
                <a:gd name="connsiteX9-71" fmla="*/ 75308 w 1353203"/>
                <a:gd name="connsiteY9-72" fmla="*/ 131460 h 224772"/>
                <a:gd name="connsiteX10-73" fmla="*/ 12773 w 1353203"/>
                <a:gd name="connsiteY10-74" fmla="*/ 177870 h 224772"/>
                <a:gd name="connsiteX11-75" fmla="*/ 12773 w 1353203"/>
                <a:gd name="connsiteY11-76" fmla="*/ 46902 h 224772"/>
                <a:gd name="connsiteX12-77" fmla="*/ 75308 w 1353203"/>
                <a:gd name="connsiteY12-78" fmla="*/ 492 h 224772"/>
                <a:gd name="connsiteX0-79" fmla="*/ 75308 w 1355870"/>
                <a:gd name="connsiteY0-80" fmla="*/ 492 h 224772"/>
                <a:gd name="connsiteX1-81" fmla="*/ 346293 w 1355870"/>
                <a:gd name="connsiteY1-82" fmla="*/ 46902 h 224772"/>
                <a:gd name="connsiteX2-83" fmla="*/ 679813 w 1355870"/>
                <a:gd name="connsiteY2-84" fmla="*/ 46902 h 224772"/>
                <a:gd name="connsiteX3-85" fmla="*/ 1013333 w 1355870"/>
                <a:gd name="connsiteY3-86" fmla="*/ 46902 h 224772"/>
                <a:gd name="connsiteX4-87" fmla="*/ 1346853 w 1355870"/>
                <a:gd name="connsiteY4-88" fmla="*/ 46902 h 224772"/>
                <a:gd name="connsiteX5-89" fmla="*/ 1346853 w 1355870"/>
                <a:gd name="connsiteY5-90" fmla="*/ 177870 h 224772"/>
                <a:gd name="connsiteX6-91" fmla="*/ 1013333 w 1355870"/>
                <a:gd name="connsiteY6-92" fmla="*/ 177870 h 224772"/>
                <a:gd name="connsiteX7-93" fmla="*/ 679813 w 1355870"/>
                <a:gd name="connsiteY7-94" fmla="*/ 177870 h 224772"/>
                <a:gd name="connsiteX8-95" fmla="*/ 346293 w 1355870"/>
                <a:gd name="connsiteY8-96" fmla="*/ 177870 h 224772"/>
                <a:gd name="connsiteX9-97" fmla="*/ 75308 w 1355870"/>
                <a:gd name="connsiteY9-98" fmla="*/ 131460 h 224772"/>
                <a:gd name="connsiteX10-99" fmla="*/ 12773 w 1355870"/>
                <a:gd name="connsiteY10-100" fmla="*/ 177870 h 224772"/>
                <a:gd name="connsiteX11-101" fmla="*/ 12773 w 1355870"/>
                <a:gd name="connsiteY11-102" fmla="*/ 46902 h 224772"/>
                <a:gd name="connsiteX12-103" fmla="*/ 75308 w 1355870"/>
                <a:gd name="connsiteY12-104" fmla="*/ 492 h 224772"/>
                <a:gd name="connsiteX0-105" fmla="*/ 73188 w 1353750"/>
                <a:gd name="connsiteY0-106" fmla="*/ 492 h 224772"/>
                <a:gd name="connsiteX1-107" fmla="*/ 344173 w 1353750"/>
                <a:gd name="connsiteY1-108" fmla="*/ 46902 h 224772"/>
                <a:gd name="connsiteX2-109" fmla="*/ 677693 w 1353750"/>
                <a:gd name="connsiteY2-110" fmla="*/ 46902 h 224772"/>
                <a:gd name="connsiteX3-111" fmla="*/ 1011213 w 1353750"/>
                <a:gd name="connsiteY3-112" fmla="*/ 46902 h 224772"/>
                <a:gd name="connsiteX4-113" fmla="*/ 1344733 w 1353750"/>
                <a:gd name="connsiteY4-114" fmla="*/ 46902 h 224772"/>
                <a:gd name="connsiteX5-115" fmla="*/ 1344733 w 1353750"/>
                <a:gd name="connsiteY5-116" fmla="*/ 177870 h 224772"/>
                <a:gd name="connsiteX6-117" fmla="*/ 1011213 w 1353750"/>
                <a:gd name="connsiteY6-118" fmla="*/ 177870 h 224772"/>
                <a:gd name="connsiteX7-119" fmla="*/ 677693 w 1353750"/>
                <a:gd name="connsiteY7-120" fmla="*/ 177870 h 224772"/>
                <a:gd name="connsiteX8-121" fmla="*/ 344173 w 1353750"/>
                <a:gd name="connsiteY8-122" fmla="*/ 177870 h 224772"/>
                <a:gd name="connsiteX9-123" fmla="*/ 73188 w 1353750"/>
                <a:gd name="connsiteY9-124" fmla="*/ 131460 h 224772"/>
                <a:gd name="connsiteX10-125" fmla="*/ 10653 w 1353750"/>
                <a:gd name="connsiteY10-126" fmla="*/ 177870 h 224772"/>
                <a:gd name="connsiteX11-127" fmla="*/ 10653 w 1353750"/>
                <a:gd name="connsiteY11-128" fmla="*/ 46902 h 224772"/>
                <a:gd name="connsiteX12-129" fmla="*/ 73188 w 1353750"/>
                <a:gd name="connsiteY12-130" fmla="*/ 492 h 224772"/>
                <a:gd name="connsiteX0-131" fmla="*/ 68993 w 1349555"/>
                <a:gd name="connsiteY0-132" fmla="*/ 492 h 224772"/>
                <a:gd name="connsiteX1-133" fmla="*/ 339978 w 1349555"/>
                <a:gd name="connsiteY1-134" fmla="*/ 46902 h 224772"/>
                <a:gd name="connsiteX2-135" fmla="*/ 673498 w 1349555"/>
                <a:gd name="connsiteY2-136" fmla="*/ 46902 h 224772"/>
                <a:gd name="connsiteX3-137" fmla="*/ 1007018 w 1349555"/>
                <a:gd name="connsiteY3-138" fmla="*/ 46902 h 224772"/>
                <a:gd name="connsiteX4-139" fmla="*/ 1340538 w 1349555"/>
                <a:gd name="connsiteY4-140" fmla="*/ 46902 h 224772"/>
                <a:gd name="connsiteX5-141" fmla="*/ 1340538 w 1349555"/>
                <a:gd name="connsiteY5-142" fmla="*/ 177870 h 224772"/>
                <a:gd name="connsiteX6-143" fmla="*/ 1007018 w 1349555"/>
                <a:gd name="connsiteY6-144" fmla="*/ 177870 h 224772"/>
                <a:gd name="connsiteX7-145" fmla="*/ 673498 w 1349555"/>
                <a:gd name="connsiteY7-146" fmla="*/ 177870 h 224772"/>
                <a:gd name="connsiteX8-147" fmla="*/ 339978 w 1349555"/>
                <a:gd name="connsiteY8-148" fmla="*/ 177870 h 224772"/>
                <a:gd name="connsiteX9-149" fmla="*/ 68993 w 1349555"/>
                <a:gd name="connsiteY9-150" fmla="*/ 131460 h 224772"/>
                <a:gd name="connsiteX10-151" fmla="*/ 6458 w 1349555"/>
                <a:gd name="connsiteY10-152" fmla="*/ 177870 h 224772"/>
                <a:gd name="connsiteX11-153" fmla="*/ 6458 w 1349555"/>
                <a:gd name="connsiteY11-154" fmla="*/ 46902 h 224772"/>
                <a:gd name="connsiteX12-155" fmla="*/ 68993 w 1349555"/>
                <a:gd name="connsiteY12-156" fmla="*/ 492 h 224772"/>
                <a:gd name="connsiteX0-157" fmla="*/ 75944 w 1356506"/>
                <a:gd name="connsiteY0-158" fmla="*/ 492 h 224772"/>
                <a:gd name="connsiteX1-159" fmla="*/ 346929 w 1356506"/>
                <a:gd name="connsiteY1-160" fmla="*/ 46902 h 224772"/>
                <a:gd name="connsiteX2-161" fmla="*/ 680449 w 1356506"/>
                <a:gd name="connsiteY2-162" fmla="*/ 46902 h 224772"/>
                <a:gd name="connsiteX3-163" fmla="*/ 1013969 w 1356506"/>
                <a:gd name="connsiteY3-164" fmla="*/ 46902 h 224772"/>
                <a:gd name="connsiteX4-165" fmla="*/ 1347489 w 1356506"/>
                <a:gd name="connsiteY4-166" fmla="*/ 46902 h 224772"/>
                <a:gd name="connsiteX5-167" fmla="*/ 1347489 w 1356506"/>
                <a:gd name="connsiteY5-168" fmla="*/ 177870 h 224772"/>
                <a:gd name="connsiteX6-169" fmla="*/ 1013969 w 1356506"/>
                <a:gd name="connsiteY6-170" fmla="*/ 177870 h 224772"/>
                <a:gd name="connsiteX7-171" fmla="*/ 680449 w 1356506"/>
                <a:gd name="connsiteY7-172" fmla="*/ 177870 h 224772"/>
                <a:gd name="connsiteX8-173" fmla="*/ 346929 w 1356506"/>
                <a:gd name="connsiteY8-174" fmla="*/ 177870 h 224772"/>
                <a:gd name="connsiteX9-175" fmla="*/ 75944 w 1356506"/>
                <a:gd name="connsiteY9-176" fmla="*/ 131460 h 224772"/>
                <a:gd name="connsiteX10-177" fmla="*/ 13409 w 1356506"/>
                <a:gd name="connsiteY10-178" fmla="*/ 177870 h 224772"/>
                <a:gd name="connsiteX11-179" fmla="*/ 13409 w 1356506"/>
                <a:gd name="connsiteY11-180" fmla="*/ 46902 h 224772"/>
                <a:gd name="connsiteX12-181" fmla="*/ 75944 w 1356506"/>
                <a:gd name="connsiteY12-182" fmla="*/ 492 h 2247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356506" h="224772">
                  <a:moveTo>
                    <a:pt x="75944" y="492"/>
                  </a:moveTo>
                  <a:cubicBezTo>
                    <a:pt x="166272" y="-10853"/>
                    <a:pt x="256601" y="178913"/>
                    <a:pt x="346929" y="46902"/>
                  </a:cubicBezTo>
                  <a:cubicBezTo>
                    <a:pt x="458102" y="-115572"/>
                    <a:pt x="569276" y="209376"/>
                    <a:pt x="680449" y="46902"/>
                  </a:cubicBezTo>
                  <a:cubicBezTo>
                    <a:pt x="791622" y="-115572"/>
                    <a:pt x="902796" y="209376"/>
                    <a:pt x="1013969" y="46902"/>
                  </a:cubicBezTo>
                  <a:cubicBezTo>
                    <a:pt x="1125142" y="-115572"/>
                    <a:pt x="1236316" y="209376"/>
                    <a:pt x="1347489" y="46902"/>
                  </a:cubicBezTo>
                  <a:cubicBezTo>
                    <a:pt x="1357014" y="86492"/>
                    <a:pt x="1361777" y="126083"/>
                    <a:pt x="1347489" y="177870"/>
                  </a:cubicBezTo>
                  <a:cubicBezTo>
                    <a:pt x="1236316" y="340344"/>
                    <a:pt x="1125142" y="15396"/>
                    <a:pt x="1013969" y="177870"/>
                  </a:cubicBezTo>
                  <a:cubicBezTo>
                    <a:pt x="902796" y="340344"/>
                    <a:pt x="791622" y="15396"/>
                    <a:pt x="680449" y="177870"/>
                  </a:cubicBezTo>
                  <a:cubicBezTo>
                    <a:pt x="569276" y="340344"/>
                    <a:pt x="458102" y="15396"/>
                    <a:pt x="346929" y="177870"/>
                  </a:cubicBezTo>
                  <a:cubicBezTo>
                    <a:pt x="256601" y="309881"/>
                    <a:pt x="166272" y="120115"/>
                    <a:pt x="75944" y="131460"/>
                  </a:cubicBezTo>
                  <a:cubicBezTo>
                    <a:pt x="55099" y="134079"/>
                    <a:pt x="34254" y="147406"/>
                    <a:pt x="13409" y="177870"/>
                  </a:cubicBezTo>
                  <a:cubicBezTo>
                    <a:pt x="-3259" y="97623"/>
                    <a:pt x="-5641" y="102755"/>
                    <a:pt x="13409" y="46902"/>
                  </a:cubicBezTo>
                  <a:cubicBezTo>
                    <a:pt x="34254" y="16438"/>
                    <a:pt x="55099" y="3111"/>
                    <a:pt x="75944" y="492"/>
                  </a:cubicBezTo>
                  <a:close/>
                </a:path>
              </a:pathLst>
            </a:custGeom>
            <a:solidFill>
              <a:srgbClr val="B9DAF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>
            <p:custDataLst>
              <p:tags r:id="rId4"/>
            </p:custDataLst>
          </p:nvPr>
        </p:nvGrpSpPr>
        <p:grpSpPr>
          <a:xfrm>
            <a:off x="131761" y="5455410"/>
            <a:ext cx="11911808" cy="1002540"/>
            <a:chOff x="119061" y="5455410"/>
            <a:chExt cx="11911808" cy="1002540"/>
          </a:xfrm>
        </p:grpSpPr>
        <p:grpSp>
          <p:nvGrpSpPr>
            <p:cNvPr id="31" name="组合 30"/>
            <p:cNvGrpSpPr/>
            <p:nvPr>
              <p:custDataLst>
                <p:tags r:id="rId13"/>
              </p:custDataLst>
            </p:nvPr>
          </p:nvGrpSpPr>
          <p:grpSpPr>
            <a:xfrm>
              <a:off x="119061" y="5455410"/>
              <a:ext cx="5881689" cy="1002540"/>
              <a:chOff x="119061" y="5455410"/>
              <a:chExt cx="5881689" cy="1002540"/>
            </a:xfrm>
          </p:grpSpPr>
          <p:sp>
            <p:nvSpPr>
              <p:cNvPr id="169" name="任意多边形: 形状 168"/>
              <p:cNvSpPr/>
              <p:nvPr>
                <p:custDataLst>
                  <p:tags r:id="rId19"/>
                </p:custDataLst>
              </p:nvPr>
            </p:nvSpPr>
            <p:spPr>
              <a:xfrm>
                <a:off x="2822673" y="5489902"/>
                <a:ext cx="3178077" cy="968048"/>
              </a:xfrm>
              <a:custGeom>
                <a:avLst/>
                <a:gdLst>
                  <a:gd name="connsiteX0" fmla="*/ 552450 w 3143250"/>
                  <a:gd name="connsiteY0" fmla="*/ 923925 h 923925"/>
                  <a:gd name="connsiteX1" fmla="*/ 552450 w 3143250"/>
                  <a:gd name="connsiteY1" fmla="*/ 790575 h 923925"/>
                  <a:gd name="connsiteX2" fmla="*/ 461963 w 3143250"/>
                  <a:gd name="connsiteY2" fmla="*/ 414338 h 923925"/>
                  <a:gd name="connsiteX3" fmla="*/ 0 w 3143250"/>
                  <a:gd name="connsiteY3" fmla="*/ 271463 h 923925"/>
                  <a:gd name="connsiteX4" fmla="*/ 257175 w 3143250"/>
                  <a:gd name="connsiteY4" fmla="*/ 0 h 923925"/>
                  <a:gd name="connsiteX5" fmla="*/ 704850 w 3143250"/>
                  <a:gd name="connsiteY5" fmla="*/ 442913 h 923925"/>
                  <a:gd name="connsiteX6" fmla="*/ 1476375 w 3143250"/>
                  <a:gd name="connsiteY6" fmla="*/ 309563 h 923925"/>
                  <a:gd name="connsiteX7" fmla="*/ 2528888 w 3143250"/>
                  <a:gd name="connsiteY7" fmla="*/ 519113 h 923925"/>
                  <a:gd name="connsiteX8" fmla="*/ 3143250 w 3143250"/>
                  <a:gd name="connsiteY8" fmla="*/ 790575 h 923925"/>
                  <a:gd name="connsiteX9" fmla="*/ 3143250 w 3143250"/>
                  <a:gd name="connsiteY9" fmla="*/ 919163 h 923925"/>
                  <a:gd name="connsiteX10" fmla="*/ 552450 w 3143250"/>
                  <a:gd name="connsiteY10" fmla="*/ 923925 h 923925"/>
                  <a:gd name="connsiteX0-1" fmla="*/ 552450 w 3143250"/>
                  <a:gd name="connsiteY0-2" fmla="*/ 923925 h 923925"/>
                  <a:gd name="connsiteX1-3" fmla="*/ 552450 w 3143250"/>
                  <a:gd name="connsiteY1-4" fmla="*/ 790575 h 923925"/>
                  <a:gd name="connsiteX2-5" fmla="*/ 461963 w 3143250"/>
                  <a:gd name="connsiteY2-6" fmla="*/ 414338 h 923925"/>
                  <a:gd name="connsiteX3-7" fmla="*/ 0 w 3143250"/>
                  <a:gd name="connsiteY3-8" fmla="*/ 271463 h 923925"/>
                  <a:gd name="connsiteX4-9" fmla="*/ 257175 w 3143250"/>
                  <a:gd name="connsiteY4-10" fmla="*/ 0 h 923925"/>
                  <a:gd name="connsiteX5-11" fmla="*/ 704850 w 3143250"/>
                  <a:gd name="connsiteY5-12" fmla="*/ 442913 h 923925"/>
                  <a:gd name="connsiteX6-13" fmla="*/ 1476375 w 3143250"/>
                  <a:gd name="connsiteY6-14" fmla="*/ 309563 h 923925"/>
                  <a:gd name="connsiteX7-15" fmla="*/ 2528888 w 3143250"/>
                  <a:gd name="connsiteY7-16" fmla="*/ 519113 h 923925"/>
                  <a:gd name="connsiteX8-17" fmla="*/ 3143250 w 3143250"/>
                  <a:gd name="connsiteY8-18" fmla="*/ 790575 h 923925"/>
                  <a:gd name="connsiteX9-19" fmla="*/ 3143250 w 3143250"/>
                  <a:gd name="connsiteY9-20" fmla="*/ 919163 h 923925"/>
                  <a:gd name="connsiteX10-21" fmla="*/ 552450 w 3143250"/>
                  <a:gd name="connsiteY10-22" fmla="*/ 923925 h 923925"/>
                  <a:gd name="connsiteX0-23" fmla="*/ 552450 w 3143250"/>
                  <a:gd name="connsiteY0-24" fmla="*/ 923925 h 923925"/>
                  <a:gd name="connsiteX1-25" fmla="*/ 552450 w 3143250"/>
                  <a:gd name="connsiteY1-26" fmla="*/ 790575 h 923925"/>
                  <a:gd name="connsiteX2-27" fmla="*/ 461963 w 3143250"/>
                  <a:gd name="connsiteY2-28" fmla="*/ 414338 h 923925"/>
                  <a:gd name="connsiteX3-29" fmla="*/ 0 w 3143250"/>
                  <a:gd name="connsiteY3-30" fmla="*/ 271463 h 923925"/>
                  <a:gd name="connsiteX4-31" fmla="*/ 257175 w 3143250"/>
                  <a:gd name="connsiteY4-32" fmla="*/ 0 h 923925"/>
                  <a:gd name="connsiteX5-33" fmla="*/ 704850 w 3143250"/>
                  <a:gd name="connsiteY5-34" fmla="*/ 442913 h 923925"/>
                  <a:gd name="connsiteX6-35" fmla="*/ 1476375 w 3143250"/>
                  <a:gd name="connsiteY6-36" fmla="*/ 309563 h 923925"/>
                  <a:gd name="connsiteX7-37" fmla="*/ 2528888 w 3143250"/>
                  <a:gd name="connsiteY7-38" fmla="*/ 519113 h 923925"/>
                  <a:gd name="connsiteX8-39" fmla="*/ 3143250 w 3143250"/>
                  <a:gd name="connsiteY8-40" fmla="*/ 790575 h 923925"/>
                  <a:gd name="connsiteX9-41" fmla="*/ 3143250 w 3143250"/>
                  <a:gd name="connsiteY9-42" fmla="*/ 919163 h 923925"/>
                  <a:gd name="connsiteX10-43" fmla="*/ 552450 w 3143250"/>
                  <a:gd name="connsiteY10-44" fmla="*/ 923925 h 923925"/>
                  <a:gd name="connsiteX0-45" fmla="*/ 552450 w 3143250"/>
                  <a:gd name="connsiteY0-46" fmla="*/ 923925 h 923925"/>
                  <a:gd name="connsiteX1-47" fmla="*/ 552450 w 3143250"/>
                  <a:gd name="connsiteY1-48" fmla="*/ 790575 h 923925"/>
                  <a:gd name="connsiteX2-49" fmla="*/ 461963 w 3143250"/>
                  <a:gd name="connsiteY2-50" fmla="*/ 414338 h 923925"/>
                  <a:gd name="connsiteX3-51" fmla="*/ 0 w 3143250"/>
                  <a:gd name="connsiteY3-52" fmla="*/ 271463 h 923925"/>
                  <a:gd name="connsiteX4-53" fmla="*/ 257175 w 3143250"/>
                  <a:gd name="connsiteY4-54" fmla="*/ 0 h 923925"/>
                  <a:gd name="connsiteX5-55" fmla="*/ 704850 w 3143250"/>
                  <a:gd name="connsiteY5-56" fmla="*/ 442913 h 923925"/>
                  <a:gd name="connsiteX6-57" fmla="*/ 1476375 w 3143250"/>
                  <a:gd name="connsiteY6-58" fmla="*/ 309563 h 923925"/>
                  <a:gd name="connsiteX7-59" fmla="*/ 2528888 w 3143250"/>
                  <a:gd name="connsiteY7-60" fmla="*/ 519113 h 923925"/>
                  <a:gd name="connsiteX8-61" fmla="*/ 3143250 w 3143250"/>
                  <a:gd name="connsiteY8-62" fmla="*/ 790575 h 923925"/>
                  <a:gd name="connsiteX9-63" fmla="*/ 3143250 w 3143250"/>
                  <a:gd name="connsiteY9-64" fmla="*/ 919163 h 923925"/>
                  <a:gd name="connsiteX10-65" fmla="*/ 552450 w 3143250"/>
                  <a:gd name="connsiteY10-66" fmla="*/ 923925 h 923925"/>
                  <a:gd name="connsiteX0-67" fmla="*/ 552450 w 3143250"/>
                  <a:gd name="connsiteY0-68" fmla="*/ 923925 h 923925"/>
                  <a:gd name="connsiteX1-69" fmla="*/ 552450 w 3143250"/>
                  <a:gd name="connsiteY1-70" fmla="*/ 790575 h 923925"/>
                  <a:gd name="connsiteX2-71" fmla="*/ 461963 w 3143250"/>
                  <a:gd name="connsiteY2-72" fmla="*/ 414338 h 923925"/>
                  <a:gd name="connsiteX3-73" fmla="*/ 0 w 3143250"/>
                  <a:gd name="connsiteY3-74" fmla="*/ 271463 h 923925"/>
                  <a:gd name="connsiteX4-75" fmla="*/ 257175 w 3143250"/>
                  <a:gd name="connsiteY4-76" fmla="*/ 0 h 923925"/>
                  <a:gd name="connsiteX5-77" fmla="*/ 704850 w 3143250"/>
                  <a:gd name="connsiteY5-78" fmla="*/ 442913 h 923925"/>
                  <a:gd name="connsiteX6-79" fmla="*/ 1476375 w 3143250"/>
                  <a:gd name="connsiteY6-80" fmla="*/ 309563 h 923925"/>
                  <a:gd name="connsiteX7-81" fmla="*/ 2528888 w 3143250"/>
                  <a:gd name="connsiteY7-82" fmla="*/ 519113 h 923925"/>
                  <a:gd name="connsiteX8-83" fmla="*/ 3143250 w 3143250"/>
                  <a:gd name="connsiteY8-84" fmla="*/ 790575 h 923925"/>
                  <a:gd name="connsiteX9-85" fmla="*/ 3143250 w 3143250"/>
                  <a:gd name="connsiteY9-86" fmla="*/ 919163 h 923925"/>
                  <a:gd name="connsiteX10-87" fmla="*/ 552450 w 3143250"/>
                  <a:gd name="connsiteY10-88" fmla="*/ 923925 h 923925"/>
                  <a:gd name="connsiteX0-89" fmla="*/ 635540 w 3226340"/>
                  <a:gd name="connsiteY0-90" fmla="*/ 923925 h 923925"/>
                  <a:gd name="connsiteX1-91" fmla="*/ 635540 w 3226340"/>
                  <a:gd name="connsiteY1-92" fmla="*/ 790575 h 923925"/>
                  <a:gd name="connsiteX2-93" fmla="*/ 545053 w 3226340"/>
                  <a:gd name="connsiteY2-94" fmla="*/ 414338 h 923925"/>
                  <a:gd name="connsiteX3-95" fmla="*/ 83090 w 3226340"/>
                  <a:gd name="connsiteY3-96" fmla="*/ 271463 h 923925"/>
                  <a:gd name="connsiteX4-97" fmla="*/ 340265 w 3226340"/>
                  <a:gd name="connsiteY4-98" fmla="*/ 0 h 923925"/>
                  <a:gd name="connsiteX5-99" fmla="*/ 787940 w 3226340"/>
                  <a:gd name="connsiteY5-100" fmla="*/ 442913 h 923925"/>
                  <a:gd name="connsiteX6-101" fmla="*/ 1559465 w 3226340"/>
                  <a:gd name="connsiteY6-102" fmla="*/ 309563 h 923925"/>
                  <a:gd name="connsiteX7-103" fmla="*/ 2611978 w 3226340"/>
                  <a:gd name="connsiteY7-104" fmla="*/ 519113 h 923925"/>
                  <a:gd name="connsiteX8-105" fmla="*/ 3226340 w 3226340"/>
                  <a:gd name="connsiteY8-106" fmla="*/ 790575 h 923925"/>
                  <a:gd name="connsiteX9-107" fmla="*/ 3226340 w 3226340"/>
                  <a:gd name="connsiteY9-108" fmla="*/ 919163 h 923925"/>
                  <a:gd name="connsiteX10-109" fmla="*/ 635540 w 3226340"/>
                  <a:gd name="connsiteY10-110" fmla="*/ 923925 h 923925"/>
                  <a:gd name="connsiteX0-111" fmla="*/ 631715 w 3222515"/>
                  <a:gd name="connsiteY0-112" fmla="*/ 951418 h 951418"/>
                  <a:gd name="connsiteX1-113" fmla="*/ 631715 w 3222515"/>
                  <a:gd name="connsiteY1-114" fmla="*/ 818068 h 951418"/>
                  <a:gd name="connsiteX2-115" fmla="*/ 541228 w 3222515"/>
                  <a:gd name="connsiteY2-116" fmla="*/ 441831 h 951418"/>
                  <a:gd name="connsiteX3-117" fmla="*/ 79265 w 3222515"/>
                  <a:gd name="connsiteY3-118" fmla="*/ 298956 h 951418"/>
                  <a:gd name="connsiteX4-119" fmla="*/ 336440 w 3222515"/>
                  <a:gd name="connsiteY4-120" fmla="*/ 27493 h 951418"/>
                  <a:gd name="connsiteX5-121" fmla="*/ 784115 w 3222515"/>
                  <a:gd name="connsiteY5-122" fmla="*/ 470406 h 951418"/>
                  <a:gd name="connsiteX6-123" fmla="*/ 1555640 w 3222515"/>
                  <a:gd name="connsiteY6-124" fmla="*/ 337056 h 951418"/>
                  <a:gd name="connsiteX7-125" fmla="*/ 2608153 w 3222515"/>
                  <a:gd name="connsiteY7-126" fmla="*/ 546606 h 951418"/>
                  <a:gd name="connsiteX8-127" fmla="*/ 3222515 w 3222515"/>
                  <a:gd name="connsiteY8-128" fmla="*/ 818068 h 951418"/>
                  <a:gd name="connsiteX9-129" fmla="*/ 3222515 w 3222515"/>
                  <a:gd name="connsiteY9-130" fmla="*/ 946656 h 951418"/>
                  <a:gd name="connsiteX10-131" fmla="*/ 631715 w 3222515"/>
                  <a:gd name="connsiteY10-132" fmla="*/ 951418 h 951418"/>
                  <a:gd name="connsiteX0-133" fmla="*/ 581737 w 3172537"/>
                  <a:gd name="connsiteY0-134" fmla="*/ 959674 h 959674"/>
                  <a:gd name="connsiteX1-135" fmla="*/ 581737 w 3172537"/>
                  <a:gd name="connsiteY1-136" fmla="*/ 826324 h 959674"/>
                  <a:gd name="connsiteX2-137" fmla="*/ 491250 w 3172537"/>
                  <a:gd name="connsiteY2-138" fmla="*/ 450087 h 959674"/>
                  <a:gd name="connsiteX3-139" fmla="*/ 29287 w 3172537"/>
                  <a:gd name="connsiteY3-140" fmla="*/ 307212 h 959674"/>
                  <a:gd name="connsiteX4-141" fmla="*/ 286462 w 3172537"/>
                  <a:gd name="connsiteY4-142" fmla="*/ 35749 h 959674"/>
                  <a:gd name="connsiteX5-143" fmla="*/ 734137 w 3172537"/>
                  <a:gd name="connsiteY5-144" fmla="*/ 478662 h 959674"/>
                  <a:gd name="connsiteX6-145" fmla="*/ 1505662 w 3172537"/>
                  <a:gd name="connsiteY6-146" fmla="*/ 345312 h 959674"/>
                  <a:gd name="connsiteX7-147" fmla="*/ 2558175 w 3172537"/>
                  <a:gd name="connsiteY7-148" fmla="*/ 554862 h 959674"/>
                  <a:gd name="connsiteX8-149" fmla="*/ 3172537 w 3172537"/>
                  <a:gd name="connsiteY8-150" fmla="*/ 826324 h 959674"/>
                  <a:gd name="connsiteX9-151" fmla="*/ 3172537 w 3172537"/>
                  <a:gd name="connsiteY9-152" fmla="*/ 954912 h 959674"/>
                  <a:gd name="connsiteX10-153" fmla="*/ 581737 w 3172537"/>
                  <a:gd name="connsiteY10-154" fmla="*/ 959674 h 959674"/>
                  <a:gd name="connsiteX0-155" fmla="*/ 581737 w 3172537"/>
                  <a:gd name="connsiteY0-156" fmla="*/ 959674 h 959674"/>
                  <a:gd name="connsiteX1-157" fmla="*/ 581737 w 3172537"/>
                  <a:gd name="connsiteY1-158" fmla="*/ 826324 h 959674"/>
                  <a:gd name="connsiteX2-159" fmla="*/ 491250 w 3172537"/>
                  <a:gd name="connsiteY2-160" fmla="*/ 450087 h 959674"/>
                  <a:gd name="connsiteX3-161" fmla="*/ 29287 w 3172537"/>
                  <a:gd name="connsiteY3-162" fmla="*/ 307212 h 959674"/>
                  <a:gd name="connsiteX4-163" fmla="*/ 286462 w 3172537"/>
                  <a:gd name="connsiteY4-164" fmla="*/ 35749 h 959674"/>
                  <a:gd name="connsiteX5-165" fmla="*/ 734137 w 3172537"/>
                  <a:gd name="connsiteY5-166" fmla="*/ 478662 h 959674"/>
                  <a:gd name="connsiteX6-167" fmla="*/ 1505662 w 3172537"/>
                  <a:gd name="connsiteY6-168" fmla="*/ 345312 h 959674"/>
                  <a:gd name="connsiteX7-169" fmla="*/ 2558175 w 3172537"/>
                  <a:gd name="connsiteY7-170" fmla="*/ 554862 h 959674"/>
                  <a:gd name="connsiteX8-171" fmla="*/ 3172537 w 3172537"/>
                  <a:gd name="connsiteY8-172" fmla="*/ 826324 h 959674"/>
                  <a:gd name="connsiteX9-173" fmla="*/ 3172537 w 3172537"/>
                  <a:gd name="connsiteY9-174" fmla="*/ 954912 h 959674"/>
                  <a:gd name="connsiteX10-175" fmla="*/ 581737 w 3172537"/>
                  <a:gd name="connsiteY10-176" fmla="*/ 959674 h 959674"/>
                  <a:gd name="connsiteX0-177" fmla="*/ 584385 w 3175185"/>
                  <a:gd name="connsiteY0-178" fmla="*/ 949335 h 949335"/>
                  <a:gd name="connsiteX1-179" fmla="*/ 584385 w 3175185"/>
                  <a:gd name="connsiteY1-180" fmla="*/ 815985 h 949335"/>
                  <a:gd name="connsiteX2-181" fmla="*/ 493898 w 3175185"/>
                  <a:gd name="connsiteY2-182" fmla="*/ 439748 h 949335"/>
                  <a:gd name="connsiteX3-183" fmla="*/ 31935 w 3175185"/>
                  <a:gd name="connsiteY3-184" fmla="*/ 296873 h 949335"/>
                  <a:gd name="connsiteX4-185" fmla="*/ 289110 w 3175185"/>
                  <a:gd name="connsiteY4-186" fmla="*/ 25410 h 949335"/>
                  <a:gd name="connsiteX5-187" fmla="*/ 736785 w 3175185"/>
                  <a:gd name="connsiteY5-188" fmla="*/ 468323 h 949335"/>
                  <a:gd name="connsiteX6-189" fmla="*/ 1508310 w 3175185"/>
                  <a:gd name="connsiteY6-190" fmla="*/ 334973 h 949335"/>
                  <a:gd name="connsiteX7-191" fmla="*/ 2560823 w 3175185"/>
                  <a:gd name="connsiteY7-192" fmla="*/ 544523 h 949335"/>
                  <a:gd name="connsiteX8-193" fmla="*/ 3175185 w 3175185"/>
                  <a:gd name="connsiteY8-194" fmla="*/ 815985 h 949335"/>
                  <a:gd name="connsiteX9-195" fmla="*/ 3175185 w 3175185"/>
                  <a:gd name="connsiteY9-196" fmla="*/ 944573 h 949335"/>
                  <a:gd name="connsiteX10-197" fmla="*/ 584385 w 3175185"/>
                  <a:gd name="connsiteY10-198" fmla="*/ 949335 h 949335"/>
                  <a:gd name="connsiteX0-199" fmla="*/ 584773 w 3175573"/>
                  <a:gd name="connsiteY0-200" fmla="*/ 969300 h 969300"/>
                  <a:gd name="connsiteX1-201" fmla="*/ 584773 w 3175573"/>
                  <a:gd name="connsiteY1-202" fmla="*/ 835950 h 969300"/>
                  <a:gd name="connsiteX2-203" fmla="*/ 494286 w 3175573"/>
                  <a:gd name="connsiteY2-204" fmla="*/ 459713 h 969300"/>
                  <a:gd name="connsiteX3-205" fmla="*/ 32323 w 3175573"/>
                  <a:gd name="connsiteY3-206" fmla="*/ 316838 h 969300"/>
                  <a:gd name="connsiteX4-207" fmla="*/ 284736 w 3175573"/>
                  <a:gd name="connsiteY4-208" fmla="*/ 21562 h 969300"/>
                  <a:gd name="connsiteX5-209" fmla="*/ 737173 w 3175573"/>
                  <a:gd name="connsiteY5-210" fmla="*/ 488288 h 969300"/>
                  <a:gd name="connsiteX6-211" fmla="*/ 1508698 w 3175573"/>
                  <a:gd name="connsiteY6-212" fmla="*/ 354938 h 969300"/>
                  <a:gd name="connsiteX7-213" fmla="*/ 2561211 w 3175573"/>
                  <a:gd name="connsiteY7-214" fmla="*/ 564488 h 969300"/>
                  <a:gd name="connsiteX8-215" fmla="*/ 3175573 w 3175573"/>
                  <a:gd name="connsiteY8-216" fmla="*/ 835950 h 969300"/>
                  <a:gd name="connsiteX9-217" fmla="*/ 3175573 w 3175573"/>
                  <a:gd name="connsiteY9-218" fmla="*/ 964538 h 969300"/>
                  <a:gd name="connsiteX10-219" fmla="*/ 584773 w 3175573"/>
                  <a:gd name="connsiteY10-220" fmla="*/ 969300 h 969300"/>
                  <a:gd name="connsiteX0-221" fmla="*/ 584773 w 3175573"/>
                  <a:gd name="connsiteY0-222" fmla="*/ 969300 h 969300"/>
                  <a:gd name="connsiteX1-223" fmla="*/ 584773 w 3175573"/>
                  <a:gd name="connsiteY1-224" fmla="*/ 835950 h 969300"/>
                  <a:gd name="connsiteX2-225" fmla="*/ 494286 w 3175573"/>
                  <a:gd name="connsiteY2-226" fmla="*/ 459713 h 969300"/>
                  <a:gd name="connsiteX3-227" fmla="*/ 32323 w 3175573"/>
                  <a:gd name="connsiteY3-228" fmla="*/ 316838 h 969300"/>
                  <a:gd name="connsiteX4-229" fmla="*/ 284736 w 3175573"/>
                  <a:gd name="connsiteY4-230" fmla="*/ 21562 h 969300"/>
                  <a:gd name="connsiteX5-231" fmla="*/ 737173 w 3175573"/>
                  <a:gd name="connsiteY5-232" fmla="*/ 488288 h 969300"/>
                  <a:gd name="connsiteX6-233" fmla="*/ 1508698 w 3175573"/>
                  <a:gd name="connsiteY6-234" fmla="*/ 354938 h 969300"/>
                  <a:gd name="connsiteX7-235" fmla="*/ 2561211 w 3175573"/>
                  <a:gd name="connsiteY7-236" fmla="*/ 564488 h 969300"/>
                  <a:gd name="connsiteX8-237" fmla="*/ 3175573 w 3175573"/>
                  <a:gd name="connsiteY8-238" fmla="*/ 835950 h 969300"/>
                  <a:gd name="connsiteX9-239" fmla="*/ 3175573 w 3175573"/>
                  <a:gd name="connsiteY9-240" fmla="*/ 964538 h 969300"/>
                  <a:gd name="connsiteX10-241" fmla="*/ 584773 w 3175573"/>
                  <a:gd name="connsiteY10-242" fmla="*/ 969300 h 969300"/>
                  <a:gd name="connsiteX0-243" fmla="*/ 584773 w 3175573"/>
                  <a:gd name="connsiteY0-244" fmla="*/ 969300 h 969300"/>
                  <a:gd name="connsiteX1-245" fmla="*/ 584773 w 3175573"/>
                  <a:gd name="connsiteY1-246" fmla="*/ 835950 h 969300"/>
                  <a:gd name="connsiteX2-247" fmla="*/ 494286 w 3175573"/>
                  <a:gd name="connsiteY2-248" fmla="*/ 459713 h 969300"/>
                  <a:gd name="connsiteX3-249" fmla="*/ 32323 w 3175573"/>
                  <a:gd name="connsiteY3-250" fmla="*/ 316838 h 969300"/>
                  <a:gd name="connsiteX4-251" fmla="*/ 284736 w 3175573"/>
                  <a:gd name="connsiteY4-252" fmla="*/ 21562 h 969300"/>
                  <a:gd name="connsiteX5-253" fmla="*/ 737173 w 3175573"/>
                  <a:gd name="connsiteY5-254" fmla="*/ 488288 h 969300"/>
                  <a:gd name="connsiteX6-255" fmla="*/ 1508698 w 3175573"/>
                  <a:gd name="connsiteY6-256" fmla="*/ 354938 h 969300"/>
                  <a:gd name="connsiteX7-257" fmla="*/ 2561211 w 3175573"/>
                  <a:gd name="connsiteY7-258" fmla="*/ 564488 h 969300"/>
                  <a:gd name="connsiteX8-259" fmla="*/ 3175573 w 3175573"/>
                  <a:gd name="connsiteY8-260" fmla="*/ 835950 h 969300"/>
                  <a:gd name="connsiteX9-261" fmla="*/ 3175573 w 3175573"/>
                  <a:gd name="connsiteY9-262" fmla="*/ 964538 h 969300"/>
                  <a:gd name="connsiteX10-263" fmla="*/ 584773 w 3175573"/>
                  <a:gd name="connsiteY10-264" fmla="*/ 969300 h 969300"/>
                  <a:gd name="connsiteX0-265" fmla="*/ 584773 w 3175573"/>
                  <a:gd name="connsiteY0-266" fmla="*/ 969300 h 969300"/>
                  <a:gd name="connsiteX1-267" fmla="*/ 584773 w 3175573"/>
                  <a:gd name="connsiteY1-268" fmla="*/ 835950 h 969300"/>
                  <a:gd name="connsiteX2-269" fmla="*/ 494286 w 3175573"/>
                  <a:gd name="connsiteY2-270" fmla="*/ 459713 h 969300"/>
                  <a:gd name="connsiteX3-271" fmla="*/ 32323 w 3175573"/>
                  <a:gd name="connsiteY3-272" fmla="*/ 316838 h 969300"/>
                  <a:gd name="connsiteX4-273" fmla="*/ 284736 w 3175573"/>
                  <a:gd name="connsiteY4-274" fmla="*/ 21562 h 969300"/>
                  <a:gd name="connsiteX5-275" fmla="*/ 737173 w 3175573"/>
                  <a:gd name="connsiteY5-276" fmla="*/ 488288 h 969300"/>
                  <a:gd name="connsiteX6-277" fmla="*/ 1508698 w 3175573"/>
                  <a:gd name="connsiteY6-278" fmla="*/ 354938 h 969300"/>
                  <a:gd name="connsiteX7-279" fmla="*/ 2561211 w 3175573"/>
                  <a:gd name="connsiteY7-280" fmla="*/ 564488 h 969300"/>
                  <a:gd name="connsiteX8-281" fmla="*/ 3175573 w 3175573"/>
                  <a:gd name="connsiteY8-282" fmla="*/ 835950 h 969300"/>
                  <a:gd name="connsiteX9-283" fmla="*/ 3175573 w 3175573"/>
                  <a:gd name="connsiteY9-284" fmla="*/ 964538 h 969300"/>
                  <a:gd name="connsiteX10-285" fmla="*/ 584773 w 3175573"/>
                  <a:gd name="connsiteY10-286" fmla="*/ 969300 h 969300"/>
                  <a:gd name="connsiteX0-287" fmla="*/ 584773 w 3175573"/>
                  <a:gd name="connsiteY0-288" fmla="*/ 969300 h 969300"/>
                  <a:gd name="connsiteX1-289" fmla="*/ 584773 w 3175573"/>
                  <a:gd name="connsiteY1-290" fmla="*/ 835950 h 969300"/>
                  <a:gd name="connsiteX2-291" fmla="*/ 494286 w 3175573"/>
                  <a:gd name="connsiteY2-292" fmla="*/ 459713 h 969300"/>
                  <a:gd name="connsiteX3-293" fmla="*/ 32323 w 3175573"/>
                  <a:gd name="connsiteY3-294" fmla="*/ 316838 h 969300"/>
                  <a:gd name="connsiteX4-295" fmla="*/ 284736 w 3175573"/>
                  <a:gd name="connsiteY4-296" fmla="*/ 21562 h 969300"/>
                  <a:gd name="connsiteX5-297" fmla="*/ 737173 w 3175573"/>
                  <a:gd name="connsiteY5-298" fmla="*/ 488288 h 969300"/>
                  <a:gd name="connsiteX6-299" fmla="*/ 1508698 w 3175573"/>
                  <a:gd name="connsiteY6-300" fmla="*/ 354938 h 969300"/>
                  <a:gd name="connsiteX7-301" fmla="*/ 2561211 w 3175573"/>
                  <a:gd name="connsiteY7-302" fmla="*/ 564488 h 969300"/>
                  <a:gd name="connsiteX8-303" fmla="*/ 3175573 w 3175573"/>
                  <a:gd name="connsiteY8-304" fmla="*/ 835950 h 969300"/>
                  <a:gd name="connsiteX9-305" fmla="*/ 3175573 w 3175573"/>
                  <a:gd name="connsiteY9-306" fmla="*/ 964538 h 969300"/>
                  <a:gd name="connsiteX10-307" fmla="*/ 584773 w 3175573"/>
                  <a:gd name="connsiteY10-308" fmla="*/ 969300 h 969300"/>
                  <a:gd name="connsiteX0-309" fmla="*/ 584773 w 3175573"/>
                  <a:gd name="connsiteY0-310" fmla="*/ 969300 h 969300"/>
                  <a:gd name="connsiteX1-311" fmla="*/ 584773 w 3175573"/>
                  <a:gd name="connsiteY1-312" fmla="*/ 835950 h 969300"/>
                  <a:gd name="connsiteX2-313" fmla="*/ 494286 w 3175573"/>
                  <a:gd name="connsiteY2-314" fmla="*/ 459713 h 969300"/>
                  <a:gd name="connsiteX3-315" fmla="*/ 32323 w 3175573"/>
                  <a:gd name="connsiteY3-316" fmla="*/ 316838 h 969300"/>
                  <a:gd name="connsiteX4-317" fmla="*/ 284736 w 3175573"/>
                  <a:gd name="connsiteY4-318" fmla="*/ 21562 h 969300"/>
                  <a:gd name="connsiteX5-319" fmla="*/ 737173 w 3175573"/>
                  <a:gd name="connsiteY5-320" fmla="*/ 488288 h 969300"/>
                  <a:gd name="connsiteX6-321" fmla="*/ 1508698 w 3175573"/>
                  <a:gd name="connsiteY6-322" fmla="*/ 354938 h 969300"/>
                  <a:gd name="connsiteX7-323" fmla="*/ 2561211 w 3175573"/>
                  <a:gd name="connsiteY7-324" fmla="*/ 564488 h 969300"/>
                  <a:gd name="connsiteX8-325" fmla="*/ 3175573 w 3175573"/>
                  <a:gd name="connsiteY8-326" fmla="*/ 835950 h 969300"/>
                  <a:gd name="connsiteX9-327" fmla="*/ 3175573 w 3175573"/>
                  <a:gd name="connsiteY9-328" fmla="*/ 964538 h 969300"/>
                  <a:gd name="connsiteX10-329" fmla="*/ 584773 w 3175573"/>
                  <a:gd name="connsiteY10-330" fmla="*/ 969300 h 969300"/>
                  <a:gd name="connsiteX0-331" fmla="*/ 584773 w 3175573"/>
                  <a:gd name="connsiteY0-332" fmla="*/ 969300 h 969300"/>
                  <a:gd name="connsiteX1-333" fmla="*/ 584773 w 3175573"/>
                  <a:gd name="connsiteY1-334" fmla="*/ 835950 h 969300"/>
                  <a:gd name="connsiteX2-335" fmla="*/ 494286 w 3175573"/>
                  <a:gd name="connsiteY2-336" fmla="*/ 459713 h 969300"/>
                  <a:gd name="connsiteX3-337" fmla="*/ 32323 w 3175573"/>
                  <a:gd name="connsiteY3-338" fmla="*/ 316838 h 969300"/>
                  <a:gd name="connsiteX4-339" fmla="*/ 284736 w 3175573"/>
                  <a:gd name="connsiteY4-340" fmla="*/ 21562 h 969300"/>
                  <a:gd name="connsiteX5-341" fmla="*/ 737173 w 3175573"/>
                  <a:gd name="connsiteY5-342" fmla="*/ 488288 h 969300"/>
                  <a:gd name="connsiteX6-343" fmla="*/ 1508698 w 3175573"/>
                  <a:gd name="connsiteY6-344" fmla="*/ 354938 h 969300"/>
                  <a:gd name="connsiteX7-345" fmla="*/ 2561211 w 3175573"/>
                  <a:gd name="connsiteY7-346" fmla="*/ 564488 h 969300"/>
                  <a:gd name="connsiteX8-347" fmla="*/ 3175573 w 3175573"/>
                  <a:gd name="connsiteY8-348" fmla="*/ 835950 h 969300"/>
                  <a:gd name="connsiteX9-349" fmla="*/ 3175573 w 3175573"/>
                  <a:gd name="connsiteY9-350" fmla="*/ 964538 h 969300"/>
                  <a:gd name="connsiteX10-351" fmla="*/ 584773 w 3175573"/>
                  <a:gd name="connsiteY10-352" fmla="*/ 969300 h 969300"/>
                  <a:gd name="connsiteX0-353" fmla="*/ 584773 w 3175573"/>
                  <a:gd name="connsiteY0-354" fmla="*/ 969300 h 969300"/>
                  <a:gd name="connsiteX1-355" fmla="*/ 584773 w 3175573"/>
                  <a:gd name="connsiteY1-356" fmla="*/ 835950 h 969300"/>
                  <a:gd name="connsiteX2-357" fmla="*/ 494286 w 3175573"/>
                  <a:gd name="connsiteY2-358" fmla="*/ 459713 h 969300"/>
                  <a:gd name="connsiteX3-359" fmla="*/ 32323 w 3175573"/>
                  <a:gd name="connsiteY3-360" fmla="*/ 316838 h 969300"/>
                  <a:gd name="connsiteX4-361" fmla="*/ 284736 w 3175573"/>
                  <a:gd name="connsiteY4-362" fmla="*/ 21562 h 969300"/>
                  <a:gd name="connsiteX5-363" fmla="*/ 737173 w 3175573"/>
                  <a:gd name="connsiteY5-364" fmla="*/ 488288 h 969300"/>
                  <a:gd name="connsiteX6-365" fmla="*/ 1508698 w 3175573"/>
                  <a:gd name="connsiteY6-366" fmla="*/ 354938 h 969300"/>
                  <a:gd name="connsiteX7-367" fmla="*/ 2561211 w 3175573"/>
                  <a:gd name="connsiteY7-368" fmla="*/ 564488 h 969300"/>
                  <a:gd name="connsiteX8-369" fmla="*/ 3175573 w 3175573"/>
                  <a:gd name="connsiteY8-370" fmla="*/ 835950 h 969300"/>
                  <a:gd name="connsiteX9-371" fmla="*/ 3175573 w 3175573"/>
                  <a:gd name="connsiteY9-372" fmla="*/ 964538 h 969300"/>
                  <a:gd name="connsiteX10-373" fmla="*/ 584773 w 3175573"/>
                  <a:gd name="connsiteY10-374" fmla="*/ 969300 h 969300"/>
                  <a:gd name="connsiteX0-375" fmla="*/ 584773 w 3175573"/>
                  <a:gd name="connsiteY0-376" fmla="*/ 969300 h 969300"/>
                  <a:gd name="connsiteX1-377" fmla="*/ 584773 w 3175573"/>
                  <a:gd name="connsiteY1-378" fmla="*/ 835950 h 969300"/>
                  <a:gd name="connsiteX2-379" fmla="*/ 494286 w 3175573"/>
                  <a:gd name="connsiteY2-380" fmla="*/ 459713 h 969300"/>
                  <a:gd name="connsiteX3-381" fmla="*/ 32323 w 3175573"/>
                  <a:gd name="connsiteY3-382" fmla="*/ 316838 h 969300"/>
                  <a:gd name="connsiteX4-383" fmla="*/ 284736 w 3175573"/>
                  <a:gd name="connsiteY4-384" fmla="*/ 21562 h 969300"/>
                  <a:gd name="connsiteX5-385" fmla="*/ 737173 w 3175573"/>
                  <a:gd name="connsiteY5-386" fmla="*/ 488288 h 969300"/>
                  <a:gd name="connsiteX6-387" fmla="*/ 1508698 w 3175573"/>
                  <a:gd name="connsiteY6-388" fmla="*/ 354938 h 969300"/>
                  <a:gd name="connsiteX7-389" fmla="*/ 2561211 w 3175573"/>
                  <a:gd name="connsiteY7-390" fmla="*/ 564488 h 969300"/>
                  <a:gd name="connsiteX8-391" fmla="*/ 3175573 w 3175573"/>
                  <a:gd name="connsiteY8-392" fmla="*/ 835950 h 969300"/>
                  <a:gd name="connsiteX9-393" fmla="*/ 3175573 w 3175573"/>
                  <a:gd name="connsiteY9-394" fmla="*/ 964538 h 969300"/>
                  <a:gd name="connsiteX10-395" fmla="*/ 584773 w 3175573"/>
                  <a:gd name="connsiteY10-396" fmla="*/ 969300 h 969300"/>
                  <a:gd name="connsiteX0-397" fmla="*/ 580409 w 3171209"/>
                  <a:gd name="connsiteY0-398" fmla="*/ 969999 h 969999"/>
                  <a:gd name="connsiteX1-399" fmla="*/ 580409 w 3171209"/>
                  <a:gd name="connsiteY1-400" fmla="*/ 836649 h 969999"/>
                  <a:gd name="connsiteX2-401" fmla="*/ 489922 w 3171209"/>
                  <a:gd name="connsiteY2-402" fmla="*/ 460412 h 969999"/>
                  <a:gd name="connsiteX3-403" fmla="*/ 32721 w 3171209"/>
                  <a:gd name="connsiteY3-404" fmla="*/ 312775 h 969999"/>
                  <a:gd name="connsiteX4-405" fmla="*/ 280372 w 3171209"/>
                  <a:gd name="connsiteY4-406" fmla="*/ 22261 h 969999"/>
                  <a:gd name="connsiteX5-407" fmla="*/ 732809 w 3171209"/>
                  <a:gd name="connsiteY5-408" fmla="*/ 488987 h 969999"/>
                  <a:gd name="connsiteX6-409" fmla="*/ 1504334 w 3171209"/>
                  <a:gd name="connsiteY6-410" fmla="*/ 355637 h 969999"/>
                  <a:gd name="connsiteX7-411" fmla="*/ 2556847 w 3171209"/>
                  <a:gd name="connsiteY7-412" fmla="*/ 565187 h 969999"/>
                  <a:gd name="connsiteX8-413" fmla="*/ 3171209 w 3171209"/>
                  <a:gd name="connsiteY8-414" fmla="*/ 836649 h 969999"/>
                  <a:gd name="connsiteX9-415" fmla="*/ 3171209 w 3171209"/>
                  <a:gd name="connsiteY9-416" fmla="*/ 965237 h 969999"/>
                  <a:gd name="connsiteX10-417" fmla="*/ 580409 w 3171209"/>
                  <a:gd name="connsiteY10-418" fmla="*/ 969999 h 969999"/>
                  <a:gd name="connsiteX0-419" fmla="*/ 580409 w 3171209"/>
                  <a:gd name="connsiteY0-420" fmla="*/ 969999 h 969999"/>
                  <a:gd name="connsiteX1-421" fmla="*/ 580409 w 3171209"/>
                  <a:gd name="connsiteY1-422" fmla="*/ 836649 h 969999"/>
                  <a:gd name="connsiteX2-423" fmla="*/ 489922 w 3171209"/>
                  <a:gd name="connsiteY2-424" fmla="*/ 460412 h 969999"/>
                  <a:gd name="connsiteX3-425" fmla="*/ 32721 w 3171209"/>
                  <a:gd name="connsiteY3-426" fmla="*/ 312775 h 969999"/>
                  <a:gd name="connsiteX4-427" fmla="*/ 280372 w 3171209"/>
                  <a:gd name="connsiteY4-428" fmla="*/ 22261 h 969999"/>
                  <a:gd name="connsiteX5-429" fmla="*/ 732809 w 3171209"/>
                  <a:gd name="connsiteY5-430" fmla="*/ 488987 h 969999"/>
                  <a:gd name="connsiteX6-431" fmla="*/ 1504334 w 3171209"/>
                  <a:gd name="connsiteY6-432" fmla="*/ 355637 h 969999"/>
                  <a:gd name="connsiteX7-433" fmla="*/ 2556847 w 3171209"/>
                  <a:gd name="connsiteY7-434" fmla="*/ 565187 h 969999"/>
                  <a:gd name="connsiteX8-435" fmla="*/ 3171209 w 3171209"/>
                  <a:gd name="connsiteY8-436" fmla="*/ 836649 h 969999"/>
                  <a:gd name="connsiteX9-437" fmla="*/ 3171209 w 3171209"/>
                  <a:gd name="connsiteY9-438" fmla="*/ 965237 h 969999"/>
                  <a:gd name="connsiteX10-439" fmla="*/ 580409 w 3171209"/>
                  <a:gd name="connsiteY10-440" fmla="*/ 969999 h 969999"/>
                  <a:gd name="connsiteX0-441" fmla="*/ 583883 w 3174683"/>
                  <a:gd name="connsiteY0-442" fmla="*/ 967054 h 967054"/>
                  <a:gd name="connsiteX1-443" fmla="*/ 583883 w 3174683"/>
                  <a:gd name="connsiteY1-444" fmla="*/ 833704 h 967054"/>
                  <a:gd name="connsiteX2-445" fmla="*/ 493396 w 3174683"/>
                  <a:gd name="connsiteY2-446" fmla="*/ 457467 h 967054"/>
                  <a:gd name="connsiteX3-447" fmla="*/ 36195 w 3174683"/>
                  <a:gd name="connsiteY3-448" fmla="*/ 309830 h 967054"/>
                  <a:gd name="connsiteX4-449" fmla="*/ 283846 w 3174683"/>
                  <a:gd name="connsiteY4-450" fmla="*/ 19316 h 967054"/>
                  <a:gd name="connsiteX5-451" fmla="*/ 736283 w 3174683"/>
                  <a:gd name="connsiteY5-452" fmla="*/ 486042 h 967054"/>
                  <a:gd name="connsiteX6-453" fmla="*/ 1507808 w 3174683"/>
                  <a:gd name="connsiteY6-454" fmla="*/ 352692 h 967054"/>
                  <a:gd name="connsiteX7-455" fmla="*/ 2560321 w 3174683"/>
                  <a:gd name="connsiteY7-456" fmla="*/ 562242 h 967054"/>
                  <a:gd name="connsiteX8-457" fmla="*/ 3174683 w 3174683"/>
                  <a:gd name="connsiteY8-458" fmla="*/ 833704 h 967054"/>
                  <a:gd name="connsiteX9-459" fmla="*/ 3174683 w 3174683"/>
                  <a:gd name="connsiteY9-460" fmla="*/ 962292 h 967054"/>
                  <a:gd name="connsiteX10-461" fmla="*/ 583883 w 3174683"/>
                  <a:gd name="connsiteY10-462" fmla="*/ 967054 h 967054"/>
                  <a:gd name="connsiteX0-463" fmla="*/ 583883 w 3174683"/>
                  <a:gd name="connsiteY0-464" fmla="*/ 967054 h 967054"/>
                  <a:gd name="connsiteX1-465" fmla="*/ 583883 w 3174683"/>
                  <a:gd name="connsiteY1-466" fmla="*/ 833704 h 967054"/>
                  <a:gd name="connsiteX2-467" fmla="*/ 479108 w 3174683"/>
                  <a:gd name="connsiteY2-468" fmla="*/ 469374 h 967054"/>
                  <a:gd name="connsiteX3-469" fmla="*/ 36195 w 3174683"/>
                  <a:gd name="connsiteY3-470" fmla="*/ 309830 h 967054"/>
                  <a:gd name="connsiteX4-471" fmla="*/ 283846 w 3174683"/>
                  <a:gd name="connsiteY4-472" fmla="*/ 19316 h 967054"/>
                  <a:gd name="connsiteX5-473" fmla="*/ 736283 w 3174683"/>
                  <a:gd name="connsiteY5-474" fmla="*/ 486042 h 967054"/>
                  <a:gd name="connsiteX6-475" fmla="*/ 1507808 w 3174683"/>
                  <a:gd name="connsiteY6-476" fmla="*/ 352692 h 967054"/>
                  <a:gd name="connsiteX7-477" fmla="*/ 2560321 w 3174683"/>
                  <a:gd name="connsiteY7-478" fmla="*/ 562242 h 967054"/>
                  <a:gd name="connsiteX8-479" fmla="*/ 3174683 w 3174683"/>
                  <a:gd name="connsiteY8-480" fmla="*/ 833704 h 967054"/>
                  <a:gd name="connsiteX9-481" fmla="*/ 3174683 w 3174683"/>
                  <a:gd name="connsiteY9-482" fmla="*/ 962292 h 967054"/>
                  <a:gd name="connsiteX10-483" fmla="*/ 583883 w 3174683"/>
                  <a:gd name="connsiteY10-484" fmla="*/ 967054 h 967054"/>
                  <a:gd name="connsiteX0-485" fmla="*/ 583883 w 3174683"/>
                  <a:gd name="connsiteY0-486" fmla="*/ 967054 h 967054"/>
                  <a:gd name="connsiteX1-487" fmla="*/ 583883 w 3174683"/>
                  <a:gd name="connsiteY1-488" fmla="*/ 833704 h 967054"/>
                  <a:gd name="connsiteX2-489" fmla="*/ 479108 w 3174683"/>
                  <a:gd name="connsiteY2-490" fmla="*/ 469374 h 967054"/>
                  <a:gd name="connsiteX3-491" fmla="*/ 36195 w 3174683"/>
                  <a:gd name="connsiteY3-492" fmla="*/ 309830 h 967054"/>
                  <a:gd name="connsiteX4-493" fmla="*/ 283846 w 3174683"/>
                  <a:gd name="connsiteY4-494" fmla="*/ 19316 h 967054"/>
                  <a:gd name="connsiteX5-495" fmla="*/ 736283 w 3174683"/>
                  <a:gd name="connsiteY5-496" fmla="*/ 486042 h 967054"/>
                  <a:gd name="connsiteX6-497" fmla="*/ 1507808 w 3174683"/>
                  <a:gd name="connsiteY6-498" fmla="*/ 352692 h 967054"/>
                  <a:gd name="connsiteX7-499" fmla="*/ 2560321 w 3174683"/>
                  <a:gd name="connsiteY7-500" fmla="*/ 562242 h 967054"/>
                  <a:gd name="connsiteX8-501" fmla="*/ 3174683 w 3174683"/>
                  <a:gd name="connsiteY8-502" fmla="*/ 833704 h 967054"/>
                  <a:gd name="connsiteX9-503" fmla="*/ 3174683 w 3174683"/>
                  <a:gd name="connsiteY9-504" fmla="*/ 962292 h 967054"/>
                  <a:gd name="connsiteX10-505" fmla="*/ 583883 w 3174683"/>
                  <a:gd name="connsiteY10-506" fmla="*/ 967054 h 967054"/>
                  <a:gd name="connsiteX0-507" fmla="*/ 583883 w 3174683"/>
                  <a:gd name="connsiteY0-508" fmla="*/ 967054 h 967054"/>
                  <a:gd name="connsiteX1-509" fmla="*/ 583883 w 3174683"/>
                  <a:gd name="connsiteY1-510" fmla="*/ 833704 h 967054"/>
                  <a:gd name="connsiteX2-511" fmla="*/ 479108 w 3174683"/>
                  <a:gd name="connsiteY2-512" fmla="*/ 469374 h 967054"/>
                  <a:gd name="connsiteX3-513" fmla="*/ 36195 w 3174683"/>
                  <a:gd name="connsiteY3-514" fmla="*/ 309830 h 967054"/>
                  <a:gd name="connsiteX4-515" fmla="*/ 283846 w 3174683"/>
                  <a:gd name="connsiteY4-516" fmla="*/ 19316 h 967054"/>
                  <a:gd name="connsiteX5-517" fmla="*/ 736283 w 3174683"/>
                  <a:gd name="connsiteY5-518" fmla="*/ 486042 h 967054"/>
                  <a:gd name="connsiteX6-519" fmla="*/ 1507808 w 3174683"/>
                  <a:gd name="connsiteY6-520" fmla="*/ 352692 h 967054"/>
                  <a:gd name="connsiteX7-521" fmla="*/ 2560321 w 3174683"/>
                  <a:gd name="connsiteY7-522" fmla="*/ 562242 h 967054"/>
                  <a:gd name="connsiteX8-523" fmla="*/ 3174683 w 3174683"/>
                  <a:gd name="connsiteY8-524" fmla="*/ 833704 h 967054"/>
                  <a:gd name="connsiteX9-525" fmla="*/ 3174683 w 3174683"/>
                  <a:gd name="connsiteY9-526" fmla="*/ 962292 h 967054"/>
                  <a:gd name="connsiteX10-527" fmla="*/ 583883 w 3174683"/>
                  <a:gd name="connsiteY10-528" fmla="*/ 967054 h 967054"/>
                  <a:gd name="connsiteX0-529" fmla="*/ 583883 w 3174683"/>
                  <a:gd name="connsiteY0-530" fmla="*/ 967054 h 967054"/>
                  <a:gd name="connsiteX1-531" fmla="*/ 583883 w 3174683"/>
                  <a:gd name="connsiteY1-532" fmla="*/ 833704 h 967054"/>
                  <a:gd name="connsiteX2-533" fmla="*/ 479108 w 3174683"/>
                  <a:gd name="connsiteY2-534" fmla="*/ 469374 h 967054"/>
                  <a:gd name="connsiteX3-535" fmla="*/ 36195 w 3174683"/>
                  <a:gd name="connsiteY3-536" fmla="*/ 309830 h 967054"/>
                  <a:gd name="connsiteX4-537" fmla="*/ 283846 w 3174683"/>
                  <a:gd name="connsiteY4-538" fmla="*/ 19316 h 967054"/>
                  <a:gd name="connsiteX5-539" fmla="*/ 736283 w 3174683"/>
                  <a:gd name="connsiteY5-540" fmla="*/ 486042 h 967054"/>
                  <a:gd name="connsiteX6-541" fmla="*/ 1507808 w 3174683"/>
                  <a:gd name="connsiteY6-542" fmla="*/ 352692 h 967054"/>
                  <a:gd name="connsiteX7-543" fmla="*/ 2560321 w 3174683"/>
                  <a:gd name="connsiteY7-544" fmla="*/ 562242 h 967054"/>
                  <a:gd name="connsiteX8-545" fmla="*/ 3174683 w 3174683"/>
                  <a:gd name="connsiteY8-546" fmla="*/ 833704 h 967054"/>
                  <a:gd name="connsiteX9-547" fmla="*/ 3174683 w 3174683"/>
                  <a:gd name="connsiteY9-548" fmla="*/ 962292 h 967054"/>
                  <a:gd name="connsiteX10-549" fmla="*/ 583883 w 3174683"/>
                  <a:gd name="connsiteY10-550" fmla="*/ 967054 h 967054"/>
                  <a:gd name="connsiteX0-551" fmla="*/ 583883 w 3174683"/>
                  <a:gd name="connsiteY0-552" fmla="*/ 967054 h 967054"/>
                  <a:gd name="connsiteX1-553" fmla="*/ 583883 w 3174683"/>
                  <a:gd name="connsiteY1-554" fmla="*/ 833704 h 967054"/>
                  <a:gd name="connsiteX2-555" fmla="*/ 479108 w 3174683"/>
                  <a:gd name="connsiteY2-556" fmla="*/ 469374 h 967054"/>
                  <a:gd name="connsiteX3-557" fmla="*/ 36195 w 3174683"/>
                  <a:gd name="connsiteY3-558" fmla="*/ 309830 h 967054"/>
                  <a:gd name="connsiteX4-559" fmla="*/ 283846 w 3174683"/>
                  <a:gd name="connsiteY4-560" fmla="*/ 19316 h 967054"/>
                  <a:gd name="connsiteX5-561" fmla="*/ 736283 w 3174683"/>
                  <a:gd name="connsiteY5-562" fmla="*/ 486042 h 967054"/>
                  <a:gd name="connsiteX6-563" fmla="*/ 1507808 w 3174683"/>
                  <a:gd name="connsiteY6-564" fmla="*/ 352692 h 967054"/>
                  <a:gd name="connsiteX7-565" fmla="*/ 2560321 w 3174683"/>
                  <a:gd name="connsiteY7-566" fmla="*/ 562242 h 967054"/>
                  <a:gd name="connsiteX8-567" fmla="*/ 3174683 w 3174683"/>
                  <a:gd name="connsiteY8-568" fmla="*/ 833704 h 967054"/>
                  <a:gd name="connsiteX9-569" fmla="*/ 3174683 w 3174683"/>
                  <a:gd name="connsiteY9-570" fmla="*/ 962292 h 967054"/>
                  <a:gd name="connsiteX10-571" fmla="*/ 583883 w 3174683"/>
                  <a:gd name="connsiteY10-572" fmla="*/ 967054 h 967054"/>
                  <a:gd name="connsiteX0-573" fmla="*/ 588306 w 3179106"/>
                  <a:gd name="connsiteY0-574" fmla="*/ 963580 h 963580"/>
                  <a:gd name="connsiteX1-575" fmla="*/ 588306 w 3179106"/>
                  <a:gd name="connsiteY1-576" fmla="*/ 830230 h 963580"/>
                  <a:gd name="connsiteX2-577" fmla="*/ 483531 w 3179106"/>
                  <a:gd name="connsiteY2-578" fmla="*/ 465900 h 963580"/>
                  <a:gd name="connsiteX3-579" fmla="*/ 40618 w 3179106"/>
                  <a:gd name="connsiteY3-580" fmla="*/ 306356 h 963580"/>
                  <a:gd name="connsiteX4-581" fmla="*/ 288269 w 3179106"/>
                  <a:gd name="connsiteY4-582" fmla="*/ 15842 h 963580"/>
                  <a:gd name="connsiteX5-583" fmla="*/ 740706 w 3179106"/>
                  <a:gd name="connsiteY5-584" fmla="*/ 482568 h 963580"/>
                  <a:gd name="connsiteX6-585" fmla="*/ 1512231 w 3179106"/>
                  <a:gd name="connsiteY6-586" fmla="*/ 349218 h 963580"/>
                  <a:gd name="connsiteX7-587" fmla="*/ 2564744 w 3179106"/>
                  <a:gd name="connsiteY7-588" fmla="*/ 558768 h 963580"/>
                  <a:gd name="connsiteX8-589" fmla="*/ 3179106 w 3179106"/>
                  <a:gd name="connsiteY8-590" fmla="*/ 830230 h 963580"/>
                  <a:gd name="connsiteX9-591" fmla="*/ 3179106 w 3179106"/>
                  <a:gd name="connsiteY9-592" fmla="*/ 958818 h 963580"/>
                  <a:gd name="connsiteX10-593" fmla="*/ 588306 w 3179106"/>
                  <a:gd name="connsiteY10-594" fmla="*/ 963580 h 963580"/>
                  <a:gd name="connsiteX0-595" fmla="*/ 587277 w 3178077"/>
                  <a:gd name="connsiteY0-596" fmla="*/ 968048 h 968048"/>
                  <a:gd name="connsiteX1-597" fmla="*/ 587277 w 3178077"/>
                  <a:gd name="connsiteY1-598" fmla="*/ 834698 h 968048"/>
                  <a:gd name="connsiteX2-599" fmla="*/ 482502 w 3178077"/>
                  <a:gd name="connsiteY2-600" fmla="*/ 470368 h 968048"/>
                  <a:gd name="connsiteX3-601" fmla="*/ 39589 w 3178077"/>
                  <a:gd name="connsiteY3-602" fmla="*/ 310824 h 968048"/>
                  <a:gd name="connsiteX4-603" fmla="*/ 287240 w 3178077"/>
                  <a:gd name="connsiteY4-604" fmla="*/ 20310 h 968048"/>
                  <a:gd name="connsiteX5-605" fmla="*/ 739677 w 3178077"/>
                  <a:gd name="connsiteY5-606" fmla="*/ 487036 h 968048"/>
                  <a:gd name="connsiteX6-607" fmla="*/ 1511202 w 3178077"/>
                  <a:gd name="connsiteY6-608" fmla="*/ 353686 h 968048"/>
                  <a:gd name="connsiteX7-609" fmla="*/ 2563715 w 3178077"/>
                  <a:gd name="connsiteY7-610" fmla="*/ 563236 h 968048"/>
                  <a:gd name="connsiteX8-611" fmla="*/ 3178077 w 3178077"/>
                  <a:gd name="connsiteY8-612" fmla="*/ 834698 h 968048"/>
                  <a:gd name="connsiteX9-613" fmla="*/ 3178077 w 3178077"/>
                  <a:gd name="connsiteY9-614" fmla="*/ 963286 h 968048"/>
                  <a:gd name="connsiteX10-615" fmla="*/ 587277 w 3178077"/>
                  <a:gd name="connsiteY10-616" fmla="*/ 968048 h 968048"/>
                  <a:gd name="connsiteX0-617" fmla="*/ 587277 w 3178077"/>
                  <a:gd name="connsiteY0-618" fmla="*/ 968048 h 968048"/>
                  <a:gd name="connsiteX1-619" fmla="*/ 587277 w 3178077"/>
                  <a:gd name="connsiteY1-620" fmla="*/ 834698 h 968048"/>
                  <a:gd name="connsiteX2-621" fmla="*/ 482502 w 3178077"/>
                  <a:gd name="connsiteY2-622" fmla="*/ 470368 h 968048"/>
                  <a:gd name="connsiteX3-623" fmla="*/ 39589 w 3178077"/>
                  <a:gd name="connsiteY3-624" fmla="*/ 310824 h 968048"/>
                  <a:gd name="connsiteX4-625" fmla="*/ 287240 w 3178077"/>
                  <a:gd name="connsiteY4-626" fmla="*/ 20310 h 968048"/>
                  <a:gd name="connsiteX5-627" fmla="*/ 739677 w 3178077"/>
                  <a:gd name="connsiteY5-628" fmla="*/ 487036 h 968048"/>
                  <a:gd name="connsiteX6-629" fmla="*/ 1511202 w 3178077"/>
                  <a:gd name="connsiteY6-630" fmla="*/ 353686 h 968048"/>
                  <a:gd name="connsiteX7-631" fmla="*/ 2563715 w 3178077"/>
                  <a:gd name="connsiteY7-632" fmla="*/ 563236 h 968048"/>
                  <a:gd name="connsiteX8-633" fmla="*/ 3178077 w 3178077"/>
                  <a:gd name="connsiteY8-634" fmla="*/ 834698 h 968048"/>
                  <a:gd name="connsiteX9-635" fmla="*/ 3178077 w 3178077"/>
                  <a:gd name="connsiteY9-636" fmla="*/ 963286 h 968048"/>
                  <a:gd name="connsiteX10-637" fmla="*/ 587277 w 3178077"/>
                  <a:gd name="connsiteY10-638" fmla="*/ 968048 h 968048"/>
                  <a:gd name="connsiteX0-639" fmla="*/ 587277 w 3178077"/>
                  <a:gd name="connsiteY0-640" fmla="*/ 968048 h 968048"/>
                  <a:gd name="connsiteX1-641" fmla="*/ 587277 w 3178077"/>
                  <a:gd name="connsiteY1-642" fmla="*/ 834698 h 968048"/>
                  <a:gd name="connsiteX2-643" fmla="*/ 482502 w 3178077"/>
                  <a:gd name="connsiteY2-644" fmla="*/ 470368 h 968048"/>
                  <a:gd name="connsiteX3-645" fmla="*/ 39589 w 3178077"/>
                  <a:gd name="connsiteY3-646" fmla="*/ 310824 h 968048"/>
                  <a:gd name="connsiteX4-647" fmla="*/ 287240 w 3178077"/>
                  <a:gd name="connsiteY4-648" fmla="*/ 20310 h 968048"/>
                  <a:gd name="connsiteX5-649" fmla="*/ 739677 w 3178077"/>
                  <a:gd name="connsiteY5-650" fmla="*/ 487036 h 968048"/>
                  <a:gd name="connsiteX6-651" fmla="*/ 1511202 w 3178077"/>
                  <a:gd name="connsiteY6-652" fmla="*/ 353686 h 968048"/>
                  <a:gd name="connsiteX7-653" fmla="*/ 2563715 w 3178077"/>
                  <a:gd name="connsiteY7-654" fmla="*/ 563236 h 968048"/>
                  <a:gd name="connsiteX8-655" fmla="*/ 3178077 w 3178077"/>
                  <a:gd name="connsiteY8-656" fmla="*/ 834698 h 968048"/>
                  <a:gd name="connsiteX9-657" fmla="*/ 3178077 w 3178077"/>
                  <a:gd name="connsiteY9-658" fmla="*/ 963286 h 968048"/>
                  <a:gd name="connsiteX10-659" fmla="*/ 587277 w 3178077"/>
                  <a:gd name="connsiteY10-660" fmla="*/ 968048 h 9680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3178077" h="968048">
                    <a:moveTo>
                      <a:pt x="587277" y="968048"/>
                    </a:moveTo>
                    <a:lnTo>
                      <a:pt x="587277" y="834698"/>
                    </a:lnTo>
                    <a:cubicBezTo>
                      <a:pt x="714278" y="666423"/>
                      <a:pt x="741264" y="576730"/>
                      <a:pt x="482502" y="470368"/>
                    </a:cubicBezTo>
                    <a:cubicBezTo>
                      <a:pt x="259458" y="408456"/>
                      <a:pt x="148334" y="432267"/>
                      <a:pt x="39589" y="310824"/>
                    </a:cubicBezTo>
                    <a:cubicBezTo>
                      <a:pt x="-110429" y="60791"/>
                      <a:pt x="208659" y="-48746"/>
                      <a:pt x="287240" y="20310"/>
                    </a:cubicBezTo>
                    <a:cubicBezTo>
                      <a:pt x="484090" y="115561"/>
                      <a:pt x="542827" y="377498"/>
                      <a:pt x="739677" y="487036"/>
                    </a:cubicBezTo>
                    <a:cubicBezTo>
                      <a:pt x="1134964" y="647374"/>
                      <a:pt x="1306414" y="474336"/>
                      <a:pt x="1511202" y="353686"/>
                    </a:cubicBezTo>
                    <a:cubicBezTo>
                      <a:pt x="1752503" y="771199"/>
                      <a:pt x="2131915" y="812474"/>
                      <a:pt x="2563715" y="563236"/>
                    </a:cubicBezTo>
                    <a:cubicBezTo>
                      <a:pt x="2758977" y="682298"/>
                      <a:pt x="2906615" y="801361"/>
                      <a:pt x="3178077" y="834698"/>
                    </a:cubicBezTo>
                    <a:lnTo>
                      <a:pt x="3178077" y="963286"/>
                    </a:lnTo>
                    <a:lnTo>
                      <a:pt x="587277" y="968048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泪滴形 55"/>
              <p:cNvSpPr/>
              <p:nvPr>
                <p:custDataLst>
                  <p:tags r:id="rId20"/>
                </p:custDataLst>
              </p:nvPr>
            </p:nvSpPr>
            <p:spPr>
              <a:xfrm rot="5552979">
                <a:off x="3539835" y="5416951"/>
                <a:ext cx="416454" cy="493371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416454" h="493371">
                    <a:moveTo>
                      <a:pt x="218" y="364900"/>
                    </a:moveTo>
                    <a:cubicBezTo>
                      <a:pt x="-6907" y="230606"/>
                      <a:pt x="161796" y="228210"/>
                      <a:pt x="269539" y="178042"/>
                    </a:cubicBezTo>
                    <a:cubicBezTo>
                      <a:pt x="345457" y="117901"/>
                      <a:pt x="348371" y="77691"/>
                      <a:pt x="390137" y="0"/>
                    </a:cubicBezTo>
                    <a:cubicBezTo>
                      <a:pt x="419213" y="74123"/>
                      <a:pt x="430848" y="184777"/>
                      <a:pt x="389934" y="293004"/>
                    </a:cubicBezTo>
                    <a:cubicBezTo>
                      <a:pt x="361175" y="394727"/>
                      <a:pt x="255084" y="476703"/>
                      <a:pt x="190131" y="488686"/>
                    </a:cubicBezTo>
                    <a:cubicBezTo>
                      <a:pt x="125178" y="500669"/>
                      <a:pt x="7343" y="499194"/>
                      <a:pt x="218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1" name="泪滴形 55"/>
              <p:cNvSpPr/>
              <p:nvPr>
                <p:custDataLst>
                  <p:tags r:id="rId21"/>
                </p:custDataLst>
              </p:nvPr>
            </p:nvSpPr>
            <p:spPr>
              <a:xfrm rot="8258284" flipH="1">
                <a:off x="3079555" y="6029560"/>
                <a:ext cx="205227" cy="243718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  <a:gd name="connsiteX0-253" fmla="*/ 0 w 416236"/>
                  <a:gd name="connsiteY0-254" fmla="*/ 364900 h 493371"/>
                  <a:gd name="connsiteX1-255" fmla="*/ 389919 w 416236"/>
                  <a:gd name="connsiteY1-256" fmla="*/ 0 h 493371"/>
                  <a:gd name="connsiteX2-257" fmla="*/ 389716 w 416236"/>
                  <a:gd name="connsiteY2-258" fmla="*/ 293004 h 493371"/>
                  <a:gd name="connsiteX3-259" fmla="*/ 189913 w 416236"/>
                  <a:gd name="connsiteY3-260" fmla="*/ 488686 h 493371"/>
                  <a:gd name="connsiteX4-261" fmla="*/ 0 w 416236"/>
                  <a:gd name="connsiteY4-262" fmla="*/ 364900 h 493371"/>
                  <a:gd name="connsiteX0-263" fmla="*/ 329 w 416565"/>
                  <a:gd name="connsiteY0-264" fmla="*/ 364900 h 493062"/>
                  <a:gd name="connsiteX1-265" fmla="*/ 390248 w 416565"/>
                  <a:gd name="connsiteY1-266" fmla="*/ 0 h 493062"/>
                  <a:gd name="connsiteX2-267" fmla="*/ 390045 w 416565"/>
                  <a:gd name="connsiteY2-268" fmla="*/ 293004 h 493062"/>
                  <a:gd name="connsiteX3-269" fmla="*/ 190242 w 416565"/>
                  <a:gd name="connsiteY3-270" fmla="*/ 488686 h 493062"/>
                  <a:gd name="connsiteX4-271" fmla="*/ 329 w 416565"/>
                  <a:gd name="connsiteY4-272" fmla="*/ 364900 h 493062"/>
                  <a:gd name="connsiteX0-273" fmla="*/ 984 w 417220"/>
                  <a:gd name="connsiteY0-274" fmla="*/ 364900 h 495473"/>
                  <a:gd name="connsiteX1-275" fmla="*/ 390903 w 417220"/>
                  <a:gd name="connsiteY1-276" fmla="*/ 0 h 495473"/>
                  <a:gd name="connsiteX2-277" fmla="*/ 390700 w 417220"/>
                  <a:gd name="connsiteY2-278" fmla="*/ 293004 h 495473"/>
                  <a:gd name="connsiteX3-279" fmla="*/ 190897 w 417220"/>
                  <a:gd name="connsiteY3-280" fmla="*/ 488686 h 495473"/>
                  <a:gd name="connsiteX4-281" fmla="*/ 984 w 417220"/>
                  <a:gd name="connsiteY4-282" fmla="*/ 364900 h 4954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17220" h="495472">
                    <a:moveTo>
                      <a:pt x="984" y="364900"/>
                    </a:moveTo>
                    <a:cubicBezTo>
                      <a:pt x="-20815" y="215803"/>
                      <a:pt x="325950" y="11983"/>
                      <a:pt x="390903" y="0"/>
                    </a:cubicBezTo>
                    <a:cubicBezTo>
                      <a:pt x="419979" y="74123"/>
                      <a:pt x="431614" y="184777"/>
                      <a:pt x="390700" y="293004"/>
                    </a:cubicBezTo>
                    <a:cubicBezTo>
                      <a:pt x="361941" y="394727"/>
                      <a:pt x="255850" y="476703"/>
                      <a:pt x="190897" y="488686"/>
                    </a:cubicBezTo>
                    <a:cubicBezTo>
                      <a:pt x="125944" y="500669"/>
                      <a:pt x="22783" y="513997"/>
                      <a:pt x="984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任意多边形: 形状 224"/>
              <p:cNvSpPr/>
              <p:nvPr>
                <p:custDataLst>
                  <p:tags r:id="rId22"/>
                </p:custDataLst>
              </p:nvPr>
            </p:nvSpPr>
            <p:spPr>
              <a:xfrm>
                <a:off x="119061" y="6355866"/>
                <a:ext cx="3076577" cy="98792"/>
              </a:xfrm>
              <a:custGeom>
                <a:avLst/>
                <a:gdLst>
                  <a:gd name="connsiteX0" fmla="*/ 592139 w 3076577"/>
                  <a:gd name="connsiteY0" fmla="*/ 0 h 98792"/>
                  <a:gd name="connsiteX1" fmla="*/ 3076577 w 3076577"/>
                  <a:gd name="connsiteY1" fmla="*/ 0 h 98792"/>
                  <a:gd name="connsiteX2" fmla="*/ 3076577 w 3076577"/>
                  <a:gd name="connsiteY2" fmla="*/ 98792 h 98792"/>
                  <a:gd name="connsiteX3" fmla="*/ 592139 w 3076577"/>
                  <a:gd name="connsiteY3" fmla="*/ 98792 h 98792"/>
                  <a:gd name="connsiteX4" fmla="*/ 592139 w 3076577"/>
                  <a:gd name="connsiteY4" fmla="*/ 98791 h 98792"/>
                  <a:gd name="connsiteX5" fmla="*/ 48455 w 3076577"/>
                  <a:gd name="connsiteY5" fmla="*/ 98791 h 98792"/>
                  <a:gd name="connsiteX6" fmla="*/ 0 w 3076577"/>
                  <a:gd name="connsiteY6" fmla="*/ 50336 h 98792"/>
                  <a:gd name="connsiteX7" fmla="*/ 48455 w 3076577"/>
                  <a:gd name="connsiteY7" fmla="*/ 1881 h 98792"/>
                  <a:gd name="connsiteX8" fmla="*/ 592139 w 3076577"/>
                  <a:gd name="connsiteY8" fmla="*/ 1881 h 9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77" h="98792">
                    <a:moveTo>
                      <a:pt x="592139" y="0"/>
                    </a:moveTo>
                    <a:lnTo>
                      <a:pt x="3076577" y="0"/>
                    </a:lnTo>
                    <a:lnTo>
                      <a:pt x="3076577" y="98792"/>
                    </a:lnTo>
                    <a:lnTo>
                      <a:pt x="592139" y="98792"/>
                    </a:lnTo>
                    <a:lnTo>
                      <a:pt x="592139" y="98791"/>
                    </a:lnTo>
                    <a:lnTo>
                      <a:pt x="48455" y="98791"/>
                    </a:lnTo>
                    <a:cubicBezTo>
                      <a:pt x="21694" y="98791"/>
                      <a:pt x="0" y="77097"/>
                      <a:pt x="0" y="50336"/>
                    </a:cubicBezTo>
                    <a:cubicBezTo>
                      <a:pt x="0" y="23575"/>
                      <a:pt x="21694" y="1881"/>
                      <a:pt x="48455" y="1881"/>
                    </a:cubicBezTo>
                    <a:lnTo>
                      <a:pt x="592139" y="1881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6" name="组合 225"/>
            <p:cNvGrpSpPr/>
            <p:nvPr>
              <p:custDataLst>
                <p:tags r:id="rId14"/>
              </p:custDataLst>
            </p:nvPr>
          </p:nvGrpSpPr>
          <p:grpSpPr>
            <a:xfrm flipH="1">
              <a:off x="6149180" y="5455410"/>
              <a:ext cx="5881689" cy="1002540"/>
              <a:chOff x="119061" y="5455410"/>
              <a:chExt cx="5881689" cy="1002540"/>
            </a:xfrm>
          </p:grpSpPr>
          <p:sp>
            <p:nvSpPr>
              <p:cNvPr id="227" name="任意多边形: 形状 226"/>
              <p:cNvSpPr/>
              <p:nvPr>
                <p:custDataLst>
                  <p:tags r:id="rId15"/>
                </p:custDataLst>
              </p:nvPr>
            </p:nvSpPr>
            <p:spPr>
              <a:xfrm>
                <a:off x="2822673" y="5489902"/>
                <a:ext cx="3178077" cy="968048"/>
              </a:xfrm>
              <a:custGeom>
                <a:avLst/>
                <a:gdLst>
                  <a:gd name="connsiteX0" fmla="*/ 552450 w 3143250"/>
                  <a:gd name="connsiteY0" fmla="*/ 923925 h 923925"/>
                  <a:gd name="connsiteX1" fmla="*/ 552450 w 3143250"/>
                  <a:gd name="connsiteY1" fmla="*/ 790575 h 923925"/>
                  <a:gd name="connsiteX2" fmla="*/ 461963 w 3143250"/>
                  <a:gd name="connsiteY2" fmla="*/ 414338 h 923925"/>
                  <a:gd name="connsiteX3" fmla="*/ 0 w 3143250"/>
                  <a:gd name="connsiteY3" fmla="*/ 271463 h 923925"/>
                  <a:gd name="connsiteX4" fmla="*/ 257175 w 3143250"/>
                  <a:gd name="connsiteY4" fmla="*/ 0 h 923925"/>
                  <a:gd name="connsiteX5" fmla="*/ 704850 w 3143250"/>
                  <a:gd name="connsiteY5" fmla="*/ 442913 h 923925"/>
                  <a:gd name="connsiteX6" fmla="*/ 1476375 w 3143250"/>
                  <a:gd name="connsiteY6" fmla="*/ 309563 h 923925"/>
                  <a:gd name="connsiteX7" fmla="*/ 2528888 w 3143250"/>
                  <a:gd name="connsiteY7" fmla="*/ 519113 h 923925"/>
                  <a:gd name="connsiteX8" fmla="*/ 3143250 w 3143250"/>
                  <a:gd name="connsiteY8" fmla="*/ 790575 h 923925"/>
                  <a:gd name="connsiteX9" fmla="*/ 3143250 w 3143250"/>
                  <a:gd name="connsiteY9" fmla="*/ 919163 h 923925"/>
                  <a:gd name="connsiteX10" fmla="*/ 552450 w 3143250"/>
                  <a:gd name="connsiteY10" fmla="*/ 923925 h 923925"/>
                  <a:gd name="connsiteX0-1" fmla="*/ 552450 w 3143250"/>
                  <a:gd name="connsiteY0-2" fmla="*/ 923925 h 923925"/>
                  <a:gd name="connsiteX1-3" fmla="*/ 552450 w 3143250"/>
                  <a:gd name="connsiteY1-4" fmla="*/ 790575 h 923925"/>
                  <a:gd name="connsiteX2-5" fmla="*/ 461963 w 3143250"/>
                  <a:gd name="connsiteY2-6" fmla="*/ 414338 h 923925"/>
                  <a:gd name="connsiteX3-7" fmla="*/ 0 w 3143250"/>
                  <a:gd name="connsiteY3-8" fmla="*/ 271463 h 923925"/>
                  <a:gd name="connsiteX4-9" fmla="*/ 257175 w 3143250"/>
                  <a:gd name="connsiteY4-10" fmla="*/ 0 h 923925"/>
                  <a:gd name="connsiteX5-11" fmla="*/ 704850 w 3143250"/>
                  <a:gd name="connsiteY5-12" fmla="*/ 442913 h 923925"/>
                  <a:gd name="connsiteX6-13" fmla="*/ 1476375 w 3143250"/>
                  <a:gd name="connsiteY6-14" fmla="*/ 309563 h 923925"/>
                  <a:gd name="connsiteX7-15" fmla="*/ 2528888 w 3143250"/>
                  <a:gd name="connsiteY7-16" fmla="*/ 519113 h 923925"/>
                  <a:gd name="connsiteX8-17" fmla="*/ 3143250 w 3143250"/>
                  <a:gd name="connsiteY8-18" fmla="*/ 790575 h 923925"/>
                  <a:gd name="connsiteX9-19" fmla="*/ 3143250 w 3143250"/>
                  <a:gd name="connsiteY9-20" fmla="*/ 919163 h 923925"/>
                  <a:gd name="connsiteX10-21" fmla="*/ 552450 w 3143250"/>
                  <a:gd name="connsiteY10-22" fmla="*/ 923925 h 923925"/>
                  <a:gd name="connsiteX0-23" fmla="*/ 552450 w 3143250"/>
                  <a:gd name="connsiteY0-24" fmla="*/ 923925 h 923925"/>
                  <a:gd name="connsiteX1-25" fmla="*/ 552450 w 3143250"/>
                  <a:gd name="connsiteY1-26" fmla="*/ 790575 h 923925"/>
                  <a:gd name="connsiteX2-27" fmla="*/ 461963 w 3143250"/>
                  <a:gd name="connsiteY2-28" fmla="*/ 414338 h 923925"/>
                  <a:gd name="connsiteX3-29" fmla="*/ 0 w 3143250"/>
                  <a:gd name="connsiteY3-30" fmla="*/ 271463 h 923925"/>
                  <a:gd name="connsiteX4-31" fmla="*/ 257175 w 3143250"/>
                  <a:gd name="connsiteY4-32" fmla="*/ 0 h 923925"/>
                  <a:gd name="connsiteX5-33" fmla="*/ 704850 w 3143250"/>
                  <a:gd name="connsiteY5-34" fmla="*/ 442913 h 923925"/>
                  <a:gd name="connsiteX6-35" fmla="*/ 1476375 w 3143250"/>
                  <a:gd name="connsiteY6-36" fmla="*/ 309563 h 923925"/>
                  <a:gd name="connsiteX7-37" fmla="*/ 2528888 w 3143250"/>
                  <a:gd name="connsiteY7-38" fmla="*/ 519113 h 923925"/>
                  <a:gd name="connsiteX8-39" fmla="*/ 3143250 w 3143250"/>
                  <a:gd name="connsiteY8-40" fmla="*/ 790575 h 923925"/>
                  <a:gd name="connsiteX9-41" fmla="*/ 3143250 w 3143250"/>
                  <a:gd name="connsiteY9-42" fmla="*/ 919163 h 923925"/>
                  <a:gd name="connsiteX10-43" fmla="*/ 552450 w 3143250"/>
                  <a:gd name="connsiteY10-44" fmla="*/ 923925 h 923925"/>
                  <a:gd name="connsiteX0-45" fmla="*/ 552450 w 3143250"/>
                  <a:gd name="connsiteY0-46" fmla="*/ 923925 h 923925"/>
                  <a:gd name="connsiteX1-47" fmla="*/ 552450 w 3143250"/>
                  <a:gd name="connsiteY1-48" fmla="*/ 790575 h 923925"/>
                  <a:gd name="connsiteX2-49" fmla="*/ 461963 w 3143250"/>
                  <a:gd name="connsiteY2-50" fmla="*/ 414338 h 923925"/>
                  <a:gd name="connsiteX3-51" fmla="*/ 0 w 3143250"/>
                  <a:gd name="connsiteY3-52" fmla="*/ 271463 h 923925"/>
                  <a:gd name="connsiteX4-53" fmla="*/ 257175 w 3143250"/>
                  <a:gd name="connsiteY4-54" fmla="*/ 0 h 923925"/>
                  <a:gd name="connsiteX5-55" fmla="*/ 704850 w 3143250"/>
                  <a:gd name="connsiteY5-56" fmla="*/ 442913 h 923925"/>
                  <a:gd name="connsiteX6-57" fmla="*/ 1476375 w 3143250"/>
                  <a:gd name="connsiteY6-58" fmla="*/ 309563 h 923925"/>
                  <a:gd name="connsiteX7-59" fmla="*/ 2528888 w 3143250"/>
                  <a:gd name="connsiteY7-60" fmla="*/ 519113 h 923925"/>
                  <a:gd name="connsiteX8-61" fmla="*/ 3143250 w 3143250"/>
                  <a:gd name="connsiteY8-62" fmla="*/ 790575 h 923925"/>
                  <a:gd name="connsiteX9-63" fmla="*/ 3143250 w 3143250"/>
                  <a:gd name="connsiteY9-64" fmla="*/ 919163 h 923925"/>
                  <a:gd name="connsiteX10-65" fmla="*/ 552450 w 3143250"/>
                  <a:gd name="connsiteY10-66" fmla="*/ 923925 h 923925"/>
                  <a:gd name="connsiteX0-67" fmla="*/ 552450 w 3143250"/>
                  <a:gd name="connsiteY0-68" fmla="*/ 923925 h 923925"/>
                  <a:gd name="connsiteX1-69" fmla="*/ 552450 w 3143250"/>
                  <a:gd name="connsiteY1-70" fmla="*/ 790575 h 923925"/>
                  <a:gd name="connsiteX2-71" fmla="*/ 461963 w 3143250"/>
                  <a:gd name="connsiteY2-72" fmla="*/ 414338 h 923925"/>
                  <a:gd name="connsiteX3-73" fmla="*/ 0 w 3143250"/>
                  <a:gd name="connsiteY3-74" fmla="*/ 271463 h 923925"/>
                  <a:gd name="connsiteX4-75" fmla="*/ 257175 w 3143250"/>
                  <a:gd name="connsiteY4-76" fmla="*/ 0 h 923925"/>
                  <a:gd name="connsiteX5-77" fmla="*/ 704850 w 3143250"/>
                  <a:gd name="connsiteY5-78" fmla="*/ 442913 h 923925"/>
                  <a:gd name="connsiteX6-79" fmla="*/ 1476375 w 3143250"/>
                  <a:gd name="connsiteY6-80" fmla="*/ 309563 h 923925"/>
                  <a:gd name="connsiteX7-81" fmla="*/ 2528888 w 3143250"/>
                  <a:gd name="connsiteY7-82" fmla="*/ 519113 h 923925"/>
                  <a:gd name="connsiteX8-83" fmla="*/ 3143250 w 3143250"/>
                  <a:gd name="connsiteY8-84" fmla="*/ 790575 h 923925"/>
                  <a:gd name="connsiteX9-85" fmla="*/ 3143250 w 3143250"/>
                  <a:gd name="connsiteY9-86" fmla="*/ 919163 h 923925"/>
                  <a:gd name="connsiteX10-87" fmla="*/ 552450 w 3143250"/>
                  <a:gd name="connsiteY10-88" fmla="*/ 923925 h 923925"/>
                  <a:gd name="connsiteX0-89" fmla="*/ 635540 w 3226340"/>
                  <a:gd name="connsiteY0-90" fmla="*/ 923925 h 923925"/>
                  <a:gd name="connsiteX1-91" fmla="*/ 635540 w 3226340"/>
                  <a:gd name="connsiteY1-92" fmla="*/ 790575 h 923925"/>
                  <a:gd name="connsiteX2-93" fmla="*/ 545053 w 3226340"/>
                  <a:gd name="connsiteY2-94" fmla="*/ 414338 h 923925"/>
                  <a:gd name="connsiteX3-95" fmla="*/ 83090 w 3226340"/>
                  <a:gd name="connsiteY3-96" fmla="*/ 271463 h 923925"/>
                  <a:gd name="connsiteX4-97" fmla="*/ 340265 w 3226340"/>
                  <a:gd name="connsiteY4-98" fmla="*/ 0 h 923925"/>
                  <a:gd name="connsiteX5-99" fmla="*/ 787940 w 3226340"/>
                  <a:gd name="connsiteY5-100" fmla="*/ 442913 h 923925"/>
                  <a:gd name="connsiteX6-101" fmla="*/ 1559465 w 3226340"/>
                  <a:gd name="connsiteY6-102" fmla="*/ 309563 h 923925"/>
                  <a:gd name="connsiteX7-103" fmla="*/ 2611978 w 3226340"/>
                  <a:gd name="connsiteY7-104" fmla="*/ 519113 h 923925"/>
                  <a:gd name="connsiteX8-105" fmla="*/ 3226340 w 3226340"/>
                  <a:gd name="connsiteY8-106" fmla="*/ 790575 h 923925"/>
                  <a:gd name="connsiteX9-107" fmla="*/ 3226340 w 3226340"/>
                  <a:gd name="connsiteY9-108" fmla="*/ 919163 h 923925"/>
                  <a:gd name="connsiteX10-109" fmla="*/ 635540 w 3226340"/>
                  <a:gd name="connsiteY10-110" fmla="*/ 923925 h 923925"/>
                  <a:gd name="connsiteX0-111" fmla="*/ 631715 w 3222515"/>
                  <a:gd name="connsiteY0-112" fmla="*/ 951418 h 951418"/>
                  <a:gd name="connsiteX1-113" fmla="*/ 631715 w 3222515"/>
                  <a:gd name="connsiteY1-114" fmla="*/ 818068 h 951418"/>
                  <a:gd name="connsiteX2-115" fmla="*/ 541228 w 3222515"/>
                  <a:gd name="connsiteY2-116" fmla="*/ 441831 h 951418"/>
                  <a:gd name="connsiteX3-117" fmla="*/ 79265 w 3222515"/>
                  <a:gd name="connsiteY3-118" fmla="*/ 298956 h 951418"/>
                  <a:gd name="connsiteX4-119" fmla="*/ 336440 w 3222515"/>
                  <a:gd name="connsiteY4-120" fmla="*/ 27493 h 951418"/>
                  <a:gd name="connsiteX5-121" fmla="*/ 784115 w 3222515"/>
                  <a:gd name="connsiteY5-122" fmla="*/ 470406 h 951418"/>
                  <a:gd name="connsiteX6-123" fmla="*/ 1555640 w 3222515"/>
                  <a:gd name="connsiteY6-124" fmla="*/ 337056 h 951418"/>
                  <a:gd name="connsiteX7-125" fmla="*/ 2608153 w 3222515"/>
                  <a:gd name="connsiteY7-126" fmla="*/ 546606 h 951418"/>
                  <a:gd name="connsiteX8-127" fmla="*/ 3222515 w 3222515"/>
                  <a:gd name="connsiteY8-128" fmla="*/ 818068 h 951418"/>
                  <a:gd name="connsiteX9-129" fmla="*/ 3222515 w 3222515"/>
                  <a:gd name="connsiteY9-130" fmla="*/ 946656 h 951418"/>
                  <a:gd name="connsiteX10-131" fmla="*/ 631715 w 3222515"/>
                  <a:gd name="connsiteY10-132" fmla="*/ 951418 h 951418"/>
                  <a:gd name="connsiteX0-133" fmla="*/ 581737 w 3172537"/>
                  <a:gd name="connsiteY0-134" fmla="*/ 959674 h 959674"/>
                  <a:gd name="connsiteX1-135" fmla="*/ 581737 w 3172537"/>
                  <a:gd name="connsiteY1-136" fmla="*/ 826324 h 959674"/>
                  <a:gd name="connsiteX2-137" fmla="*/ 491250 w 3172537"/>
                  <a:gd name="connsiteY2-138" fmla="*/ 450087 h 959674"/>
                  <a:gd name="connsiteX3-139" fmla="*/ 29287 w 3172537"/>
                  <a:gd name="connsiteY3-140" fmla="*/ 307212 h 959674"/>
                  <a:gd name="connsiteX4-141" fmla="*/ 286462 w 3172537"/>
                  <a:gd name="connsiteY4-142" fmla="*/ 35749 h 959674"/>
                  <a:gd name="connsiteX5-143" fmla="*/ 734137 w 3172537"/>
                  <a:gd name="connsiteY5-144" fmla="*/ 478662 h 959674"/>
                  <a:gd name="connsiteX6-145" fmla="*/ 1505662 w 3172537"/>
                  <a:gd name="connsiteY6-146" fmla="*/ 345312 h 959674"/>
                  <a:gd name="connsiteX7-147" fmla="*/ 2558175 w 3172537"/>
                  <a:gd name="connsiteY7-148" fmla="*/ 554862 h 959674"/>
                  <a:gd name="connsiteX8-149" fmla="*/ 3172537 w 3172537"/>
                  <a:gd name="connsiteY8-150" fmla="*/ 826324 h 959674"/>
                  <a:gd name="connsiteX9-151" fmla="*/ 3172537 w 3172537"/>
                  <a:gd name="connsiteY9-152" fmla="*/ 954912 h 959674"/>
                  <a:gd name="connsiteX10-153" fmla="*/ 581737 w 3172537"/>
                  <a:gd name="connsiteY10-154" fmla="*/ 959674 h 959674"/>
                  <a:gd name="connsiteX0-155" fmla="*/ 581737 w 3172537"/>
                  <a:gd name="connsiteY0-156" fmla="*/ 959674 h 959674"/>
                  <a:gd name="connsiteX1-157" fmla="*/ 581737 w 3172537"/>
                  <a:gd name="connsiteY1-158" fmla="*/ 826324 h 959674"/>
                  <a:gd name="connsiteX2-159" fmla="*/ 491250 w 3172537"/>
                  <a:gd name="connsiteY2-160" fmla="*/ 450087 h 959674"/>
                  <a:gd name="connsiteX3-161" fmla="*/ 29287 w 3172537"/>
                  <a:gd name="connsiteY3-162" fmla="*/ 307212 h 959674"/>
                  <a:gd name="connsiteX4-163" fmla="*/ 286462 w 3172537"/>
                  <a:gd name="connsiteY4-164" fmla="*/ 35749 h 959674"/>
                  <a:gd name="connsiteX5-165" fmla="*/ 734137 w 3172537"/>
                  <a:gd name="connsiteY5-166" fmla="*/ 478662 h 959674"/>
                  <a:gd name="connsiteX6-167" fmla="*/ 1505662 w 3172537"/>
                  <a:gd name="connsiteY6-168" fmla="*/ 345312 h 959674"/>
                  <a:gd name="connsiteX7-169" fmla="*/ 2558175 w 3172537"/>
                  <a:gd name="connsiteY7-170" fmla="*/ 554862 h 959674"/>
                  <a:gd name="connsiteX8-171" fmla="*/ 3172537 w 3172537"/>
                  <a:gd name="connsiteY8-172" fmla="*/ 826324 h 959674"/>
                  <a:gd name="connsiteX9-173" fmla="*/ 3172537 w 3172537"/>
                  <a:gd name="connsiteY9-174" fmla="*/ 954912 h 959674"/>
                  <a:gd name="connsiteX10-175" fmla="*/ 581737 w 3172537"/>
                  <a:gd name="connsiteY10-176" fmla="*/ 959674 h 959674"/>
                  <a:gd name="connsiteX0-177" fmla="*/ 584385 w 3175185"/>
                  <a:gd name="connsiteY0-178" fmla="*/ 949335 h 949335"/>
                  <a:gd name="connsiteX1-179" fmla="*/ 584385 w 3175185"/>
                  <a:gd name="connsiteY1-180" fmla="*/ 815985 h 949335"/>
                  <a:gd name="connsiteX2-181" fmla="*/ 493898 w 3175185"/>
                  <a:gd name="connsiteY2-182" fmla="*/ 439748 h 949335"/>
                  <a:gd name="connsiteX3-183" fmla="*/ 31935 w 3175185"/>
                  <a:gd name="connsiteY3-184" fmla="*/ 296873 h 949335"/>
                  <a:gd name="connsiteX4-185" fmla="*/ 289110 w 3175185"/>
                  <a:gd name="connsiteY4-186" fmla="*/ 25410 h 949335"/>
                  <a:gd name="connsiteX5-187" fmla="*/ 736785 w 3175185"/>
                  <a:gd name="connsiteY5-188" fmla="*/ 468323 h 949335"/>
                  <a:gd name="connsiteX6-189" fmla="*/ 1508310 w 3175185"/>
                  <a:gd name="connsiteY6-190" fmla="*/ 334973 h 949335"/>
                  <a:gd name="connsiteX7-191" fmla="*/ 2560823 w 3175185"/>
                  <a:gd name="connsiteY7-192" fmla="*/ 544523 h 949335"/>
                  <a:gd name="connsiteX8-193" fmla="*/ 3175185 w 3175185"/>
                  <a:gd name="connsiteY8-194" fmla="*/ 815985 h 949335"/>
                  <a:gd name="connsiteX9-195" fmla="*/ 3175185 w 3175185"/>
                  <a:gd name="connsiteY9-196" fmla="*/ 944573 h 949335"/>
                  <a:gd name="connsiteX10-197" fmla="*/ 584385 w 3175185"/>
                  <a:gd name="connsiteY10-198" fmla="*/ 949335 h 949335"/>
                  <a:gd name="connsiteX0-199" fmla="*/ 584773 w 3175573"/>
                  <a:gd name="connsiteY0-200" fmla="*/ 969300 h 969300"/>
                  <a:gd name="connsiteX1-201" fmla="*/ 584773 w 3175573"/>
                  <a:gd name="connsiteY1-202" fmla="*/ 835950 h 969300"/>
                  <a:gd name="connsiteX2-203" fmla="*/ 494286 w 3175573"/>
                  <a:gd name="connsiteY2-204" fmla="*/ 459713 h 969300"/>
                  <a:gd name="connsiteX3-205" fmla="*/ 32323 w 3175573"/>
                  <a:gd name="connsiteY3-206" fmla="*/ 316838 h 969300"/>
                  <a:gd name="connsiteX4-207" fmla="*/ 284736 w 3175573"/>
                  <a:gd name="connsiteY4-208" fmla="*/ 21562 h 969300"/>
                  <a:gd name="connsiteX5-209" fmla="*/ 737173 w 3175573"/>
                  <a:gd name="connsiteY5-210" fmla="*/ 488288 h 969300"/>
                  <a:gd name="connsiteX6-211" fmla="*/ 1508698 w 3175573"/>
                  <a:gd name="connsiteY6-212" fmla="*/ 354938 h 969300"/>
                  <a:gd name="connsiteX7-213" fmla="*/ 2561211 w 3175573"/>
                  <a:gd name="connsiteY7-214" fmla="*/ 564488 h 969300"/>
                  <a:gd name="connsiteX8-215" fmla="*/ 3175573 w 3175573"/>
                  <a:gd name="connsiteY8-216" fmla="*/ 835950 h 969300"/>
                  <a:gd name="connsiteX9-217" fmla="*/ 3175573 w 3175573"/>
                  <a:gd name="connsiteY9-218" fmla="*/ 964538 h 969300"/>
                  <a:gd name="connsiteX10-219" fmla="*/ 584773 w 3175573"/>
                  <a:gd name="connsiteY10-220" fmla="*/ 969300 h 969300"/>
                  <a:gd name="connsiteX0-221" fmla="*/ 584773 w 3175573"/>
                  <a:gd name="connsiteY0-222" fmla="*/ 969300 h 969300"/>
                  <a:gd name="connsiteX1-223" fmla="*/ 584773 w 3175573"/>
                  <a:gd name="connsiteY1-224" fmla="*/ 835950 h 969300"/>
                  <a:gd name="connsiteX2-225" fmla="*/ 494286 w 3175573"/>
                  <a:gd name="connsiteY2-226" fmla="*/ 459713 h 969300"/>
                  <a:gd name="connsiteX3-227" fmla="*/ 32323 w 3175573"/>
                  <a:gd name="connsiteY3-228" fmla="*/ 316838 h 969300"/>
                  <a:gd name="connsiteX4-229" fmla="*/ 284736 w 3175573"/>
                  <a:gd name="connsiteY4-230" fmla="*/ 21562 h 969300"/>
                  <a:gd name="connsiteX5-231" fmla="*/ 737173 w 3175573"/>
                  <a:gd name="connsiteY5-232" fmla="*/ 488288 h 969300"/>
                  <a:gd name="connsiteX6-233" fmla="*/ 1508698 w 3175573"/>
                  <a:gd name="connsiteY6-234" fmla="*/ 354938 h 969300"/>
                  <a:gd name="connsiteX7-235" fmla="*/ 2561211 w 3175573"/>
                  <a:gd name="connsiteY7-236" fmla="*/ 564488 h 969300"/>
                  <a:gd name="connsiteX8-237" fmla="*/ 3175573 w 3175573"/>
                  <a:gd name="connsiteY8-238" fmla="*/ 835950 h 969300"/>
                  <a:gd name="connsiteX9-239" fmla="*/ 3175573 w 3175573"/>
                  <a:gd name="connsiteY9-240" fmla="*/ 964538 h 969300"/>
                  <a:gd name="connsiteX10-241" fmla="*/ 584773 w 3175573"/>
                  <a:gd name="connsiteY10-242" fmla="*/ 969300 h 969300"/>
                  <a:gd name="connsiteX0-243" fmla="*/ 584773 w 3175573"/>
                  <a:gd name="connsiteY0-244" fmla="*/ 969300 h 969300"/>
                  <a:gd name="connsiteX1-245" fmla="*/ 584773 w 3175573"/>
                  <a:gd name="connsiteY1-246" fmla="*/ 835950 h 969300"/>
                  <a:gd name="connsiteX2-247" fmla="*/ 494286 w 3175573"/>
                  <a:gd name="connsiteY2-248" fmla="*/ 459713 h 969300"/>
                  <a:gd name="connsiteX3-249" fmla="*/ 32323 w 3175573"/>
                  <a:gd name="connsiteY3-250" fmla="*/ 316838 h 969300"/>
                  <a:gd name="connsiteX4-251" fmla="*/ 284736 w 3175573"/>
                  <a:gd name="connsiteY4-252" fmla="*/ 21562 h 969300"/>
                  <a:gd name="connsiteX5-253" fmla="*/ 737173 w 3175573"/>
                  <a:gd name="connsiteY5-254" fmla="*/ 488288 h 969300"/>
                  <a:gd name="connsiteX6-255" fmla="*/ 1508698 w 3175573"/>
                  <a:gd name="connsiteY6-256" fmla="*/ 354938 h 969300"/>
                  <a:gd name="connsiteX7-257" fmla="*/ 2561211 w 3175573"/>
                  <a:gd name="connsiteY7-258" fmla="*/ 564488 h 969300"/>
                  <a:gd name="connsiteX8-259" fmla="*/ 3175573 w 3175573"/>
                  <a:gd name="connsiteY8-260" fmla="*/ 835950 h 969300"/>
                  <a:gd name="connsiteX9-261" fmla="*/ 3175573 w 3175573"/>
                  <a:gd name="connsiteY9-262" fmla="*/ 964538 h 969300"/>
                  <a:gd name="connsiteX10-263" fmla="*/ 584773 w 3175573"/>
                  <a:gd name="connsiteY10-264" fmla="*/ 969300 h 969300"/>
                  <a:gd name="connsiteX0-265" fmla="*/ 584773 w 3175573"/>
                  <a:gd name="connsiteY0-266" fmla="*/ 969300 h 969300"/>
                  <a:gd name="connsiteX1-267" fmla="*/ 584773 w 3175573"/>
                  <a:gd name="connsiteY1-268" fmla="*/ 835950 h 969300"/>
                  <a:gd name="connsiteX2-269" fmla="*/ 494286 w 3175573"/>
                  <a:gd name="connsiteY2-270" fmla="*/ 459713 h 969300"/>
                  <a:gd name="connsiteX3-271" fmla="*/ 32323 w 3175573"/>
                  <a:gd name="connsiteY3-272" fmla="*/ 316838 h 969300"/>
                  <a:gd name="connsiteX4-273" fmla="*/ 284736 w 3175573"/>
                  <a:gd name="connsiteY4-274" fmla="*/ 21562 h 969300"/>
                  <a:gd name="connsiteX5-275" fmla="*/ 737173 w 3175573"/>
                  <a:gd name="connsiteY5-276" fmla="*/ 488288 h 969300"/>
                  <a:gd name="connsiteX6-277" fmla="*/ 1508698 w 3175573"/>
                  <a:gd name="connsiteY6-278" fmla="*/ 354938 h 969300"/>
                  <a:gd name="connsiteX7-279" fmla="*/ 2561211 w 3175573"/>
                  <a:gd name="connsiteY7-280" fmla="*/ 564488 h 969300"/>
                  <a:gd name="connsiteX8-281" fmla="*/ 3175573 w 3175573"/>
                  <a:gd name="connsiteY8-282" fmla="*/ 835950 h 969300"/>
                  <a:gd name="connsiteX9-283" fmla="*/ 3175573 w 3175573"/>
                  <a:gd name="connsiteY9-284" fmla="*/ 964538 h 969300"/>
                  <a:gd name="connsiteX10-285" fmla="*/ 584773 w 3175573"/>
                  <a:gd name="connsiteY10-286" fmla="*/ 969300 h 969300"/>
                  <a:gd name="connsiteX0-287" fmla="*/ 584773 w 3175573"/>
                  <a:gd name="connsiteY0-288" fmla="*/ 969300 h 969300"/>
                  <a:gd name="connsiteX1-289" fmla="*/ 584773 w 3175573"/>
                  <a:gd name="connsiteY1-290" fmla="*/ 835950 h 969300"/>
                  <a:gd name="connsiteX2-291" fmla="*/ 494286 w 3175573"/>
                  <a:gd name="connsiteY2-292" fmla="*/ 459713 h 969300"/>
                  <a:gd name="connsiteX3-293" fmla="*/ 32323 w 3175573"/>
                  <a:gd name="connsiteY3-294" fmla="*/ 316838 h 969300"/>
                  <a:gd name="connsiteX4-295" fmla="*/ 284736 w 3175573"/>
                  <a:gd name="connsiteY4-296" fmla="*/ 21562 h 969300"/>
                  <a:gd name="connsiteX5-297" fmla="*/ 737173 w 3175573"/>
                  <a:gd name="connsiteY5-298" fmla="*/ 488288 h 969300"/>
                  <a:gd name="connsiteX6-299" fmla="*/ 1508698 w 3175573"/>
                  <a:gd name="connsiteY6-300" fmla="*/ 354938 h 969300"/>
                  <a:gd name="connsiteX7-301" fmla="*/ 2561211 w 3175573"/>
                  <a:gd name="connsiteY7-302" fmla="*/ 564488 h 969300"/>
                  <a:gd name="connsiteX8-303" fmla="*/ 3175573 w 3175573"/>
                  <a:gd name="connsiteY8-304" fmla="*/ 835950 h 969300"/>
                  <a:gd name="connsiteX9-305" fmla="*/ 3175573 w 3175573"/>
                  <a:gd name="connsiteY9-306" fmla="*/ 964538 h 969300"/>
                  <a:gd name="connsiteX10-307" fmla="*/ 584773 w 3175573"/>
                  <a:gd name="connsiteY10-308" fmla="*/ 969300 h 969300"/>
                  <a:gd name="connsiteX0-309" fmla="*/ 584773 w 3175573"/>
                  <a:gd name="connsiteY0-310" fmla="*/ 969300 h 969300"/>
                  <a:gd name="connsiteX1-311" fmla="*/ 584773 w 3175573"/>
                  <a:gd name="connsiteY1-312" fmla="*/ 835950 h 969300"/>
                  <a:gd name="connsiteX2-313" fmla="*/ 494286 w 3175573"/>
                  <a:gd name="connsiteY2-314" fmla="*/ 459713 h 969300"/>
                  <a:gd name="connsiteX3-315" fmla="*/ 32323 w 3175573"/>
                  <a:gd name="connsiteY3-316" fmla="*/ 316838 h 969300"/>
                  <a:gd name="connsiteX4-317" fmla="*/ 284736 w 3175573"/>
                  <a:gd name="connsiteY4-318" fmla="*/ 21562 h 969300"/>
                  <a:gd name="connsiteX5-319" fmla="*/ 737173 w 3175573"/>
                  <a:gd name="connsiteY5-320" fmla="*/ 488288 h 969300"/>
                  <a:gd name="connsiteX6-321" fmla="*/ 1508698 w 3175573"/>
                  <a:gd name="connsiteY6-322" fmla="*/ 354938 h 969300"/>
                  <a:gd name="connsiteX7-323" fmla="*/ 2561211 w 3175573"/>
                  <a:gd name="connsiteY7-324" fmla="*/ 564488 h 969300"/>
                  <a:gd name="connsiteX8-325" fmla="*/ 3175573 w 3175573"/>
                  <a:gd name="connsiteY8-326" fmla="*/ 835950 h 969300"/>
                  <a:gd name="connsiteX9-327" fmla="*/ 3175573 w 3175573"/>
                  <a:gd name="connsiteY9-328" fmla="*/ 964538 h 969300"/>
                  <a:gd name="connsiteX10-329" fmla="*/ 584773 w 3175573"/>
                  <a:gd name="connsiteY10-330" fmla="*/ 969300 h 969300"/>
                  <a:gd name="connsiteX0-331" fmla="*/ 584773 w 3175573"/>
                  <a:gd name="connsiteY0-332" fmla="*/ 969300 h 969300"/>
                  <a:gd name="connsiteX1-333" fmla="*/ 584773 w 3175573"/>
                  <a:gd name="connsiteY1-334" fmla="*/ 835950 h 969300"/>
                  <a:gd name="connsiteX2-335" fmla="*/ 494286 w 3175573"/>
                  <a:gd name="connsiteY2-336" fmla="*/ 459713 h 969300"/>
                  <a:gd name="connsiteX3-337" fmla="*/ 32323 w 3175573"/>
                  <a:gd name="connsiteY3-338" fmla="*/ 316838 h 969300"/>
                  <a:gd name="connsiteX4-339" fmla="*/ 284736 w 3175573"/>
                  <a:gd name="connsiteY4-340" fmla="*/ 21562 h 969300"/>
                  <a:gd name="connsiteX5-341" fmla="*/ 737173 w 3175573"/>
                  <a:gd name="connsiteY5-342" fmla="*/ 488288 h 969300"/>
                  <a:gd name="connsiteX6-343" fmla="*/ 1508698 w 3175573"/>
                  <a:gd name="connsiteY6-344" fmla="*/ 354938 h 969300"/>
                  <a:gd name="connsiteX7-345" fmla="*/ 2561211 w 3175573"/>
                  <a:gd name="connsiteY7-346" fmla="*/ 564488 h 969300"/>
                  <a:gd name="connsiteX8-347" fmla="*/ 3175573 w 3175573"/>
                  <a:gd name="connsiteY8-348" fmla="*/ 835950 h 969300"/>
                  <a:gd name="connsiteX9-349" fmla="*/ 3175573 w 3175573"/>
                  <a:gd name="connsiteY9-350" fmla="*/ 964538 h 969300"/>
                  <a:gd name="connsiteX10-351" fmla="*/ 584773 w 3175573"/>
                  <a:gd name="connsiteY10-352" fmla="*/ 969300 h 969300"/>
                  <a:gd name="connsiteX0-353" fmla="*/ 584773 w 3175573"/>
                  <a:gd name="connsiteY0-354" fmla="*/ 969300 h 969300"/>
                  <a:gd name="connsiteX1-355" fmla="*/ 584773 w 3175573"/>
                  <a:gd name="connsiteY1-356" fmla="*/ 835950 h 969300"/>
                  <a:gd name="connsiteX2-357" fmla="*/ 494286 w 3175573"/>
                  <a:gd name="connsiteY2-358" fmla="*/ 459713 h 969300"/>
                  <a:gd name="connsiteX3-359" fmla="*/ 32323 w 3175573"/>
                  <a:gd name="connsiteY3-360" fmla="*/ 316838 h 969300"/>
                  <a:gd name="connsiteX4-361" fmla="*/ 284736 w 3175573"/>
                  <a:gd name="connsiteY4-362" fmla="*/ 21562 h 969300"/>
                  <a:gd name="connsiteX5-363" fmla="*/ 737173 w 3175573"/>
                  <a:gd name="connsiteY5-364" fmla="*/ 488288 h 969300"/>
                  <a:gd name="connsiteX6-365" fmla="*/ 1508698 w 3175573"/>
                  <a:gd name="connsiteY6-366" fmla="*/ 354938 h 969300"/>
                  <a:gd name="connsiteX7-367" fmla="*/ 2561211 w 3175573"/>
                  <a:gd name="connsiteY7-368" fmla="*/ 564488 h 969300"/>
                  <a:gd name="connsiteX8-369" fmla="*/ 3175573 w 3175573"/>
                  <a:gd name="connsiteY8-370" fmla="*/ 835950 h 969300"/>
                  <a:gd name="connsiteX9-371" fmla="*/ 3175573 w 3175573"/>
                  <a:gd name="connsiteY9-372" fmla="*/ 964538 h 969300"/>
                  <a:gd name="connsiteX10-373" fmla="*/ 584773 w 3175573"/>
                  <a:gd name="connsiteY10-374" fmla="*/ 969300 h 969300"/>
                  <a:gd name="connsiteX0-375" fmla="*/ 584773 w 3175573"/>
                  <a:gd name="connsiteY0-376" fmla="*/ 969300 h 969300"/>
                  <a:gd name="connsiteX1-377" fmla="*/ 584773 w 3175573"/>
                  <a:gd name="connsiteY1-378" fmla="*/ 835950 h 969300"/>
                  <a:gd name="connsiteX2-379" fmla="*/ 494286 w 3175573"/>
                  <a:gd name="connsiteY2-380" fmla="*/ 459713 h 969300"/>
                  <a:gd name="connsiteX3-381" fmla="*/ 32323 w 3175573"/>
                  <a:gd name="connsiteY3-382" fmla="*/ 316838 h 969300"/>
                  <a:gd name="connsiteX4-383" fmla="*/ 284736 w 3175573"/>
                  <a:gd name="connsiteY4-384" fmla="*/ 21562 h 969300"/>
                  <a:gd name="connsiteX5-385" fmla="*/ 737173 w 3175573"/>
                  <a:gd name="connsiteY5-386" fmla="*/ 488288 h 969300"/>
                  <a:gd name="connsiteX6-387" fmla="*/ 1508698 w 3175573"/>
                  <a:gd name="connsiteY6-388" fmla="*/ 354938 h 969300"/>
                  <a:gd name="connsiteX7-389" fmla="*/ 2561211 w 3175573"/>
                  <a:gd name="connsiteY7-390" fmla="*/ 564488 h 969300"/>
                  <a:gd name="connsiteX8-391" fmla="*/ 3175573 w 3175573"/>
                  <a:gd name="connsiteY8-392" fmla="*/ 835950 h 969300"/>
                  <a:gd name="connsiteX9-393" fmla="*/ 3175573 w 3175573"/>
                  <a:gd name="connsiteY9-394" fmla="*/ 964538 h 969300"/>
                  <a:gd name="connsiteX10-395" fmla="*/ 584773 w 3175573"/>
                  <a:gd name="connsiteY10-396" fmla="*/ 969300 h 969300"/>
                  <a:gd name="connsiteX0-397" fmla="*/ 580409 w 3171209"/>
                  <a:gd name="connsiteY0-398" fmla="*/ 969999 h 969999"/>
                  <a:gd name="connsiteX1-399" fmla="*/ 580409 w 3171209"/>
                  <a:gd name="connsiteY1-400" fmla="*/ 836649 h 969999"/>
                  <a:gd name="connsiteX2-401" fmla="*/ 489922 w 3171209"/>
                  <a:gd name="connsiteY2-402" fmla="*/ 460412 h 969999"/>
                  <a:gd name="connsiteX3-403" fmla="*/ 32721 w 3171209"/>
                  <a:gd name="connsiteY3-404" fmla="*/ 312775 h 969999"/>
                  <a:gd name="connsiteX4-405" fmla="*/ 280372 w 3171209"/>
                  <a:gd name="connsiteY4-406" fmla="*/ 22261 h 969999"/>
                  <a:gd name="connsiteX5-407" fmla="*/ 732809 w 3171209"/>
                  <a:gd name="connsiteY5-408" fmla="*/ 488987 h 969999"/>
                  <a:gd name="connsiteX6-409" fmla="*/ 1504334 w 3171209"/>
                  <a:gd name="connsiteY6-410" fmla="*/ 355637 h 969999"/>
                  <a:gd name="connsiteX7-411" fmla="*/ 2556847 w 3171209"/>
                  <a:gd name="connsiteY7-412" fmla="*/ 565187 h 969999"/>
                  <a:gd name="connsiteX8-413" fmla="*/ 3171209 w 3171209"/>
                  <a:gd name="connsiteY8-414" fmla="*/ 836649 h 969999"/>
                  <a:gd name="connsiteX9-415" fmla="*/ 3171209 w 3171209"/>
                  <a:gd name="connsiteY9-416" fmla="*/ 965237 h 969999"/>
                  <a:gd name="connsiteX10-417" fmla="*/ 580409 w 3171209"/>
                  <a:gd name="connsiteY10-418" fmla="*/ 969999 h 969999"/>
                  <a:gd name="connsiteX0-419" fmla="*/ 580409 w 3171209"/>
                  <a:gd name="connsiteY0-420" fmla="*/ 969999 h 969999"/>
                  <a:gd name="connsiteX1-421" fmla="*/ 580409 w 3171209"/>
                  <a:gd name="connsiteY1-422" fmla="*/ 836649 h 969999"/>
                  <a:gd name="connsiteX2-423" fmla="*/ 489922 w 3171209"/>
                  <a:gd name="connsiteY2-424" fmla="*/ 460412 h 969999"/>
                  <a:gd name="connsiteX3-425" fmla="*/ 32721 w 3171209"/>
                  <a:gd name="connsiteY3-426" fmla="*/ 312775 h 969999"/>
                  <a:gd name="connsiteX4-427" fmla="*/ 280372 w 3171209"/>
                  <a:gd name="connsiteY4-428" fmla="*/ 22261 h 969999"/>
                  <a:gd name="connsiteX5-429" fmla="*/ 732809 w 3171209"/>
                  <a:gd name="connsiteY5-430" fmla="*/ 488987 h 969999"/>
                  <a:gd name="connsiteX6-431" fmla="*/ 1504334 w 3171209"/>
                  <a:gd name="connsiteY6-432" fmla="*/ 355637 h 969999"/>
                  <a:gd name="connsiteX7-433" fmla="*/ 2556847 w 3171209"/>
                  <a:gd name="connsiteY7-434" fmla="*/ 565187 h 969999"/>
                  <a:gd name="connsiteX8-435" fmla="*/ 3171209 w 3171209"/>
                  <a:gd name="connsiteY8-436" fmla="*/ 836649 h 969999"/>
                  <a:gd name="connsiteX9-437" fmla="*/ 3171209 w 3171209"/>
                  <a:gd name="connsiteY9-438" fmla="*/ 965237 h 969999"/>
                  <a:gd name="connsiteX10-439" fmla="*/ 580409 w 3171209"/>
                  <a:gd name="connsiteY10-440" fmla="*/ 969999 h 969999"/>
                  <a:gd name="connsiteX0-441" fmla="*/ 583883 w 3174683"/>
                  <a:gd name="connsiteY0-442" fmla="*/ 967054 h 967054"/>
                  <a:gd name="connsiteX1-443" fmla="*/ 583883 w 3174683"/>
                  <a:gd name="connsiteY1-444" fmla="*/ 833704 h 967054"/>
                  <a:gd name="connsiteX2-445" fmla="*/ 493396 w 3174683"/>
                  <a:gd name="connsiteY2-446" fmla="*/ 457467 h 967054"/>
                  <a:gd name="connsiteX3-447" fmla="*/ 36195 w 3174683"/>
                  <a:gd name="connsiteY3-448" fmla="*/ 309830 h 967054"/>
                  <a:gd name="connsiteX4-449" fmla="*/ 283846 w 3174683"/>
                  <a:gd name="connsiteY4-450" fmla="*/ 19316 h 967054"/>
                  <a:gd name="connsiteX5-451" fmla="*/ 736283 w 3174683"/>
                  <a:gd name="connsiteY5-452" fmla="*/ 486042 h 967054"/>
                  <a:gd name="connsiteX6-453" fmla="*/ 1507808 w 3174683"/>
                  <a:gd name="connsiteY6-454" fmla="*/ 352692 h 967054"/>
                  <a:gd name="connsiteX7-455" fmla="*/ 2560321 w 3174683"/>
                  <a:gd name="connsiteY7-456" fmla="*/ 562242 h 967054"/>
                  <a:gd name="connsiteX8-457" fmla="*/ 3174683 w 3174683"/>
                  <a:gd name="connsiteY8-458" fmla="*/ 833704 h 967054"/>
                  <a:gd name="connsiteX9-459" fmla="*/ 3174683 w 3174683"/>
                  <a:gd name="connsiteY9-460" fmla="*/ 962292 h 967054"/>
                  <a:gd name="connsiteX10-461" fmla="*/ 583883 w 3174683"/>
                  <a:gd name="connsiteY10-462" fmla="*/ 967054 h 967054"/>
                  <a:gd name="connsiteX0-463" fmla="*/ 583883 w 3174683"/>
                  <a:gd name="connsiteY0-464" fmla="*/ 967054 h 967054"/>
                  <a:gd name="connsiteX1-465" fmla="*/ 583883 w 3174683"/>
                  <a:gd name="connsiteY1-466" fmla="*/ 833704 h 967054"/>
                  <a:gd name="connsiteX2-467" fmla="*/ 479108 w 3174683"/>
                  <a:gd name="connsiteY2-468" fmla="*/ 469374 h 967054"/>
                  <a:gd name="connsiteX3-469" fmla="*/ 36195 w 3174683"/>
                  <a:gd name="connsiteY3-470" fmla="*/ 309830 h 967054"/>
                  <a:gd name="connsiteX4-471" fmla="*/ 283846 w 3174683"/>
                  <a:gd name="connsiteY4-472" fmla="*/ 19316 h 967054"/>
                  <a:gd name="connsiteX5-473" fmla="*/ 736283 w 3174683"/>
                  <a:gd name="connsiteY5-474" fmla="*/ 486042 h 967054"/>
                  <a:gd name="connsiteX6-475" fmla="*/ 1507808 w 3174683"/>
                  <a:gd name="connsiteY6-476" fmla="*/ 352692 h 967054"/>
                  <a:gd name="connsiteX7-477" fmla="*/ 2560321 w 3174683"/>
                  <a:gd name="connsiteY7-478" fmla="*/ 562242 h 967054"/>
                  <a:gd name="connsiteX8-479" fmla="*/ 3174683 w 3174683"/>
                  <a:gd name="connsiteY8-480" fmla="*/ 833704 h 967054"/>
                  <a:gd name="connsiteX9-481" fmla="*/ 3174683 w 3174683"/>
                  <a:gd name="connsiteY9-482" fmla="*/ 962292 h 967054"/>
                  <a:gd name="connsiteX10-483" fmla="*/ 583883 w 3174683"/>
                  <a:gd name="connsiteY10-484" fmla="*/ 967054 h 967054"/>
                  <a:gd name="connsiteX0-485" fmla="*/ 583883 w 3174683"/>
                  <a:gd name="connsiteY0-486" fmla="*/ 967054 h 967054"/>
                  <a:gd name="connsiteX1-487" fmla="*/ 583883 w 3174683"/>
                  <a:gd name="connsiteY1-488" fmla="*/ 833704 h 967054"/>
                  <a:gd name="connsiteX2-489" fmla="*/ 479108 w 3174683"/>
                  <a:gd name="connsiteY2-490" fmla="*/ 469374 h 967054"/>
                  <a:gd name="connsiteX3-491" fmla="*/ 36195 w 3174683"/>
                  <a:gd name="connsiteY3-492" fmla="*/ 309830 h 967054"/>
                  <a:gd name="connsiteX4-493" fmla="*/ 283846 w 3174683"/>
                  <a:gd name="connsiteY4-494" fmla="*/ 19316 h 967054"/>
                  <a:gd name="connsiteX5-495" fmla="*/ 736283 w 3174683"/>
                  <a:gd name="connsiteY5-496" fmla="*/ 486042 h 967054"/>
                  <a:gd name="connsiteX6-497" fmla="*/ 1507808 w 3174683"/>
                  <a:gd name="connsiteY6-498" fmla="*/ 352692 h 967054"/>
                  <a:gd name="connsiteX7-499" fmla="*/ 2560321 w 3174683"/>
                  <a:gd name="connsiteY7-500" fmla="*/ 562242 h 967054"/>
                  <a:gd name="connsiteX8-501" fmla="*/ 3174683 w 3174683"/>
                  <a:gd name="connsiteY8-502" fmla="*/ 833704 h 967054"/>
                  <a:gd name="connsiteX9-503" fmla="*/ 3174683 w 3174683"/>
                  <a:gd name="connsiteY9-504" fmla="*/ 962292 h 967054"/>
                  <a:gd name="connsiteX10-505" fmla="*/ 583883 w 3174683"/>
                  <a:gd name="connsiteY10-506" fmla="*/ 967054 h 967054"/>
                  <a:gd name="connsiteX0-507" fmla="*/ 583883 w 3174683"/>
                  <a:gd name="connsiteY0-508" fmla="*/ 967054 h 967054"/>
                  <a:gd name="connsiteX1-509" fmla="*/ 583883 w 3174683"/>
                  <a:gd name="connsiteY1-510" fmla="*/ 833704 h 967054"/>
                  <a:gd name="connsiteX2-511" fmla="*/ 479108 w 3174683"/>
                  <a:gd name="connsiteY2-512" fmla="*/ 469374 h 967054"/>
                  <a:gd name="connsiteX3-513" fmla="*/ 36195 w 3174683"/>
                  <a:gd name="connsiteY3-514" fmla="*/ 309830 h 967054"/>
                  <a:gd name="connsiteX4-515" fmla="*/ 283846 w 3174683"/>
                  <a:gd name="connsiteY4-516" fmla="*/ 19316 h 967054"/>
                  <a:gd name="connsiteX5-517" fmla="*/ 736283 w 3174683"/>
                  <a:gd name="connsiteY5-518" fmla="*/ 486042 h 967054"/>
                  <a:gd name="connsiteX6-519" fmla="*/ 1507808 w 3174683"/>
                  <a:gd name="connsiteY6-520" fmla="*/ 352692 h 967054"/>
                  <a:gd name="connsiteX7-521" fmla="*/ 2560321 w 3174683"/>
                  <a:gd name="connsiteY7-522" fmla="*/ 562242 h 967054"/>
                  <a:gd name="connsiteX8-523" fmla="*/ 3174683 w 3174683"/>
                  <a:gd name="connsiteY8-524" fmla="*/ 833704 h 967054"/>
                  <a:gd name="connsiteX9-525" fmla="*/ 3174683 w 3174683"/>
                  <a:gd name="connsiteY9-526" fmla="*/ 962292 h 967054"/>
                  <a:gd name="connsiteX10-527" fmla="*/ 583883 w 3174683"/>
                  <a:gd name="connsiteY10-528" fmla="*/ 967054 h 967054"/>
                  <a:gd name="connsiteX0-529" fmla="*/ 583883 w 3174683"/>
                  <a:gd name="connsiteY0-530" fmla="*/ 967054 h 967054"/>
                  <a:gd name="connsiteX1-531" fmla="*/ 583883 w 3174683"/>
                  <a:gd name="connsiteY1-532" fmla="*/ 833704 h 967054"/>
                  <a:gd name="connsiteX2-533" fmla="*/ 479108 w 3174683"/>
                  <a:gd name="connsiteY2-534" fmla="*/ 469374 h 967054"/>
                  <a:gd name="connsiteX3-535" fmla="*/ 36195 w 3174683"/>
                  <a:gd name="connsiteY3-536" fmla="*/ 309830 h 967054"/>
                  <a:gd name="connsiteX4-537" fmla="*/ 283846 w 3174683"/>
                  <a:gd name="connsiteY4-538" fmla="*/ 19316 h 967054"/>
                  <a:gd name="connsiteX5-539" fmla="*/ 736283 w 3174683"/>
                  <a:gd name="connsiteY5-540" fmla="*/ 486042 h 967054"/>
                  <a:gd name="connsiteX6-541" fmla="*/ 1507808 w 3174683"/>
                  <a:gd name="connsiteY6-542" fmla="*/ 352692 h 967054"/>
                  <a:gd name="connsiteX7-543" fmla="*/ 2560321 w 3174683"/>
                  <a:gd name="connsiteY7-544" fmla="*/ 562242 h 967054"/>
                  <a:gd name="connsiteX8-545" fmla="*/ 3174683 w 3174683"/>
                  <a:gd name="connsiteY8-546" fmla="*/ 833704 h 967054"/>
                  <a:gd name="connsiteX9-547" fmla="*/ 3174683 w 3174683"/>
                  <a:gd name="connsiteY9-548" fmla="*/ 962292 h 967054"/>
                  <a:gd name="connsiteX10-549" fmla="*/ 583883 w 3174683"/>
                  <a:gd name="connsiteY10-550" fmla="*/ 967054 h 967054"/>
                  <a:gd name="connsiteX0-551" fmla="*/ 583883 w 3174683"/>
                  <a:gd name="connsiteY0-552" fmla="*/ 967054 h 967054"/>
                  <a:gd name="connsiteX1-553" fmla="*/ 583883 w 3174683"/>
                  <a:gd name="connsiteY1-554" fmla="*/ 833704 h 967054"/>
                  <a:gd name="connsiteX2-555" fmla="*/ 479108 w 3174683"/>
                  <a:gd name="connsiteY2-556" fmla="*/ 469374 h 967054"/>
                  <a:gd name="connsiteX3-557" fmla="*/ 36195 w 3174683"/>
                  <a:gd name="connsiteY3-558" fmla="*/ 309830 h 967054"/>
                  <a:gd name="connsiteX4-559" fmla="*/ 283846 w 3174683"/>
                  <a:gd name="connsiteY4-560" fmla="*/ 19316 h 967054"/>
                  <a:gd name="connsiteX5-561" fmla="*/ 736283 w 3174683"/>
                  <a:gd name="connsiteY5-562" fmla="*/ 486042 h 967054"/>
                  <a:gd name="connsiteX6-563" fmla="*/ 1507808 w 3174683"/>
                  <a:gd name="connsiteY6-564" fmla="*/ 352692 h 967054"/>
                  <a:gd name="connsiteX7-565" fmla="*/ 2560321 w 3174683"/>
                  <a:gd name="connsiteY7-566" fmla="*/ 562242 h 967054"/>
                  <a:gd name="connsiteX8-567" fmla="*/ 3174683 w 3174683"/>
                  <a:gd name="connsiteY8-568" fmla="*/ 833704 h 967054"/>
                  <a:gd name="connsiteX9-569" fmla="*/ 3174683 w 3174683"/>
                  <a:gd name="connsiteY9-570" fmla="*/ 962292 h 967054"/>
                  <a:gd name="connsiteX10-571" fmla="*/ 583883 w 3174683"/>
                  <a:gd name="connsiteY10-572" fmla="*/ 967054 h 967054"/>
                  <a:gd name="connsiteX0-573" fmla="*/ 588306 w 3179106"/>
                  <a:gd name="connsiteY0-574" fmla="*/ 963580 h 963580"/>
                  <a:gd name="connsiteX1-575" fmla="*/ 588306 w 3179106"/>
                  <a:gd name="connsiteY1-576" fmla="*/ 830230 h 963580"/>
                  <a:gd name="connsiteX2-577" fmla="*/ 483531 w 3179106"/>
                  <a:gd name="connsiteY2-578" fmla="*/ 465900 h 963580"/>
                  <a:gd name="connsiteX3-579" fmla="*/ 40618 w 3179106"/>
                  <a:gd name="connsiteY3-580" fmla="*/ 306356 h 963580"/>
                  <a:gd name="connsiteX4-581" fmla="*/ 288269 w 3179106"/>
                  <a:gd name="connsiteY4-582" fmla="*/ 15842 h 963580"/>
                  <a:gd name="connsiteX5-583" fmla="*/ 740706 w 3179106"/>
                  <a:gd name="connsiteY5-584" fmla="*/ 482568 h 963580"/>
                  <a:gd name="connsiteX6-585" fmla="*/ 1512231 w 3179106"/>
                  <a:gd name="connsiteY6-586" fmla="*/ 349218 h 963580"/>
                  <a:gd name="connsiteX7-587" fmla="*/ 2564744 w 3179106"/>
                  <a:gd name="connsiteY7-588" fmla="*/ 558768 h 963580"/>
                  <a:gd name="connsiteX8-589" fmla="*/ 3179106 w 3179106"/>
                  <a:gd name="connsiteY8-590" fmla="*/ 830230 h 963580"/>
                  <a:gd name="connsiteX9-591" fmla="*/ 3179106 w 3179106"/>
                  <a:gd name="connsiteY9-592" fmla="*/ 958818 h 963580"/>
                  <a:gd name="connsiteX10-593" fmla="*/ 588306 w 3179106"/>
                  <a:gd name="connsiteY10-594" fmla="*/ 963580 h 963580"/>
                  <a:gd name="connsiteX0-595" fmla="*/ 587277 w 3178077"/>
                  <a:gd name="connsiteY0-596" fmla="*/ 968048 h 968048"/>
                  <a:gd name="connsiteX1-597" fmla="*/ 587277 w 3178077"/>
                  <a:gd name="connsiteY1-598" fmla="*/ 834698 h 968048"/>
                  <a:gd name="connsiteX2-599" fmla="*/ 482502 w 3178077"/>
                  <a:gd name="connsiteY2-600" fmla="*/ 470368 h 968048"/>
                  <a:gd name="connsiteX3-601" fmla="*/ 39589 w 3178077"/>
                  <a:gd name="connsiteY3-602" fmla="*/ 310824 h 968048"/>
                  <a:gd name="connsiteX4-603" fmla="*/ 287240 w 3178077"/>
                  <a:gd name="connsiteY4-604" fmla="*/ 20310 h 968048"/>
                  <a:gd name="connsiteX5-605" fmla="*/ 739677 w 3178077"/>
                  <a:gd name="connsiteY5-606" fmla="*/ 487036 h 968048"/>
                  <a:gd name="connsiteX6-607" fmla="*/ 1511202 w 3178077"/>
                  <a:gd name="connsiteY6-608" fmla="*/ 353686 h 968048"/>
                  <a:gd name="connsiteX7-609" fmla="*/ 2563715 w 3178077"/>
                  <a:gd name="connsiteY7-610" fmla="*/ 563236 h 968048"/>
                  <a:gd name="connsiteX8-611" fmla="*/ 3178077 w 3178077"/>
                  <a:gd name="connsiteY8-612" fmla="*/ 834698 h 968048"/>
                  <a:gd name="connsiteX9-613" fmla="*/ 3178077 w 3178077"/>
                  <a:gd name="connsiteY9-614" fmla="*/ 963286 h 968048"/>
                  <a:gd name="connsiteX10-615" fmla="*/ 587277 w 3178077"/>
                  <a:gd name="connsiteY10-616" fmla="*/ 968048 h 968048"/>
                  <a:gd name="connsiteX0-617" fmla="*/ 587277 w 3178077"/>
                  <a:gd name="connsiteY0-618" fmla="*/ 968048 h 968048"/>
                  <a:gd name="connsiteX1-619" fmla="*/ 587277 w 3178077"/>
                  <a:gd name="connsiteY1-620" fmla="*/ 834698 h 968048"/>
                  <a:gd name="connsiteX2-621" fmla="*/ 482502 w 3178077"/>
                  <a:gd name="connsiteY2-622" fmla="*/ 470368 h 968048"/>
                  <a:gd name="connsiteX3-623" fmla="*/ 39589 w 3178077"/>
                  <a:gd name="connsiteY3-624" fmla="*/ 310824 h 968048"/>
                  <a:gd name="connsiteX4-625" fmla="*/ 287240 w 3178077"/>
                  <a:gd name="connsiteY4-626" fmla="*/ 20310 h 968048"/>
                  <a:gd name="connsiteX5-627" fmla="*/ 739677 w 3178077"/>
                  <a:gd name="connsiteY5-628" fmla="*/ 487036 h 968048"/>
                  <a:gd name="connsiteX6-629" fmla="*/ 1511202 w 3178077"/>
                  <a:gd name="connsiteY6-630" fmla="*/ 353686 h 968048"/>
                  <a:gd name="connsiteX7-631" fmla="*/ 2563715 w 3178077"/>
                  <a:gd name="connsiteY7-632" fmla="*/ 563236 h 968048"/>
                  <a:gd name="connsiteX8-633" fmla="*/ 3178077 w 3178077"/>
                  <a:gd name="connsiteY8-634" fmla="*/ 834698 h 968048"/>
                  <a:gd name="connsiteX9-635" fmla="*/ 3178077 w 3178077"/>
                  <a:gd name="connsiteY9-636" fmla="*/ 963286 h 968048"/>
                  <a:gd name="connsiteX10-637" fmla="*/ 587277 w 3178077"/>
                  <a:gd name="connsiteY10-638" fmla="*/ 968048 h 968048"/>
                  <a:gd name="connsiteX0-639" fmla="*/ 587277 w 3178077"/>
                  <a:gd name="connsiteY0-640" fmla="*/ 968048 h 968048"/>
                  <a:gd name="connsiteX1-641" fmla="*/ 587277 w 3178077"/>
                  <a:gd name="connsiteY1-642" fmla="*/ 834698 h 968048"/>
                  <a:gd name="connsiteX2-643" fmla="*/ 482502 w 3178077"/>
                  <a:gd name="connsiteY2-644" fmla="*/ 470368 h 968048"/>
                  <a:gd name="connsiteX3-645" fmla="*/ 39589 w 3178077"/>
                  <a:gd name="connsiteY3-646" fmla="*/ 310824 h 968048"/>
                  <a:gd name="connsiteX4-647" fmla="*/ 287240 w 3178077"/>
                  <a:gd name="connsiteY4-648" fmla="*/ 20310 h 968048"/>
                  <a:gd name="connsiteX5-649" fmla="*/ 739677 w 3178077"/>
                  <a:gd name="connsiteY5-650" fmla="*/ 487036 h 968048"/>
                  <a:gd name="connsiteX6-651" fmla="*/ 1511202 w 3178077"/>
                  <a:gd name="connsiteY6-652" fmla="*/ 353686 h 968048"/>
                  <a:gd name="connsiteX7-653" fmla="*/ 2563715 w 3178077"/>
                  <a:gd name="connsiteY7-654" fmla="*/ 563236 h 968048"/>
                  <a:gd name="connsiteX8-655" fmla="*/ 3178077 w 3178077"/>
                  <a:gd name="connsiteY8-656" fmla="*/ 834698 h 968048"/>
                  <a:gd name="connsiteX9-657" fmla="*/ 3178077 w 3178077"/>
                  <a:gd name="connsiteY9-658" fmla="*/ 963286 h 968048"/>
                  <a:gd name="connsiteX10-659" fmla="*/ 587277 w 3178077"/>
                  <a:gd name="connsiteY10-660" fmla="*/ 968048 h 9680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3178077" h="968048">
                    <a:moveTo>
                      <a:pt x="587277" y="968048"/>
                    </a:moveTo>
                    <a:lnTo>
                      <a:pt x="587277" y="834698"/>
                    </a:lnTo>
                    <a:cubicBezTo>
                      <a:pt x="714278" y="666423"/>
                      <a:pt x="741264" y="576730"/>
                      <a:pt x="482502" y="470368"/>
                    </a:cubicBezTo>
                    <a:cubicBezTo>
                      <a:pt x="259458" y="408456"/>
                      <a:pt x="148334" y="432267"/>
                      <a:pt x="39589" y="310824"/>
                    </a:cubicBezTo>
                    <a:cubicBezTo>
                      <a:pt x="-110429" y="60791"/>
                      <a:pt x="208659" y="-48746"/>
                      <a:pt x="287240" y="20310"/>
                    </a:cubicBezTo>
                    <a:cubicBezTo>
                      <a:pt x="484090" y="115561"/>
                      <a:pt x="542827" y="377498"/>
                      <a:pt x="739677" y="487036"/>
                    </a:cubicBezTo>
                    <a:cubicBezTo>
                      <a:pt x="1134964" y="647374"/>
                      <a:pt x="1306414" y="474336"/>
                      <a:pt x="1511202" y="353686"/>
                    </a:cubicBezTo>
                    <a:cubicBezTo>
                      <a:pt x="1752503" y="771199"/>
                      <a:pt x="2131915" y="812474"/>
                      <a:pt x="2563715" y="563236"/>
                    </a:cubicBezTo>
                    <a:cubicBezTo>
                      <a:pt x="2758977" y="682298"/>
                      <a:pt x="2906615" y="801361"/>
                      <a:pt x="3178077" y="834698"/>
                    </a:cubicBezTo>
                    <a:lnTo>
                      <a:pt x="3178077" y="963286"/>
                    </a:lnTo>
                    <a:lnTo>
                      <a:pt x="587277" y="968048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泪滴形 55"/>
              <p:cNvSpPr/>
              <p:nvPr>
                <p:custDataLst>
                  <p:tags r:id="rId16"/>
                </p:custDataLst>
              </p:nvPr>
            </p:nvSpPr>
            <p:spPr>
              <a:xfrm rot="5552979">
                <a:off x="3539835" y="5416951"/>
                <a:ext cx="416454" cy="493371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416454" h="493371">
                    <a:moveTo>
                      <a:pt x="218" y="364900"/>
                    </a:moveTo>
                    <a:cubicBezTo>
                      <a:pt x="-6907" y="230606"/>
                      <a:pt x="161796" y="228210"/>
                      <a:pt x="269539" y="178042"/>
                    </a:cubicBezTo>
                    <a:cubicBezTo>
                      <a:pt x="345457" y="117901"/>
                      <a:pt x="348371" y="77691"/>
                      <a:pt x="390137" y="0"/>
                    </a:cubicBezTo>
                    <a:cubicBezTo>
                      <a:pt x="419213" y="74123"/>
                      <a:pt x="430848" y="184777"/>
                      <a:pt x="389934" y="293004"/>
                    </a:cubicBezTo>
                    <a:cubicBezTo>
                      <a:pt x="361175" y="394727"/>
                      <a:pt x="255084" y="476703"/>
                      <a:pt x="190131" y="488686"/>
                    </a:cubicBezTo>
                    <a:cubicBezTo>
                      <a:pt x="125178" y="500669"/>
                      <a:pt x="7343" y="499194"/>
                      <a:pt x="218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泪滴形 55"/>
              <p:cNvSpPr/>
              <p:nvPr>
                <p:custDataLst>
                  <p:tags r:id="rId17"/>
                </p:custDataLst>
              </p:nvPr>
            </p:nvSpPr>
            <p:spPr>
              <a:xfrm rot="8258284" flipH="1">
                <a:off x="3079555" y="6029560"/>
                <a:ext cx="205227" cy="243718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  <a:gd name="connsiteX0-253" fmla="*/ 0 w 416236"/>
                  <a:gd name="connsiteY0-254" fmla="*/ 364900 h 493371"/>
                  <a:gd name="connsiteX1-255" fmla="*/ 389919 w 416236"/>
                  <a:gd name="connsiteY1-256" fmla="*/ 0 h 493371"/>
                  <a:gd name="connsiteX2-257" fmla="*/ 389716 w 416236"/>
                  <a:gd name="connsiteY2-258" fmla="*/ 293004 h 493371"/>
                  <a:gd name="connsiteX3-259" fmla="*/ 189913 w 416236"/>
                  <a:gd name="connsiteY3-260" fmla="*/ 488686 h 493371"/>
                  <a:gd name="connsiteX4-261" fmla="*/ 0 w 416236"/>
                  <a:gd name="connsiteY4-262" fmla="*/ 364900 h 493371"/>
                  <a:gd name="connsiteX0-263" fmla="*/ 329 w 416565"/>
                  <a:gd name="connsiteY0-264" fmla="*/ 364900 h 493062"/>
                  <a:gd name="connsiteX1-265" fmla="*/ 390248 w 416565"/>
                  <a:gd name="connsiteY1-266" fmla="*/ 0 h 493062"/>
                  <a:gd name="connsiteX2-267" fmla="*/ 390045 w 416565"/>
                  <a:gd name="connsiteY2-268" fmla="*/ 293004 h 493062"/>
                  <a:gd name="connsiteX3-269" fmla="*/ 190242 w 416565"/>
                  <a:gd name="connsiteY3-270" fmla="*/ 488686 h 493062"/>
                  <a:gd name="connsiteX4-271" fmla="*/ 329 w 416565"/>
                  <a:gd name="connsiteY4-272" fmla="*/ 364900 h 493062"/>
                  <a:gd name="connsiteX0-273" fmla="*/ 984 w 417220"/>
                  <a:gd name="connsiteY0-274" fmla="*/ 364900 h 495473"/>
                  <a:gd name="connsiteX1-275" fmla="*/ 390903 w 417220"/>
                  <a:gd name="connsiteY1-276" fmla="*/ 0 h 495473"/>
                  <a:gd name="connsiteX2-277" fmla="*/ 390700 w 417220"/>
                  <a:gd name="connsiteY2-278" fmla="*/ 293004 h 495473"/>
                  <a:gd name="connsiteX3-279" fmla="*/ 190897 w 417220"/>
                  <a:gd name="connsiteY3-280" fmla="*/ 488686 h 495473"/>
                  <a:gd name="connsiteX4-281" fmla="*/ 984 w 417220"/>
                  <a:gd name="connsiteY4-282" fmla="*/ 364900 h 4954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17220" h="495472">
                    <a:moveTo>
                      <a:pt x="984" y="364900"/>
                    </a:moveTo>
                    <a:cubicBezTo>
                      <a:pt x="-20815" y="215803"/>
                      <a:pt x="325950" y="11983"/>
                      <a:pt x="390903" y="0"/>
                    </a:cubicBezTo>
                    <a:cubicBezTo>
                      <a:pt x="419979" y="74123"/>
                      <a:pt x="431614" y="184777"/>
                      <a:pt x="390700" y="293004"/>
                    </a:cubicBezTo>
                    <a:cubicBezTo>
                      <a:pt x="361941" y="394727"/>
                      <a:pt x="255850" y="476703"/>
                      <a:pt x="190897" y="488686"/>
                    </a:cubicBezTo>
                    <a:cubicBezTo>
                      <a:pt x="125944" y="500669"/>
                      <a:pt x="22783" y="513997"/>
                      <a:pt x="984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任意多边形: 形状 229"/>
              <p:cNvSpPr/>
              <p:nvPr>
                <p:custDataLst>
                  <p:tags r:id="rId18"/>
                </p:custDataLst>
              </p:nvPr>
            </p:nvSpPr>
            <p:spPr>
              <a:xfrm>
                <a:off x="119061" y="6355866"/>
                <a:ext cx="3076577" cy="98792"/>
              </a:xfrm>
              <a:custGeom>
                <a:avLst/>
                <a:gdLst>
                  <a:gd name="connsiteX0" fmla="*/ 592139 w 3076577"/>
                  <a:gd name="connsiteY0" fmla="*/ 0 h 98792"/>
                  <a:gd name="connsiteX1" fmla="*/ 3076577 w 3076577"/>
                  <a:gd name="connsiteY1" fmla="*/ 0 h 98792"/>
                  <a:gd name="connsiteX2" fmla="*/ 3076577 w 3076577"/>
                  <a:gd name="connsiteY2" fmla="*/ 98792 h 98792"/>
                  <a:gd name="connsiteX3" fmla="*/ 592139 w 3076577"/>
                  <a:gd name="connsiteY3" fmla="*/ 98792 h 98792"/>
                  <a:gd name="connsiteX4" fmla="*/ 592139 w 3076577"/>
                  <a:gd name="connsiteY4" fmla="*/ 98791 h 98792"/>
                  <a:gd name="connsiteX5" fmla="*/ 48455 w 3076577"/>
                  <a:gd name="connsiteY5" fmla="*/ 98791 h 98792"/>
                  <a:gd name="connsiteX6" fmla="*/ 0 w 3076577"/>
                  <a:gd name="connsiteY6" fmla="*/ 50336 h 98792"/>
                  <a:gd name="connsiteX7" fmla="*/ 48455 w 3076577"/>
                  <a:gd name="connsiteY7" fmla="*/ 1881 h 98792"/>
                  <a:gd name="connsiteX8" fmla="*/ 592139 w 3076577"/>
                  <a:gd name="connsiteY8" fmla="*/ 1881 h 9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77" h="98792">
                    <a:moveTo>
                      <a:pt x="592139" y="0"/>
                    </a:moveTo>
                    <a:lnTo>
                      <a:pt x="3076577" y="0"/>
                    </a:lnTo>
                    <a:lnTo>
                      <a:pt x="3076577" y="98792"/>
                    </a:lnTo>
                    <a:lnTo>
                      <a:pt x="592139" y="98792"/>
                    </a:lnTo>
                    <a:lnTo>
                      <a:pt x="592139" y="98791"/>
                    </a:lnTo>
                    <a:lnTo>
                      <a:pt x="48455" y="98791"/>
                    </a:lnTo>
                    <a:cubicBezTo>
                      <a:pt x="21694" y="98791"/>
                      <a:pt x="0" y="77097"/>
                      <a:pt x="0" y="50336"/>
                    </a:cubicBezTo>
                    <a:cubicBezTo>
                      <a:pt x="0" y="23575"/>
                      <a:pt x="21694" y="1881"/>
                      <a:pt x="48455" y="1881"/>
                    </a:cubicBezTo>
                    <a:lnTo>
                      <a:pt x="592139" y="1881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31" name="图片 2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5868">
            <a:off x="2751245" y="287339"/>
            <a:ext cx="1144972" cy="968048"/>
          </a:xfrm>
          <a:prstGeom prst="rect">
            <a:avLst/>
          </a:pr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pic>
        <p:nvPicPr>
          <p:cNvPr id="238" name="图片 23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473" y="637116"/>
            <a:ext cx="441074" cy="353485"/>
          </a:xfrm>
          <a:custGeom>
            <a:avLst/>
            <a:gdLst>
              <a:gd name="connsiteX0" fmla="*/ 1337289 w 1343025"/>
              <a:gd name="connsiteY0" fmla="*/ 631703 h 1076325"/>
              <a:gd name="connsiteX1" fmla="*/ 1337733 w 1343025"/>
              <a:gd name="connsiteY1" fmla="*/ 636758 h 1076325"/>
              <a:gd name="connsiteX2" fmla="*/ 1337416 w 1343025"/>
              <a:gd name="connsiteY2" fmla="*/ 633225 h 1076325"/>
              <a:gd name="connsiteX3" fmla="*/ 1337289 w 1343025"/>
              <a:gd name="connsiteY3" fmla="*/ 631703 h 1076325"/>
              <a:gd name="connsiteX4" fmla="*/ 752475 w 1343025"/>
              <a:gd name="connsiteY4" fmla="*/ 0 h 1076325"/>
              <a:gd name="connsiteX5" fmla="*/ 942975 w 1343025"/>
              <a:gd name="connsiteY5" fmla="*/ 9525 h 1076325"/>
              <a:gd name="connsiteX6" fmla="*/ 1009650 w 1343025"/>
              <a:gd name="connsiteY6" fmla="*/ 38100 h 1076325"/>
              <a:gd name="connsiteX7" fmla="*/ 1304925 w 1343025"/>
              <a:gd name="connsiteY7" fmla="*/ 404813 h 1076325"/>
              <a:gd name="connsiteX8" fmla="*/ 1314450 w 1343025"/>
              <a:gd name="connsiteY8" fmla="*/ 452438 h 1076325"/>
              <a:gd name="connsiteX9" fmla="*/ 1319213 w 1343025"/>
              <a:gd name="connsiteY9" fmla="*/ 495300 h 1076325"/>
              <a:gd name="connsiteX10" fmla="*/ 1328738 w 1343025"/>
              <a:gd name="connsiteY10" fmla="*/ 547688 h 1076325"/>
              <a:gd name="connsiteX11" fmla="*/ 1333500 w 1343025"/>
              <a:gd name="connsiteY11" fmla="*/ 600075 h 1076325"/>
              <a:gd name="connsiteX12" fmla="*/ 1337950 w 1343025"/>
              <a:gd name="connsiteY12" fmla="*/ 639223 h 1076325"/>
              <a:gd name="connsiteX13" fmla="*/ 1337733 w 1343025"/>
              <a:gd name="connsiteY13" fmla="*/ 636758 h 1076325"/>
              <a:gd name="connsiteX14" fmla="*/ 1339079 w 1343025"/>
              <a:gd name="connsiteY14" fmla="*/ 651772 h 1076325"/>
              <a:gd name="connsiteX15" fmla="*/ 1343025 w 1343025"/>
              <a:gd name="connsiteY15" fmla="*/ 695325 h 1076325"/>
              <a:gd name="connsiteX16" fmla="*/ 1338263 w 1343025"/>
              <a:gd name="connsiteY16" fmla="*/ 904875 h 1076325"/>
              <a:gd name="connsiteX17" fmla="*/ 1328738 w 1343025"/>
              <a:gd name="connsiteY17" fmla="*/ 919163 h 1076325"/>
              <a:gd name="connsiteX18" fmla="*/ 1295400 w 1343025"/>
              <a:gd name="connsiteY18" fmla="*/ 938213 h 1076325"/>
              <a:gd name="connsiteX19" fmla="*/ 1281113 w 1343025"/>
              <a:gd name="connsiteY19" fmla="*/ 942975 h 1076325"/>
              <a:gd name="connsiteX20" fmla="*/ 1128713 w 1343025"/>
              <a:gd name="connsiteY20" fmla="*/ 1023938 h 1076325"/>
              <a:gd name="connsiteX21" fmla="*/ 1076325 w 1343025"/>
              <a:gd name="connsiteY21" fmla="*/ 1071563 h 1076325"/>
              <a:gd name="connsiteX22" fmla="*/ 1033463 w 1343025"/>
              <a:gd name="connsiteY22" fmla="*/ 1076325 h 1076325"/>
              <a:gd name="connsiteX23" fmla="*/ 452438 w 1343025"/>
              <a:gd name="connsiteY23" fmla="*/ 990600 h 1076325"/>
              <a:gd name="connsiteX24" fmla="*/ 314325 w 1343025"/>
              <a:gd name="connsiteY24" fmla="*/ 928688 h 1076325"/>
              <a:gd name="connsiteX25" fmla="*/ 204788 w 1343025"/>
              <a:gd name="connsiteY25" fmla="*/ 900113 h 1076325"/>
              <a:gd name="connsiteX26" fmla="*/ 90488 w 1343025"/>
              <a:gd name="connsiteY26" fmla="*/ 766763 h 1076325"/>
              <a:gd name="connsiteX27" fmla="*/ 85725 w 1343025"/>
              <a:gd name="connsiteY27" fmla="*/ 709613 h 1076325"/>
              <a:gd name="connsiteX28" fmla="*/ 80963 w 1343025"/>
              <a:gd name="connsiteY28" fmla="*/ 690563 h 1076325"/>
              <a:gd name="connsiteX29" fmla="*/ 0 w 1343025"/>
              <a:gd name="connsiteY29" fmla="*/ 309563 h 1076325"/>
              <a:gd name="connsiteX30" fmla="*/ 14288 w 1343025"/>
              <a:gd name="connsiteY30" fmla="*/ 266700 h 1076325"/>
              <a:gd name="connsiteX31" fmla="*/ 609600 w 1343025"/>
              <a:gd name="connsiteY31" fmla="*/ 33338 h 1076325"/>
              <a:gd name="connsiteX32" fmla="*/ 704850 w 1343025"/>
              <a:gd name="connsiteY32" fmla="*/ 9525 h 1076325"/>
              <a:gd name="connsiteX33" fmla="*/ 733425 w 1343025"/>
              <a:gd name="connsiteY33" fmla="*/ 4763 h 1076325"/>
              <a:gd name="connsiteX34" fmla="*/ 752475 w 1343025"/>
              <a:gd name="connsiteY3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43025" h="1076325">
                <a:moveTo>
                  <a:pt x="1337289" y="631703"/>
                </a:moveTo>
                <a:lnTo>
                  <a:pt x="1337733" y="636758"/>
                </a:lnTo>
                <a:lnTo>
                  <a:pt x="1337416" y="633225"/>
                </a:lnTo>
                <a:cubicBezTo>
                  <a:pt x="1337160" y="630324"/>
                  <a:pt x="1337159" y="630260"/>
                  <a:pt x="1337289" y="631703"/>
                </a:cubicBezTo>
                <a:close/>
                <a:moveTo>
                  <a:pt x="752475" y="0"/>
                </a:moveTo>
                <a:cubicBezTo>
                  <a:pt x="815975" y="3175"/>
                  <a:pt x="880082" y="208"/>
                  <a:pt x="942975" y="9525"/>
                </a:cubicBezTo>
                <a:cubicBezTo>
                  <a:pt x="966894" y="13069"/>
                  <a:pt x="1009650" y="38100"/>
                  <a:pt x="1009650" y="38100"/>
                </a:cubicBezTo>
                <a:lnTo>
                  <a:pt x="1304925" y="404813"/>
                </a:lnTo>
                <a:cubicBezTo>
                  <a:pt x="1308100" y="420688"/>
                  <a:pt x="1311925" y="436447"/>
                  <a:pt x="1314450" y="452438"/>
                </a:cubicBezTo>
                <a:cubicBezTo>
                  <a:pt x="1316692" y="466637"/>
                  <a:pt x="1317080" y="481084"/>
                  <a:pt x="1319213" y="495300"/>
                </a:cubicBezTo>
                <a:cubicBezTo>
                  <a:pt x="1321846" y="512853"/>
                  <a:pt x="1325563" y="530225"/>
                  <a:pt x="1328738" y="547688"/>
                </a:cubicBezTo>
                <a:cubicBezTo>
                  <a:pt x="1330325" y="565150"/>
                  <a:pt x="1331755" y="582628"/>
                  <a:pt x="1333500" y="600075"/>
                </a:cubicBezTo>
                <a:cubicBezTo>
                  <a:pt x="1340199" y="667063"/>
                  <a:pt x="1339022" y="651730"/>
                  <a:pt x="1337950" y="639223"/>
                </a:cubicBezTo>
                <a:lnTo>
                  <a:pt x="1337733" y="636758"/>
                </a:lnTo>
                <a:lnTo>
                  <a:pt x="1339079" y="651772"/>
                </a:lnTo>
                <a:cubicBezTo>
                  <a:pt x="1339972" y="661678"/>
                  <a:pt x="1341246" y="675753"/>
                  <a:pt x="1343025" y="695325"/>
                </a:cubicBezTo>
                <a:cubicBezTo>
                  <a:pt x="1341438" y="765175"/>
                  <a:pt x="1342713" y="835149"/>
                  <a:pt x="1338263" y="904875"/>
                </a:cubicBezTo>
                <a:cubicBezTo>
                  <a:pt x="1337898" y="910587"/>
                  <a:pt x="1332402" y="914766"/>
                  <a:pt x="1328738" y="919163"/>
                </a:cubicBezTo>
                <a:cubicBezTo>
                  <a:pt x="1312933" y="938129"/>
                  <a:pt x="1317960" y="931767"/>
                  <a:pt x="1295400" y="938213"/>
                </a:cubicBezTo>
                <a:cubicBezTo>
                  <a:pt x="1290573" y="939592"/>
                  <a:pt x="1281113" y="942975"/>
                  <a:pt x="1281113" y="942975"/>
                </a:cubicBezTo>
                <a:lnTo>
                  <a:pt x="1128713" y="1023938"/>
                </a:lnTo>
                <a:cubicBezTo>
                  <a:pt x="1109480" y="1050863"/>
                  <a:pt x="1108716" y="1062925"/>
                  <a:pt x="1076325" y="1071563"/>
                </a:cubicBezTo>
                <a:cubicBezTo>
                  <a:pt x="1062435" y="1075267"/>
                  <a:pt x="1033463" y="1076325"/>
                  <a:pt x="1033463" y="1076325"/>
                </a:cubicBezTo>
                <a:lnTo>
                  <a:pt x="452438" y="990600"/>
                </a:lnTo>
                <a:lnTo>
                  <a:pt x="314325" y="928688"/>
                </a:lnTo>
                <a:lnTo>
                  <a:pt x="204788" y="900113"/>
                </a:lnTo>
                <a:lnTo>
                  <a:pt x="90488" y="766763"/>
                </a:lnTo>
                <a:cubicBezTo>
                  <a:pt x="88900" y="747713"/>
                  <a:pt x="88096" y="728581"/>
                  <a:pt x="85725" y="709613"/>
                </a:cubicBezTo>
                <a:cubicBezTo>
                  <a:pt x="84913" y="703118"/>
                  <a:pt x="80963" y="690563"/>
                  <a:pt x="80963" y="690563"/>
                </a:cubicBezTo>
                <a:lnTo>
                  <a:pt x="0" y="309563"/>
                </a:lnTo>
                <a:lnTo>
                  <a:pt x="14288" y="266700"/>
                </a:lnTo>
                <a:lnTo>
                  <a:pt x="609600" y="33338"/>
                </a:lnTo>
                <a:lnTo>
                  <a:pt x="704850" y="9525"/>
                </a:lnTo>
                <a:cubicBezTo>
                  <a:pt x="714259" y="7354"/>
                  <a:pt x="723956" y="6657"/>
                  <a:pt x="733425" y="4763"/>
                </a:cubicBezTo>
                <a:cubicBezTo>
                  <a:pt x="739843" y="3479"/>
                  <a:pt x="746125" y="1588"/>
                  <a:pt x="752475" y="0"/>
                </a:cubicBezTo>
                <a:close/>
              </a:path>
            </a:pathLst>
          </a:custGeom>
        </p:spPr>
      </p:pic>
      <p:grpSp>
        <p:nvGrpSpPr>
          <p:cNvPr id="5" name="组合 4"/>
          <p:cNvGrpSpPr/>
          <p:nvPr>
            <p:custDataLst>
              <p:tags r:id="rId9"/>
            </p:custDataLst>
          </p:nvPr>
        </p:nvGrpSpPr>
        <p:grpSpPr>
          <a:xfrm>
            <a:off x="3119120" y="2005330"/>
            <a:ext cx="5194935" cy="768350"/>
            <a:chOff x="756905" y="2440577"/>
            <a:chExt cx="4030501" cy="768325"/>
          </a:xfrm>
        </p:grpSpPr>
        <p:sp>
          <p:nvSpPr>
            <p:cNvPr id="2" name="文本框 1"/>
            <p:cNvSpPr txBox="1"/>
            <p:nvPr>
              <p:custDataLst>
                <p:tags r:id="rId11"/>
              </p:custDataLst>
            </p:nvPr>
          </p:nvSpPr>
          <p:spPr>
            <a:xfrm>
              <a:off x="756905" y="2440577"/>
              <a:ext cx="973343" cy="76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>
                  <a:solidFill>
                    <a:srgbClr val="4AABCE"/>
                  </a:solidFill>
                  <a:latin typeface="Century Gothic" panose="020B0502020202020204" pitchFamily="34" charset="0"/>
                </a:rPr>
                <a:t>03.</a:t>
              </a:r>
              <a:endParaRPr lang="zh-CN" altLang="en-US" sz="4400" b="1">
                <a:solidFill>
                  <a:srgbClr val="4AABC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矩形 33"/>
            <p:cNvSpPr/>
            <p:nvPr>
              <p:custDataLst>
                <p:tags r:id="rId12"/>
              </p:custDataLst>
            </p:nvPr>
          </p:nvSpPr>
          <p:spPr>
            <a:xfrm>
              <a:off x="1721165" y="2532910"/>
              <a:ext cx="3066241" cy="645139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3600" dirty="0">
                  <a:solidFill>
                    <a:srgbClr val="4AABCE"/>
                  </a:solidFill>
                  <a:latin typeface="汉仪粗简黑简" panose="00020600040101010101" pitchFamily="18" charset="-122"/>
                  <a:ea typeface="汉仪粗简黑简" panose="00020600040101010101" pitchFamily="18" charset="-122"/>
                </a:rPr>
                <a:t>游泳的注意事项</a:t>
              </a:r>
            </a:p>
          </p:txBody>
        </p:sp>
      </p:grpSp>
      <p:sp>
        <p:nvSpPr>
          <p:cNvPr id="35" name="矩形 34"/>
          <p:cNvSpPr/>
          <p:nvPr>
            <p:custDataLst>
              <p:tags r:id="rId10"/>
            </p:custDataLst>
          </p:nvPr>
        </p:nvSpPr>
        <p:spPr>
          <a:xfrm>
            <a:off x="2597301" y="2838324"/>
            <a:ext cx="6997399" cy="1745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全社会都希望青少年健康成长，将来成为祖国的栋梁。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但据有关方面统计，我国近年遭遇意外事故死亡的青少年约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8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万人，位居青少年死亡原因的首位。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随着经济的发展，社会的进步，教育改革的不断深入，使得学生们的活动领域越来越宽，接触的事物越来越多，他们的自身安全问题日益引起人们的重视。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天气逐渐转热，预防溺水安全问题渐成为全社会的热点话题。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-5969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>
            <p:custDataLst>
              <p:tags r:id="rId2"/>
            </p:custDataLst>
          </p:nvPr>
        </p:nvGrpSpPr>
        <p:grpSpPr>
          <a:xfrm>
            <a:off x="214325" y="556895"/>
            <a:ext cx="9457568" cy="6236335"/>
            <a:chOff x="2009" y="4325"/>
            <a:chExt cx="13255" cy="9821"/>
          </a:xfrm>
        </p:grpSpPr>
        <p:sp>
          <p:nvSpPr>
            <p:cNvPr id="6" name="文本框 5"/>
            <p:cNvSpPr txBox="1"/>
            <p:nvPr>
              <p:custDataLst>
                <p:tags r:id="rId14"/>
              </p:custDataLst>
            </p:nvPr>
          </p:nvSpPr>
          <p:spPr>
            <a:xfrm>
              <a:off x="3142" y="4325"/>
              <a:ext cx="7738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sz="3200" dirty="0" err="1">
                  <a:solidFill>
                    <a:schemeClr val="tx1"/>
                  </a:solidFill>
                  <a:cs typeface="+mn-ea"/>
                  <a:sym typeface="+mn-lt"/>
                </a:rPr>
                <a:t>容易溺水的危险区域有哪些</a:t>
              </a:r>
              <a:r>
                <a:rPr sz="3200" dirty="0">
                  <a:solidFill>
                    <a:schemeClr val="tx1"/>
                  </a:solidFill>
                  <a:cs typeface="+mn-ea"/>
                  <a:sym typeface="+mn-lt"/>
                </a:rPr>
                <a:t>？</a:t>
              </a:r>
            </a:p>
          </p:txBody>
        </p:sp>
        <p:sp>
          <p:nvSpPr>
            <p:cNvPr id="15" name="文本框 14"/>
            <p:cNvSpPr txBox="1"/>
            <p:nvPr>
              <p:custDataLst>
                <p:tags r:id="rId15"/>
              </p:custDataLst>
            </p:nvPr>
          </p:nvSpPr>
          <p:spPr>
            <a:xfrm>
              <a:off x="2009" y="5496"/>
              <a:ext cx="13255" cy="8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lnSpc>
                  <a:spcPct val="150000"/>
                </a:lnSpc>
                <a:buFont typeface="+mj-lt"/>
                <a:buNone/>
              </a:pPr>
              <a:r>
                <a:rPr lang="zh-CN" altLang="en-US" sz="2600" dirty="0">
                  <a:cs typeface="+mn-ea"/>
                  <a:sym typeface="+mn-lt"/>
                </a:rPr>
                <a:t>我国儿童的溺水案例数不胜数，但是让大家震 惊的是这些溺水意外事故中，有大多数是发生在农 村，这个事实不禁发人深省。</a:t>
              </a:r>
            </a:p>
            <a:p>
              <a:pPr indent="0" algn="l">
                <a:lnSpc>
                  <a:spcPct val="150000"/>
                </a:lnSpc>
                <a:buFont typeface="+mj-lt"/>
                <a:buNone/>
              </a:pPr>
              <a:r>
                <a:rPr lang="zh-CN" altLang="en-US" sz="2600" dirty="0">
                  <a:cs typeface="+mn-ea"/>
                  <a:sym typeface="+mn-lt"/>
                </a:rPr>
                <a:t>究其原因，这与农村的生活环境密切相关。生 活在城市里的孩子，每次都是去游泳馆，并且经常 是有大人的陪护，一旦发生意外，还有救生人员可以采取救助措施。因此，城市儿童发生溺水的可能 性较小。但在农村里，情况就完全不同了，在野外， 会有很多的水塘、水渠、石窟、古井等危险场所， 特别是一些年纪还小的儿童，如果缺乏正确的引导， 就很容易发生意外溺水。</a:t>
              </a:r>
            </a:p>
          </p:txBody>
        </p:sp>
      </p:grpSp>
      <p:pic>
        <p:nvPicPr>
          <p:cNvPr id="33" name="图片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grpSp>
        <p:nvGrpSpPr>
          <p:cNvPr id="26" name="组合 25"/>
          <p:cNvGrpSpPr/>
          <p:nvPr>
            <p:custDataLst>
              <p:tags r:id="rId6"/>
            </p:custDataLst>
          </p:nvPr>
        </p:nvGrpSpPr>
        <p:grpSpPr>
          <a:xfrm>
            <a:off x="9672925" y="3004185"/>
            <a:ext cx="2376835" cy="2186940"/>
            <a:chOff x="12333" y="3786"/>
            <a:chExt cx="3332" cy="3444"/>
          </a:xfrm>
        </p:grpSpPr>
        <p:sp>
          <p:nvSpPr>
            <p:cNvPr id="4" name="椭圆 3"/>
            <p:cNvSpPr/>
            <p:nvPr>
              <p:custDataLst>
                <p:tags r:id="rId10"/>
              </p:custDataLst>
            </p:nvPr>
          </p:nvSpPr>
          <p:spPr>
            <a:xfrm>
              <a:off x="12437" y="3786"/>
              <a:ext cx="3228" cy="3228"/>
            </a:xfrm>
            <a:prstGeom prst="ellipse">
              <a:avLst/>
            </a:prstGeom>
            <a:solidFill>
              <a:srgbClr val="0070C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>
              <p:custDataLst>
                <p:tags r:id="rId11"/>
              </p:custDataLst>
            </p:nvPr>
          </p:nvGrpSpPr>
          <p:grpSpPr>
            <a:xfrm>
              <a:off x="12333" y="3786"/>
              <a:ext cx="3228" cy="3444"/>
              <a:chOff x="12333" y="3786"/>
              <a:chExt cx="3228" cy="3444"/>
            </a:xfrm>
          </p:grpSpPr>
          <p:sp>
            <p:nvSpPr>
              <p:cNvPr id="3" name="椭圆 2"/>
              <p:cNvSpPr/>
              <p:nvPr>
                <p:custDataLst>
                  <p:tags r:id="rId12"/>
                </p:custDataLst>
              </p:nvPr>
            </p:nvSpPr>
            <p:spPr>
              <a:xfrm>
                <a:off x="12333" y="3786"/>
                <a:ext cx="3228" cy="322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00"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3120" y="4299"/>
                <a:ext cx="2164" cy="2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500">
                    <a:solidFill>
                      <a:schemeClr val="bg1"/>
                    </a:solidFill>
                    <a:cs typeface="+mn-ea"/>
                    <a:sym typeface="+mn-lt"/>
                  </a:rPr>
                  <a:t>？</a:t>
                </a:r>
              </a:p>
            </p:txBody>
          </p:sp>
        </p:grpSp>
      </p:grpSp>
      <p:grpSp>
        <p:nvGrpSpPr>
          <p:cNvPr id="7" name="组合 6"/>
          <p:cNvGrpSpPr/>
          <p:nvPr>
            <p:custDataLst>
              <p:tags r:id="rId7"/>
            </p:custDataLst>
          </p:nvPr>
        </p:nvGrpSpPr>
        <p:grpSpPr>
          <a:xfrm>
            <a:off x="1102360" y="1084580"/>
            <a:ext cx="5323840" cy="153670"/>
            <a:chOff x="628" y="7279"/>
            <a:chExt cx="18118" cy="1887"/>
          </a:xfrm>
        </p:grpSpPr>
        <p:sp>
          <p:nvSpPr>
            <p:cNvPr id="11" name="圆角矩形 10"/>
            <p:cNvSpPr/>
            <p:nvPr>
              <p:custDataLst>
                <p:tags r:id="rId8"/>
              </p:custDataLst>
            </p:nvPr>
          </p:nvSpPr>
          <p:spPr>
            <a:xfrm>
              <a:off x="802" y="7658"/>
              <a:ext cx="17944" cy="150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>
                <a:cs typeface="+mn-ea"/>
                <a:sym typeface="+mn-lt"/>
              </a:endParaRPr>
            </a:p>
          </p:txBody>
        </p:sp>
        <p:sp>
          <p:nvSpPr>
            <p:cNvPr id="12" name="圆角矩形 11"/>
            <p:cNvSpPr/>
            <p:nvPr>
              <p:custDataLst>
                <p:tags r:id="rId9"/>
              </p:custDataLst>
            </p:nvPr>
          </p:nvSpPr>
          <p:spPr>
            <a:xfrm>
              <a:off x="628" y="7279"/>
              <a:ext cx="17944" cy="1508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0" y="-131445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grpSp>
        <p:nvGrpSpPr>
          <p:cNvPr id="29" name="组合 28"/>
          <p:cNvGrpSpPr/>
          <p:nvPr>
            <p:custDataLst>
              <p:tags r:id="rId3"/>
            </p:custDataLst>
          </p:nvPr>
        </p:nvGrpSpPr>
        <p:grpSpPr>
          <a:xfrm>
            <a:off x="150678" y="6553988"/>
            <a:ext cx="11890645" cy="131656"/>
            <a:chOff x="114300" y="6612044"/>
            <a:chExt cx="11890645" cy="131656"/>
          </a:xfrm>
        </p:grpSpPr>
        <p:grpSp>
          <p:nvGrpSpPr>
            <p:cNvPr id="159" name="组合 158"/>
            <p:cNvGrpSpPr/>
            <p:nvPr>
              <p:custDataLst>
                <p:tags r:id="rId27"/>
              </p:custDataLst>
            </p:nvPr>
          </p:nvGrpSpPr>
          <p:grpSpPr>
            <a:xfrm>
              <a:off x="114300" y="6612044"/>
              <a:ext cx="10385768" cy="131656"/>
              <a:chOff x="91368" y="6650248"/>
              <a:chExt cx="10385768" cy="131656"/>
            </a:xfrm>
            <a:solidFill>
              <a:srgbClr val="B9DAFC"/>
            </a:solidFill>
          </p:grpSpPr>
          <p:sp>
            <p:nvSpPr>
              <p:cNvPr id="160" name="任意多边形: 形状 159"/>
              <p:cNvSpPr/>
              <p:nvPr>
                <p:custDataLst>
                  <p:tags r:id="rId29"/>
                </p:custDataLst>
              </p:nvPr>
            </p:nvSpPr>
            <p:spPr>
              <a:xfrm>
                <a:off x="91368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任意多边形: 形状 160"/>
              <p:cNvSpPr/>
              <p:nvPr>
                <p:custDataLst>
                  <p:tags r:id="rId30"/>
                </p:custDataLst>
              </p:nvPr>
            </p:nvSpPr>
            <p:spPr>
              <a:xfrm>
                <a:off x="1596245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任意多边形: 形状 161"/>
              <p:cNvSpPr/>
              <p:nvPr>
                <p:custDataLst>
                  <p:tags r:id="rId31"/>
                </p:custDataLst>
              </p:nvPr>
            </p:nvSpPr>
            <p:spPr>
              <a:xfrm>
                <a:off x="3101122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任意多边形: 形状 162"/>
              <p:cNvSpPr/>
              <p:nvPr>
                <p:custDataLst>
                  <p:tags r:id="rId32"/>
                </p:custDataLst>
              </p:nvPr>
            </p:nvSpPr>
            <p:spPr>
              <a:xfrm>
                <a:off x="4605999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任意多边形: 形状 163"/>
              <p:cNvSpPr/>
              <p:nvPr>
                <p:custDataLst>
                  <p:tags r:id="rId33"/>
                </p:custDataLst>
              </p:nvPr>
            </p:nvSpPr>
            <p:spPr>
              <a:xfrm>
                <a:off x="6110876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任意多边形: 形状 164"/>
              <p:cNvSpPr/>
              <p:nvPr>
                <p:custDataLst>
                  <p:tags r:id="rId34"/>
                </p:custDataLst>
              </p:nvPr>
            </p:nvSpPr>
            <p:spPr>
              <a:xfrm>
                <a:off x="7615753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任意多边形: 形状 165"/>
              <p:cNvSpPr/>
              <p:nvPr>
                <p:custDataLst>
                  <p:tags r:id="rId35"/>
                </p:custDataLst>
              </p:nvPr>
            </p:nvSpPr>
            <p:spPr>
              <a:xfrm>
                <a:off x="9120630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8" name="任意多边形: 形状 217"/>
            <p:cNvSpPr/>
            <p:nvPr>
              <p:custDataLst>
                <p:tags r:id="rId28"/>
              </p:custDataLst>
            </p:nvPr>
          </p:nvSpPr>
          <p:spPr>
            <a:xfrm>
              <a:off x="10648439" y="6612044"/>
              <a:ext cx="1356506" cy="131656"/>
            </a:xfrm>
            <a:custGeom>
              <a:avLst/>
              <a:gdLst>
                <a:gd name="connsiteX0" fmla="*/ 62535 w 1334080"/>
                <a:gd name="connsiteY0" fmla="*/ 492 h 224772"/>
                <a:gd name="connsiteX1" fmla="*/ 333520 w 1334080"/>
                <a:gd name="connsiteY1" fmla="*/ 46902 h 224772"/>
                <a:gd name="connsiteX2" fmla="*/ 667040 w 1334080"/>
                <a:gd name="connsiteY2" fmla="*/ 46902 h 224772"/>
                <a:gd name="connsiteX3" fmla="*/ 1000560 w 1334080"/>
                <a:gd name="connsiteY3" fmla="*/ 46902 h 224772"/>
                <a:gd name="connsiteX4" fmla="*/ 1334080 w 1334080"/>
                <a:gd name="connsiteY4" fmla="*/ 46902 h 224772"/>
                <a:gd name="connsiteX5" fmla="*/ 1334080 w 1334080"/>
                <a:gd name="connsiteY5" fmla="*/ 177870 h 224772"/>
                <a:gd name="connsiteX6" fmla="*/ 1000560 w 1334080"/>
                <a:gd name="connsiteY6" fmla="*/ 177870 h 224772"/>
                <a:gd name="connsiteX7" fmla="*/ 667040 w 1334080"/>
                <a:gd name="connsiteY7" fmla="*/ 177870 h 224772"/>
                <a:gd name="connsiteX8" fmla="*/ 333520 w 1334080"/>
                <a:gd name="connsiteY8" fmla="*/ 177870 h 224772"/>
                <a:gd name="connsiteX9" fmla="*/ 62535 w 1334080"/>
                <a:gd name="connsiteY9" fmla="*/ 131460 h 224772"/>
                <a:gd name="connsiteX10" fmla="*/ 0 w 1334080"/>
                <a:gd name="connsiteY10" fmla="*/ 177870 h 224772"/>
                <a:gd name="connsiteX11" fmla="*/ 0 w 1334080"/>
                <a:gd name="connsiteY11" fmla="*/ 46902 h 224772"/>
                <a:gd name="connsiteX12" fmla="*/ 62535 w 1334080"/>
                <a:gd name="connsiteY12" fmla="*/ 492 h 224772"/>
                <a:gd name="connsiteX0-1" fmla="*/ 74176 w 1345721"/>
                <a:gd name="connsiteY0-2" fmla="*/ 492 h 224772"/>
                <a:gd name="connsiteX1-3" fmla="*/ 345161 w 1345721"/>
                <a:gd name="connsiteY1-4" fmla="*/ 46902 h 224772"/>
                <a:gd name="connsiteX2-5" fmla="*/ 678681 w 1345721"/>
                <a:gd name="connsiteY2-6" fmla="*/ 46902 h 224772"/>
                <a:gd name="connsiteX3-7" fmla="*/ 1012201 w 1345721"/>
                <a:gd name="connsiteY3-8" fmla="*/ 46902 h 224772"/>
                <a:gd name="connsiteX4-9" fmla="*/ 1345721 w 1345721"/>
                <a:gd name="connsiteY4-10" fmla="*/ 46902 h 224772"/>
                <a:gd name="connsiteX5-11" fmla="*/ 1345721 w 1345721"/>
                <a:gd name="connsiteY5-12" fmla="*/ 177870 h 224772"/>
                <a:gd name="connsiteX6-13" fmla="*/ 1012201 w 1345721"/>
                <a:gd name="connsiteY6-14" fmla="*/ 177870 h 224772"/>
                <a:gd name="connsiteX7-15" fmla="*/ 678681 w 1345721"/>
                <a:gd name="connsiteY7-16" fmla="*/ 177870 h 224772"/>
                <a:gd name="connsiteX8-17" fmla="*/ 345161 w 1345721"/>
                <a:gd name="connsiteY8-18" fmla="*/ 177870 h 224772"/>
                <a:gd name="connsiteX9-19" fmla="*/ 74176 w 1345721"/>
                <a:gd name="connsiteY9-20" fmla="*/ 131460 h 224772"/>
                <a:gd name="connsiteX10-21" fmla="*/ 11641 w 1345721"/>
                <a:gd name="connsiteY10-22" fmla="*/ 177870 h 224772"/>
                <a:gd name="connsiteX11-23" fmla="*/ 11641 w 1345721"/>
                <a:gd name="connsiteY11-24" fmla="*/ 46902 h 224772"/>
                <a:gd name="connsiteX12-25" fmla="*/ 74176 w 1345721"/>
                <a:gd name="connsiteY12-26" fmla="*/ 492 h 224772"/>
                <a:gd name="connsiteX0-27" fmla="*/ 75308 w 1346853"/>
                <a:gd name="connsiteY0-28" fmla="*/ 492 h 224772"/>
                <a:gd name="connsiteX1-29" fmla="*/ 346293 w 1346853"/>
                <a:gd name="connsiteY1-30" fmla="*/ 46902 h 224772"/>
                <a:gd name="connsiteX2-31" fmla="*/ 679813 w 1346853"/>
                <a:gd name="connsiteY2-32" fmla="*/ 46902 h 224772"/>
                <a:gd name="connsiteX3-33" fmla="*/ 1013333 w 1346853"/>
                <a:gd name="connsiteY3-34" fmla="*/ 46902 h 224772"/>
                <a:gd name="connsiteX4-35" fmla="*/ 1346853 w 1346853"/>
                <a:gd name="connsiteY4-36" fmla="*/ 46902 h 224772"/>
                <a:gd name="connsiteX5-37" fmla="*/ 1346853 w 1346853"/>
                <a:gd name="connsiteY5-38" fmla="*/ 177870 h 224772"/>
                <a:gd name="connsiteX6-39" fmla="*/ 1013333 w 1346853"/>
                <a:gd name="connsiteY6-40" fmla="*/ 177870 h 224772"/>
                <a:gd name="connsiteX7-41" fmla="*/ 679813 w 1346853"/>
                <a:gd name="connsiteY7-42" fmla="*/ 177870 h 224772"/>
                <a:gd name="connsiteX8-43" fmla="*/ 346293 w 1346853"/>
                <a:gd name="connsiteY8-44" fmla="*/ 177870 h 224772"/>
                <a:gd name="connsiteX9-45" fmla="*/ 75308 w 1346853"/>
                <a:gd name="connsiteY9-46" fmla="*/ 131460 h 224772"/>
                <a:gd name="connsiteX10-47" fmla="*/ 12773 w 1346853"/>
                <a:gd name="connsiteY10-48" fmla="*/ 177870 h 224772"/>
                <a:gd name="connsiteX11-49" fmla="*/ 12773 w 1346853"/>
                <a:gd name="connsiteY11-50" fmla="*/ 46902 h 224772"/>
                <a:gd name="connsiteX12-51" fmla="*/ 75308 w 1346853"/>
                <a:gd name="connsiteY12-52" fmla="*/ 492 h 224772"/>
                <a:gd name="connsiteX0-53" fmla="*/ 75308 w 1353203"/>
                <a:gd name="connsiteY0-54" fmla="*/ 492 h 224772"/>
                <a:gd name="connsiteX1-55" fmla="*/ 346293 w 1353203"/>
                <a:gd name="connsiteY1-56" fmla="*/ 46902 h 224772"/>
                <a:gd name="connsiteX2-57" fmla="*/ 679813 w 1353203"/>
                <a:gd name="connsiteY2-58" fmla="*/ 46902 h 224772"/>
                <a:gd name="connsiteX3-59" fmla="*/ 1013333 w 1353203"/>
                <a:gd name="connsiteY3-60" fmla="*/ 46902 h 224772"/>
                <a:gd name="connsiteX4-61" fmla="*/ 1346853 w 1353203"/>
                <a:gd name="connsiteY4-62" fmla="*/ 46902 h 224772"/>
                <a:gd name="connsiteX5-63" fmla="*/ 1346853 w 1353203"/>
                <a:gd name="connsiteY5-64" fmla="*/ 177870 h 224772"/>
                <a:gd name="connsiteX6-65" fmla="*/ 1013333 w 1353203"/>
                <a:gd name="connsiteY6-66" fmla="*/ 177870 h 224772"/>
                <a:gd name="connsiteX7-67" fmla="*/ 679813 w 1353203"/>
                <a:gd name="connsiteY7-68" fmla="*/ 177870 h 224772"/>
                <a:gd name="connsiteX8-69" fmla="*/ 346293 w 1353203"/>
                <a:gd name="connsiteY8-70" fmla="*/ 177870 h 224772"/>
                <a:gd name="connsiteX9-71" fmla="*/ 75308 w 1353203"/>
                <a:gd name="connsiteY9-72" fmla="*/ 131460 h 224772"/>
                <a:gd name="connsiteX10-73" fmla="*/ 12773 w 1353203"/>
                <a:gd name="connsiteY10-74" fmla="*/ 177870 h 224772"/>
                <a:gd name="connsiteX11-75" fmla="*/ 12773 w 1353203"/>
                <a:gd name="connsiteY11-76" fmla="*/ 46902 h 224772"/>
                <a:gd name="connsiteX12-77" fmla="*/ 75308 w 1353203"/>
                <a:gd name="connsiteY12-78" fmla="*/ 492 h 224772"/>
                <a:gd name="connsiteX0-79" fmla="*/ 75308 w 1355870"/>
                <a:gd name="connsiteY0-80" fmla="*/ 492 h 224772"/>
                <a:gd name="connsiteX1-81" fmla="*/ 346293 w 1355870"/>
                <a:gd name="connsiteY1-82" fmla="*/ 46902 h 224772"/>
                <a:gd name="connsiteX2-83" fmla="*/ 679813 w 1355870"/>
                <a:gd name="connsiteY2-84" fmla="*/ 46902 h 224772"/>
                <a:gd name="connsiteX3-85" fmla="*/ 1013333 w 1355870"/>
                <a:gd name="connsiteY3-86" fmla="*/ 46902 h 224772"/>
                <a:gd name="connsiteX4-87" fmla="*/ 1346853 w 1355870"/>
                <a:gd name="connsiteY4-88" fmla="*/ 46902 h 224772"/>
                <a:gd name="connsiteX5-89" fmla="*/ 1346853 w 1355870"/>
                <a:gd name="connsiteY5-90" fmla="*/ 177870 h 224772"/>
                <a:gd name="connsiteX6-91" fmla="*/ 1013333 w 1355870"/>
                <a:gd name="connsiteY6-92" fmla="*/ 177870 h 224772"/>
                <a:gd name="connsiteX7-93" fmla="*/ 679813 w 1355870"/>
                <a:gd name="connsiteY7-94" fmla="*/ 177870 h 224772"/>
                <a:gd name="connsiteX8-95" fmla="*/ 346293 w 1355870"/>
                <a:gd name="connsiteY8-96" fmla="*/ 177870 h 224772"/>
                <a:gd name="connsiteX9-97" fmla="*/ 75308 w 1355870"/>
                <a:gd name="connsiteY9-98" fmla="*/ 131460 h 224772"/>
                <a:gd name="connsiteX10-99" fmla="*/ 12773 w 1355870"/>
                <a:gd name="connsiteY10-100" fmla="*/ 177870 h 224772"/>
                <a:gd name="connsiteX11-101" fmla="*/ 12773 w 1355870"/>
                <a:gd name="connsiteY11-102" fmla="*/ 46902 h 224772"/>
                <a:gd name="connsiteX12-103" fmla="*/ 75308 w 1355870"/>
                <a:gd name="connsiteY12-104" fmla="*/ 492 h 224772"/>
                <a:gd name="connsiteX0-105" fmla="*/ 73188 w 1353750"/>
                <a:gd name="connsiteY0-106" fmla="*/ 492 h 224772"/>
                <a:gd name="connsiteX1-107" fmla="*/ 344173 w 1353750"/>
                <a:gd name="connsiteY1-108" fmla="*/ 46902 h 224772"/>
                <a:gd name="connsiteX2-109" fmla="*/ 677693 w 1353750"/>
                <a:gd name="connsiteY2-110" fmla="*/ 46902 h 224772"/>
                <a:gd name="connsiteX3-111" fmla="*/ 1011213 w 1353750"/>
                <a:gd name="connsiteY3-112" fmla="*/ 46902 h 224772"/>
                <a:gd name="connsiteX4-113" fmla="*/ 1344733 w 1353750"/>
                <a:gd name="connsiteY4-114" fmla="*/ 46902 h 224772"/>
                <a:gd name="connsiteX5-115" fmla="*/ 1344733 w 1353750"/>
                <a:gd name="connsiteY5-116" fmla="*/ 177870 h 224772"/>
                <a:gd name="connsiteX6-117" fmla="*/ 1011213 w 1353750"/>
                <a:gd name="connsiteY6-118" fmla="*/ 177870 h 224772"/>
                <a:gd name="connsiteX7-119" fmla="*/ 677693 w 1353750"/>
                <a:gd name="connsiteY7-120" fmla="*/ 177870 h 224772"/>
                <a:gd name="connsiteX8-121" fmla="*/ 344173 w 1353750"/>
                <a:gd name="connsiteY8-122" fmla="*/ 177870 h 224772"/>
                <a:gd name="connsiteX9-123" fmla="*/ 73188 w 1353750"/>
                <a:gd name="connsiteY9-124" fmla="*/ 131460 h 224772"/>
                <a:gd name="connsiteX10-125" fmla="*/ 10653 w 1353750"/>
                <a:gd name="connsiteY10-126" fmla="*/ 177870 h 224772"/>
                <a:gd name="connsiteX11-127" fmla="*/ 10653 w 1353750"/>
                <a:gd name="connsiteY11-128" fmla="*/ 46902 h 224772"/>
                <a:gd name="connsiteX12-129" fmla="*/ 73188 w 1353750"/>
                <a:gd name="connsiteY12-130" fmla="*/ 492 h 224772"/>
                <a:gd name="connsiteX0-131" fmla="*/ 68993 w 1349555"/>
                <a:gd name="connsiteY0-132" fmla="*/ 492 h 224772"/>
                <a:gd name="connsiteX1-133" fmla="*/ 339978 w 1349555"/>
                <a:gd name="connsiteY1-134" fmla="*/ 46902 h 224772"/>
                <a:gd name="connsiteX2-135" fmla="*/ 673498 w 1349555"/>
                <a:gd name="connsiteY2-136" fmla="*/ 46902 h 224772"/>
                <a:gd name="connsiteX3-137" fmla="*/ 1007018 w 1349555"/>
                <a:gd name="connsiteY3-138" fmla="*/ 46902 h 224772"/>
                <a:gd name="connsiteX4-139" fmla="*/ 1340538 w 1349555"/>
                <a:gd name="connsiteY4-140" fmla="*/ 46902 h 224772"/>
                <a:gd name="connsiteX5-141" fmla="*/ 1340538 w 1349555"/>
                <a:gd name="connsiteY5-142" fmla="*/ 177870 h 224772"/>
                <a:gd name="connsiteX6-143" fmla="*/ 1007018 w 1349555"/>
                <a:gd name="connsiteY6-144" fmla="*/ 177870 h 224772"/>
                <a:gd name="connsiteX7-145" fmla="*/ 673498 w 1349555"/>
                <a:gd name="connsiteY7-146" fmla="*/ 177870 h 224772"/>
                <a:gd name="connsiteX8-147" fmla="*/ 339978 w 1349555"/>
                <a:gd name="connsiteY8-148" fmla="*/ 177870 h 224772"/>
                <a:gd name="connsiteX9-149" fmla="*/ 68993 w 1349555"/>
                <a:gd name="connsiteY9-150" fmla="*/ 131460 h 224772"/>
                <a:gd name="connsiteX10-151" fmla="*/ 6458 w 1349555"/>
                <a:gd name="connsiteY10-152" fmla="*/ 177870 h 224772"/>
                <a:gd name="connsiteX11-153" fmla="*/ 6458 w 1349555"/>
                <a:gd name="connsiteY11-154" fmla="*/ 46902 h 224772"/>
                <a:gd name="connsiteX12-155" fmla="*/ 68993 w 1349555"/>
                <a:gd name="connsiteY12-156" fmla="*/ 492 h 224772"/>
                <a:gd name="connsiteX0-157" fmla="*/ 75944 w 1356506"/>
                <a:gd name="connsiteY0-158" fmla="*/ 492 h 224772"/>
                <a:gd name="connsiteX1-159" fmla="*/ 346929 w 1356506"/>
                <a:gd name="connsiteY1-160" fmla="*/ 46902 h 224772"/>
                <a:gd name="connsiteX2-161" fmla="*/ 680449 w 1356506"/>
                <a:gd name="connsiteY2-162" fmla="*/ 46902 h 224772"/>
                <a:gd name="connsiteX3-163" fmla="*/ 1013969 w 1356506"/>
                <a:gd name="connsiteY3-164" fmla="*/ 46902 h 224772"/>
                <a:gd name="connsiteX4-165" fmla="*/ 1347489 w 1356506"/>
                <a:gd name="connsiteY4-166" fmla="*/ 46902 h 224772"/>
                <a:gd name="connsiteX5-167" fmla="*/ 1347489 w 1356506"/>
                <a:gd name="connsiteY5-168" fmla="*/ 177870 h 224772"/>
                <a:gd name="connsiteX6-169" fmla="*/ 1013969 w 1356506"/>
                <a:gd name="connsiteY6-170" fmla="*/ 177870 h 224772"/>
                <a:gd name="connsiteX7-171" fmla="*/ 680449 w 1356506"/>
                <a:gd name="connsiteY7-172" fmla="*/ 177870 h 224772"/>
                <a:gd name="connsiteX8-173" fmla="*/ 346929 w 1356506"/>
                <a:gd name="connsiteY8-174" fmla="*/ 177870 h 224772"/>
                <a:gd name="connsiteX9-175" fmla="*/ 75944 w 1356506"/>
                <a:gd name="connsiteY9-176" fmla="*/ 131460 h 224772"/>
                <a:gd name="connsiteX10-177" fmla="*/ 13409 w 1356506"/>
                <a:gd name="connsiteY10-178" fmla="*/ 177870 h 224772"/>
                <a:gd name="connsiteX11-179" fmla="*/ 13409 w 1356506"/>
                <a:gd name="connsiteY11-180" fmla="*/ 46902 h 224772"/>
                <a:gd name="connsiteX12-181" fmla="*/ 75944 w 1356506"/>
                <a:gd name="connsiteY12-182" fmla="*/ 492 h 2247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356506" h="224772">
                  <a:moveTo>
                    <a:pt x="75944" y="492"/>
                  </a:moveTo>
                  <a:cubicBezTo>
                    <a:pt x="166272" y="-10853"/>
                    <a:pt x="256601" y="178913"/>
                    <a:pt x="346929" y="46902"/>
                  </a:cubicBezTo>
                  <a:cubicBezTo>
                    <a:pt x="458102" y="-115572"/>
                    <a:pt x="569276" y="209376"/>
                    <a:pt x="680449" y="46902"/>
                  </a:cubicBezTo>
                  <a:cubicBezTo>
                    <a:pt x="791622" y="-115572"/>
                    <a:pt x="902796" y="209376"/>
                    <a:pt x="1013969" y="46902"/>
                  </a:cubicBezTo>
                  <a:cubicBezTo>
                    <a:pt x="1125142" y="-115572"/>
                    <a:pt x="1236316" y="209376"/>
                    <a:pt x="1347489" y="46902"/>
                  </a:cubicBezTo>
                  <a:cubicBezTo>
                    <a:pt x="1357014" y="86492"/>
                    <a:pt x="1361777" y="126083"/>
                    <a:pt x="1347489" y="177870"/>
                  </a:cubicBezTo>
                  <a:cubicBezTo>
                    <a:pt x="1236316" y="340344"/>
                    <a:pt x="1125142" y="15396"/>
                    <a:pt x="1013969" y="177870"/>
                  </a:cubicBezTo>
                  <a:cubicBezTo>
                    <a:pt x="902796" y="340344"/>
                    <a:pt x="791622" y="15396"/>
                    <a:pt x="680449" y="177870"/>
                  </a:cubicBezTo>
                  <a:cubicBezTo>
                    <a:pt x="569276" y="340344"/>
                    <a:pt x="458102" y="15396"/>
                    <a:pt x="346929" y="177870"/>
                  </a:cubicBezTo>
                  <a:cubicBezTo>
                    <a:pt x="256601" y="309881"/>
                    <a:pt x="166272" y="120115"/>
                    <a:pt x="75944" y="131460"/>
                  </a:cubicBezTo>
                  <a:cubicBezTo>
                    <a:pt x="55099" y="134079"/>
                    <a:pt x="34254" y="147406"/>
                    <a:pt x="13409" y="177870"/>
                  </a:cubicBezTo>
                  <a:cubicBezTo>
                    <a:pt x="-3259" y="97623"/>
                    <a:pt x="-5641" y="102755"/>
                    <a:pt x="13409" y="46902"/>
                  </a:cubicBezTo>
                  <a:cubicBezTo>
                    <a:pt x="34254" y="16438"/>
                    <a:pt x="55099" y="3111"/>
                    <a:pt x="75944" y="492"/>
                  </a:cubicBezTo>
                  <a:close/>
                </a:path>
              </a:pathLst>
            </a:custGeom>
            <a:solidFill>
              <a:srgbClr val="B9DAF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1" name="图片 2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5868">
            <a:off x="1546274" y="225244"/>
            <a:ext cx="1009230" cy="853281"/>
          </a:xfrm>
          <a:prstGeom prst="rect">
            <a:avLst/>
          </a:pr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sp>
        <p:nvSpPr>
          <p:cNvPr id="38" name="矩形 37"/>
          <p:cNvSpPr/>
          <p:nvPr>
            <p:custDataLst>
              <p:tags r:id="rId7"/>
            </p:custDataLst>
          </p:nvPr>
        </p:nvSpPr>
        <p:spPr>
          <a:xfrm>
            <a:off x="381000" y="2128520"/>
            <a:ext cx="4136390" cy="2883535"/>
          </a:xfrm>
          <a:prstGeom prst="rect">
            <a:avLst/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>
            <p:custDataLst>
              <p:tags r:id="rId8"/>
            </p:custDataLst>
          </p:nvPr>
        </p:nvSpPr>
        <p:spPr>
          <a:xfrm>
            <a:off x="4555490" y="2128520"/>
            <a:ext cx="3213100" cy="3251200"/>
          </a:xfrm>
          <a:prstGeom prst="rect">
            <a:avLst/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9"/>
            </p:custDataLst>
          </p:nvPr>
        </p:nvGrpSpPr>
        <p:grpSpPr>
          <a:xfrm>
            <a:off x="796512" y="3268345"/>
            <a:ext cx="10609084" cy="1867487"/>
            <a:chOff x="796445" y="2643416"/>
            <a:chExt cx="10609153" cy="2444602"/>
          </a:xfrm>
        </p:grpSpPr>
        <p:sp>
          <p:nvSpPr>
            <p:cNvPr id="41" name="椭圆 40"/>
            <p:cNvSpPr/>
            <p:nvPr>
              <p:custDataLst>
                <p:tags r:id="rId18"/>
              </p:custDataLst>
            </p:nvPr>
          </p:nvSpPr>
          <p:spPr>
            <a:xfrm>
              <a:off x="1214053" y="2643416"/>
              <a:ext cx="596098" cy="5960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>
              <p:custDataLst>
                <p:tags r:id="rId19"/>
              </p:custDataLst>
            </p:nvPr>
          </p:nvSpPr>
          <p:spPr>
            <a:xfrm>
              <a:off x="8565347" y="2643416"/>
              <a:ext cx="596098" cy="5960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web-search_74903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 bwMode="auto">
            <a:xfrm>
              <a:off x="1382713" y="2815647"/>
              <a:ext cx="289561" cy="251637"/>
            </a:xfrm>
            <a:custGeom>
              <a:avLst/>
              <a:gdLst>
                <a:gd name="connsiteX0" fmla="*/ 468425 w 609570"/>
                <a:gd name="connsiteY0" fmla="*/ 313388 h 529735"/>
                <a:gd name="connsiteX1" fmla="*/ 397381 w 609570"/>
                <a:gd name="connsiteY1" fmla="*/ 384321 h 529735"/>
                <a:gd name="connsiteX2" fmla="*/ 468425 w 609570"/>
                <a:gd name="connsiteY2" fmla="*/ 455255 h 529735"/>
                <a:gd name="connsiteX3" fmla="*/ 539470 w 609570"/>
                <a:gd name="connsiteY3" fmla="*/ 384321 h 529735"/>
                <a:gd name="connsiteX4" fmla="*/ 468425 w 609570"/>
                <a:gd name="connsiteY4" fmla="*/ 313388 h 529735"/>
                <a:gd name="connsiteX5" fmla="*/ 468425 w 609570"/>
                <a:gd name="connsiteY5" fmla="*/ 285014 h 529735"/>
                <a:gd name="connsiteX6" fmla="*/ 567887 w 609570"/>
                <a:gd name="connsiteY6" fmla="*/ 384321 h 529735"/>
                <a:gd name="connsiteX7" fmla="*/ 556639 w 609570"/>
                <a:gd name="connsiteY7" fmla="*/ 430310 h 529735"/>
                <a:gd name="connsiteX8" fmla="*/ 553915 w 609570"/>
                <a:gd name="connsiteY8" fmla="*/ 435394 h 529735"/>
                <a:gd name="connsiteX9" fmla="*/ 601515 w 609570"/>
                <a:gd name="connsiteY9" fmla="*/ 482683 h 529735"/>
                <a:gd name="connsiteX10" fmla="*/ 609567 w 609570"/>
                <a:gd name="connsiteY10" fmla="*/ 502071 h 529735"/>
                <a:gd name="connsiteX11" fmla="*/ 601633 w 609570"/>
                <a:gd name="connsiteY11" fmla="*/ 521578 h 529735"/>
                <a:gd name="connsiteX12" fmla="*/ 582096 w 609570"/>
                <a:gd name="connsiteY12" fmla="*/ 529735 h 529735"/>
                <a:gd name="connsiteX13" fmla="*/ 562677 w 609570"/>
                <a:gd name="connsiteY13" fmla="*/ 521696 h 529735"/>
                <a:gd name="connsiteX14" fmla="*/ 513657 w 609570"/>
                <a:gd name="connsiteY14" fmla="*/ 472988 h 529735"/>
                <a:gd name="connsiteX15" fmla="*/ 508684 w 609570"/>
                <a:gd name="connsiteY15" fmla="*/ 475116 h 529735"/>
                <a:gd name="connsiteX16" fmla="*/ 468425 w 609570"/>
                <a:gd name="connsiteY16" fmla="*/ 483747 h 529735"/>
                <a:gd name="connsiteX17" fmla="*/ 368845 w 609570"/>
                <a:gd name="connsiteY17" fmla="*/ 384321 h 529735"/>
                <a:gd name="connsiteX18" fmla="*/ 468425 w 609570"/>
                <a:gd name="connsiteY18" fmla="*/ 285014 h 529735"/>
                <a:gd name="connsiteX19" fmla="*/ 214632 w 609570"/>
                <a:gd name="connsiteY19" fmla="*/ 275770 h 529735"/>
                <a:gd name="connsiteX20" fmla="*/ 408821 w 609570"/>
                <a:gd name="connsiteY20" fmla="*/ 275770 h 529735"/>
                <a:gd name="connsiteX21" fmla="*/ 410479 w 609570"/>
                <a:gd name="connsiteY21" fmla="*/ 275888 h 529735"/>
                <a:gd name="connsiteX22" fmla="*/ 361576 w 609570"/>
                <a:gd name="connsiteY22" fmla="*/ 323119 h 529735"/>
                <a:gd name="connsiteX23" fmla="*/ 214632 w 609570"/>
                <a:gd name="connsiteY23" fmla="*/ 323119 h 529735"/>
                <a:gd name="connsiteX24" fmla="*/ 190950 w 609570"/>
                <a:gd name="connsiteY24" fmla="*/ 299445 h 529735"/>
                <a:gd name="connsiteX25" fmla="*/ 214632 w 609570"/>
                <a:gd name="connsiteY25" fmla="*/ 275770 h 529735"/>
                <a:gd name="connsiteX26" fmla="*/ 136157 w 609570"/>
                <a:gd name="connsiteY26" fmla="*/ 270689 h 529735"/>
                <a:gd name="connsiteX27" fmla="*/ 164913 w 609570"/>
                <a:gd name="connsiteY27" fmla="*/ 299445 h 529735"/>
                <a:gd name="connsiteX28" fmla="*/ 136157 w 609570"/>
                <a:gd name="connsiteY28" fmla="*/ 328201 h 529735"/>
                <a:gd name="connsiteX29" fmla="*/ 107401 w 609570"/>
                <a:gd name="connsiteY29" fmla="*/ 299445 h 529735"/>
                <a:gd name="connsiteX30" fmla="*/ 136157 w 609570"/>
                <a:gd name="connsiteY30" fmla="*/ 270689 h 529735"/>
                <a:gd name="connsiteX31" fmla="*/ 214631 w 609570"/>
                <a:gd name="connsiteY31" fmla="*/ 181212 h 529735"/>
                <a:gd name="connsiteX32" fmla="*/ 408814 w 609570"/>
                <a:gd name="connsiteY32" fmla="*/ 181212 h 529735"/>
                <a:gd name="connsiteX33" fmla="*/ 432495 w 609570"/>
                <a:gd name="connsiteY33" fmla="*/ 204851 h 529735"/>
                <a:gd name="connsiteX34" fmla="*/ 408814 w 609570"/>
                <a:gd name="connsiteY34" fmla="*/ 228491 h 529735"/>
                <a:gd name="connsiteX35" fmla="*/ 214631 w 609570"/>
                <a:gd name="connsiteY35" fmla="*/ 228491 h 529735"/>
                <a:gd name="connsiteX36" fmla="*/ 190950 w 609570"/>
                <a:gd name="connsiteY36" fmla="*/ 204851 h 529735"/>
                <a:gd name="connsiteX37" fmla="*/ 214631 w 609570"/>
                <a:gd name="connsiteY37" fmla="*/ 181212 h 529735"/>
                <a:gd name="connsiteX38" fmla="*/ 136157 w 609570"/>
                <a:gd name="connsiteY38" fmla="*/ 176131 h 529735"/>
                <a:gd name="connsiteX39" fmla="*/ 164913 w 609570"/>
                <a:gd name="connsiteY39" fmla="*/ 204851 h 529735"/>
                <a:gd name="connsiteX40" fmla="*/ 136157 w 609570"/>
                <a:gd name="connsiteY40" fmla="*/ 233571 h 529735"/>
                <a:gd name="connsiteX41" fmla="*/ 107401 w 609570"/>
                <a:gd name="connsiteY41" fmla="*/ 204851 h 529735"/>
                <a:gd name="connsiteX42" fmla="*/ 136157 w 609570"/>
                <a:gd name="connsiteY42" fmla="*/ 176131 h 529735"/>
                <a:gd name="connsiteX43" fmla="*/ 15748 w 609570"/>
                <a:gd name="connsiteY43" fmla="*/ 0 h 529735"/>
                <a:gd name="connsiteX44" fmla="*/ 500389 w 609570"/>
                <a:gd name="connsiteY44" fmla="*/ 0 h 529735"/>
                <a:gd name="connsiteX45" fmla="*/ 516256 w 609570"/>
                <a:gd name="connsiteY45" fmla="*/ 15724 h 529735"/>
                <a:gd name="connsiteX46" fmla="*/ 516256 w 609570"/>
                <a:gd name="connsiteY46" fmla="*/ 271089 h 529735"/>
                <a:gd name="connsiteX47" fmla="*/ 484641 w 609570"/>
                <a:gd name="connsiteY47" fmla="*/ 262459 h 529735"/>
                <a:gd name="connsiteX48" fmla="*/ 484641 w 609570"/>
                <a:gd name="connsiteY48" fmla="*/ 121416 h 529735"/>
                <a:gd name="connsiteX49" fmla="*/ 31615 w 609570"/>
                <a:gd name="connsiteY49" fmla="*/ 121416 h 529735"/>
                <a:gd name="connsiteX50" fmla="*/ 31615 w 609570"/>
                <a:gd name="connsiteY50" fmla="*/ 393215 h 529735"/>
                <a:gd name="connsiteX51" fmla="*/ 345513 w 609570"/>
                <a:gd name="connsiteY51" fmla="*/ 393215 h 529735"/>
                <a:gd name="connsiteX52" fmla="*/ 352025 w 609570"/>
                <a:gd name="connsiteY52" fmla="*/ 424663 h 529735"/>
                <a:gd name="connsiteX53" fmla="*/ 15748 w 609570"/>
                <a:gd name="connsiteY53" fmla="*/ 424663 h 529735"/>
                <a:gd name="connsiteX54" fmla="*/ 0 w 609570"/>
                <a:gd name="connsiteY54" fmla="*/ 408939 h 529735"/>
                <a:gd name="connsiteX55" fmla="*/ 0 w 609570"/>
                <a:gd name="connsiteY55" fmla="*/ 15724 h 529735"/>
                <a:gd name="connsiteX56" fmla="*/ 15748 w 609570"/>
                <a:gd name="connsiteY56" fmla="*/ 0 h 52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09570" h="529735">
                  <a:moveTo>
                    <a:pt x="468425" y="313388"/>
                  </a:moveTo>
                  <a:cubicBezTo>
                    <a:pt x="429233" y="313388"/>
                    <a:pt x="397381" y="345190"/>
                    <a:pt x="397381" y="384321"/>
                  </a:cubicBezTo>
                  <a:cubicBezTo>
                    <a:pt x="397381" y="423453"/>
                    <a:pt x="429233" y="455255"/>
                    <a:pt x="468425" y="455255"/>
                  </a:cubicBezTo>
                  <a:cubicBezTo>
                    <a:pt x="507618" y="455255"/>
                    <a:pt x="539470" y="423453"/>
                    <a:pt x="539470" y="384321"/>
                  </a:cubicBezTo>
                  <a:cubicBezTo>
                    <a:pt x="539470" y="345308"/>
                    <a:pt x="507618" y="313388"/>
                    <a:pt x="468425" y="313388"/>
                  </a:cubicBezTo>
                  <a:close/>
                  <a:moveTo>
                    <a:pt x="468425" y="285014"/>
                  </a:moveTo>
                  <a:cubicBezTo>
                    <a:pt x="523248" y="285014"/>
                    <a:pt x="567887" y="329584"/>
                    <a:pt x="567887" y="384321"/>
                  </a:cubicBezTo>
                  <a:cubicBezTo>
                    <a:pt x="567887" y="400518"/>
                    <a:pt x="564098" y="416005"/>
                    <a:pt x="556639" y="430310"/>
                  </a:cubicBezTo>
                  <a:lnTo>
                    <a:pt x="553915" y="435394"/>
                  </a:lnTo>
                  <a:lnTo>
                    <a:pt x="601515" y="482683"/>
                  </a:lnTo>
                  <a:cubicBezTo>
                    <a:pt x="606725" y="487884"/>
                    <a:pt x="609567" y="494741"/>
                    <a:pt x="609567" y="502071"/>
                  </a:cubicBezTo>
                  <a:cubicBezTo>
                    <a:pt x="609685" y="509519"/>
                    <a:pt x="606843" y="516376"/>
                    <a:pt x="601633" y="521578"/>
                  </a:cubicBezTo>
                  <a:cubicBezTo>
                    <a:pt x="596423" y="526780"/>
                    <a:pt x="589437" y="529735"/>
                    <a:pt x="582096" y="529735"/>
                  </a:cubicBezTo>
                  <a:cubicBezTo>
                    <a:pt x="574755" y="529735"/>
                    <a:pt x="567887" y="526898"/>
                    <a:pt x="562677" y="521696"/>
                  </a:cubicBezTo>
                  <a:lnTo>
                    <a:pt x="513657" y="472988"/>
                  </a:lnTo>
                  <a:lnTo>
                    <a:pt x="508684" y="475116"/>
                  </a:lnTo>
                  <a:cubicBezTo>
                    <a:pt x="495896" y="480791"/>
                    <a:pt x="482397" y="483747"/>
                    <a:pt x="468425" y="483747"/>
                  </a:cubicBezTo>
                  <a:cubicBezTo>
                    <a:pt x="413484" y="483747"/>
                    <a:pt x="368845" y="439177"/>
                    <a:pt x="368845" y="384321"/>
                  </a:cubicBezTo>
                  <a:cubicBezTo>
                    <a:pt x="368845" y="329584"/>
                    <a:pt x="413484" y="285014"/>
                    <a:pt x="468425" y="285014"/>
                  </a:cubicBezTo>
                  <a:close/>
                  <a:moveTo>
                    <a:pt x="214632" y="275770"/>
                  </a:moveTo>
                  <a:lnTo>
                    <a:pt x="408821" y="275770"/>
                  </a:lnTo>
                  <a:cubicBezTo>
                    <a:pt x="409413" y="275770"/>
                    <a:pt x="409887" y="275770"/>
                    <a:pt x="410479" y="275888"/>
                  </a:cubicBezTo>
                  <a:cubicBezTo>
                    <a:pt x="390113" y="286661"/>
                    <a:pt x="373180" y="303114"/>
                    <a:pt x="361576" y="323119"/>
                  </a:cubicBezTo>
                  <a:lnTo>
                    <a:pt x="214632" y="323119"/>
                  </a:lnTo>
                  <a:cubicBezTo>
                    <a:pt x="201607" y="323119"/>
                    <a:pt x="190950" y="312466"/>
                    <a:pt x="190950" y="299445"/>
                  </a:cubicBezTo>
                  <a:cubicBezTo>
                    <a:pt x="190950" y="286305"/>
                    <a:pt x="201607" y="275770"/>
                    <a:pt x="214632" y="275770"/>
                  </a:cubicBezTo>
                  <a:close/>
                  <a:moveTo>
                    <a:pt x="136157" y="270689"/>
                  </a:moveTo>
                  <a:cubicBezTo>
                    <a:pt x="152039" y="270689"/>
                    <a:pt x="164913" y="283563"/>
                    <a:pt x="164913" y="299445"/>
                  </a:cubicBezTo>
                  <a:cubicBezTo>
                    <a:pt x="164913" y="315327"/>
                    <a:pt x="152039" y="328201"/>
                    <a:pt x="136157" y="328201"/>
                  </a:cubicBezTo>
                  <a:cubicBezTo>
                    <a:pt x="120275" y="328201"/>
                    <a:pt x="107401" y="315327"/>
                    <a:pt x="107401" y="299445"/>
                  </a:cubicBezTo>
                  <a:cubicBezTo>
                    <a:pt x="107401" y="283563"/>
                    <a:pt x="120275" y="270689"/>
                    <a:pt x="136157" y="270689"/>
                  </a:cubicBezTo>
                  <a:close/>
                  <a:moveTo>
                    <a:pt x="214631" y="181212"/>
                  </a:moveTo>
                  <a:lnTo>
                    <a:pt x="408814" y="181212"/>
                  </a:lnTo>
                  <a:cubicBezTo>
                    <a:pt x="421957" y="181212"/>
                    <a:pt x="432495" y="191731"/>
                    <a:pt x="432495" y="204851"/>
                  </a:cubicBezTo>
                  <a:cubicBezTo>
                    <a:pt x="432495" y="217853"/>
                    <a:pt x="421957" y="228491"/>
                    <a:pt x="408814" y="228491"/>
                  </a:cubicBezTo>
                  <a:lnTo>
                    <a:pt x="214631" y="228491"/>
                  </a:lnTo>
                  <a:cubicBezTo>
                    <a:pt x="201606" y="228491"/>
                    <a:pt x="190950" y="217853"/>
                    <a:pt x="190950" y="204851"/>
                  </a:cubicBezTo>
                  <a:cubicBezTo>
                    <a:pt x="190950" y="191731"/>
                    <a:pt x="201606" y="181212"/>
                    <a:pt x="214631" y="181212"/>
                  </a:cubicBezTo>
                  <a:close/>
                  <a:moveTo>
                    <a:pt x="136157" y="176131"/>
                  </a:moveTo>
                  <a:cubicBezTo>
                    <a:pt x="152039" y="176131"/>
                    <a:pt x="164913" y="188989"/>
                    <a:pt x="164913" y="204851"/>
                  </a:cubicBezTo>
                  <a:cubicBezTo>
                    <a:pt x="164913" y="220713"/>
                    <a:pt x="152039" y="233571"/>
                    <a:pt x="136157" y="233571"/>
                  </a:cubicBezTo>
                  <a:cubicBezTo>
                    <a:pt x="120275" y="233571"/>
                    <a:pt x="107401" y="220713"/>
                    <a:pt x="107401" y="204851"/>
                  </a:cubicBezTo>
                  <a:cubicBezTo>
                    <a:pt x="107401" y="188989"/>
                    <a:pt x="120275" y="176131"/>
                    <a:pt x="136157" y="176131"/>
                  </a:cubicBezTo>
                  <a:close/>
                  <a:moveTo>
                    <a:pt x="15748" y="0"/>
                  </a:moveTo>
                  <a:lnTo>
                    <a:pt x="500389" y="0"/>
                  </a:lnTo>
                  <a:cubicBezTo>
                    <a:pt x="509152" y="0"/>
                    <a:pt x="516256" y="7093"/>
                    <a:pt x="516256" y="15724"/>
                  </a:cubicBezTo>
                  <a:lnTo>
                    <a:pt x="516256" y="271089"/>
                  </a:lnTo>
                  <a:cubicBezTo>
                    <a:pt x="506310" y="266833"/>
                    <a:pt x="495653" y="263995"/>
                    <a:pt x="484641" y="262459"/>
                  </a:cubicBezTo>
                  <a:lnTo>
                    <a:pt x="484641" y="121416"/>
                  </a:lnTo>
                  <a:lnTo>
                    <a:pt x="31615" y="121416"/>
                  </a:lnTo>
                  <a:lnTo>
                    <a:pt x="31615" y="393215"/>
                  </a:lnTo>
                  <a:lnTo>
                    <a:pt x="345513" y="393215"/>
                  </a:lnTo>
                  <a:cubicBezTo>
                    <a:pt x="346341" y="404210"/>
                    <a:pt x="348591" y="414732"/>
                    <a:pt x="352025" y="424663"/>
                  </a:cubicBezTo>
                  <a:lnTo>
                    <a:pt x="15748" y="424663"/>
                  </a:lnTo>
                  <a:cubicBezTo>
                    <a:pt x="7104" y="424663"/>
                    <a:pt x="0" y="417688"/>
                    <a:pt x="0" y="408939"/>
                  </a:cubicBezTo>
                  <a:lnTo>
                    <a:pt x="0" y="15724"/>
                  </a:lnTo>
                  <a:cubicBezTo>
                    <a:pt x="0" y="7093"/>
                    <a:pt x="7104" y="0"/>
                    <a:pt x="15748" y="0"/>
                  </a:cubicBezTo>
                  <a:close/>
                </a:path>
              </a:pathLst>
            </a:custGeom>
            <a:solidFill>
              <a:srgbClr val="4AABCE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" name="residential_122365"/>
            <p:cNvSpPr>
              <a:spLocks noChangeAspect="1"/>
            </p:cNvSpPr>
            <p:nvPr>
              <p:custDataLst>
                <p:tags r:id="rId21"/>
              </p:custDataLst>
            </p:nvPr>
          </p:nvSpPr>
          <p:spPr bwMode="auto">
            <a:xfrm>
              <a:off x="8737402" y="2815647"/>
              <a:ext cx="251988" cy="251637"/>
            </a:xfrm>
            <a:custGeom>
              <a:avLst/>
              <a:gdLst>
                <a:gd name="connsiteX0" fmla="*/ 64421 w 606933"/>
                <a:gd name="connsiteY0" fmla="*/ 368927 h 606087"/>
                <a:gd name="connsiteX1" fmla="*/ 64421 w 606933"/>
                <a:gd name="connsiteY1" fmla="*/ 408886 h 606087"/>
                <a:gd name="connsiteX2" fmla="*/ 218970 w 606933"/>
                <a:gd name="connsiteY2" fmla="*/ 408886 h 606087"/>
                <a:gd name="connsiteX3" fmla="*/ 218970 w 606933"/>
                <a:gd name="connsiteY3" fmla="*/ 368927 h 606087"/>
                <a:gd name="connsiteX4" fmla="*/ 387986 w 606933"/>
                <a:gd name="connsiteY4" fmla="*/ 368912 h 606087"/>
                <a:gd name="connsiteX5" fmla="*/ 387986 w 606933"/>
                <a:gd name="connsiteY5" fmla="*/ 408874 h 606087"/>
                <a:gd name="connsiteX6" fmla="*/ 542419 w 606933"/>
                <a:gd name="connsiteY6" fmla="*/ 408874 h 606087"/>
                <a:gd name="connsiteX7" fmla="*/ 542419 w 606933"/>
                <a:gd name="connsiteY7" fmla="*/ 368912 h 606087"/>
                <a:gd name="connsiteX8" fmla="*/ 64421 w 606933"/>
                <a:gd name="connsiteY8" fmla="*/ 271725 h 606087"/>
                <a:gd name="connsiteX9" fmla="*/ 64421 w 606933"/>
                <a:gd name="connsiteY9" fmla="*/ 311685 h 606087"/>
                <a:gd name="connsiteX10" fmla="*/ 218970 w 606933"/>
                <a:gd name="connsiteY10" fmla="*/ 311685 h 606087"/>
                <a:gd name="connsiteX11" fmla="*/ 218970 w 606933"/>
                <a:gd name="connsiteY11" fmla="*/ 271725 h 606087"/>
                <a:gd name="connsiteX12" fmla="*/ 387986 w 606933"/>
                <a:gd name="connsiteY12" fmla="*/ 271704 h 606087"/>
                <a:gd name="connsiteX13" fmla="*/ 387986 w 606933"/>
                <a:gd name="connsiteY13" fmla="*/ 311666 h 606087"/>
                <a:gd name="connsiteX14" fmla="*/ 542419 w 606933"/>
                <a:gd name="connsiteY14" fmla="*/ 311666 h 606087"/>
                <a:gd name="connsiteX15" fmla="*/ 542419 w 606933"/>
                <a:gd name="connsiteY15" fmla="*/ 271704 h 606087"/>
                <a:gd name="connsiteX16" fmla="*/ 64421 w 606933"/>
                <a:gd name="connsiteY16" fmla="*/ 174524 h 606087"/>
                <a:gd name="connsiteX17" fmla="*/ 64421 w 606933"/>
                <a:gd name="connsiteY17" fmla="*/ 214483 h 606087"/>
                <a:gd name="connsiteX18" fmla="*/ 218970 w 606933"/>
                <a:gd name="connsiteY18" fmla="*/ 214483 h 606087"/>
                <a:gd name="connsiteX19" fmla="*/ 218970 w 606933"/>
                <a:gd name="connsiteY19" fmla="*/ 174524 h 606087"/>
                <a:gd name="connsiteX20" fmla="*/ 387986 w 606933"/>
                <a:gd name="connsiteY20" fmla="*/ 174496 h 606087"/>
                <a:gd name="connsiteX21" fmla="*/ 387986 w 606933"/>
                <a:gd name="connsiteY21" fmla="*/ 214458 h 606087"/>
                <a:gd name="connsiteX22" fmla="*/ 542419 w 606933"/>
                <a:gd name="connsiteY22" fmla="*/ 214458 h 606087"/>
                <a:gd name="connsiteX23" fmla="*/ 542419 w 606933"/>
                <a:gd name="connsiteY23" fmla="*/ 174496 h 606087"/>
                <a:gd name="connsiteX24" fmla="*/ 323472 w 606933"/>
                <a:gd name="connsiteY24" fmla="*/ 97169 h 606087"/>
                <a:gd name="connsiteX25" fmla="*/ 606933 w 606933"/>
                <a:gd name="connsiteY25" fmla="*/ 97169 h 606087"/>
                <a:gd name="connsiteX26" fmla="*/ 606933 w 606933"/>
                <a:gd name="connsiteY26" fmla="*/ 606087 h 606087"/>
                <a:gd name="connsiteX27" fmla="*/ 485207 w 606933"/>
                <a:gd name="connsiteY27" fmla="*/ 606087 h 606087"/>
                <a:gd name="connsiteX28" fmla="*/ 485207 w 606933"/>
                <a:gd name="connsiteY28" fmla="*/ 513974 h 606087"/>
                <a:gd name="connsiteX29" fmla="*/ 445198 w 606933"/>
                <a:gd name="connsiteY29" fmla="*/ 513974 h 606087"/>
                <a:gd name="connsiteX30" fmla="*/ 445198 w 606933"/>
                <a:gd name="connsiteY30" fmla="*/ 606087 h 606087"/>
                <a:gd name="connsiteX31" fmla="*/ 323472 w 606933"/>
                <a:gd name="connsiteY31" fmla="*/ 606087 h 606087"/>
                <a:gd name="connsiteX32" fmla="*/ 64421 w 606933"/>
                <a:gd name="connsiteY32" fmla="*/ 77222 h 606087"/>
                <a:gd name="connsiteX33" fmla="*/ 64421 w 606933"/>
                <a:gd name="connsiteY33" fmla="*/ 117181 h 606087"/>
                <a:gd name="connsiteX34" fmla="*/ 218970 w 606933"/>
                <a:gd name="connsiteY34" fmla="*/ 117181 h 606087"/>
                <a:gd name="connsiteX35" fmla="*/ 218970 w 606933"/>
                <a:gd name="connsiteY35" fmla="*/ 77222 h 606087"/>
                <a:gd name="connsiteX36" fmla="*/ 0 w 606933"/>
                <a:gd name="connsiteY36" fmla="*/ 0 h 606087"/>
                <a:gd name="connsiteX37" fmla="*/ 283391 w 606933"/>
                <a:gd name="connsiteY37" fmla="*/ 0 h 606087"/>
                <a:gd name="connsiteX38" fmla="*/ 283391 w 606933"/>
                <a:gd name="connsiteY38" fmla="*/ 606087 h 606087"/>
                <a:gd name="connsiteX39" fmla="*/ 161752 w 606933"/>
                <a:gd name="connsiteY39" fmla="*/ 606087 h 606087"/>
                <a:gd name="connsiteX40" fmla="*/ 161752 w 606933"/>
                <a:gd name="connsiteY40" fmla="*/ 513980 h 606087"/>
                <a:gd name="connsiteX41" fmla="*/ 121739 w 606933"/>
                <a:gd name="connsiteY41" fmla="*/ 513980 h 606087"/>
                <a:gd name="connsiteX42" fmla="*/ 121739 w 606933"/>
                <a:gd name="connsiteY42" fmla="*/ 606087 h 606087"/>
                <a:gd name="connsiteX43" fmla="*/ 0 w 606933"/>
                <a:gd name="connsiteY43" fmla="*/ 606087 h 60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6933" h="606087">
                  <a:moveTo>
                    <a:pt x="64421" y="368927"/>
                  </a:moveTo>
                  <a:lnTo>
                    <a:pt x="64421" y="408886"/>
                  </a:lnTo>
                  <a:lnTo>
                    <a:pt x="218970" y="408886"/>
                  </a:lnTo>
                  <a:lnTo>
                    <a:pt x="218970" y="368927"/>
                  </a:lnTo>
                  <a:close/>
                  <a:moveTo>
                    <a:pt x="387986" y="368912"/>
                  </a:moveTo>
                  <a:lnTo>
                    <a:pt x="387986" y="408874"/>
                  </a:lnTo>
                  <a:lnTo>
                    <a:pt x="542419" y="408874"/>
                  </a:lnTo>
                  <a:lnTo>
                    <a:pt x="542419" y="368912"/>
                  </a:lnTo>
                  <a:close/>
                  <a:moveTo>
                    <a:pt x="64421" y="271725"/>
                  </a:moveTo>
                  <a:lnTo>
                    <a:pt x="64421" y="311685"/>
                  </a:lnTo>
                  <a:lnTo>
                    <a:pt x="218970" y="311685"/>
                  </a:lnTo>
                  <a:lnTo>
                    <a:pt x="218970" y="271725"/>
                  </a:lnTo>
                  <a:close/>
                  <a:moveTo>
                    <a:pt x="387986" y="271704"/>
                  </a:moveTo>
                  <a:lnTo>
                    <a:pt x="387986" y="311666"/>
                  </a:lnTo>
                  <a:lnTo>
                    <a:pt x="542419" y="311666"/>
                  </a:lnTo>
                  <a:lnTo>
                    <a:pt x="542419" y="271704"/>
                  </a:lnTo>
                  <a:close/>
                  <a:moveTo>
                    <a:pt x="64421" y="174524"/>
                  </a:moveTo>
                  <a:lnTo>
                    <a:pt x="64421" y="214483"/>
                  </a:lnTo>
                  <a:lnTo>
                    <a:pt x="218970" y="214483"/>
                  </a:lnTo>
                  <a:lnTo>
                    <a:pt x="218970" y="174524"/>
                  </a:lnTo>
                  <a:close/>
                  <a:moveTo>
                    <a:pt x="387986" y="174496"/>
                  </a:moveTo>
                  <a:lnTo>
                    <a:pt x="387986" y="214458"/>
                  </a:lnTo>
                  <a:lnTo>
                    <a:pt x="542419" y="214458"/>
                  </a:lnTo>
                  <a:lnTo>
                    <a:pt x="542419" y="174496"/>
                  </a:lnTo>
                  <a:close/>
                  <a:moveTo>
                    <a:pt x="323472" y="97169"/>
                  </a:moveTo>
                  <a:lnTo>
                    <a:pt x="606933" y="97169"/>
                  </a:lnTo>
                  <a:lnTo>
                    <a:pt x="606933" y="606087"/>
                  </a:lnTo>
                  <a:lnTo>
                    <a:pt x="485207" y="606087"/>
                  </a:lnTo>
                  <a:lnTo>
                    <a:pt x="485207" y="513974"/>
                  </a:lnTo>
                  <a:lnTo>
                    <a:pt x="445198" y="513974"/>
                  </a:lnTo>
                  <a:lnTo>
                    <a:pt x="445198" y="606087"/>
                  </a:lnTo>
                  <a:lnTo>
                    <a:pt x="323472" y="606087"/>
                  </a:lnTo>
                  <a:close/>
                  <a:moveTo>
                    <a:pt x="64421" y="77222"/>
                  </a:moveTo>
                  <a:lnTo>
                    <a:pt x="64421" y="117181"/>
                  </a:lnTo>
                  <a:lnTo>
                    <a:pt x="218970" y="117181"/>
                  </a:lnTo>
                  <a:lnTo>
                    <a:pt x="218970" y="77222"/>
                  </a:lnTo>
                  <a:close/>
                  <a:moveTo>
                    <a:pt x="0" y="0"/>
                  </a:moveTo>
                  <a:lnTo>
                    <a:pt x="283391" y="0"/>
                  </a:lnTo>
                  <a:lnTo>
                    <a:pt x="283391" y="606087"/>
                  </a:lnTo>
                  <a:lnTo>
                    <a:pt x="161752" y="606087"/>
                  </a:lnTo>
                  <a:lnTo>
                    <a:pt x="161752" y="513980"/>
                  </a:lnTo>
                  <a:lnTo>
                    <a:pt x="121739" y="513980"/>
                  </a:lnTo>
                  <a:lnTo>
                    <a:pt x="121739" y="606087"/>
                  </a:lnTo>
                  <a:lnTo>
                    <a:pt x="0" y="606087"/>
                  </a:lnTo>
                  <a:close/>
                </a:path>
              </a:pathLst>
            </a:custGeom>
            <a:solidFill>
              <a:srgbClr val="4AABCE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7" name="文本框 46"/>
            <p:cNvSpPr txBox="1"/>
            <p:nvPr>
              <p:custDataLst>
                <p:tags r:id="rId22"/>
              </p:custDataLst>
            </p:nvPr>
          </p:nvSpPr>
          <p:spPr>
            <a:xfrm>
              <a:off x="796445" y="4404580"/>
              <a:ext cx="2827343" cy="683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4AABCE"/>
                  </a:solidFill>
                  <a:latin typeface="汉仪粗简黑简" panose="00020600040101010101" pitchFamily="18" charset="-122"/>
                  <a:ea typeface="汉仪粗简黑简" panose="00020600040101010101" pitchFamily="18" charset="-122"/>
                </a:rPr>
                <a:t>水库</a:t>
              </a:r>
            </a:p>
          </p:txBody>
        </p:sp>
        <p:sp>
          <p:nvSpPr>
            <p:cNvPr id="48" name="文本框 47"/>
            <p:cNvSpPr txBox="1"/>
            <p:nvPr>
              <p:custDataLst>
                <p:tags r:id="rId23"/>
              </p:custDataLst>
            </p:nvPr>
          </p:nvSpPr>
          <p:spPr>
            <a:xfrm>
              <a:off x="1156903" y="3966946"/>
              <a:ext cx="2665797" cy="333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endParaRPr>
            </a:p>
          </p:txBody>
        </p:sp>
        <p:sp>
          <p:nvSpPr>
            <p:cNvPr id="50" name="文本框 49"/>
            <p:cNvSpPr txBox="1"/>
            <p:nvPr>
              <p:custDataLst>
                <p:tags r:id="rId24"/>
              </p:custDataLst>
            </p:nvPr>
          </p:nvSpPr>
          <p:spPr>
            <a:xfrm>
              <a:off x="4807551" y="3966946"/>
              <a:ext cx="2665797" cy="333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zh-CN" altLang="en-US" sz="1050">
                <a:solidFill>
                  <a:schemeClr val="tx1">
                    <a:lumMod val="85000"/>
                    <a:lumOff val="1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endParaRPr>
            </a:p>
          </p:txBody>
        </p:sp>
        <p:sp>
          <p:nvSpPr>
            <p:cNvPr id="51" name="文本框 50"/>
            <p:cNvSpPr txBox="1"/>
            <p:nvPr>
              <p:custDataLst>
                <p:tags r:id="rId25"/>
              </p:custDataLst>
            </p:nvPr>
          </p:nvSpPr>
          <p:spPr>
            <a:xfrm>
              <a:off x="8578255" y="4404742"/>
              <a:ext cx="2827343" cy="683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4AABCE"/>
                  </a:solidFill>
                  <a:latin typeface="汉仪粗简黑简" panose="00020600040101010101" pitchFamily="18" charset="-122"/>
                  <a:ea typeface="汉仪粗简黑简" panose="00020600040101010101" pitchFamily="18" charset="-122"/>
                </a:rPr>
                <a:t>江边</a:t>
              </a:r>
            </a:p>
          </p:txBody>
        </p:sp>
        <p:sp>
          <p:nvSpPr>
            <p:cNvPr id="2" name="文本框 1"/>
            <p:cNvSpPr txBox="1"/>
            <p:nvPr>
              <p:custDataLst>
                <p:tags r:id="rId26"/>
              </p:custDataLst>
            </p:nvPr>
          </p:nvSpPr>
          <p:spPr>
            <a:xfrm>
              <a:off x="4628226" y="4397595"/>
              <a:ext cx="2827343" cy="683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rgbClr val="4AABCE"/>
                  </a:solidFill>
                  <a:latin typeface="汉仪粗简黑简" panose="00020600040101010101" pitchFamily="18" charset="-122"/>
                  <a:ea typeface="汉仪粗简黑简" panose="00020600040101010101" pitchFamily="18" charset="-122"/>
                </a:rPr>
                <a:t>溪边</a:t>
              </a:r>
            </a:p>
          </p:txBody>
        </p:sp>
      </p:grpSp>
      <p:pic>
        <p:nvPicPr>
          <p:cNvPr id="20484" name="Picture 7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1180" y="2152324"/>
            <a:ext cx="3633194" cy="226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2" descr="c:\documents and settings\administrator\application data\360se6\User Data\temp\001e90b61f3b114fb57d03.JP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92047" y="2145513"/>
            <a:ext cx="3258741" cy="2269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5" name="Picture 4" descr="c:\documents and settings\administrator\application data\360se6\User Data\temp\001e90b61f3b114fb58304.JP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88833" y="2128520"/>
            <a:ext cx="3014562" cy="2292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组合 2">
            <a:extLst>
              <a:ext uri="{FF2B5EF4-FFF2-40B4-BE49-F238E27FC236}">
                <a16:creationId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id="{9AF5BEBA-EF2D-4971-8171-D4D028CF6C8B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4608822" y="772856"/>
            <a:ext cx="3066241" cy="700453"/>
            <a:chOff x="4562880" y="513667"/>
            <a:chExt cx="3066241" cy="700453"/>
          </a:xfrm>
        </p:grpSpPr>
        <p:sp>
          <p:nvSpPr>
            <p:cNvPr id="36" name="矩形 35"/>
            <p:cNvSpPr/>
            <p:nvPr>
              <p:custDataLst>
                <p:tags r:id="rId14"/>
              </p:custDataLst>
            </p:nvPr>
          </p:nvSpPr>
          <p:spPr>
            <a:xfrm>
              <a:off x="4562880" y="513667"/>
              <a:ext cx="3066241" cy="58356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4AABCE"/>
                  </a:solidFill>
                  <a:latin typeface="汉仪粗简黑简" panose="00020600040101010101" pitchFamily="18" charset="-122"/>
                  <a:ea typeface="汉仪粗简黑简" panose="00020600040101010101" pitchFamily="18" charset="-122"/>
                </a:rPr>
                <a:t>危险水域</a:t>
              </a:r>
            </a:p>
          </p:txBody>
        </p:sp>
        <p:grpSp>
          <p:nvGrpSpPr>
            <p:cNvPr id="7" name="组合 6"/>
            <p:cNvGrpSpPr/>
            <p:nvPr>
              <p:custDataLst>
                <p:tags r:id="rId15"/>
              </p:custDataLst>
            </p:nvPr>
          </p:nvGrpSpPr>
          <p:grpSpPr>
            <a:xfrm>
              <a:off x="5093970" y="1060450"/>
              <a:ext cx="1999615" cy="153670"/>
              <a:chOff x="628" y="7279"/>
              <a:chExt cx="18118" cy="1887"/>
            </a:xfrm>
          </p:grpSpPr>
          <p:sp>
            <p:nvSpPr>
              <p:cNvPr id="11" name="圆角矩形 10"/>
              <p:cNvSpPr/>
              <p:nvPr>
                <p:custDataLst>
                  <p:tags r:id="rId16"/>
                </p:custDataLst>
              </p:nvPr>
            </p:nvSpPr>
            <p:spPr>
              <a:xfrm>
                <a:off x="802" y="7658"/>
                <a:ext cx="17944" cy="1508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00">
                  <a:cs typeface="+mn-ea"/>
                  <a:sym typeface="+mn-lt"/>
                </a:endParaRPr>
              </a:p>
            </p:txBody>
          </p:sp>
          <p:sp>
            <p:nvSpPr>
              <p:cNvPr id="12" name="圆角矩形 11"/>
              <p:cNvSpPr/>
              <p:nvPr>
                <p:custDataLst>
                  <p:tags r:id="rId17"/>
                </p:custDataLst>
              </p:nvPr>
            </p:nvSpPr>
            <p:spPr>
              <a:xfrm>
                <a:off x="628" y="7279"/>
                <a:ext cx="17944" cy="1508"/>
              </a:xfrm>
              <a:prstGeom prst="round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60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-5969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>
            <p:custDataLst>
              <p:tags r:id="rId5"/>
            </p:custDataLst>
          </p:nvPr>
        </p:nvGrpSpPr>
        <p:grpSpPr>
          <a:xfrm>
            <a:off x="9392285" y="3754755"/>
            <a:ext cx="2182495" cy="2049780"/>
            <a:chOff x="12228" y="3786"/>
            <a:chExt cx="3437" cy="3228"/>
          </a:xfrm>
        </p:grpSpPr>
        <p:sp>
          <p:nvSpPr>
            <p:cNvPr id="5" name="椭圆 4"/>
            <p:cNvSpPr/>
            <p:nvPr>
              <p:custDataLst>
                <p:tags r:id="rId13"/>
              </p:custDataLst>
            </p:nvPr>
          </p:nvSpPr>
          <p:spPr>
            <a:xfrm>
              <a:off x="12437" y="3786"/>
              <a:ext cx="3228" cy="3228"/>
            </a:xfrm>
            <a:prstGeom prst="ellipse">
              <a:avLst/>
            </a:prstGeom>
            <a:solidFill>
              <a:srgbClr val="0070C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>
              <p:custDataLst>
                <p:tags r:id="rId14"/>
              </p:custDataLst>
            </p:nvPr>
          </p:nvGrpSpPr>
          <p:grpSpPr>
            <a:xfrm>
              <a:off x="12228" y="3786"/>
              <a:ext cx="3228" cy="3228"/>
              <a:chOff x="12228" y="3786"/>
              <a:chExt cx="3228" cy="3228"/>
            </a:xfrm>
          </p:grpSpPr>
          <p:sp>
            <p:nvSpPr>
              <p:cNvPr id="9" name="椭圆 8"/>
              <p:cNvSpPr/>
              <p:nvPr>
                <p:custDataLst>
                  <p:tags r:id="rId15"/>
                </p:custDataLst>
              </p:nvPr>
            </p:nvSpPr>
            <p:spPr>
              <a:xfrm>
                <a:off x="12228" y="3786"/>
                <a:ext cx="3228" cy="322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13120" y="4315"/>
                <a:ext cx="2164" cy="2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0000">
                    <a:solidFill>
                      <a:schemeClr val="bg1"/>
                    </a:solidFill>
                    <a:cs typeface="+mn-ea"/>
                    <a:sym typeface="+mn-lt"/>
                  </a:rPr>
                  <a:t>？</a:t>
                </a:r>
              </a:p>
            </p:txBody>
          </p:sp>
        </p:grpSp>
      </p:grpSp>
      <p:grpSp>
        <p:nvGrpSpPr>
          <p:cNvPr id="28" name="组合 27"/>
          <p:cNvGrpSpPr/>
          <p:nvPr>
            <p:custDataLst>
              <p:tags r:id="rId6"/>
            </p:custDataLst>
          </p:nvPr>
        </p:nvGrpSpPr>
        <p:grpSpPr>
          <a:xfrm>
            <a:off x="774700" y="2471420"/>
            <a:ext cx="5464810" cy="153670"/>
            <a:chOff x="628" y="7279"/>
            <a:chExt cx="18118" cy="1887"/>
          </a:xfrm>
        </p:grpSpPr>
        <p:sp>
          <p:nvSpPr>
            <p:cNvPr id="30" name="圆角矩形 29"/>
            <p:cNvSpPr/>
            <p:nvPr>
              <p:custDataLst>
                <p:tags r:id="rId11"/>
              </p:custDataLst>
            </p:nvPr>
          </p:nvSpPr>
          <p:spPr>
            <a:xfrm>
              <a:off x="802" y="7658"/>
              <a:ext cx="17944" cy="150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圆角矩形 30"/>
            <p:cNvSpPr/>
            <p:nvPr>
              <p:custDataLst>
                <p:tags r:id="rId12"/>
              </p:custDataLst>
            </p:nvPr>
          </p:nvSpPr>
          <p:spPr>
            <a:xfrm>
              <a:off x="628" y="7279"/>
              <a:ext cx="17944" cy="1508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7"/>
            </p:custDataLst>
          </p:nvPr>
        </p:nvGrpSpPr>
        <p:grpSpPr>
          <a:xfrm>
            <a:off x="449913" y="1888490"/>
            <a:ext cx="7889588" cy="3674942"/>
            <a:chOff x="3389" y="4378"/>
            <a:chExt cx="11377" cy="4468"/>
          </a:xfrm>
        </p:grpSpPr>
        <p:sp>
          <p:nvSpPr>
            <p:cNvPr id="32" name="文本框 31"/>
            <p:cNvSpPr txBox="1"/>
            <p:nvPr>
              <p:custDataLst>
                <p:tags r:id="rId9"/>
              </p:custDataLst>
            </p:nvPr>
          </p:nvSpPr>
          <p:spPr>
            <a:xfrm>
              <a:off x="3547" y="5592"/>
              <a:ext cx="11219" cy="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l">
                <a:lnSpc>
                  <a:spcPct val="150000"/>
                </a:lnSpc>
                <a:buFont typeface="+mj-lt"/>
                <a:buNone/>
              </a:pPr>
              <a:r>
                <a:rPr lang="zh-CN" altLang="en-US" sz="2800" dirty="0">
                  <a:cs typeface="+mn-ea"/>
                  <a:sym typeface="+mn-lt"/>
                </a:rPr>
                <a:t>“在人们惯性思维里，都觉得在河里或水库里游泳比较危险。</a:t>
              </a:r>
              <a:endParaRPr lang="en-US" altLang="zh-CN" sz="2800" dirty="0">
                <a:cs typeface="+mn-ea"/>
                <a:sym typeface="+mn-lt"/>
              </a:endParaRPr>
            </a:p>
            <a:p>
              <a:pPr indent="0" algn="l">
                <a:lnSpc>
                  <a:spcPct val="150000"/>
                </a:lnSpc>
                <a:buFont typeface="+mj-lt"/>
                <a:buNone/>
              </a:pPr>
              <a:r>
                <a:rPr lang="zh-CN" altLang="en-US" sz="2800" dirty="0">
                  <a:cs typeface="+mn-ea"/>
                  <a:sym typeface="+mn-lt"/>
                </a:rPr>
                <a:t>其实从最近几年的经验看，游泳池里出意外的案例也特别多，而且有增多的趋势。”</a:t>
              </a:r>
            </a:p>
          </p:txBody>
        </p:sp>
        <p:sp>
          <p:nvSpPr>
            <p:cNvPr id="27" name="文本框 26"/>
            <p:cNvSpPr txBox="1"/>
            <p:nvPr>
              <p:custDataLst>
                <p:tags r:id="rId10"/>
              </p:custDataLst>
            </p:nvPr>
          </p:nvSpPr>
          <p:spPr>
            <a:xfrm>
              <a:off x="3389" y="4378"/>
              <a:ext cx="8535" cy="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solidFill>
                    <a:schemeClr val="tx1"/>
                  </a:solidFill>
                  <a:cs typeface="+mn-ea"/>
                  <a:sym typeface="+mn-lt"/>
                </a:rPr>
                <a:t>为什么游泳池也会发生溺水呢</a:t>
              </a:r>
              <a:r>
                <a:rPr lang="en-US" altLang="zh-CN" sz="3200">
                  <a:solidFill>
                    <a:schemeClr val="tx1"/>
                  </a:solidFill>
                  <a:cs typeface="+mn-ea"/>
                  <a:sym typeface="+mn-lt"/>
                </a:rPr>
                <a:t>?</a:t>
              </a:r>
            </a:p>
          </p:txBody>
        </p:sp>
      </p:grpSp>
      <p:sp>
        <p:nvSpPr>
          <p:cNvPr id="17" name="圆角矩形 16"/>
          <p:cNvSpPr/>
          <p:nvPr>
            <p:custDataLst>
              <p:tags r:id="rId8"/>
            </p:custDataLst>
          </p:nvPr>
        </p:nvSpPr>
        <p:spPr>
          <a:xfrm>
            <a:off x="7716520" y="39370"/>
            <a:ext cx="4157980" cy="3025140"/>
          </a:xfrm>
          <a:prstGeom prst="roundRect">
            <a:avLst/>
          </a:prstGeom>
          <a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-5969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pic>
        <p:nvPicPr>
          <p:cNvPr id="4" name="https://img8.file.cache.docer.com/storage/1635735482342543482/585028d83b8bc168607cc39ebd0bf4bb.png" descr="&amp;pky43176107641_创客贴_&amp;39&amp;src_toppic_inpsrchzd1&amp;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170" y="188595"/>
            <a:ext cx="5430520" cy="6857365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1760516" y="1805514"/>
            <a:ext cx="44500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选择正规、安全的游泳场所</a:t>
            </a:r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1760516" y="2737059"/>
            <a:ext cx="40944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必须在成人的陪同下游泳</a:t>
            </a:r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>
            <a:off x="1760516" y="3687654"/>
            <a:ext cx="23164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做好准备活动</a:t>
            </a:r>
          </a:p>
        </p:txBody>
      </p:sp>
      <p:sp>
        <p:nvSpPr>
          <p:cNvPr id="12" name="矩形 11"/>
          <p:cNvSpPr/>
          <p:nvPr>
            <p:custDataLst>
              <p:tags r:id="rId9"/>
            </p:custDataLst>
          </p:nvPr>
        </p:nvSpPr>
        <p:spPr>
          <a:xfrm>
            <a:off x="1760516" y="4638249"/>
            <a:ext cx="33832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不要贸然跳水和潜泳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165322">
            <a:off x="7322185" y="581025"/>
            <a:ext cx="4171315" cy="2718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5938">
            <a:off x="8829675" y="1125220"/>
            <a:ext cx="1639570" cy="1639570"/>
          </a:xfrm>
          <a:prstGeom prst="rect">
            <a:avLst/>
          </a:prstGeom>
        </p:spPr>
      </p:pic>
      <p:pic>
        <p:nvPicPr>
          <p:cNvPr id="31747" name="Picture 2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24725" y="3829685"/>
            <a:ext cx="4185285" cy="2529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矩形 15"/>
          <p:cNvSpPr/>
          <p:nvPr>
            <p:custDataLst>
              <p:tags r:id="rId13"/>
            </p:custDataLst>
          </p:nvPr>
        </p:nvSpPr>
        <p:spPr>
          <a:xfrm>
            <a:off x="1889625" y="785704"/>
            <a:ext cx="1706880" cy="553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注意事项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1270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grpSp>
        <p:nvGrpSpPr>
          <p:cNvPr id="29" name="组合 28"/>
          <p:cNvGrpSpPr/>
          <p:nvPr>
            <p:custDataLst>
              <p:tags r:id="rId3"/>
            </p:custDataLst>
          </p:nvPr>
        </p:nvGrpSpPr>
        <p:grpSpPr>
          <a:xfrm>
            <a:off x="114300" y="6612044"/>
            <a:ext cx="11890645" cy="131656"/>
            <a:chOff x="114300" y="6612044"/>
            <a:chExt cx="11890645" cy="131656"/>
          </a:xfrm>
        </p:grpSpPr>
        <p:grpSp>
          <p:nvGrpSpPr>
            <p:cNvPr id="159" name="组合 158"/>
            <p:cNvGrpSpPr/>
            <p:nvPr>
              <p:custDataLst>
                <p:tags r:id="rId23"/>
              </p:custDataLst>
            </p:nvPr>
          </p:nvGrpSpPr>
          <p:grpSpPr>
            <a:xfrm>
              <a:off x="114300" y="6612044"/>
              <a:ext cx="10385768" cy="131656"/>
              <a:chOff x="91368" y="6650248"/>
              <a:chExt cx="10385768" cy="131656"/>
            </a:xfrm>
            <a:solidFill>
              <a:srgbClr val="B9DAFC"/>
            </a:solidFill>
          </p:grpSpPr>
          <p:sp>
            <p:nvSpPr>
              <p:cNvPr id="160" name="任意多边形: 形状 159"/>
              <p:cNvSpPr/>
              <p:nvPr>
                <p:custDataLst>
                  <p:tags r:id="rId25"/>
                </p:custDataLst>
              </p:nvPr>
            </p:nvSpPr>
            <p:spPr>
              <a:xfrm>
                <a:off x="91368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任意多边形: 形状 160"/>
              <p:cNvSpPr/>
              <p:nvPr>
                <p:custDataLst>
                  <p:tags r:id="rId26"/>
                </p:custDataLst>
              </p:nvPr>
            </p:nvSpPr>
            <p:spPr>
              <a:xfrm>
                <a:off x="1596245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任意多边形: 形状 161"/>
              <p:cNvSpPr/>
              <p:nvPr>
                <p:custDataLst>
                  <p:tags r:id="rId27"/>
                </p:custDataLst>
              </p:nvPr>
            </p:nvSpPr>
            <p:spPr>
              <a:xfrm>
                <a:off x="3101122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任意多边形: 形状 162"/>
              <p:cNvSpPr/>
              <p:nvPr>
                <p:custDataLst>
                  <p:tags r:id="rId28"/>
                </p:custDataLst>
              </p:nvPr>
            </p:nvSpPr>
            <p:spPr>
              <a:xfrm>
                <a:off x="4605999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任意多边形: 形状 163"/>
              <p:cNvSpPr/>
              <p:nvPr>
                <p:custDataLst>
                  <p:tags r:id="rId29"/>
                </p:custDataLst>
              </p:nvPr>
            </p:nvSpPr>
            <p:spPr>
              <a:xfrm>
                <a:off x="6110876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任意多边形: 形状 164"/>
              <p:cNvSpPr/>
              <p:nvPr>
                <p:custDataLst>
                  <p:tags r:id="rId30"/>
                </p:custDataLst>
              </p:nvPr>
            </p:nvSpPr>
            <p:spPr>
              <a:xfrm>
                <a:off x="7615753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任意多边形: 形状 165"/>
              <p:cNvSpPr/>
              <p:nvPr>
                <p:custDataLst>
                  <p:tags r:id="rId31"/>
                </p:custDataLst>
              </p:nvPr>
            </p:nvSpPr>
            <p:spPr>
              <a:xfrm>
                <a:off x="9120630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8" name="任意多边形: 形状 217"/>
            <p:cNvSpPr/>
            <p:nvPr>
              <p:custDataLst>
                <p:tags r:id="rId24"/>
              </p:custDataLst>
            </p:nvPr>
          </p:nvSpPr>
          <p:spPr>
            <a:xfrm>
              <a:off x="10648439" y="6612044"/>
              <a:ext cx="1356506" cy="131656"/>
            </a:xfrm>
            <a:custGeom>
              <a:avLst/>
              <a:gdLst>
                <a:gd name="connsiteX0" fmla="*/ 62535 w 1334080"/>
                <a:gd name="connsiteY0" fmla="*/ 492 h 224772"/>
                <a:gd name="connsiteX1" fmla="*/ 333520 w 1334080"/>
                <a:gd name="connsiteY1" fmla="*/ 46902 h 224772"/>
                <a:gd name="connsiteX2" fmla="*/ 667040 w 1334080"/>
                <a:gd name="connsiteY2" fmla="*/ 46902 h 224772"/>
                <a:gd name="connsiteX3" fmla="*/ 1000560 w 1334080"/>
                <a:gd name="connsiteY3" fmla="*/ 46902 h 224772"/>
                <a:gd name="connsiteX4" fmla="*/ 1334080 w 1334080"/>
                <a:gd name="connsiteY4" fmla="*/ 46902 h 224772"/>
                <a:gd name="connsiteX5" fmla="*/ 1334080 w 1334080"/>
                <a:gd name="connsiteY5" fmla="*/ 177870 h 224772"/>
                <a:gd name="connsiteX6" fmla="*/ 1000560 w 1334080"/>
                <a:gd name="connsiteY6" fmla="*/ 177870 h 224772"/>
                <a:gd name="connsiteX7" fmla="*/ 667040 w 1334080"/>
                <a:gd name="connsiteY7" fmla="*/ 177870 h 224772"/>
                <a:gd name="connsiteX8" fmla="*/ 333520 w 1334080"/>
                <a:gd name="connsiteY8" fmla="*/ 177870 h 224772"/>
                <a:gd name="connsiteX9" fmla="*/ 62535 w 1334080"/>
                <a:gd name="connsiteY9" fmla="*/ 131460 h 224772"/>
                <a:gd name="connsiteX10" fmla="*/ 0 w 1334080"/>
                <a:gd name="connsiteY10" fmla="*/ 177870 h 224772"/>
                <a:gd name="connsiteX11" fmla="*/ 0 w 1334080"/>
                <a:gd name="connsiteY11" fmla="*/ 46902 h 224772"/>
                <a:gd name="connsiteX12" fmla="*/ 62535 w 1334080"/>
                <a:gd name="connsiteY12" fmla="*/ 492 h 224772"/>
                <a:gd name="connsiteX0-1" fmla="*/ 74176 w 1345721"/>
                <a:gd name="connsiteY0-2" fmla="*/ 492 h 224772"/>
                <a:gd name="connsiteX1-3" fmla="*/ 345161 w 1345721"/>
                <a:gd name="connsiteY1-4" fmla="*/ 46902 h 224772"/>
                <a:gd name="connsiteX2-5" fmla="*/ 678681 w 1345721"/>
                <a:gd name="connsiteY2-6" fmla="*/ 46902 h 224772"/>
                <a:gd name="connsiteX3-7" fmla="*/ 1012201 w 1345721"/>
                <a:gd name="connsiteY3-8" fmla="*/ 46902 h 224772"/>
                <a:gd name="connsiteX4-9" fmla="*/ 1345721 w 1345721"/>
                <a:gd name="connsiteY4-10" fmla="*/ 46902 h 224772"/>
                <a:gd name="connsiteX5-11" fmla="*/ 1345721 w 1345721"/>
                <a:gd name="connsiteY5-12" fmla="*/ 177870 h 224772"/>
                <a:gd name="connsiteX6-13" fmla="*/ 1012201 w 1345721"/>
                <a:gd name="connsiteY6-14" fmla="*/ 177870 h 224772"/>
                <a:gd name="connsiteX7-15" fmla="*/ 678681 w 1345721"/>
                <a:gd name="connsiteY7-16" fmla="*/ 177870 h 224772"/>
                <a:gd name="connsiteX8-17" fmla="*/ 345161 w 1345721"/>
                <a:gd name="connsiteY8-18" fmla="*/ 177870 h 224772"/>
                <a:gd name="connsiteX9-19" fmla="*/ 74176 w 1345721"/>
                <a:gd name="connsiteY9-20" fmla="*/ 131460 h 224772"/>
                <a:gd name="connsiteX10-21" fmla="*/ 11641 w 1345721"/>
                <a:gd name="connsiteY10-22" fmla="*/ 177870 h 224772"/>
                <a:gd name="connsiteX11-23" fmla="*/ 11641 w 1345721"/>
                <a:gd name="connsiteY11-24" fmla="*/ 46902 h 224772"/>
                <a:gd name="connsiteX12-25" fmla="*/ 74176 w 1345721"/>
                <a:gd name="connsiteY12-26" fmla="*/ 492 h 224772"/>
                <a:gd name="connsiteX0-27" fmla="*/ 75308 w 1346853"/>
                <a:gd name="connsiteY0-28" fmla="*/ 492 h 224772"/>
                <a:gd name="connsiteX1-29" fmla="*/ 346293 w 1346853"/>
                <a:gd name="connsiteY1-30" fmla="*/ 46902 h 224772"/>
                <a:gd name="connsiteX2-31" fmla="*/ 679813 w 1346853"/>
                <a:gd name="connsiteY2-32" fmla="*/ 46902 h 224772"/>
                <a:gd name="connsiteX3-33" fmla="*/ 1013333 w 1346853"/>
                <a:gd name="connsiteY3-34" fmla="*/ 46902 h 224772"/>
                <a:gd name="connsiteX4-35" fmla="*/ 1346853 w 1346853"/>
                <a:gd name="connsiteY4-36" fmla="*/ 46902 h 224772"/>
                <a:gd name="connsiteX5-37" fmla="*/ 1346853 w 1346853"/>
                <a:gd name="connsiteY5-38" fmla="*/ 177870 h 224772"/>
                <a:gd name="connsiteX6-39" fmla="*/ 1013333 w 1346853"/>
                <a:gd name="connsiteY6-40" fmla="*/ 177870 h 224772"/>
                <a:gd name="connsiteX7-41" fmla="*/ 679813 w 1346853"/>
                <a:gd name="connsiteY7-42" fmla="*/ 177870 h 224772"/>
                <a:gd name="connsiteX8-43" fmla="*/ 346293 w 1346853"/>
                <a:gd name="connsiteY8-44" fmla="*/ 177870 h 224772"/>
                <a:gd name="connsiteX9-45" fmla="*/ 75308 w 1346853"/>
                <a:gd name="connsiteY9-46" fmla="*/ 131460 h 224772"/>
                <a:gd name="connsiteX10-47" fmla="*/ 12773 w 1346853"/>
                <a:gd name="connsiteY10-48" fmla="*/ 177870 h 224772"/>
                <a:gd name="connsiteX11-49" fmla="*/ 12773 w 1346853"/>
                <a:gd name="connsiteY11-50" fmla="*/ 46902 h 224772"/>
                <a:gd name="connsiteX12-51" fmla="*/ 75308 w 1346853"/>
                <a:gd name="connsiteY12-52" fmla="*/ 492 h 224772"/>
                <a:gd name="connsiteX0-53" fmla="*/ 75308 w 1353203"/>
                <a:gd name="connsiteY0-54" fmla="*/ 492 h 224772"/>
                <a:gd name="connsiteX1-55" fmla="*/ 346293 w 1353203"/>
                <a:gd name="connsiteY1-56" fmla="*/ 46902 h 224772"/>
                <a:gd name="connsiteX2-57" fmla="*/ 679813 w 1353203"/>
                <a:gd name="connsiteY2-58" fmla="*/ 46902 h 224772"/>
                <a:gd name="connsiteX3-59" fmla="*/ 1013333 w 1353203"/>
                <a:gd name="connsiteY3-60" fmla="*/ 46902 h 224772"/>
                <a:gd name="connsiteX4-61" fmla="*/ 1346853 w 1353203"/>
                <a:gd name="connsiteY4-62" fmla="*/ 46902 h 224772"/>
                <a:gd name="connsiteX5-63" fmla="*/ 1346853 w 1353203"/>
                <a:gd name="connsiteY5-64" fmla="*/ 177870 h 224772"/>
                <a:gd name="connsiteX6-65" fmla="*/ 1013333 w 1353203"/>
                <a:gd name="connsiteY6-66" fmla="*/ 177870 h 224772"/>
                <a:gd name="connsiteX7-67" fmla="*/ 679813 w 1353203"/>
                <a:gd name="connsiteY7-68" fmla="*/ 177870 h 224772"/>
                <a:gd name="connsiteX8-69" fmla="*/ 346293 w 1353203"/>
                <a:gd name="connsiteY8-70" fmla="*/ 177870 h 224772"/>
                <a:gd name="connsiteX9-71" fmla="*/ 75308 w 1353203"/>
                <a:gd name="connsiteY9-72" fmla="*/ 131460 h 224772"/>
                <a:gd name="connsiteX10-73" fmla="*/ 12773 w 1353203"/>
                <a:gd name="connsiteY10-74" fmla="*/ 177870 h 224772"/>
                <a:gd name="connsiteX11-75" fmla="*/ 12773 w 1353203"/>
                <a:gd name="connsiteY11-76" fmla="*/ 46902 h 224772"/>
                <a:gd name="connsiteX12-77" fmla="*/ 75308 w 1353203"/>
                <a:gd name="connsiteY12-78" fmla="*/ 492 h 224772"/>
                <a:gd name="connsiteX0-79" fmla="*/ 75308 w 1355870"/>
                <a:gd name="connsiteY0-80" fmla="*/ 492 h 224772"/>
                <a:gd name="connsiteX1-81" fmla="*/ 346293 w 1355870"/>
                <a:gd name="connsiteY1-82" fmla="*/ 46902 h 224772"/>
                <a:gd name="connsiteX2-83" fmla="*/ 679813 w 1355870"/>
                <a:gd name="connsiteY2-84" fmla="*/ 46902 h 224772"/>
                <a:gd name="connsiteX3-85" fmla="*/ 1013333 w 1355870"/>
                <a:gd name="connsiteY3-86" fmla="*/ 46902 h 224772"/>
                <a:gd name="connsiteX4-87" fmla="*/ 1346853 w 1355870"/>
                <a:gd name="connsiteY4-88" fmla="*/ 46902 h 224772"/>
                <a:gd name="connsiteX5-89" fmla="*/ 1346853 w 1355870"/>
                <a:gd name="connsiteY5-90" fmla="*/ 177870 h 224772"/>
                <a:gd name="connsiteX6-91" fmla="*/ 1013333 w 1355870"/>
                <a:gd name="connsiteY6-92" fmla="*/ 177870 h 224772"/>
                <a:gd name="connsiteX7-93" fmla="*/ 679813 w 1355870"/>
                <a:gd name="connsiteY7-94" fmla="*/ 177870 h 224772"/>
                <a:gd name="connsiteX8-95" fmla="*/ 346293 w 1355870"/>
                <a:gd name="connsiteY8-96" fmla="*/ 177870 h 224772"/>
                <a:gd name="connsiteX9-97" fmla="*/ 75308 w 1355870"/>
                <a:gd name="connsiteY9-98" fmla="*/ 131460 h 224772"/>
                <a:gd name="connsiteX10-99" fmla="*/ 12773 w 1355870"/>
                <a:gd name="connsiteY10-100" fmla="*/ 177870 h 224772"/>
                <a:gd name="connsiteX11-101" fmla="*/ 12773 w 1355870"/>
                <a:gd name="connsiteY11-102" fmla="*/ 46902 h 224772"/>
                <a:gd name="connsiteX12-103" fmla="*/ 75308 w 1355870"/>
                <a:gd name="connsiteY12-104" fmla="*/ 492 h 224772"/>
                <a:gd name="connsiteX0-105" fmla="*/ 73188 w 1353750"/>
                <a:gd name="connsiteY0-106" fmla="*/ 492 h 224772"/>
                <a:gd name="connsiteX1-107" fmla="*/ 344173 w 1353750"/>
                <a:gd name="connsiteY1-108" fmla="*/ 46902 h 224772"/>
                <a:gd name="connsiteX2-109" fmla="*/ 677693 w 1353750"/>
                <a:gd name="connsiteY2-110" fmla="*/ 46902 h 224772"/>
                <a:gd name="connsiteX3-111" fmla="*/ 1011213 w 1353750"/>
                <a:gd name="connsiteY3-112" fmla="*/ 46902 h 224772"/>
                <a:gd name="connsiteX4-113" fmla="*/ 1344733 w 1353750"/>
                <a:gd name="connsiteY4-114" fmla="*/ 46902 h 224772"/>
                <a:gd name="connsiteX5-115" fmla="*/ 1344733 w 1353750"/>
                <a:gd name="connsiteY5-116" fmla="*/ 177870 h 224772"/>
                <a:gd name="connsiteX6-117" fmla="*/ 1011213 w 1353750"/>
                <a:gd name="connsiteY6-118" fmla="*/ 177870 h 224772"/>
                <a:gd name="connsiteX7-119" fmla="*/ 677693 w 1353750"/>
                <a:gd name="connsiteY7-120" fmla="*/ 177870 h 224772"/>
                <a:gd name="connsiteX8-121" fmla="*/ 344173 w 1353750"/>
                <a:gd name="connsiteY8-122" fmla="*/ 177870 h 224772"/>
                <a:gd name="connsiteX9-123" fmla="*/ 73188 w 1353750"/>
                <a:gd name="connsiteY9-124" fmla="*/ 131460 h 224772"/>
                <a:gd name="connsiteX10-125" fmla="*/ 10653 w 1353750"/>
                <a:gd name="connsiteY10-126" fmla="*/ 177870 h 224772"/>
                <a:gd name="connsiteX11-127" fmla="*/ 10653 w 1353750"/>
                <a:gd name="connsiteY11-128" fmla="*/ 46902 h 224772"/>
                <a:gd name="connsiteX12-129" fmla="*/ 73188 w 1353750"/>
                <a:gd name="connsiteY12-130" fmla="*/ 492 h 224772"/>
                <a:gd name="connsiteX0-131" fmla="*/ 68993 w 1349555"/>
                <a:gd name="connsiteY0-132" fmla="*/ 492 h 224772"/>
                <a:gd name="connsiteX1-133" fmla="*/ 339978 w 1349555"/>
                <a:gd name="connsiteY1-134" fmla="*/ 46902 h 224772"/>
                <a:gd name="connsiteX2-135" fmla="*/ 673498 w 1349555"/>
                <a:gd name="connsiteY2-136" fmla="*/ 46902 h 224772"/>
                <a:gd name="connsiteX3-137" fmla="*/ 1007018 w 1349555"/>
                <a:gd name="connsiteY3-138" fmla="*/ 46902 h 224772"/>
                <a:gd name="connsiteX4-139" fmla="*/ 1340538 w 1349555"/>
                <a:gd name="connsiteY4-140" fmla="*/ 46902 h 224772"/>
                <a:gd name="connsiteX5-141" fmla="*/ 1340538 w 1349555"/>
                <a:gd name="connsiteY5-142" fmla="*/ 177870 h 224772"/>
                <a:gd name="connsiteX6-143" fmla="*/ 1007018 w 1349555"/>
                <a:gd name="connsiteY6-144" fmla="*/ 177870 h 224772"/>
                <a:gd name="connsiteX7-145" fmla="*/ 673498 w 1349555"/>
                <a:gd name="connsiteY7-146" fmla="*/ 177870 h 224772"/>
                <a:gd name="connsiteX8-147" fmla="*/ 339978 w 1349555"/>
                <a:gd name="connsiteY8-148" fmla="*/ 177870 h 224772"/>
                <a:gd name="connsiteX9-149" fmla="*/ 68993 w 1349555"/>
                <a:gd name="connsiteY9-150" fmla="*/ 131460 h 224772"/>
                <a:gd name="connsiteX10-151" fmla="*/ 6458 w 1349555"/>
                <a:gd name="connsiteY10-152" fmla="*/ 177870 h 224772"/>
                <a:gd name="connsiteX11-153" fmla="*/ 6458 w 1349555"/>
                <a:gd name="connsiteY11-154" fmla="*/ 46902 h 224772"/>
                <a:gd name="connsiteX12-155" fmla="*/ 68993 w 1349555"/>
                <a:gd name="connsiteY12-156" fmla="*/ 492 h 224772"/>
                <a:gd name="connsiteX0-157" fmla="*/ 75944 w 1356506"/>
                <a:gd name="connsiteY0-158" fmla="*/ 492 h 224772"/>
                <a:gd name="connsiteX1-159" fmla="*/ 346929 w 1356506"/>
                <a:gd name="connsiteY1-160" fmla="*/ 46902 h 224772"/>
                <a:gd name="connsiteX2-161" fmla="*/ 680449 w 1356506"/>
                <a:gd name="connsiteY2-162" fmla="*/ 46902 h 224772"/>
                <a:gd name="connsiteX3-163" fmla="*/ 1013969 w 1356506"/>
                <a:gd name="connsiteY3-164" fmla="*/ 46902 h 224772"/>
                <a:gd name="connsiteX4-165" fmla="*/ 1347489 w 1356506"/>
                <a:gd name="connsiteY4-166" fmla="*/ 46902 h 224772"/>
                <a:gd name="connsiteX5-167" fmla="*/ 1347489 w 1356506"/>
                <a:gd name="connsiteY5-168" fmla="*/ 177870 h 224772"/>
                <a:gd name="connsiteX6-169" fmla="*/ 1013969 w 1356506"/>
                <a:gd name="connsiteY6-170" fmla="*/ 177870 h 224772"/>
                <a:gd name="connsiteX7-171" fmla="*/ 680449 w 1356506"/>
                <a:gd name="connsiteY7-172" fmla="*/ 177870 h 224772"/>
                <a:gd name="connsiteX8-173" fmla="*/ 346929 w 1356506"/>
                <a:gd name="connsiteY8-174" fmla="*/ 177870 h 224772"/>
                <a:gd name="connsiteX9-175" fmla="*/ 75944 w 1356506"/>
                <a:gd name="connsiteY9-176" fmla="*/ 131460 h 224772"/>
                <a:gd name="connsiteX10-177" fmla="*/ 13409 w 1356506"/>
                <a:gd name="connsiteY10-178" fmla="*/ 177870 h 224772"/>
                <a:gd name="connsiteX11-179" fmla="*/ 13409 w 1356506"/>
                <a:gd name="connsiteY11-180" fmla="*/ 46902 h 224772"/>
                <a:gd name="connsiteX12-181" fmla="*/ 75944 w 1356506"/>
                <a:gd name="connsiteY12-182" fmla="*/ 492 h 2247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356506" h="224772">
                  <a:moveTo>
                    <a:pt x="75944" y="492"/>
                  </a:moveTo>
                  <a:cubicBezTo>
                    <a:pt x="166272" y="-10853"/>
                    <a:pt x="256601" y="178913"/>
                    <a:pt x="346929" y="46902"/>
                  </a:cubicBezTo>
                  <a:cubicBezTo>
                    <a:pt x="458102" y="-115572"/>
                    <a:pt x="569276" y="209376"/>
                    <a:pt x="680449" y="46902"/>
                  </a:cubicBezTo>
                  <a:cubicBezTo>
                    <a:pt x="791622" y="-115572"/>
                    <a:pt x="902796" y="209376"/>
                    <a:pt x="1013969" y="46902"/>
                  </a:cubicBezTo>
                  <a:cubicBezTo>
                    <a:pt x="1125142" y="-115572"/>
                    <a:pt x="1236316" y="209376"/>
                    <a:pt x="1347489" y="46902"/>
                  </a:cubicBezTo>
                  <a:cubicBezTo>
                    <a:pt x="1357014" y="86492"/>
                    <a:pt x="1361777" y="126083"/>
                    <a:pt x="1347489" y="177870"/>
                  </a:cubicBezTo>
                  <a:cubicBezTo>
                    <a:pt x="1236316" y="340344"/>
                    <a:pt x="1125142" y="15396"/>
                    <a:pt x="1013969" y="177870"/>
                  </a:cubicBezTo>
                  <a:cubicBezTo>
                    <a:pt x="902796" y="340344"/>
                    <a:pt x="791622" y="15396"/>
                    <a:pt x="680449" y="177870"/>
                  </a:cubicBezTo>
                  <a:cubicBezTo>
                    <a:pt x="569276" y="340344"/>
                    <a:pt x="458102" y="15396"/>
                    <a:pt x="346929" y="177870"/>
                  </a:cubicBezTo>
                  <a:cubicBezTo>
                    <a:pt x="256601" y="309881"/>
                    <a:pt x="166272" y="120115"/>
                    <a:pt x="75944" y="131460"/>
                  </a:cubicBezTo>
                  <a:cubicBezTo>
                    <a:pt x="55099" y="134079"/>
                    <a:pt x="34254" y="147406"/>
                    <a:pt x="13409" y="177870"/>
                  </a:cubicBezTo>
                  <a:cubicBezTo>
                    <a:pt x="-3259" y="97623"/>
                    <a:pt x="-5641" y="102755"/>
                    <a:pt x="13409" y="46902"/>
                  </a:cubicBezTo>
                  <a:cubicBezTo>
                    <a:pt x="34254" y="16438"/>
                    <a:pt x="55099" y="3111"/>
                    <a:pt x="75944" y="492"/>
                  </a:cubicBezTo>
                  <a:close/>
                </a:path>
              </a:pathLst>
            </a:custGeom>
            <a:solidFill>
              <a:srgbClr val="B9DAF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>
            <p:custDataLst>
              <p:tags r:id="rId4"/>
            </p:custDataLst>
          </p:nvPr>
        </p:nvGrpSpPr>
        <p:grpSpPr>
          <a:xfrm>
            <a:off x="131761" y="5455410"/>
            <a:ext cx="11911808" cy="1002540"/>
            <a:chOff x="119061" y="5455410"/>
            <a:chExt cx="11911808" cy="1002540"/>
          </a:xfrm>
        </p:grpSpPr>
        <p:grpSp>
          <p:nvGrpSpPr>
            <p:cNvPr id="31" name="组合 30"/>
            <p:cNvGrpSpPr/>
            <p:nvPr>
              <p:custDataLst>
                <p:tags r:id="rId13"/>
              </p:custDataLst>
            </p:nvPr>
          </p:nvGrpSpPr>
          <p:grpSpPr>
            <a:xfrm>
              <a:off x="119061" y="5455410"/>
              <a:ext cx="5881689" cy="1002540"/>
              <a:chOff x="119061" y="5455410"/>
              <a:chExt cx="5881689" cy="1002540"/>
            </a:xfrm>
          </p:grpSpPr>
          <p:sp>
            <p:nvSpPr>
              <p:cNvPr id="169" name="任意多边形: 形状 168"/>
              <p:cNvSpPr/>
              <p:nvPr>
                <p:custDataLst>
                  <p:tags r:id="rId19"/>
                </p:custDataLst>
              </p:nvPr>
            </p:nvSpPr>
            <p:spPr>
              <a:xfrm>
                <a:off x="2822673" y="5489902"/>
                <a:ext cx="3178077" cy="968048"/>
              </a:xfrm>
              <a:custGeom>
                <a:avLst/>
                <a:gdLst>
                  <a:gd name="connsiteX0" fmla="*/ 552450 w 3143250"/>
                  <a:gd name="connsiteY0" fmla="*/ 923925 h 923925"/>
                  <a:gd name="connsiteX1" fmla="*/ 552450 w 3143250"/>
                  <a:gd name="connsiteY1" fmla="*/ 790575 h 923925"/>
                  <a:gd name="connsiteX2" fmla="*/ 461963 w 3143250"/>
                  <a:gd name="connsiteY2" fmla="*/ 414338 h 923925"/>
                  <a:gd name="connsiteX3" fmla="*/ 0 w 3143250"/>
                  <a:gd name="connsiteY3" fmla="*/ 271463 h 923925"/>
                  <a:gd name="connsiteX4" fmla="*/ 257175 w 3143250"/>
                  <a:gd name="connsiteY4" fmla="*/ 0 h 923925"/>
                  <a:gd name="connsiteX5" fmla="*/ 704850 w 3143250"/>
                  <a:gd name="connsiteY5" fmla="*/ 442913 h 923925"/>
                  <a:gd name="connsiteX6" fmla="*/ 1476375 w 3143250"/>
                  <a:gd name="connsiteY6" fmla="*/ 309563 h 923925"/>
                  <a:gd name="connsiteX7" fmla="*/ 2528888 w 3143250"/>
                  <a:gd name="connsiteY7" fmla="*/ 519113 h 923925"/>
                  <a:gd name="connsiteX8" fmla="*/ 3143250 w 3143250"/>
                  <a:gd name="connsiteY8" fmla="*/ 790575 h 923925"/>
                  <a:gd name="connsiteX9" fmla="*/ 3143250 w 3143250"/>
                  <a:gd name="connsiteY9" fmla="*/ 919163 h 923925"/>
                  <a:gd name="connsiteX10" fmla="*/ 552450 w 3143250"/>
                  <a:gd name="connsiteY10" fmla="*/ 923925 h 923925"/>
                  <a:gd name="connsiteX0-1" fmla="*/ 552450 w 3143250"/>
                  <a:gd name="connsiteY0-2" fmla="*/ 923925 h 923925"/>
                  <a:gd name="connsiteX1-3" fmla="*/ 552450 w 3143250"/>
                  <a:gd name="connsiteY1-4" fmla="*/ 790575 h 923925"/>
                  <a:gd name="connsiteX2-5" fmla="*/ 461963 w 3143250"/>
                  <a:gd name="connsiteY2-6" fmla="*/ 414338 h 923925"/>
                  <a:gd name="connsiteX3-7" fmla="*/ 0 w 3143250"/>
                  <a:gd name="connsiteY3-8" fmla="*/ 271463 h 923925"/>
                  <a:gd name="connsiteX4-9" fmla="*/ 257175 w 3143250"/>
                  <a:gd name="connsiteY4-10" fmla="*/ 0 h 923925"/>
                  <a:gd name="connsiteX5-11" fmla="*/ 704850 w 3143250"/>
                  <a:gd name="connsiteY5-12" fmla="*/ 442913 h 923925"/>
                  <a:gd name="connsiteX6-13" fmla="*/ 1476375 w 3143250"/>
                  <a:gd name="connsiteY6-14" fmla="*/ 309563 h 923925"/>
                  <a:gd name="connsiteX7-15" fmla="*/ 2528888 w 3143250"/>
                  <a:gd name="connsiteY7-16" fmla="*/ 519113 h 923925"/>
                  <a:gd name="connsiteX8-17" fmla="*/ 3143250 w 3143250"/>
                  <a:gd name="connsiteY8-18" fmla="*/ 790575 h 923925"/>
                  <a:gd name="connsiteX9-19" fmla="*/ 3143250 w 3143250"/>
                  <a:gd name="connsiteY9-20" fmla="*/ 919163 h 923925"/>
                  <a:gd name="connsiteX10-21" fmla="*/ 552450 w 3143250"/>
                  <a:gd name="connsiteY10-22" fmla="*/ 923925 h 923925"/>
                  <a:gd name="connsiteX0-23" fmla="*/ 552450 w 3143250"/>
                  <a:gd name="connsiteY0-24" fmla="*/ 923925 h 923925"/>
                  <a:gd name="connsiteX1-25" fmla="*/ 552450 w 3143250"/>
                  <a:gd name="connsiteY1-26" fmla="*/ 790575 h 923925"/>
                  <a:gd name="connsiteX2-27" fmla="*/ 461963 w 3143250"/>
                  <a:gd name="connsiteY2-28" fmla="*/ 414338 h 923925"/>
                  <a:gd name="connsiteX3-29" fmla="*/ 0 w 3143250"/>
                  <a:gd name="connsiteY3-30" fmla="*/ 271463 h 923925"/>
                  <a:gd name="connsiteX4-31" fmla="*/ 257175 w 3143250"/>
                  <a:gd name="connsiteY4-32" fmla="*/ 0 h 923925"/>
                  <a:gd name="connsiteX5-33" fmla="*/ 704850 w 3143250"/>
                  <a:gd name="connsiteY5-34" fmla="*/ 442913 h 923925"/>
                  <a:gd name="connsiteX6-35" fmla="*/ 1476375 w 3143250"/>
                  <a:gd name="connsiteY6-36" fmla="*/ 309563 h 923925"/>
                  <a:gd name="connsiteX7-37" fmla="*/ 2528888 w 3143250"/>
                  <a:gd name="connsiteY7-38" fmla="*/ 519113 h 923925"/>
                  <a:gd name="connsiteX8-39" fmla="*/ 3143250 w 3143250"/>
                  <a:gd name="connsiteY8-40" fmla="*/ 790575 h 923925"/>
                  <a:gd name="connsiteX9-41" fmla="*/ 3143250 w 3143250"/>
                  <a:gd name="connsiteY9-42" fmla="*/ 919163 h 923925"/>
                  <a:gd name="connsiteX10-43" fmla="*/ 552450 w 3143250"/>
                  <a:gd name="connsiteY10-44" fmla="*/ 923925 h 923925"/>
                  <a:gd name="connsiteX0-45" fmla="*/ 552450 w 3143250"/>
                  <a:gd name="connsiteY0-46" fmla="*/ 923925 h 923925"/>
                  <a:gd name="connsiteX1-47" fmla="*/ 552450 w 3143250"/>
                  <a:gd name="connsiteY1-48" fmla="*/ 790575 h 923925"/>
                  <a:gd name="connsiteX2-49" fmla="*/ 461963 w 3143250"/>
                  <a:gd name="connsiteY2-50" fmla="*/ 414338 h 923925"/>
                  <a:gd name="connsiteX3-51" fmla="*/ 0 w 3143250"/>
                  <a:gd name="connsiteY3-52" fmla="*/ 271463 h 923925"/>
                  <a:gd name="connsiteX4-53" fmla="*/ 257175 w 3143250"/>
                  <a:gd name="connsiteY4-54" fmla="*/ 0 h 923925"/>
                  <a:gd name="connsiteX5-55" fmla="*/ 704850 w 3143250"/>
                  <a:gd name="connsiteY5-56" fmla="*/ 442913 h 923925"/>
                  <a:gd name="connsiteX6-57" fmla="*/ 1476375 w 3143250"/>
                  <a:gd name="connsiteY6-58" fmla="*/ 309563 h 923925"/>
                  <a:gd name="connsiteX7-59" fmla="*/ 2528888 w 3143250"/>
                  <a:gd name="connsiteY7-60" fmla="*/ 519113 h 923925"/>
                  <a:gd name="connsiteX8-61" fmla="*/ 3143250 w 3143250"/>
                  <a:gd name="connsiteY8-62" fmla="*/ 790575 h 923925"/>
                  <a:gd name="connsiteX9-63" fmla="*/ 3143250 w 3143250"/>
                  <a:gd name="connsiteY9-64" fmla="*/ 919163 h 923925"/>
                  <a:gd name="connsiteX10-65" fmla="*/ 552450 w 3143250"/>
                  <a:gd name="connsiteY10-66" fmla="*/ 923925 h 923925"/>
                  <a:gd name="connsiteX0-67" fmla="*/ 552450 w 3143250"/>
                  <a:gd name="connsiteY0-68" fmla="*/ 923925 h 923925"/>
                  <a:gd name="connsiteX1-69" fmla="*/ 552450 w 3143250"/>
                  <a:gd name="connsiteY1-70" fmla="*/ 790575 h 923925"/>
                  <a:gd name="connsiteX2-71" fmla="*/ 461963 w 3143250"/>
                  <a:gd name="connsiteY2-72" fmla="*/ 414338 h 923925"/>
                  <a:gd name="connsiteX3-73" fmla="*/ 0 w 3143250"/>
                  <a:gd name="connsiteY3-74" fmla="*/ 271463 h 923925"/>
                  <a:gd name="connsiteX4-75" fmla="*/ 257175 w 3143250"/>
                  <a:gd name="connsiteY4-76" fmla="*/ 0 h 923925"/>
                  <a:gd name="connsiteX5-77" fmla="*/ 704850 w 3143250"/>
                  <a:gd name="connsiteY5-78" fmla="*/ 442913 h 923925"/>
                  <a:gd name="connsiteX6-79" fmla="*/ 1476375 w 3143250"/>
                  <a:gd name="connsiteY6-80" fmla="*/ 309563 h 923925"/>
                  <a:gd name="connsiteX7-81" fmla="*/ 2528888 w 3143250"/>
                  <a:gd name="connsiteY7-82" fmla="*/ 519113 h 923925"/>
                  <a:gd name="connsiteX8-83" fmla="*/ 3143250 w 3143250"/>
                  <a:gd name="connsiteY8-84" fmla="*/ 790575 h 923925"/>
                  <a:gd name="connsiteX9-85" fmla="*/ 3143250 w 3143250"/>
                  <a:gd name="connsiteY9-86" fmla="*/ 919163 h 923925"/>
                  <a:gd name="connsiteX10-87" fmla="*/ 552450 w 3143250"/>
                  <a:gd name="connsiteY10-88" fmla="*/ 923925 h 923925"/>
                  <a:gd name="connsiteX0-89" fmla="*/ 635540 w 3226340"/>
                  <a:gd name="connsiteY0-90" fmla="*/ 923925 h 923925"/>
                  <a:gd name="connsiteX1-91" fmla="*/ 635540 w 3226340"/>
                  <a:gd name="connsiteY1-92" fmla="*/ 790575 h 923925"/>
                  <a:gd name="connsiteX2-93" fmla="*/ 545053 w 3226340"/>
                  <a:gd name="connsiteY2-94" fmla="*/ 414338 h 923925"/>
                  <a:gd name="connsiteX3-95" fmla="*/ 83090 w 3226340"/>
                  <a:gd name="connsiteY3-96" fmla="*/ 271463 h 923925"/>
                  <a:gd name="connsiteX4-97" fmla="*/ 340265 w 3226340"/>
                  <a:gd name="connsiteY4-98" fmla="*/ 0 h 923925"/>
                  <a:gd name="connsiteX5-99" fmla="*/ 787940 w 3226340"/>
                  <a:gd name="connsiteY5-100" fmla="*/ 442913 h 923925"/>
                  <a:gd name="connsiteX6-101" fmla="*/ 1559465 w 3226340"/>
                  <a:gd name="connsiteY6-102" fmla="*/ 309563 h 923925"/>
                  <a:gd name="connsiteX7-103" fmla="*/ 2611978 w 3226340"/>
                  <a:gd name="connsiteY7-104" fmla="*/ 519113 h 923925"/>
                  <a:gd name="connsiteX8-105" fmla="*/ 3226340 w 3226340"/>
                  <a:gd name="connsiteY8-106" fmla="*/ 790575 h 923925"/>
                  <a:gd name="connsiteX9-107" fmla="*/ 3226340 w 3226340"/>
                  <a:gd name="connsiteY9-108" fmla="*/ 919163 h 923925"/>
                  <a:gd name="connsiteX10-109" fmla="*/ 635540 w 3226340"/>
                  <a:gd name="connsiteY10-110" fmla="*/ 923925 h 923925"/>
                  <a:gd name="connsiteX0-111" fmla="*/ 631715 w 3222515"/>
                  <a:gd name="connsiteY0-112" fmla="*/ 951418 h 951418"/>
                  <a:gd name="connsiteX1-113" fmla="*/ 631715 w 3222515"/>
                  <a:gd name="connsiteY1-114" fmla="*/ 818068 h 951418"/>
                  <a:gd name="connsiteX2-115" fmla="*/ 541228 w 3222515"/>
                  <a:gd name="connsiteY2-116" fmla="*/ 441831 h 951418"/>
                  <a:gd name="connsiteX3-117" fmla="*/ 79265 w 3222515"/>
                  <a:gd name="connsiteY3-118" fmla="*/ 298956 h 951418"/>
                  <a:gd name="connsiteX4-119" fmla="*/ 336440 w 3222515"/>
                  <a:gd name="connsiteY4-120" fmla="*/ 27493 h 951418"/>
                  <a:gd name="connsiteX5-121" fmla="*/ 784115 w 3222515"/>
                  <a:gd name="connsiteY5-122" fmla="*/ 470406 h 951418"/>
                  <a:gd name="connsiteX6-123" fmla="*/ 1555640 w 3222515"/>
                  <a:gd name="connsiteY6-124" fmla="*/ 337056 h 951418"/>
                  <a:gd name="connsiteX7-125" fmla="*/ 2608153 w 3222515"/>
                  <a:gd name="connsiteY7-126" fmla="*/ 546606 h 951418"/>
                  <a:gd name="connsiteX8-127" fmla="*/ 3222515 w 3222515"/>
                  <a:gd name="connsiteY8-128" fmla="*/ 818068 h 951418"/>
                  <a:gd name="connsiteX9-129" fmla="*/ 3222515 w 3222515"/>
                  <a:gd name="connsiteY9-130" fmla="*/ 946656 h 951418"/>
                  <a:gd name="connsiteX10-131" fmla="*/ 631715 w 3222515"/>
                  <a:gd name="connsiteY10-132" fmla="*/ 951418 h 951418"/>
                  <a:gd name="connsiteX0-133" fmla="*/ 581737 w 3172537"/>
                  <a:gd name="connsiteY0-134" fmla="*/ 959674 h 959674"/>
                  <a:gd name="connsiteX1-135" fmla="*/ 581737 w 3172537"/>
                  <a:gd name="connsiteY1-136" fmla="*/ 826324 h 959674"/>
                  <a:gd name="connsiteX2-137" fmla="*/ 491250 w 3172537"/>
                  <a:gd name="connsiteY2-138" fmla="*/ 450087 h 959674"/>
                  <a:gd name="connsiteX3-139" fmla="*/ 29287 w 3172537"/>
                  <a:gd name="connsiteY3-140" fmla="*/ 307212 h 959674"/>
                  <a:gd name="connsiteX4-141" fmla="*/ 286462 w 3172537"/>
                  <a:gd name="connsiteY4-142" fmla="*/ 35749 h 959674"/>
                  <a:gd name="connsiteX5-143" fmla="*/ 734137 w 3172537"/>
                  <a:gd name="connsiteY5-144" fmla="*/ 478662 h 959674"/>
                  <a:gd name="connsiteX6-145" fmla="*/ 1505662 w 3172537"/>
                  <a:gd name="connsiteY6-146" fmla="*/ 345312 h 959674"/>
                  <a:gd name="connsiteX7-147" fmla="*/ 2558175 w 3172537"/>
                  <a:gd name="connsiteY7-148" fmla="*/ 554862 h 959674"/>
                  <a:gd name="connsiteX8-149" fmla="*/ 3172537 w 3172537"/>
                  <a:gd name="connsiteY8-150" fmla="*/ 826324 h 959674"/>
                  <a:gd name="connsiteX9-151" fmla="*/ 3172537 w 3172537"/>
                  <a:gd name="connsiteY9-152" fmla="*/ 954912 h 959674"/>
                  <a:gd name="connsiteX10-153" fmla="*/ 581737 w 3172537"/>
                  <a:gd name="connsiteY10-154" fmla="*/ 959674 h 959674"/>
                  <a:gd name="connsiteX0-155" fmla="*/ 581737 w 3172537"/>
                  <a:gd name="connsiteY0-156" fmla="*/ 959674 h 959674"/>
                  <a:gd name="connsiteX1-157" fmla="*/ 581737 w 3172537"/>
                  <a:gd name="connsiteY1-158" fmla="*/ 826324 h 959674"/>
                  <a:gd name="connsiteX2-159" fmla="*/ 491250 w 3172537"/>
                  <a:gd name="connsiteY2-160" fmla="*/ 450087 h 959674"/>
                  <a:gd name="connsiteX3-161" fmla="*/ 29287 w 3172537"/>
                  <a:gd name="connsiteY3-162" fmla="*/ 307212 h 959674"/>
                  <a:gd name="connsiteX4-163" fmla="*/ 286462 w 3172537"/>
                  <a:gd name="connsiteY4-164" fmla="*/ 35749 h 959674"/>
                  <a:gd name="connsiteX5-165" fmla="*/ 734137 w 3172537"/>
                  <a:gd name="connsiteY5-166" fmla="*/ 478662 h 959674"/>
                  <a:gd name="connsiteX6-167" fmla="*/ 1505662 w 3172537"/>
                  <a:gd name="connsiteY6-168" fmla="*/ 345312 h 959674"/>
                  <a:gd name="connsiteX7-169" fmla="*/ 2558175 w 3172537"/>
                  <a:gd name="connsiteY7-170" fmla="*/ 554862 h 959674"/>
                  <a:gd name="connsiteX8-171" fmla="*/ 3172537 w 3172537"/>
                  <a:gd name="connsiteY8-172" fmla="*/ 826324 h 959674"/>
                  <a:gd name="connsiteX9-173" fmla="*/ 3172537 w 3172537"/>
                  <a:gd name="connsiteY9-174" fmla="*/ 954912 h 959674"/>
                  <a:gd name="connsiteX10-175" fmla="*/ 581737 w 3172537"/>
                  <a:gd name="connsiteY10-176" fmla="*/ 959674 h 959674"/>
                  <a:gd name="connsiteX0-177" fmla="*/ 584385 w 3175185"/>
                  <a:gd name="connsiteY0-178" fmla="*/ 949335 h 949335"/>
                  <a:gd name="connsiteX1-179" fmla="*/ 584385 w 3175185"/>
                  <a:gd name="connsiteY1-180" fmla="*/ 815985 h 949335"/>
                  <a:gd name="connsiteX2-181" fmla="*/ 493898 w 3175185"/>
                  <a:gd name="connsiteY2-182" fmla="*/ 439748 h 949335"/>
                  <a:gd name="connsiteX3-183" fmla="*/ 31935 w 3175185"/>
                  <a:gd name="connsiteY3-184" fmla="*/ 296873 h 949335"/>
                  <a:gd name="connsiteX4-185" fmla="*/ 289110 w 3175185"/>
                  <a:gd name="connsiteY4-186" fmla="*/ 25410 h 949335"/>
                  <a:gd name="connsiteX5-187" fmla="*/ 736785 w 3175185"/>
                  <a:gd name="connsiteY5-188" fmla="*/ 468323 h 949335"/>
                  <a:gd name="connsiteX6-189" fmla="*/ 1508310 w 3175185"/>
                  <a:gd name="connsiteY6-190" fmla="*/ 334973 h 949335"/>
                  <a:gd name="connsiteX7-191" fmla="*/ 2560823 w 3175185"/>
                  <a:gd name="connsiteY7-192" fmla="*/ 544523 h 949335"/>
                  <a:gd name="connsiteX8-193" fmla="*/ 3175185 w 3175185"/>
                  <a:gd name="connsiteY8-194" fmla="*/ 815985 h 949335"/>
                  <a:gd name="connsiteX9-195" fmla="*/ 3175185 w 3175185"/>
                  <a:gd name="connsiteY9-196" fmla="*/ 944573 h 949335"/>
                  <a:gd name="connsiteX10-197" fmla="*/ 584385 w 3175185"/>
                  <a:gd name="connsiteY10-198" fmla="*/ 949335 h 949335"/>
                  <a:gd name="connsiteX0-199" fmla="*/ 584773 w 3175573"/>
                  <a:gd name="connsiteY0-200" fmla="*/ 969300 h 969300"/>
                  <a:gd name="connsiteX1-201" fmla="*/ 584773 w 3175573"/>
                  <a:gd name="connsiteY1-202" fmla="*/ 835950 h 969300"/>
                  <a:gd name="connsiteX2-203" fmla="*/ 494286 w 3175573"/>
                  <a:gd name="connsiteY2-204" fmla="*/ 459713 h 969300"/>
                  <a:gd name="connsiteX3-205" fmla="*/ 32323 w 3175573"/>
                  <a:gd name="connsiteY3-206" fmla="*/ 316838 h 969300"/>
                  <a:gd name="connsiteX4-207" fmla="*/ 284736 w 3175573"/>
                  <a:gd name="connsiteY4-208" fmla="*/ 21562 h 969300"/>
                  <a:gd name="connsiteX5-209" fmla="*/ 737173 w 3175573"/>
                  <a:gd name="connsiteY5-210" fmla="*/ 488288 h 969300"/>
                  <a:gd name="connsiteX6-211" fmla="*/ 1508698 w 3175573"/>
                  <a:gd name="connsiteY6-212" fmla="*/ 354938 h 969300"/>
                  <a:gd name="connsiteX7-213" fmla="*/ 2561211 w 3175573"/>
                  <a:gd name="connsiteY7-214" fmla="*/ 564488 h 969300"/>
                  <a:gd name="connsiteX8-215" fmla="*/ 3175573 w 3175573"/>
                  <a:gd name="connsiteY8-216" fmla="*/ 835950 h 969300"/>
                  <a:gd name="connsiteX9-217" fmla="*/ 3175573 w 3175573"/>
                  <a:gd name="connsiteY9-218" fmla="*/ 964538 h 969300"/>
                  <a:gd name="connsiteX10-219" fmla="*/ 584773 w 3175573"/>
                  <a:gd name="connsiteY10-220" fmla="*/ 969300 h 969300"/>
                  <a:gd name="connsiteX0-221" fmla="*/ 584773 w 3175573"/>
                  <a:gd name="connsiteY0-222" fmla="*/ 969300 h 969300"/>
                  <a:gd name="connsiteX1-223" fmla="*/ 584773 w 3175573"/>
                  <a:gd name="connsiteY1-224" fmla="*/ 835950 h 969300"/>
                  <a:gd name="connsiteX2-225" fmla="*/ 494286 w 3175573"/>
                  <a:gd name="connsiteY2-226" fmla="*/ 459713 h 969300"/>
                  <a:gd name="connsiteX3-227" fmla="*/ 32323 w 3175573"/>
                  <a:gd name="connsiteY3-228" fmla="*/ 316838 h 969300"/>
                  <a:gd name="connsiteX4-229" fmla="*/ 284736 w 3175573"/>
                  <a:gd name="connsiteY4-230" fmla="*/ 21562 h 969300"/>
                  <a:gd name="connsiteX5-231" fmla="*/ 737173 w 3175573"/>
                  <a:gd name="connsiteY5-232" fmla="*/ 488288 h 969300"/>
                  <a:gd name="connsiteX6-233" fmla="*/ 1508698 w 3175573"/>
                  <a:gd name="connsiteY6-234" fmla="*/ 354938 h 969300"/>
                  <a:gd name="connsiteX7-235" fmla="*/ 2561211 w 3175573"/>
                  <a:gd name="connsiteY7-236" fmla="*/ 564488 h 969300"/>
                  <a:gd name="connsiteX8-237" fmla="*/ 3175573 w 3175573"/>
                  <a:gd name="connsiteY8-238" fmla="*/ 835950 h 969300"/>
                  <a:gd name="connsiteX9-239" fmla="*/ 3175573 w 3175573"/>
                  <a:gd name="connsiteY9-240" fmla="*/ 964538 h 969300"/>
                  <a:gd name="connsiteX10-241" fmla="*/ 584773 w 3175573"/>
                  <a:gd name="connsiteY10-242" fmla="*/ 969300 h 969300"/>
                  <a:gd name="connsiteX0-243" fmla="*/ 584773 w 3175573"/>
                  <a:gd name="connsiteY0-244" fmla="*/ 969300 h 969300"/>
                  <a:gd name="connsiteX1-245" fmla="*/ 584773 w 3175573"/>
                  <a:gd name="connsiteY1-246" fmla="*/ 835950 h 969300"/>
                  <a:gd name="connsiteX2-247" fmla="*/ 494286 w 3175573"/>
                  <a:gd name="connsiteY2-248" fmla="*/ 459713 h 969300"/>
                  <a:gd name="connsiteX3-249" fmla="*/ 32323 w 3175573"/>
                  <a:gd name="connsiteY3-250" fmla="*/ 316838 h 969300"/>
                  <a:gd name="connsiteX4-251" fmla="*/ 284736 w 3175573"/>
                  <a:gd name="connsiteY4-252" fmla="*/ 21562 h 969300"/>
                  <a:gd name="connsiteX5-253" fmla="*/ 737173 w 3175573"/>
                  <a:gd name="connsiteY5-254" fmla="*/ 488288 h 969300"/>
                  <a:gd name="connsiteX6-255" fmla="*/ 1508698 w 3175573"/>
                  <a:gd name="connsiteY6-256" fmla="*/ 354938 h 969300"/>
                  <a:gd name="connsiteX7-257" fmla="*/ 2561211 w 3175573"/>
                  <a:gd name="connsiteY7-258" fmla="*/ 564488 h 969300"/>
                  <a:gd name="connsiteX8-259" fmla="*/ 3175573 w 3175573"/>
                  <a:gd name="connsiteY8-260" fmla="*/ 835950 h 969300"/>
                  <a:gd name="connsiteX9-261" fmla="*/ 3175573 w 3175573"/>
                  <a:gd name="connsiteY9-262" fmla="*/ 964538 h 969300"/>
                  <a:gd name="connsiteX10-263" fmla="*/ 584773 w 3175573"/>
                  <a:gd name="connsiteY10-264" fmla="*/ 969300 h 969300"/>
                  <a:gd name="connsiteX0-265" fmla="*/ 584773 w 3175573"/>
                  <a:gd name="connsiteY0-266" fmla="*/ 969300 h 969300"/>
                  <a:gd name="connsiteX1-267" fmla="*/ 584773 w 3175573"/>
                  <a:gd name="connsiteY1-268" fmla="*/ 835950 h 969300"/>
                  <a:gd name="connsiteX2-269" fmla="*/ 494286 w 3175573"/>
                  <a:gd name="connsiteY2-270" fmla="*/ 459713 h 969300"/>
                  <a:gd name="connsiteX3-271" fmla="*/ 32323 w 3175573"/>
                  <a:gd name="connsiteY3-272" fmla="*/ 316838 h 969300"/>
                  <a:gd name="connsiteX4-273" fmla="*/ 284736 w 3175573"/>
                  <a:gd name="connsiteY4-274" fmla="*/ 21562 h 969300"/>
                  <a:gd name="connsiteX5-275" fmla="*/ 737173 w 3175573"/>
                  <a:gd name="connsiteY5-276" fmla="*/ 488288 h 969300"/>
                  <a:gd name="connsiteX6-277" fmla="*/ 1508698 w 3175573"/>
                  <a:gd name="connsiteY6-278" fmla="*/ 354938 h 969300"/>
                  <a:gd name="connsiteX7-279" fmla="*/ 2561211 w 3175573"/>
                  <a:gd name="connsiteY7-280" fmla="*/ 564488 h 969300"/>
                  <a:gd name="connsiteX8-281" fmla="*/ 3175573 w 3175573"/>
                  <a:gd name="connsiteY8-282" fmla="*/ 835950 h 969300"/>
                  <a:gd name="connsiteX9-283" fmla="*/ 3175573 w 3175573"/>
                  <a:gd name="connsiteY9-284" fmla="*/ 964538 h 969300"/>
                  <a:gd name="connsiteX10-285" fmla="*/ 584773 w 3175573"/>
                  <a:gd name="connsiteY10-286" fmla="*/ 969300 h 969300"/>
                  <a:gd name="connsiteX0-287" fmla="*/ 584773 w 3175573"/>
                  <a:gd name="connsiteY0-288" fmla="*/ 969300 h 969300"/>
                  <a:gd name="connsiteX1-289" fmla="*/ 584773 w 3175573"/>
                  <a:gd name="connsiteY1-290" fmla="*/ 835950 h 969300"/>
                  <a:gd name="connsiteX2-291" fmla="*/ 494286 w 3175573"/>
                  <a:gd name="connsiteY2-292" fmla="*/ 459713 h 969300"/>
                  <a:gd name="connsiteX3-293" fmla="*/ 32323 w 3175573"/>
                  <a:gd name="connsiteY3-294" fmla="*/ 316838 h 969300"/>
                  <a:gd name="connsiteX4-295" fmla="*/ 284736 w 3175573"/>
                  <a:gd name="connsiteY4-296" fmla="*/ 21562 h 969300"/>
                  <a:gd name="connsiteX5-297" fmla="*/ 737173 w 3175573"/>
                  <a:gd name="connsiteY5-298" fmla="*/ 488288 h 969300"/>
                  <a:gd name="connsiteX6-299" fmla="*/ 1508698 w 3175573"/>
                  <a:gd name="connsiteY6-300" fmla="*/ 354938 h 969300"/>
                  <a:gd name="connsiteX7-301" fmla="*/ 2561211 w 3175573"/>
                  <a:gd name="connsiteY7-302" fmla="*/ 564488 h 969300"/>
                  <a:gd name="connsiteX8-303" fmla="*/ 3175573 w 3175573"/>
                  <a:gd name="connsiteY8-304" fmla="*/ 835950 h 969300"/>
                  <a:gd name="connsiteX9-305" fmla="*/ 3175573 w 3175573"/>
                  <a:gd name="connsiteY9-306" fmla="*/ 964538 h 969300"/>
                  <a:gd name="connsiteX10-307" fmla="*/ 584773 w 3175573"/>
                  <a:gd name="connsiteY10-308" fmla="*/ 969300 h 969300"/>
                  <a:gd name="connsiteX0-309" fmla="*/ 584773 w 3175573"/>
                  <a:gd name="connsiteY0-310" fmla="*/ 969300 h 969300"/>
                  <a:gd name="connsiteX1-311" fmla="*/ 584773 w 3175573"/>
                  <a:gd name="connsiteY1-312" fmla="*/ 835950 h 969300"/>
                  <a:gd name="connsiteX2-313" fmla="*/ 494286 w 3175573"/>
                  <a:gd name="connsiteY2-314" fmla="*/ 459713 h 969300"/>
                  <a:gd name="connsiteX3-315" fmla="*/ 32323 w 3175573"/>
                  <a:gd name="connsiteY3-316" fmla="*/ 316838 h 969300"/>
                  <a:gd name="connsiteX4-317" fmla="*/ 284736 w 3175573"/>
                  <a:gd name="connsiteY4-318" fmla="*/ 21562 h 969300"/>
                  <a:gd name="connsiteX5-319" fmla="*/ 737173 w 3175573"/>
                  <a:gd name="connsiteY5-320" fmla="*/ 488288 h 969300"/>
                  <a:gd name="connsiteX6-321" fmla="*/ 1508698 w 3175573"/>
                  <a:gd name="connsiteY6-322" fmla="*/ 354938 h 969300"/>
                  <a:gd name="connsiteX7-323" fmla="*/ 2561211 w 3175573"/>
                  <a:gd name="connsiteY7-324" fmla="*/ 564488 h 969300"/>
                  <a:gd name="connsiteX8-325" fmla="*/ 3175573 w 3175573"/>
                  <a:gd name="connsiteY8-326" fmla="*/ 835950 h 969300"/>
                  <a:gd name="connsiteX9-327" fmla="*/ 3175573 w 3175573"/>
                  <a:gd name="connsiteY9-328" fmla="*/ 964538 h 969300"/>
                  <a:gd name="connsiteX10-329" fmla="*/ 584773 w 3175573"/>
                  <a:gd name="connsiteY10-330" fmla="*/ 969300 h 969300"/>
                  <a:gd name="connsiteX0-331" fmla="*/ 584773 w 3175573"/>
                  <a:gd name="connsiteY0-332" fmla="*/ 969300 h 969300"/>
                  <a:gd name="connsiteX1-333" fmla="*/ 584773 w 3175573"/>
                  <a:gd name="connsiteY1-334" fmla="*/ 835950 h 969300"/>
                  <a:gd name="connsiteX2-335" fmla="*/ 494286 w 3175573"/>
                  <a:gd name="connsiteY2-336" fmla="*/ 459713 h 969300"/>
                  <a:gd name="connsiteX3-337" fmla="*/ 32323 w 3175573"/>
                  <a:gd name="connsiteY3-338" fmla="*/ 316838 h 969300"/>
                  <a:gd name="connsiteX4-339" fmla="*/ 284736 w 3175573"/>
                  <a:gd name="connsiteY4-340" fmla="*/ 21562 h 969300"/>
                  <a:gd name="connsiteX5-341" fmla="*/ 737173 w 3175573"/>
                  <a:gd name="connsiteY5-342" fmla="*/ 488288 h 969300"/>
                  <a:gd name="connsiteX6-343" fmla="*/ 1508698 w 3175573"/>
                  <a:gd name="connsiteY6-344" fmla="*/ 354938 h 969300"/>
                  <a:gd name="connsiteX7-345" fmla="*/ 2561211 w 3175573"/>
                  <a:gd name="connsiteY7-346" fmla="*/ 564488 h 969300"/>
                  <a:gd name="connsiteX8-347" fmla="*/ 3175573 w 3175573"/>
                  <a:gd name="connsiteY8-348" fmla="*/ 835950 h 969300"/>
                  <a:gd name="connsiteX9-349" fmla="*/ 3175573 w 3175573"/>
                  <a:gd name="connsiteY9-350" fmla="*/ 964538 h 969300"/>
                  <a:gd name="connsiteX10-351" fmla="*/ 584773 w 3175573"/>
                  <a:gd name="connsiteY10-352" fmla="*/ 969300 h 969300"/>
                  <a:gd name="connsiteX0-353" fmla="*/ 584773 w 3175573"/>
                  <a:gd name="connsiteY0-354" fmla="*/ 969300 h 969300"/>
                  <a:gd name="connsiteX1-355" fmla="*/ 584773 w 3175573"/>
                  <a:gd name="connsiteY1-356" fmla="*/ 835950 h 969300"/>
                  <a:gd name="connsiteX2-357" fmla="*/ 494286 w 3175573"/>
                  <a:gd name="connsiteY2-358" fmla="*/ 459713 h 969300"/>
                  <a:gd name="connsiteX3-359" fmla="*/ 32323 w 3175573"/>
                  <a:gd name="connsiteY3-360" fmla="*/ 316838 h 969300"/>
                  <a:gd name="connsiteX4-361" fmla="*/ 284736 w 3175573"/>
                  <a:gd name="connsiteY4-362" fmla="*/ 21562 h 969300"/>
                  <a:gd name="connsiteX5-363" fmla="*/ 737173 w 3175573"/>
                  <a:gd name="connsiteY5-364" fmla="*/ 488288 h 969300"/>
                  <a:gd name="connsiteX6-365" fmla="*/ 1508698 w 3175573"/>
                  <a:gd name="connsiteY6-366" fmla="*/ 354938 h 969300"/>
                  <a:gd name="connsiteX7-367" fmla="*/ 2561211 w 3175573"/>
                  <a:gd name="connsiteY7-368" fmla="*/ 564488 h 969300"/>
                  <a:gd name="connsiteX8-369" fmla="*/ 3175573 w 3175573"/>
                  <a:gd name="connsiteY8-370" fmla="*/ 835950 h 969300"/>
                  <a:gd name="connsiteX9-371" fmla="*/ 3175573 w 3175573"/>
                  <a:gd name="connsiteY9-372" fmla="*/ 964538 h 969300"/>
                  <a:gd name="connsiteX10-373" fmla="*/ 584773 w 3175573"/>
                  <a:gd name="connsiteY10-374" fmla="*/ 969300 h 969300"/>
                  <a:gd name="connsiteX0-375" fmla="*/ 584773 w 3175573"/>
                  <a:gd name="connsiteY0-376" fmla="*/ 969300 h 969300"/>
                  <a:gd name="connsiteX1-377" fmla="*/ 584773 w 3175573"/>
                  <a:gd name="connsiteY1-378" fmla="*/ 835950 h 969300"/>
                  <a:gd name="connsiteX2-379" fmla="*/ 494286 w 3175573"/>
                  <a:gd name="connsiteY2-380" fmla="*/ 459713 h 969300"/>
                  <a:gd name="connsiteX3-381" fmla="*/ 32323 w 3175573"/>
                  <a:gd name="connsiteY3-382" fmla="*/ 316838 h 969300"/>
                  <a:gd name="connsiteX4-383" fmla="*/ 284736 w 3175573"/>
                  <a:gd name="connsiteY4-384" fmla="*/ 21562 h 969300"/>
                  <a:gd name="connsiteX5-385" fmla="*/ 737173 w 3175573"/>
                  <a:gd name="connsiteY5-386" fmla="*/ 488288 h 969300"/>
                  <a:gd name="connsiteX6-387" fmla="*/ 1508698 w 3175573"/>
                  <a:gd name="connsiteY6-388" fmla="*/ 354938 h 969300"/>
                  <a:gd name="connsiteX7-389" fmla="*/ 2561211 w 3175573"/>
                  <a:gd name="connsiteY7-390" fmla="*/ 564488 h 969300"/>
                  <a:gd name="connsiteX8-391" fmla="*/ 3175573 w 3175573"/>
                  <a:gd name="connsiteY8-392" fmla="*/ 835950 h 969300"/>
                  <a:gd name="connsiteX9-393" fmla="*/ 3175573 w 3175573"/>
                  <a:gd name="connsiteY9-394" fmla="*/ 964538 h 969300"/>
                  <a:gd name="connsiteX10-395" fmla="*/ 584773 w 3175573"/>
                  <a:gd name="connsiteY10-396" fmla="*/ 969300 h 969300"/>
                  <a:gd name="connsiteX0-397" fmla="*/ 580409 w 3171209"/>
                  <a:gd name="connsiteY0-398" fmla="*/ 969999 h 969999"/>
                  <a:gd name="connsiteX1-399" fmla="*/ 580409 w 3171209"/>
                  <a:gd name="connsiteY1-400" fmla="*/ 836649 h 969999"/>
                  <a:gd name="connsiteX2-401" fmla="*/ 489922 w 3171209"/>
                  <a:gd name="connsiteY2-402" fmla="*/ 460412 h 969999"/>
                  <a:gd name="connsiteX3-403" fmla="*/ 32721 w 3171209"/>
                  <a:gd name="connsiteY3-404" fmla="*/ 312775 h 969999"/>
                  <a:gd name="connsiteX4-405" fmla="*/ 280372 w 3171209"/>
                  <a:gd name="connsiteY4-406" fmla="*/ 22261 h 969999"/>
                  <a:gd name="connsiteX5-407" fmla="*/ 732809 w 3171209"/>
                  <a:gd name="connsiteY5-408" fmla="*/ 488987 h 969999"/>
                  <a:gd name="connsiteX6-409" fmla="*/ 1504334 w 3171209"/>
                  <a:gd name="connsiteY6-410" fmla="*/ 355637 h 969999"/>
                  <a:gd name="connsiteX7-411" fmla="*/ 2556847 w 3171209"/>
                  <a:gd name="connsiteY7-412" fmla="*/ 565187 h 969999"/>
                  <a:gd name="connsiteX8-413" fmla="*/ 3171209 w 3171209"/>
                  <a:gd name="connsiteY8-414" fmla="*/ 836649 h 969999"/>
                  <a:gd name="connsiteX9-415" fmla="*/ 3171209 w 3171209"/>
                  <a:gd name="connsiteY9-416" fmla="*/ 965237 h 969999"/>
                  <a:gd name="connsiteX10-417" fmla="*/ 580409 w 3171209"/>
                  <a:gd name="connsiteY10-418" fmla="*/ 969999 h 969999"/>
                  <a:gd name="connsiteX0-419" fmla="*/ 580409 w 3171209"/>
                  <a:gd name="connsiteY0-420" fmla="*/ 969999 h 969999"/>
                  <a:gd name="connsiteX1-421" fmla="*/ 580409 w 3171209"/>
                  <a:gd name="connsiteY1-422" fmla="*/ 836649 h 969999"/>
                  <a:gd name="connsiteX2-423" fmla="*/ 489922 w 3171209"/>
                  <a:gd name="connsiteY2-424" fmla="*/ 460412 h 969999"/>
                  <a:gd name="connsiteX3-425" fmla="*/ 32721 w 3171209"/>
                  <a:gd name="connsiteY3-426" fmla="*/ 312775 h 969999"/>
                  <a:gd name="connsiteX4-427" fmla="*/ 280372 w 3171209"/>
                  <a:gd name="connsiteY4-428" fmla="*/ 22261 h 969999"/>
                  <a:gd name="connsiteX5-429" fmla="*/ 732809 w 3171209"/>
                  <a:gd name="connsiteY5-430" fmla="*/ 488987 h 969999"/>
                  <a:gd name="connsiteX6-431" fmla="*/ 1504334 w 3171209"/>
                  <a:gd name="connsiteY6-432" fmla="*/ 355637 h 969999"/>
                  <a:gd name="connsiteX7-433" fmla="*/ 2556847 w 3171209"/>
                  <a:gd name="connsiteY7-434" fmla="*/ 565187 h 969999"/>
                  <a:gd name="connsiteX8-435" fmla="*/ 3171209 w 3171209"/>
                  <a:gd name="connsiteY8-436" fmla="*/ 836649 h 969999"/>
                  <a:gd name="connsiteX9-437" fmla="*/ 3171209 w 3171209"/>
                  <a:gd name="connsiteY9-438" fmla="*/ 965237 h 969999"/>
                  <a:gd name="connsiteX10-439" fmla="*/ 580409 w 3171209"/>
                  <a:gd name="connsiteY10-440" fmla="*/ 969999 h 969999"/>
                  <a:gd name="connsiteX0-441" fmla="*/ 583883 w 3174683"/>
                  <a:gd name="connsiteY0-442" fmla="*/ 967054 h 967054"/>
                  <a:gd name="connsiteX1-443" fmla="*/ 583883 w 3174683"/>
                  <a:gd name="connsiteY1-444" fmla="*/ 833704 h 967054"/>
                  <a:gd name="connsiteX2-445" fmla="*/ 493396 w 3174683"/>
                  <a:gd name="connsiteY2-446" fmla="*/ 457467 h 967054"/>
                  <a:gd name="connsiteX3-447" fmla="*/ 36195 w 3174683"/>
                  <a:gd name="connsiteY3-448" fmla="*/ 309830 h 967054"/>
                  <a:gd name="connsiteX4-449" fmla="*/ 283846 w 3174683"/>
                  <a:gd name="connsiteY4-450" fmla="*/ 19316 h 967054"/>
                  <a:gd name="connsiteX5-451" fmla="*/ 736283 w 3174683"/>
                  <a:gd name="connsiteY5-452" fmla="*/ 486042 h 967054"/>
                  <a:gd name="connsiteX6-453" fmla="*/ 1507808 w 3174683"/>
                  <a:gd name="connsiteY6-454" fmla="*/ 352692 h 967054"/>
                  <a:gd name="connsiteX7-455" fmla="*/ 2560321 w 3174683"/>
                  <a:gd name="connsiteY7-456" fmla="*/ 562242 h 967054"/>
                  <a:gd name="connsiteX8-457" fmla="*/ 3174683 w 3174683"/>
                  <a:gd name="connsiteY8-458" fmla="*/ 833704 h 967054"/>
                  <a:gd name="connsiteX9-459" fmla="*/ 3174683 w 3174683"/>
                  <a:gd name="connsiteY9-460" fmla="*/ 962292 h 967054"/>
                  <a:gd name="connsiteX10-461" fmla="*/ 583883 w 3174683"/>
                  <a:gd name="connsiteY10-462" fmla="*/ 967054 h 967054"/>
                  <a:gd name="connsiteX0-463" fmla="*/ 583883 w 3174683"/>
                  <a:gd name="connsiteY0-464" fmla="*/ 967054 h 967054"/>
                  <a:gd name="connsiteX1-465" fmla="*/ 583883 w 3174683"/>
                  <a:gd name="connsiteY1-466" fmla="*/ 833704 h 967054"/>
                  <a:gd name="connsiteX2-467" fmla="*/ 479108 w 3174683"/>
                  <a:gd name="connsiteY2-468" fmla="*/ 469374 h 967054"/>
                  <a:gd name="connsiteX3-469" fmla="*/ 36195 w 3174683"/>
                  <a:gd name="connsiteY3-470" fmla="*/ 309830 h 967054"/>
                  <a:gd name="connsiteX4-471" fmla="*/ 283846 w 3174683"/>
                  <a:gd name="connsiteY4-472" fmla="*/ 19316 h 967054"/>
                  <a:gd name="connsiteX5-473" fmla="*/ 736283 w 3174683"/>
                  <a:gd name="connsiteY5-474" fmla="*/ 486042 h 967054"/>
                  <a:gd name="connsiteX6-475" fmla="*/ 1507808 w 3174683"/>
                  <a:gd name="connsiteY6-476" fmla="*/ 352692 h 967054"/>
                  <a:gd name="connsiteX7-477" fmla="*/ 2560321 w 3174683"/>
                  <a:gd name="connsiteY7-478" fmla="*/ 562242 h 967054"/>
                  <a:gd name="connsiteX8-479" fmla="*/ 3174683 w 3174683"/>
                  <a:gd name="connsiteY8-480" fmla="*/ 833704 h 967054"/>
                  <a:gd name="connsiteX9-481" fmla="*/ 3174683 w 3174683"/>
                  <a:gd name="connsiteY9-482" fmla="*/ 962292 h 967054"/>
                  <a:gd name="connsiteX10-483" fmla="*/ 583883 w 3174683"/>
                  <a:gd name="connsiteY10-484" fmla="*/ 967054 h 967054"/>
                  <a:gd name="connsiteX0-485" fmla="*/ 583883 w 3174683"/>
                  <a:gd name="connsiteY0-486" fmla="*/ 967054 h 967054"/>
                  <a:gd name="connsiteX1-487" fmla="*/ 583883 w 3174683"/>
                  <a:gd name="connsiteY1-488" fmla="*/ 833704 h 967054"/>
                  <a:gd name="connsiteX2-489" fmla="*/ 479108 w 3174683"/>
                  <a:gd name="connsiteY2-490" fmla="*/ 469374 h 967054"/>
                  <a:gd name="connsiteX3-491" fmla="*/ 36195 w 3174683"/>
                  <a:gd name="connsiteY3-492" fmla="*/ 309830 h 967054"/>
                  <a:gd name="connsiteX4-493" fmla="*/ 283846 w 3174683"/>
                  <a:gd name="connsiteY4-494" fmla="*/ 19316 h 967054"/>
                  <a:gd name="connsiteX5-495" fmla="*/ 736283 w 3174683"/>
                  <a:gd name="connsiteY5-496" fmla="*/ 486042 h 967054"/>
                  <a:gd name="connsiteX6-497" fmla="*/ 1507808 w 3174683"/>
                  <a:gd name="connsiteY6-498" fmla="*/ 352692 h 967054"/>
                  <a:gd name="connsiteX7-499" fmla="*/ 2560321 w 3174683"/>
                  <a:gd name="connsiteY7-500" fmla="*/ 562242 h 967054"/>
                  <a:gd name="connsiteX8-501" fmla="*/ 3174683 w 3174683"/>
                  <a:gd name="connsiteY8-502" fmla="*/ 833704 h 967054"/>
                  <a:gd name="connsiteX9-503" fmla="*/ 3174683 w 3174683"/>
                  <a:gd name="connsiteY9-504" fmla="*/ 962292 h 967054"/>
                  <a:gd name="connsiteX10-505" fmla="*/ 583883 w 3174683"/>
                  <a:gd name="connsiteY10-506" fmla="*/ 967054 h 967054"/>
                  <a:gd name="connsiteX0-507" fmla="*/ 583883 w 3174683"/>
                  <a:gd name="connsiteY0-508" fmla="*/ 967054 h 967054"/>
                  <a:gd name="connsiteX1-509" fmla="*/ 583883 w 3174683"/>
                  <a:gd name="connsiteY1-510" fmla="*/ 833704 h 967054"/>
                  <a:gd name="connsiteX2-511" fmla="*/ 479108 w 3174683"/>
                  <a:gd name="connsiteY2-512" fmla="*/ 469374 h 967054"/>
                  <a:gd name="connsiteX3-513" fmla="*/ 36195 w 3174683"/>
                  <a:gd name="connsiteY3-514" fmla="*/ 309830 h 967054"/>
                  <a:gd name="connsiteX4-515" fmla="*/ 283846 w 3174683"/>
                  <a:gd name="connsiteY4-516" fmla="*/ 19316 h 967054"/>
                  <a:gd name="connsiteX5-517" fmla="*/ 736283 w 3174683"/>
                  <a:gd name="connsiteY5-518" fmla="*/ 486042 h 967054"/>
                  <a:gd name="connsiteX6-519" fmla="*/ 1507808 w 3174683"/>
                  <a:gd name="connsiteY6-520" fmla="*/ 352692 h 967054"/>
                  <a:gd name="connsiteX7-521" fmla="*/ 2560321 w 3174683"/>
                  <a:gd name="connsiteY7-522" fmla="*/ 562242 h 967054"/>
                  <a:gd name="connsiteX8-523" fmla="*/ 3174683 w 3174683"/>
                  <a:gd name="connsiteY8-524" fmla="*/ 833704 h 967054"/>
                  <a:gd name="connsiteX9-525" fmla="*/ 3174683 w 3174683"/>
                  <a:gd name="connsiteY9-526" fmla="*/ 962292 h 967054"/>
                  <a:gd name="connsiteX10-527" fmla="*/ 583883 w 3174683"/>
                  <a:gd name="connsiteY10-528" fmla="*/ 967054 h 967054"/>
                  <a:gd name="connsiteX0-529" fmla="*/ 583883 w 3174683"/>
                  <a:gd name="connsiteY0-530" fmla="*/ 967054 h 967054"/>
                  <a:gd name="connsiteX1-531" fmla="*/ 583883 w 3174683"/>
                  <a:gd name="connsiteY1-532" fmla="*/ 833704 h 967054"/>
                  <a:gd name="connsiteX2-533" fmla="*/ 479108 w 3174683"/>
                  <a:gd name="connsiteY2-534" fmla="*/ 469374 h 967054"/>
                  <a:gd name="connsiteX3-535" fmla="*/ 36195 w 3174683"/>
                  <a:gd name="connsiteY3-536" fmla="*/ 309830 h 967054"/>
                  <a:gd name="connsiteX4-537" fmla="*/ 283846 w 3174683"/>
                  <a:gd name="connsiteY4-538" fmla="*/ 19316 h 967054"/>
                  <a:gd name="connsiteX5-539" fmla="*/ 736283 w 3174683"/>
                  <a:gd name="connsiteY5-540" fmla="*/ 486042 h 967054"/>
                  <a:gd name="connsiteX6-541" fmla="*/ 1507808 w 3174683"/>
                  <a:gd name="connsiteY6-542" fmla="*/ 352692 h 967054"/>
                  <a:gd name="connsiteX7-543" fmla="*/ 2560321 w 3174683"/>
                  <a:gd name="connsiteY7-544" fmla="*/ 562242 h 967054"/>
                  <a:gd name="connsiteX8-545" fmla="*/ 3174683 w 3174683"/>
                  <a:gd name="connsiteY8-546" fmla="*/ 833704 h 967054"/>
                  <a:gd name="connsiteX9-547" fmla="*/ 3174683 w 3174683"/>
                  <a:gd name="connsiteY9-548" fmla="*/ 962292 h 967054"/>
                  <a:gd name="connsiteX10-549" fmla="*/ 583883 w 3174683"/>
                  <a:gd name="connsiteY10-550" fmla="*/ 967054 h 967054"/>
                  <a:gd name="connsiteX0-551" fmla="*/ 583883 w 3174683"/>
                  <a:gd name="connsiteY0-552" fmla="*/ 967054 h 967054"/>
                  <a:gd name="connsiteX1-553" fmla="*/ 583883 w 3174683"/>
                  <a:gd name="connsiteY1-554" fmla="*/ 833704 h 967054"/>
                  <a:gd name="connsiteX2-555" fmla="*/ 479108 w 3174683"/>
                  <a:gd name="connsiteY2-556" fmla="*/ 469374 h 967054"/>
                  <a:gd name="connsiteX3-557" fmla="*/ 36195 w 3174683"/>
                  <a:gd name="connsiteY3-558" fmla="*/ 309830 h 967054"/>
                  <a:gd name="connsiteX4-559" fmla="*/ 283846 w 3174683"/>
                  <a:gd name="connsiteY4-560" fmla="*/ 19316 h 967054"/>
                  <a:gd name="connsiteX5-561" fmla="*/ 736283 w 3174683"/>
                  <a:gd name="connsiteY5-562" fmla="*/ 486042 h 967054"/>
                  <a:gd name="connsiteX6-563" fmla="*/ 1507808 w 3174683"/>
                  <a:gd name="connsiteY6-564" fmla="*/ 352692 h 967054"/>
                  <a:gd name="connsiteX7-565" fmla="*/ 2560321 w 3174683"/>
                  <a:gd name="connsiteY7-566" fmla="*/ 562242 h 967054"/>
                  <a:gd name="connsiteX8-567" fmla="*/ 3174683 w 3174683"/>
                  <a:gd name="connsiteY8-568" fmla="*/ 833704 h 967054"/>
                  <a:gd name="connsiteX9-569" fmla="*/ 3174683 w 3174683"/>
                  <a:gd name="connsiteY9-570" fmla="*/ 962292 h 967054"/>
                  <a:gd name="connsiteX10-571" fmla="*/ 583883 w 3174683"/>
                  <a:gd name="connsiteY10-572" fmla="*/ 967054 h 967054"/>
                  <a:gd name="connsiteX0-573" fmla="*/ 588306 w 3179106"/>
                  <a:gd name="connsiteY0-574" fmla="*/ 963580 h 963580"/>
                  <a:gd name="connsiteX1-575" fmla="*/ 588306 w 3179106"/>
                  <a:gd name="connsiteY1-576" fmla="*/ 830230 h 963580"/>
                  <a:gd name="connsiteX2-577" fmla="*/ 483531 w 3179106"/>
                  <a:gd name="connsiteY2-578" fmla="*/ 465900 h 963580"/>
                  <a:gd name="connsiteX3-579" fmla="*/ 40618 w 3179106"/>
                  <a:gd name="connsiteY3-580" fmla="*/ 306356 h 963580"/>
                  <a:gd name="connsiteX4-581" fmla="*/ 288269 w 3179106"/>
                  <a:gd name="connsiteY4-582" fmla="*/ 15842 h 963580"/>
                  <a:gd name="connsiteX5-583" fmla="*/ 740706 w 3179106"/>
                  <a:gd name="connsiteY5-584" fmla="*/ 482568 h 963580"/>
                  <a:gd name="connsiteX6-585" fmla="*/ 1512231 w 3179106"/>
                  <a:gd name="connsiteY6-586" fmla="*/ 349218 h 963580"/>
                  <a:gd name="connsiteX7-587" fmla="*/ 2564744 w 3179106"/>
                  <a:gd name="connsiteY7-588" fmla="*/ 558768 h 963580"/>
                  <a:gd name="connsiteX8-589" fmla="*/ 3179106 w 3179106"/>
                  <a:gd name="connsiteY8-590" fmla="*/ 830230 h 963580"/>
                  <a:gd name="connsiteX9-591" fmla="*/ 3179106 w 3179106"/>
                  <a:gd name="connsiteY9-592" fmla="*/ 958818 h 963580"/>
                  <a:gd name="connsiteX10-593" fmla="*/ 588306 w 3179106"/>
                  <a:gd name="connsiteY10-594" fmla="*/ 963580 h 963580"/>
                  <a:gd name="connsiteX0-595" fmla="*/ 587277 w 3178077"/>
                  <a:gd name="connsiteY0-596" fmla="*/ 968048 h 968048"/>
                  <a:gd name="connsiteX1-597" fmla="*/ 587277 w 3178077"/>
                  <a:gd name="connsiteY1-598" fmla="*/ 834698 h 968048"/>
                  <a:gd name="connsiteX2-599" fmla="*/ 482502 w 3178077"/>
                  <a:gd name="connsiteY2-600" fmla="*/ 470368 h 968048"/>
                  <a:gd name="connsiteX3-601" fmla="*/ 39589 w 3178077"/>
                  <a:gd name="connsiteY3-602" fmla="*/ 310824 h 968048"/>
                  <a:gd name="connsiteX4-603" fmla="*/ 287240 w 3178077"/>
                  <a:gd name="connsiteY4-604" fmla="*/ 20310 h 968048"/>
                  <a:gd name="connsiteX5-605" fmla="*/ 739677 w 3178077"/>
                  <a:gd name="connsiteY5-606" fmla="*/ 487036 h 968048"/>
                  <a:gd name="connsiteX6-607" fmla="*/ 1511202 w 3178077"/>
                  <a:gd name="connsiteY6-608" fmla="*/ 353686 h 968048"/>
                  <a:gd name="connsiteX7-609" fmla="*/ 2563715 w 3178077"/>
                  <a:gd name="connsiteY7-610" fmla="*/ 563236 h 968048"/>
                  <a:gd name="connsiteX8-611" fmla="*/ 3178077 w 3178077"/>
                  <a:gd name="connsiteY8-612" fmla="*/ 834698 h 968048"/>
                  <a:gd name="connsiteX9-613" fmla="*/ 3178077 w 3178077"/>
                  <a:gd name="connsiteY9-614" fmla="*/ 963286 h 968048"/>
                  <a:gd name="connsiteX10-615" fmla="*/ 587277 w 3178077"/>
                  <a:gd name="connsiteY10-616" fmla="*/ 968048 h 968048"/>
                  <a:gd name="connsiteX0-617" fmla="*/ 587277 w 3178077"/>
                  <a:gd name="connsiteY0-618" fmla="*/ 968048 h 968048"/>
                  <a:gd name="connsiteX1-619" fmla="*/ 587277 w 3178077"/>
                  <a:gd name="connsiteY1-620" fmla="*/ 834698 h 968048"/>
                  <a:gd name="connsiteX2-621" fmla="*/ 482502 w 3178077"/>
                  <a:gd name="connsiteY2-622" fmla="*/ 470368 h 968048"/>
                  <a:gd name="connsiteX3-623" fmla="*/ 39589 w 3178077"/>
                  <a:gd name="connsiteY3-624" fmla="*/ 310824 h 968048"/>
                  <a:gd name="connsiteX4-625" fmla="*/ 287240 w 3178077"/>
                  <a:gd name="connsiteY4-626" fmla="*/ 20310 h 968048"/>
                  <a:gd name="connsiteX5-627" fmla="*/ 739677 w 3178077"/>
                  <a:gd name="connsiteY5-628" fmla="*/ 487036 h 968048"/>
                  <a:gd name="connsiteX6-629" fmla="*/ 1511202 w 3178077"/>
                  <a:gd name="connsiteY6-630" fmla="*/ 353686 h 968048"/>
                  <a:gd name="connsiteX7-631" fmla="*/ 2563715 w 3178077"/>
                  <a:gd name="connsiteY7-632" fmla="*/ 563236 h 968048"/>
                  <a:gd name="connsiteX8-633" fmla="*/ 3178077 w 3178077"/>
                  <a:gd name="connsiteY8-634" fmla="*/ 834698 h 968048"/>
                  <a:gd name="connsiteX9-635" fmla="*/ 3178077 w 3178077"/>
                  <a:gd name="connsiteY9-636" fmla="*/ 963286 h 968048"/>
                  <a:gd name="connsiteX10-637" fmla="*/ 587277 w 3178077"/>
                  <a:gd name="connsiteY10-638" fmla="*/ 968048 h 968048"/>
                  <a:gd name="connsiteX0-639" fmla="*/ 587277 w 3178077"/>
                  <a:gd name="connsiteY0-640" fmla="*/ 968048 h 968048"/>
                  <a:gd name="connsiteX1-641" fmla="*/ 587277 w 3178077"/>
                  <a:gd name="connsiteY1-642" fmla="*/ 834698 h 968048"/>
                  <a:gd name="connsiteX2-643" fmla="*/ 482502 w 3178077"/>
                  <a:gd name="connsiteY2-644" fmla="*/ 470368 h 968048"/>
                  <a:gd name="connsiteX3-645" fmla="*/ 39589 w 3178077"/>
                  <a:gd name="connsiteY3-646" fmla="*/ 310824 h 968048"/>
                  <a:gd name="connsiteX4-647" fmla="*/ 287240 w 3178077"/>
                  <a:gd name="connsiteY4-648" fmla="*/ 20310 h 968048"/>
                  <a:gd name="connsiteX5-649" fmla="*/ 739677 w 3178077"/>
                  <a:gd name="connsiteY5-650" fmla="*/ 487036 h 968048"/>
                  <a:gd name="connsiteX6-651" fmla="*/ 1511202 w 3178077"/>
                  <a:gd name="connsiteY6-652" fmla="*/ 353686 h 968048"/>
                  <a:gd name="connsiteX7-653" fmla="*/ 2563715 w 3178077"/>
                  <a:gd name="connsiteY7-654" fmla="*/ 563236 h 968048"/>
                  <a:gd name="connsiteX8-655" fmla="*/ 3178077 w 3178077"/>
                  <a:gd name="connsiteY8-656" fmla="*/ 834698 h 968048"/>
                  <a:gd name="connsiteX9-657" fmla="*/ 3178077 w 3178077"/>
                  <a:gd name="connsiteY9-658" fmla="*/ 963286 h 968048"/>
                  <a:gd name="connsiteX10-659" fmla="*/ 587277 w 3178077"/>
                  <a:gd name="connsiteY10-660" fmla="*/ 968048 h 9680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3178077" h="968048">
                    <a:moveTo>
                      <a:pt x="587277" y="968048"/>
                    </a:moveTo>
                    <a:lnTo>
                      <a:pt x="587277" y="834698"/>
                    </a:lnTo>
                    <a:cubicBezTo>
                      <a:pt x="714278" y="666423"/>
                      <a:pt x="741264" y="576730"/>
                      <a:pt x="482502" y="470368"/>
                    </a:cubicBezTo>
                    <a:cubicBezTo>
                      <a:pt x="259458" y="408456"/>
                      <a:pt x="148334" y="432267"/>
                      <a:pt x="39589" y="310824"/>
                    </a:cubicBezTo>
                    <a:cubicBezTo>
                      <a:pt x="-110429" y="60791"/>
                      <a:pt x="208659" y="-48746"/>
                      <a:pt x="287240" y="20310"/>
                    </a:cubicBezTo>
                    <a:cubicBezTo>
                      <a:pt x="484090" y="115561"/>
                      <a:pt x="542827" y="377498"/>
                      <a:pt x="739677" y="487036"/>
                    </a:cubicBezTo>
                    <a:cubicBezTo>
                      <a:pt x="1134964" y="647374"/>
                      <a:pt x="1306414" y="474336"/>
                      <a:pt x="1511202" y="353686"/>
                    </a:cubicBezTo>
                    <a:cubicBezTo>
                      <a:pt x="1752503" y="771199"/>
                      <a:pt x="2131915" y="812474"/>
                      <a:pt x="2563715" y="563236"/>
                    </a:cubicBezTo>
                    <a:cubicBezTo>
                      <a:pt x="2758977" y="682298"/>
                      <a:pt x="2906615" y="801361"/>
                      <a:pt x="3178077" y="834698"/>
                    </a:cubicBezTo>
                    <a:lnTo>
                      <a:pt x="3178077" y="963286"/>
                    </a:lnTo>
                    <a:lnTo>
                      <a:pt x="587277" y="968048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泪滴形 55"/>
              <p:cNvSpPr/>
              <p:nvPr>
                <p:custDataLst>
                  <p:tags r:id="rId20"/>
                </p:custDataLst>
              </p:nvPr>
            </p:nvSpPr>
            <p:spPr>
              <a:xfrm rot="5552979">
                <a:off x="3539835" y="5416951"/>
                <a:ext cx="416454" cy="493371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416454" h="493371">
                    <a:moveTo>
                      <a:pt x="218" y="364900"/>
                    </a:moveTo>
                    <a:cubicBezTo>
                      <a:pt x="-6907" y="230606"/>
                      <a:pt x="161796" y="228210"/>
                      <a:pt x="269539" y="178042"/>
                    </a:cubicBezTo>
                    <a:cubicBezTo>
                      <a:pt x="345457" y="117901"/>
                      <a:pt x="348371" y="77691"/>
                      <a:pt x="390137" y="0"/>
                    </a:cubicBezTo>
                    <a:cubicBezTo>
                      <a:pt x="419213" y="74123"/>
                      <a:pt x="430848" y="184777"/>
                      <a:pt x="389934" y="293004"/>
                    </a:cubicBezTo>
                    <a:cubicBezTo>
                      <a:pt x="361175" y="394727"/>
                      <a:pt x="255084" y="476703"/>
                      <a:pt x="190131" y="488686"/>
                    </a:cubicBezTo>
                    <a:cubicBezTo>
                      <a:pt x="125178" y="500669"/>
                      <a:pt x="7343" y="499194"/>
                      <a:pt x="218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1" name="泪滴形 55"/>
              <p:cNvSpPr/>
              <p:nvPr>
                <p:custDataLst>
                  <p:tags r:id="rId21"/>
                </p:custDataLst>
              </p:nvPr>
            </p:nvSpPr>
            <p:spPr>
              <a:xfrm rot="8258284" flipH="1">
                <a:off x="3079555" y="6029560"/>
                <a:ext cx="205227" cy="243718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  <a:gd name="connsiteX0-253" fmla="*/ 0 w 416236"/>
                  <a:gd name="connsiteY0-254" fmla="*/ 364900 h 493371"/>
                  <a:gd name="connsiteX1-255" fmla="*/ 389919 w 416236"/>
                  <a:gd name="connsiteY1-256" fmla="*/ 0 h 493371"/>
                  <a:gd name="connsiteX2-257" fmla="*/ 389716 w 416236"/>
                  <a:gd name="connsiteY2-258" fmla="*/ 293004 h 493371"/>
                  <a:gd name="connsiteX3-259" fmla="*/ 189913 w 416236"/>
                  <a:gd name="connsiteY3-260" fmla="*/ 488686 h 493371"/>
                  <a:gd name="connsiteX4-261" fmla="*/ 0 w 416236"/>
                  <a:gd name="connsiteY4-262" fmla="*/ 364900 h 493371"/>
                  <a:gd name="connsiteX0-263" fmla="*/ 329 w 416565"/>
                  <a:gd name="connsiteY0-264" fmla="*/ 364900 h 493062"/>
                  <a:gd name="connsiteX1-265" fmla="*/ 390248 w 416565"/>
                  <a:gd name="connsiteY1-266" fmla="*/ 0 h 493062"/>
                  <a:gd name="connsiteX2-267" fmla="*/ 390045 w 416565"/>
                  <a:gd name="connsiteY2-268" fmla="*/ 293004 h 493062"/>
                  <a:gd name="connsiteX3-269" fmla="*/ 190242 w 416565"/>
                  <a:gd name="connsiteY3-270" fmla="*/ 488686 h 493062"/>
                  <a:gd name="connsiteX4-271" fmla="*/ 329 w 416565"/>
                  <a:gd name="connsiteY4-272" fmla="*/ 364900 h 493062"/>
                  <a:gd name="connsiteX0-273" fmla="*/ 984 w 417220"/>
                  <a:gd name="connsiteY0-274" fmla="*/ 364900 h 495473"/>
                  <a:gd name="connsiteX1-275" fmla="*/ 390903 w 417220"/>
                  <a:gd name="connsiteY1-276" fmla="*/ 0 h 495473"/>
                  <a:gd name="connsiteX2-277" fmla="*/ 390700 w 417220"/>
                  <a:gd name="connsiteY2-278" fmla="*/ 293004 h 495473"/>
                  <a:gd name="connsiteX3-279" fmla="*/ 190897 w 417220"/>
                  <a:gd name="connsiteY3-280" fmla="*/ 488686 h 495473"/>
                  <a:gd name="connsiteX4-281" fmla="*/ 984 w 417220"/>
                  <a:gd name="connsiteY4-282" fmla="*/ 364900 h 4954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17220" h="495472">
                    <a:moveTo>
                      <a:pt x="984" y="364900"/>
                    </a:moveTo>
                    <a:cubicBezTo>
                      <a:pt x="-20815" y="215803"/>
                      <a:pt x="325950" y="11983"/>
                      <a:pt x="390903" y="0"/>
                    </a:cubicBezTo>
                    <a:cubicBezTo>
                      <a:pt x="419979" y="74123"/>
                      <a:pt x="431614" y="184777"/>
                      <a:pt x="390700" y="293004"/>
                    </a:cubicBezTo>
                    <a:cubicBezTo>
                      <a:pt x="361941" y="394727"/>
                      <a:pt x="255850" y="476703"/>
                      <a:pt x="190897" y="488686"/>
                    </a:cubicBezTo>
                    <a:cubicBezTo>
                      <a:pt x="125944" y="500669"/>
                      <a:pt x="22783" y="513997"/>
                      <a:pt x="984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任意多边形: 形状 224"/>
              <p:cNvSpPr/>
              <p:nvPr>
                <p:custDataLst>
                  <p:tags r:id="rId22"/>
                </p:custDataLst>
              </p:nvPr>
            </p:nvSpPr>
            <p:spPr>
              <a:xfrm>
                <a:off x="119061" y="6355866"/>
                <a:ext cx="3076577" cy="98792"/>
              </a:xfrm>
              <a:custGeom>
                <a:avLst/>
                <a:gdLst>
                  <a:gd name="connsiteX0" fmla="*/ 592139 w 3076577"/>
                  <a:gd name="connsiteY0" fmla="*/ 0 h 98792"/>
                  <a:gd name="connsiteX1" fmla="*/ 3076577 w 3076577"/>
                  <a:gd name="connsiteY1" fmla="*/ 0 h 98792"/>
                  <a:gd name="connsiteX2" fmla="*/ 3076577 w 3076577"/>
                  <a:gd name="connsiteY2" fmla="*/ 98792 h 98792"/>
                  <a:gd name="connsiteX3" fmla="*/ 592139 w 3076577"/>
                  <a:gd name="connsiteY3" fmla="*/ 98792 h 98792"/>
                  <a:gd name="connsiteX4" fmla="*/ 592139 w 3076577"/>
                  <a:gd name="connsiteY4" fmla="*/ 98791 h 98792"/>
                  <a:gd name="connsiteX5" fmla="*/ 48455 w 3076577"/>
                  <a:gd name="connsiteY5" fmla="*/ 98791 h 98792"/>
                  <a:gd name="connsiteX6" fmla="*/ 0 w 3076577"/>
                  <a:gd name="connsiteY6" fmla="*/ 50336 h 98792"/>
                  <a:gd name="connsiteX7" fmla="*/ 48455 w 3076577"/>
                  <a:gd name="connsiteY7" fmla="*/ 1881 h 98792"/>
                  <a:gd name="connsiteX8" fmla="*/ 592139 w 3076577"/>
                  <a:gd name="connsiteY8" fmla="*/ 1881 h 9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77" h="98792">
                    <a:moveTo>
                      <a:pt x="592139" y="0"/>
                    </a:moveTo>
                    <a:lnTo>
                      <a:pt x="3076577" y="0"/>
                    </a:lnTo>
                    <a:lnTo>
                      <a:pt x="3076577" y="98792"/>
                    </a:lnTo>
                    <a:lnTo>
                      <a:pt x="592139" y="98792"/>
                    </a:lnTo>
                    <a:lnTo>
                      <a:pt x="592139" y="98791"/>
                    </a:lnTo>
                    <a:lnTo>
                      <a:pt x="48455" y="98791"/>
                    </a:lnTo>
                    <a:cubicBezTo>
                      <a:pt x="21694" y="98791"/>
                      <a:pt x="0" y="77097"/>
                      <a:pt x="0" y="50336"/>
                    </a:cubicBezTo>
                    <a:cubicBezTo>
                      <a:pt x="0" y="23575"/>
                      <a:pt x="21694" y="1881"/>
                      <a:pt x="48455" y="1881"/>
                    </a:cubicBezTo>
                    <a:lnTo>
                      <a:pt x="592139" y="1881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6" name="组合 225"/>
            <p:cNvGrpSpPr/>
            <p:nvPr>
              <p:custDataLst>
                <p:tags r:id="rId14"/>
              </p:custDataLst>
            </p:nvPr>
          </p:nvGrpSpPr>
          <p:grpSpPr>
            <a:xfrm flipH="1">
              <a:off x="6149180" y="5455410"/>
              <a:ext cx="5881689" cy="1002540"/>
              <a:chOff x="119061" y="5455410"/>
              <a:chExt cx="5881689" cy="1002540"/>
            </a:xfrm>
          </p:grpSpPr>
          <p:sp>
            <p:nvSpPr>
              <p:cNvPr id="227" name="任意多边形: 形状 226"/>
              <p:cNvSpPr/>
              <p:nvPr>
                <p:custDataLst>
                  <p:tags r:id="rId15"/>
                </p:custDataLst>
              </p:nvPr>
            </p:nvSpPr>
            <p:spPr>
              <a:xfrm>
                <a:off x="2822673" y="5489902"/>
                <a:ext cx="3178077" cy="968048"/>
              </a:xfrm>
              <a:custGeom>
                <a:avLst/>
                <a:gdLst>
                  <a:gd name="connsiteX0" fmla="*/ 552450 w 3143250"/>
                  <a:gd name="connsiteY0" fmla="*/ 923925 h 923925"/>
                  <a:gd name="connsiteX1" fmla="*/ 552450 w 3143250"/>
                  <a:gd name="connsiteY1" fmla="*/ 790575 h 923925"/>
                  <a:gd name="connsiteX2" fmla="*/ 461963 w 3143250"/>
                  <a:gd name="connsiteY2" fmla="*/ 414338 h 923925"/>
                  <a:gd name="connsiteX3" fmla="*/ 0 w 3143250"/>
                  <a:gd name="connsiteY3" fmla="*/ 271463 h 923925"/>
                  <a:gd name="connsiteX4" fmla="*/ 257175 w 3143250"/>
                  <a:gd name="connsiteY4" fmla="*/ 0 h 923925"/>
                  <a:gd name="connsiteX5" fmla="*/ 704850 w 3143250"/>
                  <a:gd name="connsiteY5" fmla="*/ 442913 h 923925"/>
                  <a:gd name="connsiteX6" fmla="*/ 1476375 w 3143250"/>
                  <a:gd name="connsiteY6" fmla="*/ 309563 h 923925"/>
                  <a:gd name="connsiteX7" fmla="*/ 2528888 w 3143250"/>
                  <a:gd name="connsiteY7" fmla="*/ 519113 h 923925"/>
                  <a:gd name="connsiteX8" fmla="*/ 3143250 w 3143250"/>
                  <a:gd name="connsiteY8" fmla="*/ 790575 h 923925"/>
                  <a:gd name="connsiteX9" fmla="*/ 3143250 w 3143250"/>
                  <a:gd name="connsiteY9" fmla="*/ 919163 h 923925"/>
                  <a:gd name="connsiteX10" fmla="*/ 552450 w 3143250"/>
                  <a:gd name="connsiteY10" fmla="*/ 923925 h 923925"/>
                  <a:gd name="connsiteX0-1" fmla="*/ 552450 w 3143250"/>
                  <a:gd name="connsiteY0-2" fmla="*/ 923925 h 923925"/>
                  <a:gd name="connsiteX1-3" fmla="*/ 552450 w 3143250"/>
                  <a:gd name="connsiteY1-4" fmla="*/ 790575 h 923925"/>
                  <a:gd name="connsiteX2-5" fmla="*/ 461963 w 3143250"/>
                  <a:gd name="connsiteY2-6" fmla="*/ 414338 h 923925"/>
                  <a:gd name="connsiteX3-7" fmla="*/ 0 w 3143250"/>
                  <a:gd name="connsiteY3-8" fmla="*/ 271463 h 923925"/>
                  <a:gd name="connsiteX4-9" fmla="*/ 257175 w 3143250"/>
                  <a:gd name="connsiteY4-10" fmla="*/ 0 h 923925"/>
                  <a:gd name="connsiteX5-11" fmla="*/ 704850 w 3143250"/>
                  <a:gd name="connsiteY5-12" fmla="*/ 442913 h 923925"/>
                  <a:gd name="connsiteX6-13" fmla="*/ 1476375 w 3143250"/>
                  <a:gd name="connsiteY6-14" fmla="*/ 309563 h 923925"/>
                  <a:gd name="connsiteX7-15" fmla="*/ 2528888 w 3143250"/>
                  <a:gd name="connsiteY7-16" fmla="*/ 519113 h 923925"/>
                  <a:gd name="connsiteX8-17" fmla="*/ 3143250 w 3143250"/>
                  <a:gd name="connsiteY8-18" fmla="*/ 790575 h 923925"/>
                  <a:gd name="connsiteX9-19" fmla="*/ 3143250 w 3143250"/>
                  <a:gd name="connsiteY9-20" fmla="*/ 919163 h 923925"/>
                  <a:gd name="connsiteX10-21" fmla="*/ 552450 w 3143250"/>
                  <a:gd name="connsiteY10-22" fmla="*/ 923925 h 923925"/>
                  <a:gd name="connsiteX0-23" fmla="*/ 552450 w 3143250"/>
                  <a:gd name="connsiteY0-24" fmla="*/ 923925 h 923925"/>
                  <a:gd name="connsiteX1-25" fmla="*/ 552450 w 3143250"/>
                  <a:gd name="connsiteY1-26" fmla="*/ 790575 h 923925"/>
                  <a:gd name="connsiteX2-27" fmla="*/ 461963 w 3143250"/>
                  <a:gd name="connsiteY2-28" fmla="*/ 414338 h 923925"/>
                  <a:gd name="connsiteX3-29" fmla="*/ 0 w 3143250"/>
                  <a:gd name="connsiteY3-30" fmla="*/ 271463 h 923925"/>
                  <a:gd name="connsiteX4-31" fmla="*/ 257175 w 3143250"/>
                  <a:gd name="connsiteY4-32" fmla="*/ 0 h 923925"/>
                  <a:gd name="connsiteX5-33" fmla="*/ 704850 w 3143250"/>
                  <a:gd name="connsiteY5-34" fmla="*/ 442913 h 923925"/>
                  <a:gd name="connsiteX6-35" fmla="*/ 1476375 w 3143250"/>
                  <a:gd name="connsiteY6-36" fmla="*/ 309563 h 923925"/>
                  <a:gd name="connsiteX7-37" fmla="*/ 2528888 w 3143250"/>
                  <a:gd name="connsiteY7-38" fmla="*/ 519113 h 923925"/>
                  <a:gd name="connsiteX8-39" fmla="*/ 3143250 w 3143250"/>
                  <a:gd name="connsiteY8-40" fmla="*/ 790575 h 923925"/>
                  <a:gd name="connsiteX9-41" fmla="*/ 3143250 w 3143250"/>
                  <a:gd name="connsiteY9-42" fmla="*/ 919163 h 923925"/>
                  <a:gd name="connsiteX10-43" fmla="*/ 552450 w 3143250"/>
                  <a:gd name="connsiteY10-44" fmla="*/ 923925 h 923925"/>
                  <a:gd name="connsiteX0-45" fmla="*/ 552450 w 3143250"/>
                  <a:gd name="connsiteY0-46" fmla="*/ 923925 h 923925"/>
                  <a:gd name="connsiteX1-47" fmla="*/ 552450 w 3143250"/>
                  <a:gd name="connsiteY1-48" fmla="*/ 790575 h 923925"/>
                  <a:gd name="connsiteX2-49" fmla="*/ 461963 w 3143250"/>
                  <a:gd name="connsiteY2-50" fmla="*/ 414338 h 923925"/>
                  <a:gd name="connsiteX3-51" fmla="*/ 0 w 3143250"/>
                  <a:gd name="connsiteY3-52" fmla="*/ 271463 h 923925"/>
                  <a:gd name="connsiteX4-53" fmla="*/ 257175 w 3143250"/>
                  <a:gd name="connsiteY4-54" fmla="*/ 0 h 923925"/>
                  <a:gd name="connsiteX5-55" fmla="*/ 704850 w 3143250"/>
                  <a:gd name="connsiteY5-56" fmla="*/ 442913 h 923925"/>
                  <a:gd name="connsiteX6-57" fmla="*/ 1476375 w 3143250"/>
                  <a:gd name="connsiteY6-58" fmla="*/ 309563 h 923925"/>
                  <a:gd name="connsiteX7-59" fmla="*/ 2528888 w 3143250"/>
                  <a:gd name="connsiteY7-60" fmla="*/ 519113 h 923925"/>
                  <a:gd name="connsiteX8-61" fmla="*/ 3143250 w 3143250"/>
                  <a:gd name="connsiteY8-62" fmla="*/ 790575 h 923925"/>
                  <a:gd name="connsiteX9-63" fmla="*/ 3143250 w 3143250"/>
                  <a:gd name="connsiteY9-64" fmla="*/ 919163 h 923925"/>
                  <a:gd name="connsiteX10-65" fmla="*/ 552450 w 3143250"/>
                  <a:gd name="connsiteY10-66" fmla="*/ 923925 h 923925"/>
                  <a:gd name="connsiteX0-67" fmla="*/ 552450 w 3143250"/>
                  <a:gd name="connsiteY0-68" fmla="*/ 923925 h 923925"/>
                  <a:gd name="connsiteX1-69" fmla="*/ 552450 w 3143250"/>
                  <a:gd name="connsiteY1-70" fmla="*/ 790575 h 923925"/>
                  <a:gd name="connsiteX2-71" fmla="*/ 461963 w 3143250"/>
                  <a:gd name="connsiteY2-72" fmla="*/ 414338 h 923925"/>
                  <a:gd name="connsiteX3-73" fmla="*/ 0 w 3143250"/>
                  <a:gd name="connsiteY3-74" fmla="*/ 271463 h 923925"/>
                  <a:gd name="connsiteX4-75" fmla="*/ 257175 w 3143250"/>
                  <a:gd name="connsiteY4-76" fmla="*/ 0 h 923925"/>
                  <a:gd name="connsiteX5-77" fmla="*/ 704850 w 3143250"/>
                  <a:gd name="connsiteY5-78" fmla="*/ 442913 h 923925"/>
                  <a:gd name="connsiteX6-79" fmla="*/ 1476375 w 3143250"/>
                  <a:gd name="connsiteY6-80" fmla="*/ 309563 h 923925"/>
                  <a:gd name="connsiteX7-81" fmla="*/ 2528888 w 3143250"/>
                  <a:gd name="connsiteY7-82" fmla="*/ 519113 h 923925"/>
                  <a:gd name="connsiteX8-83" fmla="*/ 3143250 w 3143250"/>
                  <a:gd name="connsiteY8-84" fmla="*/ 790575 h 923925"/>
                  <a:gd name="connsiteX9-85" fmla="*/ 3143250 w 3143250"/>
                  <a:gd name="connsiteY9-86" fmla="*/ 919163 h 923925"/>
                  <a:gd name="connsiteX10-87" fmla="*/ 552450 w 3143250"/>
                  <a:gd name="connsiteY10-88" fmla="*/ 923925 h 923925"/>
                  <a:gd name="connsiteX0-89" fmla="*/ 635540 w 3226340"/>
                  <a:gd name="connsiteY0-90" fmla="*/ 923925 h 923925"/>
                  <a:gd name="connsiteX1-91" fmla="*/ 635540 w 3226340"/>
                  <a:gd name="connsiteY1-92" fmla="*/ 790575 h 923925"/>
                  <a:gd name="connsiteX2-93" fmla="*/ 545053 w 3226340"/>
                  <a:gd name="connsiteY2-94" fmla="*/ 414338 h 923925"/>
                  <a:gd name="connsiteX3-95" fmla="*/ 83090 w 3226340"/>
                  <a:gd name="connsiteY3-96" fmla="*/ 271463 h 923925"/>
                  <a:gd name="connsiteX4-97" fmla="*/ 340265 w 3226340"/>
                  <a:gd name="connsiteY4-98" fmla="*/ 0 h 923925"/>
                  <a:gd name="connsiteX5-99" fmla="*/ 787940 w 3226340"/>
                  <a:gd name="connsiteY5-100" fmla="*/ 442913 h 923925"/>
                  <a:gd name="connsiteX6-101" fmla="*/ 1559465 w 3226340"/>
                  <a:gd name="connsiteY6-102" fmla="*/ 309563 h 923925"/>
                  <a:gd name="connsiteX7-103" fmla="*/ 2611978 w 3226340"/>
                  <a:gd name="connsiteY7-104" fmla="*/ 519113 h 923925"/>
                  <a:gd name="connsiteX8-105" fmla="*/ 3226340 w 3226340"/>
                  <a:gd name="connsiteY8-106" fmla="*/ 790575 h 923925"/>
                  <a:gd name="connsiteX9-107" fmla="*/ 3226340 w 3226340"/>
                  <a:gd name="connsiteY9-108" fmla="*/ 919163 h 923925"/>
                  <a:gd name="connsiteX10-109" fmla="*/ 635540 w 3226340"/>
                  <a:gd name="connsiteY10-110" fmla="*/ 923925 h 923925"/>
                  <a:gd name="connsiteX0-111" fmla="*/ 631715 w 3222515"/>
                  <a:gd name="connsiteY0-112" fmla="*/ 951418 h 951418"/>
                  <a:gd name="connsiteX1-113" fmla="*/ 631715 w 3222515"/>
                  <a:gd name="connsiteY1-114" fmla="*/ 818068 h 951418"/>
                  <a:gd name="connsiteX2-115" fmla="*/ 541228 w 3222515"/>
                  <a:gd name="connsiteY2-116" fmla="*/ 441831 h 951418"/>
                  <a:gd name="connsiteX3-117" fmla="*/ 79265 w 3222515"/>
                  <a:gd name="connsiteY3-118" fmla="*/ 298956 h 951418"/>
                  <a:gd name="connsiteX4-119" fmla="*/ 336440 w 3222515"/>
                  <a:gd name="connsiteY4-120" fmla="*/ 27493 h 951418"/>
                  <a:gd name="connsiteX5-121" fmla="*/ 784115 w 3222515"/>
                  <a:gd name="connsiteY5-122" fmla="*/ 470406 h 951418"/>
                  <a:gd name="connsiteX6-123" fmla="*/ 1555640 w 3222515"/>
                  <a:gd name="connsiteY6-124" fmla="*/ 337056 h 951418"/>
                  <a:gd name="connsiteX7-125" fmla="*/ 2608153 w 3222515"/>
                  <a:gd name="connsiteY7-126" fmla="*/ 546606 h 951418"/>
                  <a:gd name="connsiteX8-127" fmla="*/ 3222515 w 3222515"/>
                  <a:gd name="connsiteY8-128" fmla="*/ 818068 h 951418"/>
                  <a:gd name="connsiteX9-129" fmla="*/ 3222515 w 3222515"/>
                  <a:gd name="connsiteY9-130" fmla="*/ 946656 h 951418"/>
                  <a:gd name="connsiteX10-131" fmla="*/ 631715 w 3222515"/>
                  <a:gd name="connsiteY10-132" fmla="*/ 951418 h 951418"/>
                  <a:gd name="connsiteX0-133" fmla="*/ 581737 w 3172537"/>
                  <a:gd name="connsiteY0-134" fmla="*/ 959674 h 959674"/>
                  <a:gd name="connsiteX1-135" fmla="*/ 581737 w 3172537"/>
                  <a:gd name="connsiteY1-136" fmla="*/ 826324 h 959674"/>
                  <a:gd name="connsiteX2-137" fmla="*/ 491250 w 3172537"/>
                  <a:gd name="connsiteY2-138" fmla="*/ 450087 h 959674"/>
                  <a:gd name="connsiteX3-139" fmla="*/ 29287 w 3172537"/>
                  <a:gd name="connsiteY3-140" fmla="*/ 307212 h 959674"/>
                  <a:gd name="connsiteX4-141" fmla="*/ 286462 w 3172537"/>
                  <a:gd name="connsiteY4-142" fmla="*/ 35749 h 959674"/>
                  <a:gd name="connsiteX5-143" fmla="*/ 734137 w 3172537"/>
                  <a:gd name="connsiteY5-144" fmla="*/ 478662 h 959674"/>
                  <a:gd name="connsiteX6-145" fmla="*/ 1505662 w 3172537"/>
                  <a:gd name="connsiteY6-146" fmla="*/ 345312 h 959674"/>
                  <a:gd name="connsiteX7-147" fmla="*/ 2558175 w 3172537"/>
                  <a:gd name="connsiteY7-148" fmla="*/ 554862 h 959674"/>
                  <a:gd name="connsiteX8-149" fmla="*/ 3172537 w 3172537"/>
                  <a:gd name="connsiteY8-150" fmla="*/ 826324 h 959674"/>
                  <a:gd name="connsiteX9-151" fmla="*/ 3172537 w 3172537"/>
                  <a:gd name="connsiteY9-152" fmla="*/ 954912 h 959674"/>
                  <a:gd name="connsiteX10-153" fmla="*/ 581737 w 3172537"/>
                  <a:gd name="connsiteY10-154" fmla="*/ 959674 h 959674"/>
                  <a:gd name="connsiteX0-155" fmla="*/ 581737 w 3172537"/>
                  <a:gd name="connsiteY0-156" fmla="*/ 959674 h 959674"/>
                  <a:gd name="connsiteX1-157" fmla="*/ 581737 w 3172537"/>
                  <a:gd name="connsiteY1-158" fmla="*/ 826324 h 959674"/>
                  <a:gd name="connsiteX2-159" fmla="*/ 491250 w 3172537"/>
                  <a:gd name="connsiteY2-160" fmla="*/ 450087 h 959674"/>
                  <a:gd name="connsiteX3-161" fmla="*/ 29287 w 3172537"/>
                  <a:gd name="connsiteY3-162" fmla="*/ 307212 h 959674"/>
                  <a:gd name="connsiteX4-163" fmla="*/ 286462 w 3172537"/>
                  <a:gd name="connsiteY4-164" fmla="*/ 35749 h 959674"/>
                  <a:gd name="connsiteX5-165" fmla="*/ 734137 w 3172537"/>
                  <a:gd name="connsiteY5-166" fmla="*/ 478662 h 959674"/>
                  <a:gd name="connsiteX6-167" fmla="*/ 1505662 w 3172537"/>
                  <a:gd name="connsiteY6-168" fmla="*/ 345312 h 959674"/>
                  <a:gd name="connsiteX7-169" fmla="*/ 2558175 w 3172537"/>
                  <a:gd name="connsiteY7-170" fmla="*/ 554862 h 959674"/>
                  <a:gd name="connsiteX8-171" fmla="*/ 3172537 w 3172537"/>
                  <a:gd name="connsiteY8-172" fmla="*/ 826324 h 959674"/>
                  <a:gd name="connsiteX9-173" fmla="*/ 3172537 w 3172537"/>
                  <a:gd name="connsiteY9-174" fmla="*/ 954912 h 959674"/>
                  <a:gd name="connsiteX10-175" fmla="*/ 581737 w 3172537"/>
                  <a:gd name="connsiteY10-176" fmla="*/ 959674 h 959674"/>
                  <a:gd name="connsiteX0-177" fmla="*/ 584385 w 3175185"/>
                  <a:gd name="connsiteY0-178" fmla="*/ 949335 h 949335"/>
                  <a:gd name="connsiteX1-179" fmla="*/ 584385 w 3175185"/>
                  <a:gd name="connsiteY1-180" fmla="*/ 815985 h 949335"/>
                  <a:gd name="connsiteX2-181" fmla="*/ 493898 w 3175185"/>
                  <a:gd name="connsiteY2-182" fmla="*/ 439748 h 949335"/>
                  <a:gd name="connsiteX3-183" fmla="*/ 31935 w 3175185"/>
                  <a:gd name="connsiteY3-184" fmla="*/ 296873 h 949335"/>
                  <a:gd name="connsiteX4-185" fmla="*/ 289110 w 3175185"/>
                  <a:gd name="connsiteY4-186" fmla="*/ 25410 h 949335"/>
                  <a:gd name="connsiteX5-187" fmla="*/ 736785 w 3175185"/>
                  <a:gd name="connsiteY5-188" fmla="*/ 468323 h 949335"/>
                  <a:gd name="connsiteX6-189" fmla="*/ 1508310 w 3175185"/>
                  <a:gd name="connsiteY6-190" fmla="*/ 334973 h 949335"/>
                  <a:gd name="connsiteX7-191" fmla="*/ 2560823 w 3175185"/>
                  <a:gd name="connsiteY7-192" fmla="*/ 544523 h 949335"/>
                  <a:gd name="connsiteX8-193" fmla="*/ 3175185 w 3175185"/>
                  <a:gd name="connsiteY8-194" fmla="*/ 815985 h 949335"/>
                  <a:gd name="connsiteX9-195" fmla="*/ 3175185 w 3175185"/>
                  <a:gd name="connsiteY9-196" fmla="*/ 944573 h 949335"/>
                  <a:gd name="connsiteX10-197" fmla="*/ 584385 w 3175185"/>
                  <a:gd name="connsiteY10-198" fmla="*/ 949335 h 949335"/>
                  <a:gd name="connsiteX0-199" fmla="*/ 584773 w 3175573"/>
                  <a:gd name="connsiteY0-200" fmla="*/ 969300 h 969300"/>
                  <a:gd name="connsiteX1-201" fmla="*/ 584773 w 3175573"/>
                  <a:gd name="connsiteY1-202" fmla="*/ 835950 h 969300"/>
                  <a:gd name="connsiteX2-203" fmla="*/ 494286 w 3175573"/>
                  <a:gd name="connsiteY2-204" fmla="*/ 459713 h 969300"/>
                  <a:gd name="connsiteX3-205" fmla="*/ 32323 w 3175573"/>
                  <a:gd name="connsiteY3-206" fmla="*/ 316838 h 969300"/>
                  <a:gd name="connsiteX4-207" fmla="*/ 284736 w 3175573"/>
                  <a:gd name="connsiteY4-208" fmla="*/ 21562 h 969300"/>
                  <a:gd name="connsiteX5-209" fmla="*/ 737173 w 3175573"/>
                  <a:gd name="connsiteY5-210" fmla="*/ 488288 h 969300"/>
                  <a:gd name="connsiteX6-211" fmla="*/ 1508698 w 3175573"/>
                  <a:gd name="connsiteY6-212" fmla="*/ 354938 h 969300"/>
                  <a:gd name="connsiteX7-213" fmla="*/ 2561211 w 3175573"/>
                  <a:gd name="connsiteY7-214" fmla="*/ 564488 h 969300"/>
                  <a:gd name="connsiteX8-215" fmla="*/ 3175573 w 3175573"/>
                  <a:gd name="connsiteY8-216" fmla="*/ 835950 h 969300"/>
                  <a:gd name="connsiteX9-217" fmla="*/ 3175573 w 3175573"/>
                  <a:gd name="connsiteY9-218" fmla="*/ 964538 h 969300"/>
                  <a:gd name="connsiteX10-219" fmla="*/ 584773 w 3175573"/>
                  <a:gd name="connsiteY10-220" fmla="*/ 969300 h 969300"/>
                  <a:gd name="connsiteX0-221" fmla="*/ 584773 w 3175573"/>
                  <a:gd name="connsiteY0-222" fmla="*/ 969300 h 969300"/>
                  <a:gd name="connsiteX1-223" fmla="*/ 584773 w 3175573"/>
                  <a:gd name="connsiteY1-224" fmla="*/ 835950 h 969300"/>
                  <a:gd name="connsiteX2-225" fmla="*/ 494286 w 3175573"/>
                  <a:gd name="connsiteY2-226" fmla="*/ 459713 h 969300"/>
                  <a:gd name="connsiteX3-227" fmla="*/ 32323 w 3175573"/>
                  <a:gd name="connsiteY3-228" fmla="*/ 316838 h 969300"/>
                  <a:gd name="connsiteX4-229" fmla="*/ 284736 w 3175573"/>
                  <a:gd name="connsiteY4-230" fmla="*/ 21562 h 969300"/>
                  <a:gd name="connsiteX5-231" fmla="*/ 737173 w 3175573"/>
                  <a:gd name="connsiteY5-232" fmla="*/ 488288 h 969300"/>
                  <a:gd name="connsiteX6-233" fmla="*/ 1508698 w 3175573"/>
                  <a:gd name="connsiteY6-234" fmla="*/ 354938 h 969300"/>
                  <a:gd name="connsiteX7-235" fmla="*/ 2561211 w 3175573"/>
                  <a:gd name="connsiteY7-236" fmla="*/ 564488 h 969300"/>
                  <a:gd name="connsiteX8-237" fmla="*/ 3175573 w 3175573"/>
                  <a:gd name="connsiteY8-238" fmla="*/ 835950 h 969300"/>
                  <a:gd name="connsiteX9-239" fmla="*/ 3175573 w 3175573"/>
                  <a:gd name="connsiteY9-240" fmla="*/ 964538 h 969300"/>
                  <a:gd name="connsiteX10-241" fmla="*/ 584773 w 3175573"/>
                  <a:gd name="connsiteY10-242" fmla="*/ 969300 h 969300"/>
                  <a:gd name="connsiteX0-243" fmla="*/ 584773 w 3175573"/>
                  <a:gd name="connsiteY0-244" fmla="*/ 969300 h 969300"/>
                  <a:gd name="connsiteX1-245" fmla="*/ 584773 w 3175573"/>
                  <a:gd name="connsiteY1-246" fmla="*/ 835950 h 969300"/>
                  <a:gd name="connsiteX2-247" fmla="*/ 494286 w 3175573"/>
                  <a:gd name="connsiteY2-248" fmla="*/ 459713 h 969300"/>
                  <a:gd name="connsiteX3-249" fmla="*/ 32323 w 3175573"/>
                  <a:gd name="connsiteY3-250" fmla="*/ 316838 h 969300"/>
                  <a:gd name="connsiteX4-251" fmla="*/ 284736 w 3175573"/>
                  <a:gd name="connsiteY4-252" fmla="*/ 21562 h 969300"/>
                  <a:gd name="connsiteX5-253" fmla="*/ 737173 w 3175573"/>
                  <a:gd name="connsiteY5-254" fmla="*/ 488288 h 969300"/>
                  <a:gd name="connsiteX6-255" fmla="*/ 1508698 w 3175573"/>
                  <a:gd name="connsiteY6-256" fmla="*/ 354938 h 969300"/>
                  <a:gd name="connsiteX7-257" fmla="*/ 2561211 w 3175573"/>
                  <a:gd name="connsiteY7-258" fmla="*/ 564488 h 969300"/>
                  <a:gd name="connsiteX8-259" fmla="*/ 3175573 w 3175573"/>
                  <a:gd name="connsiteY8-260" fmla="*/ 835950 h 969300"/>
                  <a:gd name="connsiteX9-261" fmla="*/ 3175573 w 3175573"/>
                  <a:gd name="connsiteY9-262" fmla="*/ 964538 h 969300"/>
                  <a:gd name="connsiteX10-263" fmla="*/ 584773 w 3175573"/>
                  <a:gd name="connsiteY10-264" fmla="*/ 969300 h 969300"/>
                  <a:gd name="connsiteX0-265" fmla="*/ 584773 w 3175573"/>
                  <a:gd name="connsiteY0-266" fmla="*/ 969300 h 969300"/>
                  <a:gd name="connsiteX1-267" fmla="*/ 584773 w 3175573"/>
                  <a:gd name="connsiteY1-268" fmla="*/ 835950 h 969300"/>
                  <a:gd name="connsiteX2-269" fmla="*/ 494286 w 3175573"/>
                  <a:gd name="connsiteY2-270" fmla="*/ 459713 h 969300"/>
                  <a:gd name="connsiteX3-271" fmla="*/ 32323 w 3175573"/>
                  <a:gd name="connsiteY3-272" fmla="*/ 316838 h 969300"/>
                  <a:gd name="connsiteX4-273" fmla="*/ 284736 w 3175573"/>
                  <a:gd name="connsiteY4-274" fmla="*/ 21562 h 969300"/>
                  <a:gd name="connsiteX5-275" fmla="*/ 737173 w 3175573"/>
                  <a:gd name="connsiteY5-276" fmla="*/ 488288 h 969300"/>
                  <a:gd name="connsiteX6-277" fmla="*/ 1508698 w 3175573"/>
                  <a:gd name="connsiteY6-278" fmla="*/ 354938 h 969300"/>
                  <a:gd name="connsiteX7-279" fmla="*/ 2561211 w 3175573"/>
                  <a:gd name="connsiteY7-280" fmla="*/ 564488 h 969300"/>
                  <a:gd name="connsiteX8-281" fmla="*/ 3175573 w 3175573"/>
                  <a:gd name="connsiteY8-282" fmla="*/ 835950 h 969300"/>
                  <a:gd name="connsiteX9-283" fmla="*/ 3175573 w 3175573"/>
                  <a:gd name="connsiteY9-284" fmla="*/ 964538 h 969300"/>
                  <a:gd name="connsiteX10-285" fmla="*/ 584773 w 3175573"/>
                  <a:gd name="connsiteY10-286" fmla="*/ 969300 h 969300"/>
                  <a:gd name="connsiteX0-287" fmla="*/ 584773 w 3175573"/>
                  <a:gd name="connsiteY0-288" fmla="*/ 969300 h 969300"/>
                  <a:gd name="connsiteX1-289" fmla="*/ 584773 w 3175573"/>
                  <a:gd name="connsiteY1-290" fmla="*/ 835950 h 969300"/>
                  <a:gd name="connsiteX2-291" fmla="*/ 494286 w 3175573"/>
                  <a:gd name="connsiteY2-292" fmla="*/ 459713 h 969300"/>
                  <a:gd name="connsiteX3-293" fmla="*/ 32323 w 3175573"/>
                  <a:gd name="connsiteY3-294" fmla="*/ 316838 h 969300"/>
                  <a:gd name="connsiteX4-295" fmla="*/ 284736 w 3175573"/>
                  <a:gd name="connsiteY4-296" fmla="*/ 21562 h 969300"/>
                  <a:gd name="connsiteX5-297" fmla="*/ 737173 w 3175573"/>
                  <a:gd name="connsiteY5-298" fmla="*/ 488288 h 969300"/>
                  <a:gd name="connsiteX6-299" fmla="*/ 1508698 w 3175573"/>
                  <a:gd name="connsiteY6-300" fmla="*/ 354938 h 969300"/>
                  <a:gd name="connsiteX7-301" fmla="*/ 2561211 w 3175573"/>
                  <a:gd name="connsiteY7-302" fmla="*/ 564488 h 969300"/>
                  <a:gd name="connsiteX8-303" fmla="*/ 3175573 w 3175573"/>
                  <a:gd name="connsiteY8-304" fmla="*/ 835950 h 969300"/>
                  <a:gd name="connsiteX9-305" fmla="*/ 3175573 w 3175573"/>
                  <a:gd name="connsiteY9-306" fmla="*/ 964538 h 969300"/>
                  <a:gd name="connsiteX10-307" fmla="*/ 584773 w 3175573"/>
                  <a:gd name="connsiteY10-308" fmla="*/ 969300 h 969300"/>
                  <a:gd name="connsiteX0-309" fmla="*/ 584773 w 3175573"/>
                  <a:gd name="connsiteY0-310" fmla="*/ 969300 h 969300"/>
                  <a:gd name="connsiteX1-311" fmla="*/ 584773 w 3175573"/>
                  <a:gd name="connsiteY1-312" fmla="*/ 835950 h 969300"/>
                  <a:gd name="connsiteX2-313" fmla="*/ 494286 w 3175573"/>
                  <a:gd name="connsiteY2-314" fmla="*/ 459713 h 969300"/>
                  <a:gd name="connsiteX3-315" fmla="*/ 32323 w 3175573"/>
                  <a:gd name="connsiteY3-316" fmla="*/ 316838 h 969300"/>
                  <a:gd name="connsiteX4-317" fmla="*/ 284736 w 3175573"/>
                  <a:gd name="connsiteY4-318" fmla="*/ 21562 h 969300"/>
                  <a:gd name="connsiteX5-319" fmla="*/ 737173 w 3175573"/>
                  <a:gd name="connsiteY5-320" fmla="*/ 488288 h 969300"/>
                  <a:gd name="connsiteX6-321" fmla="*/ 1508698 w 3175573"/>
                  <a:gd name="connsiteY6-322" fmla="*/ 354938 h 969300"/>
                  <a:gd name="connsiteX7-323" fmla="*/ 2561211 w 3175573"/>
                  <a:gd name="connsiteY7-324" fmla="*/ 564488 h 969300"/>
                  <a:gd name="connsiteX8-325" fmla="*/ 3175573 w 3175573"/>
                  <a:gd name="connsiteY8-326" fmla="*/ 835950 h 969300"/>
                  <a:gd name="connsiteX9-327" fmla="*/ 3175573 w 3175573"/>
                  <a:gd name="connsiteY9-328" fmla="*/ 964538 h 969300"/>
                  <a:gd name="connsiteX10-329" fmla="*/ 584773 w 3175573"/>
                  <a:gd name="connsiteY10-330" fmla="*/ 969300 h 969300"/>
                  <a:gd name="connsiteX0-331" fmla="*/ 584773 w 3175573"/>
                  <a:gd name="connsiteY0-332" fmla="*/ 969300 h 969300"/>
                  <a:gd name="connsiteX1-333" fmla="*/ 584773 w 3175573"/>
                  <a:gd name="connsiteY1-334" fmla="*/ 835950 h 969300"/>
                  <a:gd name="connsiteX2-335" fmla="*/ 494286 w 3175573"/>
                  <a:gd name="connsiteY2-336" fmla="*/ 459713 h 969300"/>
                  <a:gd name="connsiteX3-337" fmla="*/ 32323 w 3175573"/>
                  <a:gd name="connsiteY3-338" fmla="*/ 316838 h 969300"/>
                  <a:gd name="connsiteX4-339" fmla="*/ 284736 w 3175573"/>
                  <a:gd name="connsiteY4-340" fmla="*/ 21562 h 969300"/>
                  <a:gd name="connsiteX5-341" fmla="*/ 737173 w 3175573"/>
                  <a:gd name="connsiteY5-342" fmla="*/ 488288 h 969300"/>
                  <a:gd name="connsiteX6-343" fmla="*/ 1508698 w 3175573"/>
                  <a:gd name="connsiteY6-344" fmla="*/ 354938 h 969300"/>
                  <a:gd name="connsiteX7-345" fmla="*/ 2561211 w 3175573"/>
                  <a:gd name="connsiteY7-346" fmla="*/ 564488 h 969300"/>
                  <a:gd name="connsiteX8-347" fmla="*/ 3175573 w 3175573"/>
                  <a:gd name="connsiteY8-348" fmla="*/ 835950 h 969300"/>
                  <a:gd name="connsiteX9-349" fmla="*/ 3175573 w 3175573"/>
                  <a:gd name="connsiteY9-350" fmla="*/ 964538 h 969300"/>
                  <a:gd name="connsiteX10-351" fmla="*/ 584773 w 3175573"/>
                  <a:gd name="connsiteY10-352" fmla="*/ 969300 h 969300"/>
                  <a:gd name="connsiteX0-353" fmla="*/ 584773 w 3175573"/>
                  <a:gd name="connsiteY0-354" fmla="*/ 969300 h 969300"/>
                  <a:gd name="connsiteX1-355" fmla="*/ 584773 w 3175573"/>
                  <a:gd name="connsiteY1-356" fmla="*/ 835950 h 969300"/>
                  <a:gd name="connsiteX2-357" fmla="*/ 494286 w 3175573"/>
                  <a:gd name="connsiteY2-358" fmla="*/ 459713 h 969300"/>
                  <a:gd name="connsiteX3-359" fmla="*/ 32323 w 3175573"/>
                  <a:gd name="connsiteY3-360" fmla="*/ 316838 h 969300"/>
                  <a:gd name="connsiteX4-361" fmla="*/ 284736 w 3175573"/>
                  <a:gd name="connsiteY4-362" fmla="*/ 21562 h 969300"/>
                  <a:gd name="connsiteX5-363" fmla="*/ 737173 w 3175573"/>
                  <a:gd name="connsiteY5-364" fmla="*/ 488288 h 969300"/>
                  <a:gd name="connsiteX6-365" fmla="*/ 1508698 w 3175573"/>
                  <a:gd name="connsiteY6-366" fmla="*/ 354938 h 969300"/>
                  <a:gd name="connsiteX7-367" fmla="*/ 2561211 w 3175573"/>
                  <a:gd name="connsiteY7-368" fmla="*/ 564488 h 969300"/>
                  <a:gd name="connsiteX8-369" fmla="*/ 3175573 w 3175573"/>
                  <a:gd name="connsiteY8-370" fmla="*/ 835950 h 969300"/>
                  <a:gd name="connsiteX9-371" fmla="*/ 3175573 w 3175573"/>
                  <a:gd name="connsiteY9-372" fmla="*/ 964538 h 969300"/>
                  <a:gd name="connsiteX10-373" fmla="*/ 584773 w 3175573"/>
                  <a:gd name="connsiteY10-374" fmla="*/ 969300 h 969300"/>
                  <a:gd name="connsiteX0-375" fmla="*/ 584773 w 3175573"/>
                  <a:gd name="connsiteY0-376" fmla="*/ 969300 h 969300"/>
                  <a:gd name="connsiteX1-377" fmla="*/ 584773 w 3175573"/>
                  <a:gd name="connsiteY1-378" fmla="*/ 835950 h 969300"/>
                  <a:gd name="connsiteX2-379" fmla="*/ 494286 w 3175573"/>
                  <a:gd name="connsiteY2-380" fmla="*/ 459713 h 969300"/>
                  <a:gd name="connsiteX3-381" fmla="*/ 32323 w 3175573"/>
                  <a:gd name="connsiteY3-382" fmla="*/ 316838 h 969300"/>
                  <a:gd name="connsiteX4-383" fmla="*/ 284736 w 3175573"/>
                  <a:gd name="connsiteY4-384" fmla="*/ 21562 h 969300"/>
                  <a:gd name="connsiteX5-385" fmla="*/ 737173 w 3175573"/>
                  <a:gd name="connsiteY5-386" fmla="*/ 488288 h 969300"/>
                  <a:gd name="connsiteX6-387" fmla="*/ 1508698 w 3175573"/>
                  <a:gd name="connsiteY6-388" fmla="*/ 354938 h 969300"/>
                  <a:gd name="connsiteX7-389" fmla="*/ 2561211 w 3175573"/>
                  <a:gd name="connsiteY7-390" fmla="*/ 564488 h 969300"/>
                  <a:gd name="connsiteX8-391" fmla="*/ 3175573 w 3175573"/>
                  <a:gd name="connsiteY8-392" fmla="*/ 835950 h 969300"/>
                  <a:gd name="connsiteX9-393" fmla="*/ 3175573 w 3175573"/>
                  <a:gd name="connsiteY9-394" fmla="*/ 964538 h 969300"/>
                  <a:gd name="connsiteX10-395" fmla="*/ 584773 w 3175573"/>
                  <a:gd name="connsiteY10-396" fmla="*/ 969300 h 969300"/>
                  <a:gd name="connsiteX0-397" fmla="*/ 580409 w 3171209"/>
                  <a:gd name="connsiteY0-398" fmla="*/ 969999 h 969999"/>
                  <a:gd name="connsiteX1-399" fmla="*/ 580409 w 3171209"/>
                  <a:gd name="connsiteY1-400" fmla="*/ 836649 h 969999"/>
                  <a:gd name="connsiteX2-401" fmla="*/ 489922 w 3171209"/>
                  <a:gd name="connsiteY2-402" fmla="*/ 460412 h 969999"/>
                  <a:gd name="connsiteX3-403" fmla="*/ 32721 w 3171209"/>
                  <a:gd name="connsiteY3-404" fmla="*/ 312775 h 969999"/>
                  <a:gd name="connsiteX4-405" fmla="*/ 280372 w 3171209"/>
                  <a:gd name="connsiteY4-406" fmla="*/ 22261 h 969999"/>
                  <a:gd name="connsiteX5-407" fmla="*/ 732809 w 3171209"/>
                  <a:gd name="connsiteY5-408" fmla="*/ 488987 h 969999"/>
                  <a:gd name="connsiteX6-409" fmla="*/ 1504334 w 3171209"/>
                  <a:gd name="connsiteY6-410" fmla="*/ 355637 h 969999"/>
                  <a:gd name="connsiteX7-411" fmla="*/ 2556847 w 3171209"/>
                  <a:gd name="connsiteY7-412" fmla="*/ 565187 h 969999"/>
                  <a:gd name="connsiteX8-413" fmla="*/ 3171209 w 3171209"/>
                  <a:gd name="connsiteY8-414" fmla="*/ 836649 h 969999"/>
                  <a:gd name="connsiteX9-415" fmla="*/ 3171209 w 3171209"/>
                  <a:gd name="connsiteY9-416" fmla="*/ 965237 h 969999"/>
                  <a:gd name="connsiteX10-417" fmla="*/ 580409 w 3171209"/>
                  <a:gd name="connsiteY10-418" fmla="*/ 969999 h 969999"/>
                  <a:gd name="connsiteX0-419" fmla="*/ 580409 w 3171209"/>
                  <a:gd name="connsiteY0-420" fmla="*/ 969999 h 969999"/>
                  <a:gd name="connsiteX1-421" fmla="*/ 580409 w 3171209"/>
                  <a:gd name="connsiteY1-422" fmla="*/ 836649 h 969999"/>
                  <a:gd name="connsiteX2-423" fmla="*/ 489922 w 3171209"/>
                  <a:gd name="connsiteY2-424" fmla="*/ 460412 h 969999"/>
                  <a:gd name="connsiteX3-425" fmla="*/ 32721 w 3171209"/>
                  <a:gd name="connsiteY3-426" fmla="*/ 312775 h 969999"/>
                  <a:gd name="connsiteX4-427" fmla="*/ 280372 w 3171209"/>
                  <a:gd name="connsiteY4-428" fmla="*/ 22261 h 969999"/>
                  <a:gd name="connsiteX5-429" fmla="*/ 732809 w 3171209"/>
                  <a:gd name="connsiteY5-430" fmla="*/ 488987 h 969999"/>
                  <a:gd name="connsiteX6-431" fmla="*/ 1504334 w 3171209"/>
                  <a:gd name="connsiteY6-432" fmla="*/ 355637 h 969999"/>
                  <a:gd name="connsiteX7-433" fmla="*/ 2556847 w 3171209"/>
                  <a:gd name="connsiteY7-434" fmla="*/ 565187 h 969999"/>
                  <a:gd name="connsiteX8-435" fmla="*/ 3171209 w 3171209"/>
                  <a:gd name="connsiteY8-436" fmla="*/ 836649 h 969999"/>
                  <a:gd name="connsiteX9-437" fmla="*/ 3171209 w 3171209"/>
                  <a:gd name="connsiteY9-438" fmla="*/ 965237 h 969999"/>
                  <a:gd name="connsiteX10-439" fmla="*/ 580409 w 3171209"/>
                  <a:gd name="connsiteY10-440" fmla="*/ 969999 h 969999"/>
                  <a:gd name="connsiteX0-441" fmla="*/ 583883 w 3174683"/>
                  <a:gd name="connsiteY0-442" fmla="*/ 967054 h 967054"/>
                  <a:gd name="connsiteX1-443" fmla="*/ 583883 w 3174683"/>
                  <a:gd name="connsiteY1-444" fmla="*/ 833704 h 967054"/>
                  <a:gd name="connsiteX2-445" fmla="*/ 493396 w 3174683"/>
                  <a:gd name="connsiteY2-446" fmla="*/ 457467 h 967054"/>
                  <a:gd name="connsiteX3-447" fmla="*/ 36195 w 3174683"/>
                  <a:gd name="connsiteY3-448" fmla="*/ 309830 h 967054"/>
                  <a:gd name="connsiteX4-449" fmla="*/ 283846 w 3174683"/>
                  <a:gd name="connsiteY4-450" fmla="*/ 19316 h 967054"/>
                  <a:gd name="connsiteX5-451" fmla="*/ 736283 w 3174683"/>
                  <a:gd name="connsiteY5-452" fmla="*/ 486042 h 967054"/>
                  <a:gd name="connsiteX6-453" fmla="*/ 1507808 w 3174683"/>
                  <a:gd name="connsiteY6-454" fmla="*/ 352692 h 967054"/>
                  <a:gd name="connsiteX7-455" fmla="*/ 2560321 w 3174683"/>
                  <a:gd name="connsiteY7-456" fmla="*/ 562242 h 967054"/>
                  <a:gd name="connsiteX8-457" fmla="*/ 3174683 w 3174683"/>
                  <a:gd name="connsiteY8-458" fmla="*/ 833704 h 967054"/>
                  <a:gd name="connsiteX9-459" fmla="*/ 3174683 w 3174683"/>
                  <a:gd name="connsiteY9-460" fmla="*/ 962292 h 967054"/>
                  <a:gd name="connsiteX10-461" fmla="*/ 583883 w 3174683"/>
                  <a:gd name="connsiteY10-462" fmla="*/ 967054 h 967054"/>
                  <a:gd name="connsiteX0-463" fmla="*/ 583883 w 3174683"/>
                  <a:gd name="connsiteY0-464" fmla="*/ 967054 h 967054"/>
                  <a:gd name="connsiteX1-465" fmla="*/ 583883 w 3174683"/>
                  <a:gd name="connsiteY1-466" fmla="*/ 833704 h 967054"/>
                  <a:gd name="connsiteX2-467" fmla="*/ 479108 w 3174683"/>
                  <a:gd name="connsiteY2-468" fmla="*/ 469374 h 967054"/>
                  <a:gd name="connsiteX3-469" fmla="*/ 36195 w 3174683"/>
                  <a:gd name="connsiteY3-470" fmla="*/ 309830 h 967054"/>
                  <a:gd name="connsiteX4-471" fmla="*/ 283846 w 3174683"/>
                  <a:gd name="connsiteY4-472" fmla="*/ 19316 h 967054"/>
                  <a:gd name="connsiteX5-473" fmla="*/ 736283 w 3174683"/>
                  <a:gd name="connsiteY5-474" fmla="*/ 486042 h 967054"/>
                  <a:gd name="connsiteX6-475" fmla="*/ 1507808 w 3174683"/>
                  <a:gd name="connsiteY6-476" fmla="*/ 352692 h 967054"/>
                  <a:gd name="connsiteX7-477" fmla="*/ 2560321 w 3174683"/>
                  <a:gd name="connsiteY7-478" fmla="*/ 562242 h 967054"/>
                  <a:gd name="connsiteX8-479" fmla="*/ 3174683 w 3174683"/>
                  <a:gd name="connsiteY8-480" fmla="*/ 833704 h 967054"/>
                  <a:gd name="connsiteX9-481" fmla="*/ 3174683 w 3174683"/>
                  <a:gd name="connsiteY9-482" fmla="*/ 962292 h 967054"/>
                  <a:gd name="connsiteX10-483" fmla="*/ 583883 w 3174683"/>
                  <a:gd name="connsiteY10-484" fmla="*/ 967054 h 967054"/>
                  <a:gd name="connsiteX0-485" fmla="*/ 583883 w 3174683"/>
                  <a:gd name="connsiteY0-486" fmla="*/ 967054 h 967054"/>
                  <a:gd name="connsiteX1-487" fmla="*/ 583883 w 3174683"/>
                  <a:gd name="connsiteY1-488" fmla="*/ 833704 h 967054"/>
                  <a:gd name="connsiteX2-489" fmla="*/ 479108 w 3174683"/>
                  <a:gd name="connsiteY2-490" fmla="*/ 469374 h 967054"/>
                  <a:gd name="connsiteX3-491" fmla="*/ 36195 w 3174683"/>
                  <a:gd name="connsiteY3-492" fmla="*/ 309830 h 967054"/>
                  <a:gd name="connsiteX4-493" fmla="*/ 283846 w 3174683"/>
                  <a:gd name="connsiteY4-494" fmla="*/ 19316 h 967054"/>
                  <a:gd name="connsiteX5-495" fmla="*/ 736283 w 3174683"/>
                  <a:gd name="connsiteY5-496" fmla="*/ 486042 h 967054"/>
                  <a:gd name="connsiteX6-497" fmla="*/ 1507808 w 3174683"/>
                  <a:gd name="connsiteY6-498" fmla="*/ 352692 h 967054"/>
                  <a:gd name="connsiteX7-499" fmla="*/ 2560321 w 3174683"/>
                  <a:gd name="connsiteY7-500" fmla="*/ 562242 h 967054"/>
                  <a:gd name="connsiteX8-501" fmla="*/ 3174683 w 3174683"/>
                  <a:gd name="connsiteY8-502" fmla="*/ 833704 h 967054"/>
                  <a:gd name="connsiteX9-503" fmla="*/ 3174683 w 3174683"/>
                  <a:gd name="connsiteY9-504" fmla="*/ 962292 h 967054"/>
                  <a:gd name="connsiteX10-505" fmla="*/ 583883 w 3174683"/>
                  <a:gd name="connsiteY10-506" fmla="*/ 967054 h 967054"/>
                  <a:gd name="connsiteX0-507" fmla="*/ 583883 w 3174683"/>
                  <a:gd name="connsiteY0-508" fmla="*/ 967054 h 967054"/>
                  <a:gd name="connsiteX1-509" fmla="*/ 583883 w 3174683"/>
                  <a:gd name="connsiteY1-510" fmla="*/ 833704 h 967054"/>
                  <a:gd name="connsiteX2-511" fmla="*/ 479108 w 3174683"/>
                  <a:gd name="connsiteY2-512" fmla="*/ 469374 h 967054"/>
                  <a:gd name="connsiteX3-513" fmla="*/ 36195 w 3174683"/>
                  <a:gd name="connsiteY3-514" fmla="*/ 309830 h 967054"/>
                  <a:gd name="connsiteX4-515" fmla="*/ 283846 w 3174683"/>
                  <a:gd name="connsiteY4-516" fmla="*/ 19316 h 967054"/>
                  <a:gd name="connsiteX5-517" fmla="*/ 736283 w 3174683"/>
                  <a:gd name="connsiteY5-518" fmla="*/ 486042 h 967054"/>
                  <a:gd name="connsiteX6-519" fmla="*/ 1507808 w 3174683"/>
                  <a:gd name="connsiteY6-520" fmla="*/ 352692 h 967054"/>
                  <a:gd name="connsiteX7-521" fmla="*/ 2560321 w 3174683"/>
                  <a:gd name="connsiteY7-522" fmla="*/ 562242 h 967054"/>
                  <a:gd name="connsiteX8-523" fmla="*/ 3174683 w 3174683"/>
                  <a:gd name="connsiteY8-524" fmla="*/ 833704 h 967054"/>
                  <a:gd name="connsiteX9-525" fmla="*/ 3174683 w 3174683"/>
                  <a:gd name="connsiteY9-526" fmla="*/ 962292 h 967054"/>
                  <a:gd name="connsiteX10-527" fmla="*/ 583883 w 3174683"/>
                  <a:gd name="connsiteY10-528" fmla="*/ 967054 h 967054"/>
                  <a:gd name="connsiteX0-529" fmla="*/ 583883 w 3174683"/>
                  <a:gd name="connsiteY0-530" fmla="*/ 967054 h 967054"/>
                  <a:gd name="connsiteX1-531" fmla="*/ 583883 w 3174683"/>
                  <a:gd name="connsiteY1-532" fmla="*/ 833704 h 967054"/>
                  <a:gd name="connsiteX2-533" fmla="*/ 479108 w 3174683"/>
                  <a:gd name="connsiteY2-534" fmla="*/ 469374 h 967054"/>
                  <a:gd name="connsiteX3-535" fmla="*/ 36195 w 3174683"/>
                  <a:gd name="connsiteY3-536" fmla="*/ 309830 h 967054"/>
                  <a:gd name="connsiteX4-537" fmla="*/ 283846 w 3174683"/>
                  <a:gd name="connsiteY4-538" fmla="*/ 19316 h 967054"/>
                  <a:gd name="connsiteX5-539" fmla="*/ 736283 w 3174683"/>
                  <a:gd name="connsiteY5-540" fmla="*/ 486042 h 967054"/>
                  <a:gd name="connsiteX6-541" fmla="*/ 1507808 w 3174683"/>
                  <a:gd name="connsiteY6-542" fmla="*/ 352692 h 967054"/>
                  <a:gd name="connsiteX7-543" fmla="*/ 2560321 w 3174683"/>
                  <a:gd name="connsiteY7-544" fmla="*/ 562242 h 967054"/>
                  <a:gd name="connsiteX8-545" fmla="*/ 3174683 w 3174683"/>
                  <a:gd name="connsiteY8-546" fmla="*/ 833704 h 967054"/>
                  <a:gd name="connsiteX9-547" fmla="*/ 3174683 w 3174683"/>
                  <a:gd name="connsiteY9-548" fmla="*/ 962292 h 967054"/>
                  <a:gd name="connsiteX10-549" fmla="*/ 583883 w 3174683"/>
                  <a:gd name="connsiteY10-550" fmla="*/ 967054 h 967054"/>
                  <a:gd name="connsiteX0-551" fmla="*/ 583883 w 3174683"/>
                  <a:gd name="connsiteY0-552" fmla="*/ 967054 h 967054"/>
                  <a:gd name="connsiteX1-553" fmla="*/ 583883 w 3174683"/>
                  <a:gd name="connsiteY1-554" fmla="*/ 833704 h 967054"/>
                  <a:gd name="connsiteX2-555" fmla="*/ 479108 w 3174683"/>
                  <a:gd name="connsiteY2-556" fmla="*/ 469374 h 967054"/>
                  <a:gd name="connsiteX3-557" fmla="*/ 36195 w 3174683"/>
                  <a:gd name="connsiteY3-558" fmla="*/ 309830 h 967054"/>
                  <a:gd name="connsiteX4-559" fmla="*/ 283846 w 3174683"/>
                  <a:gd name="connsiteY4-560" fmla="*/ 19316 h 967054"/>
                  <a:gd name="connsiteX5-561" fmla="*/ 736283 w 3174683"/>
                  <a:gd name="connsiteY5-562" fmla="*/ 486042 h 967054"/>
                  <a:gd name="connsiteX6-563" fmla="*/ 1507808 w 3174683"/>
                  <a:gd name="connsiteY6-564" fmla="*/ 352692 h 967054"/>
                  <a:gd name="connsiteX7-565" fmla="*/ 2560321 w 3174683"/>
                  <a:gd name="connsiteY7-566" fmla="*/ 562242 h 967054"/>
                  <a:gd name="connsiteX8-567" fmla="*/ 3174683 w 3174683"/>
                  <a:gd name="connsiteY8-568" fmla="*/ 833704 h 967054"/>
                  <a:gd name="connsiteX9-569" fmla="*/ 3174683 w 3174683"/>
                  <a:gd name="connsiteY9-570" fmla="*/ 962292 h 967054"/>
                  <a:gd name="connsiteX10-571" fmla="*/ 583883 w 3174683"/>
                  <a:gd name="connsiteY10-572" fmla="*/ 967054 h 967054"/>
                  <a:gd name="connsiteX0-573" fmla="*/ 588306 w 3179106"/>
                  <a:gd name="connsiteY0-574" fmla="*/ 963580 h 963580"/>
                  <a:gd name="connsiteX1-575" fmla="*/ 588306 w 3179106"/>
                  <a:gd name="connsiteY1-576" fmla="*/ 830230 h 963580"/>
                  <a:gd name="connsiteX2-577" fmla="*/ 483531 w 3179106"/>
                  <a:gd name="connsiteY2-578" fmla="*/ 465900 h 963580"/>
                  <a:gd name="connsiteX3-579" fmla="*/ 40618 w 3179106"/>
                  <a:gd name="connsiteY3-580" fmla="*/ 306356 h 963580"/>
                  <a:gd name="connsiteX4-581" fmla="*/ 288269 w 3179106"/>
                  <a:gd name="connsiteY4-582" fmla="*/ 15842 h 963580"/>
                  <a:gd name="connsiteX5-583" fmla="*/ 740706 w 3179106"/>
                  <a:gd name="connsiteY5-584" fmla="*/ 482568 h 963580"/>
                  <a:gd name="connsiteX6-585" fmla="*/ 1512231 w 3179106"/>
                  <a:gd name="connsiteY6-586" fmla="*/ 349218 h 963580"/>
                  <a:gd name="connsiteX7-587" fmla="*/ 2564744 w 3179106"/>
                  <a:gd name="connsiteY7-588" fmla="*/ 558768 h 963580"/>
                  <a:gd name="connsiteX8-589" fmla="*/ 3179106 w 3179106"/>
                  <a:gd name="connsiteY8-590" fmla="*/ 830230 h 963580"/>
                  <a:gd name="connsiteX9-591" fmla="*/ 3179106 w 3179106"/>
                  <a:gd name="connsiteY9-592" fmla="*/ 958818 h 963580"/>
                  <a:gd name="connsiteX10-593" fmla="*/ 588306 w 3179106"/>
                  <a:gd name="connsiteY10-594" fmla="*/ 963580 h 963580"/>
                  <a:gd name="connsiteX0-595" fmla="*/ 587277 w 3178077"/>
                  <a:gd name="connsiteY0-596" fmla="*/ 968048 h 968048"/>
                  <a:gd name="connsiteX1-597" fmla="*/ 587277 w 3178077"/>
                  <a:gd name="connsiteY1-598" fmla="*/ 834698 h 968048"/>
                  <a:gd name="connsiteX2-599" fmla="*/ 482502 w 3178077"/>
                  <a:gd name="connsiteY2-600" fmla="*/ 470368 h 968048"/>
                  <a:gd name="connsiteX3-601" fmla="*/ 39589 w 3178077"/>
                  <a:gd name="connsiteY3-602" fmla="*/ 310824 h 968048"/>
                  <a:gd name="connsiteX4-603" fmla="*/ 287240 w 3178077"/>
                  <a:gd name="connsiteY4-604" fmla="*/ 20310 h 968048"/>
                  <a:gd name="connsiteX5-605" fmla="*/ 739677 w 3178077"/>
                  <a:gd name="connsiteY5-606" fmla="*/ 487036 h 968048"/>
                  <a:gd name="connsiteX6-607" fmla="*/ 1511202 w 3178077"/>
                  <a:gd name="connsiteY6-608" fmla="*/ 353686 h 968048"/>
                  <a:gd name="connsiteX7-609" fmla="*/ 2563715 w 3178077"/>
                  <a:gd name="connsiteY7-610" fmla="*/ 563236 h 968048"/>
                  <a:gd name="connsiteX8-611" fmla="*/ 3178077 w 3178077"/>
                  <a:gd name="connsiteY8-612" fmla="*/ 834698 h 968048"/>
                  <a:gd name="connsiteX9-613" fmla="*/ 3178077 w 3178077"/>
                  <a:gd name="connsiteY9-614" fmla="*/ 963286 h 968048"/>
                  <a:gd name="connsiteX10-615" fmla="*/ 587277 w 3178077"/>
                  <a:gd name="connsiteY10-616" fmla="*/ 968048 h 968048"/>
                  <a:gd name="connsiteX0-617" fmla="*/ 587277 w 3178077"/>
                  <a:gd name="connsiteY0-618" fmla="*/ 968048 h 968048"/>
                  <a:gd name="connsiteX1-619" fmla="*/ 587277 w 3178077"/>
                  <a:gd name="connsiteY1-620" fmla="*/ 834698 h 968048"/>
                  <a:gd name="connsiteX2-621" fmla="*/ 482502 w 3178077"/>
                  <a:gd name="connsiteY2-622" fmla="*/ 470368 h 968048"/>
                  <a:gd name="connsiteX3-623" fmla="*/ 39589 w 3178077"/>
                  <a:gd name="connsiteY3-624" fmla="*/ 310824 h 968048"/>
                  <a:gd name="connsiteX4-625" fmla="*/ 287240 w 3178077"/>
                  <a:gd name="connsiteY4-626" fmla="*/ 20310 h 968048"/>
                  <a:gd name="connsiteX5-627" fmla="*/ 739677 w 3178077"/>
                  <a:gd name="connsiteY5-628" fmla="*/ 487036 h 968048"/>
                  <a:gd name="connsiteX6-629" fmla="*/ 1511202 w 3178077"/>
                  <a:gd name="connsiteY6-630" fmla="*/ 353686 h 968048"/>
                  <a:gd name="connsiteX7-631" fmla="*/ 2563715 w 3178077"/>
                  <a:gd name="connsiteY7-632" fmla="*/ 563236 h 968048"/>
                  <a:gd name="connsiteX8-633" fmla="*/ 3178077 w 3178077"/>
                  <a:gd name="connsiteY8-634" fmla="*/ 834698 h 968048"/>
                  <a:gd name="connsiteX9-635" fmla="*/ 3178077 w 3178077"/>
                  <a:gd name="connsiteY9-636" fmla="*/ 963286 h 968048"/>
                  <a:gd name="connsiteX10-637" fmla="*/ 587277 w 3178077"/>
                  <a:gd name="connsiteY10-638" fmla="*/ 968048 h 968048"/>
                  <a:gd name="connsiteX0-639" fmla="*/ 587277 w 3178077"/>
                  <a:gd name="connsiteY0-640" fmla="*/ 968048 h 968048"/>
                  <a:gd name="connsiteX1-641" fmla="*/ 587277 w 3178077"/>
                  <a:gd name="connsiteY1-642" fmla="*/ 834698 h 968048"/>
                  <a:gd name="connsiteX2-643" fmla="*/ 482502 w 3178077"/>
                  <a:gd name="connsiteY2-644" fmla="*/ 470368 h 968048"/>
                  <a:gd name="connsiteX3-645" fmla="*/ 39589 w 3178077"/>
                  <a:gd name="connsiteY3-646" fmla="*/ 310824 h 968048"/>
                  <a:gd name="connsiteX4-647" fmla="*/ 287240 w 3178077"/>
                  <a:gd name="connsiteY4-648" fmla="*/ 20310 h 968048"/>
                  <a:gd name="connsiteX5-649" fmla="*/ 739677 w 3178077"/>
                  <a:gd name="connsiteY5-650" fmla="*/ 487036 h 968048"/>
                  <a:gd name="connsiteX6-651" fmla="*/ 1511202 w 3178077"/>
                  <a:gd name="connsiteY6-652" fmla="*/ 353686 h 968048"/>
                  <a:gd name="connsiteX7-653" fmla="*/ 2563715 w 3178077"/>
                  <a:gd name="connsiteY7-654" fmla="*/ 563236 h 968048"/>
                  <a:gd name="connsiteX8-655" fmla="*/ 3178077 w 3178077"/>
                  <a:gd name="connsiteY8-656" fmla="*/ 834698 h 968048"/>
                  <a:gd name="connsiteX9-657" fmla="*/ 3178077 w 3178077"/>
                  <a:gd name="connsiteY9-658" fmla="*/ 963286 h 968048"/>
                  <a:gd name="connsiteX10-659" fmla="*/ 587277 w 3178077"/>
                  <a:gd name="connsiteY10-660" fmla="*/ 968048 h 9680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3178077" h="968048">
                    <a:moveTo>
                      <a:pt x="587277" y="968048"/>
                    </a:moveTo>
                    <a:lnTo>
                      <a:pt x="587277" y="834698"/>
                    </a:lnTo>
                    <a:cubicBezTo>
                      <a:pt x="714278" y="666423"/>
                      <a:pt x="741264" y="576730"/>
                      <a:pt x="482502" y="470368"/>
                    </a:cubicBezTo>
                    <a:cubicBezTo>
                      <a:pt x="259458" y="408456"/>
                      <a:pt x="148334" y="432267"/>
                      <a:pt x="39589" y="310824"/>
                    </a:cubicBezTo>
                    <a:cubicBezTo>
                      <a:pt x="-110429" y="60791"/>
                      <a:pt x="208659" y="-48746"/>
                      <a:pt x="287240" y="20310"/>
                    </a:cubicBezTo>
                    <a:cubicBezTo>
                      <a:pt x="484090" y="115561"/>
                      <a:pt x="542827" y="377498"/>
                      <a:pt x="739677" y="487036"/>
                    </a:cubicBezTo>
                    <a:cubicBezTo>
                      <a:pt x="1134964" y="647374"/>
                      <a:pt x="1306414" y="474336"/>
                      <a:pt x="1511202" y="353686"/>
                    </a:cubicBezTo>
                    <a:cubicBezTo>
                      <a:pt x="1752503" y="771199"/>
                      <a:pt x="2131915" y="812474"/>
                      <a:pt x="2563715" y="563236"/>
                    </a:cubicBezTo>
                    <a:cubicBezTo>
                      <a:pt x="2758977" y="682298"/>
                      <a:pt x="2906615" y="801361"/>
                      <a:pt x="3178077" y="834698"/>
                    </a:cubicBezTo>
                    <a:lnTo>
                      <a:pt x="3178077" y="963286"/>
                    </a:lnTo>
                    <a:lnTo>
                      <a:pt x="587277" y="968048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泪滴形 55"/>
              <p:cNvSpPr/>
              <p:nvPr>
                <p:custDataLst>
                  <p:tags r:id="rId16"/>
                </p:custDataLst>
              </p:nvPr>
            </p:nvSpPr>
            <p:spPr>
              <a:xfrm rot="5552979">
                <a:off x="3539835" y="5416951"/>
                <a:ext cx="416454" cy="493371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416454" h="493371">
                    <a:moveTo>
                      <a:pt x="218" y="364900"/>
                    </a:moveTo>
                    <a:cubicBezTo>
                      <a:pt x="-6907" y="230606"/>
                      <a:pt x="161796" y="228210"/>
                      <a:pt x="269539" y="178042"/>
                    </a:cubicBezTo>
                    <a:cubicBezTo>
                      <a:pt x="345457" y="117901"/>
                      <a:pt x="348371" y="77691"/>
                      <a:pt x="390137" y="0"/>
                    </a:cubicBezTo>
                    <a:cubicBezTo>
                      <a:pt x="419213" y="74123"/>
                      <a:pt x="430848" y="184777"/>
                      <a:pt x="389934" y="293004"/>
                    </a:cubicBezTo>
                    <a:cubicBezTo>
                      <a:pt x="361175" y="394727"/>
                      <a:pt x="255084" y="476703"/>
                      <a:pt x="190131" y="488686"/>
                    </a:cubicBezTo>
                    <a:cubicBezTo>
                      <a:pt x="125178" y="500669"/>
                      <a:pt x="7343" y="499194"/>
                      <a:pt x="218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泪滴形 55"/>
              <p:cNvSpPr/>
              <p:nvPr>
                <p:custDataLst>
                  <p:tags r:id="rId17"/>
                </p:custDataLst>
              </p:nvPr>
            </p:nvSpPr>
            <p:spPr>
              <a:xfrm rot="8258284" flipH="1">
                <a:off x="3079555" y="6029560"/>
                <a:ext cx="205227" cy="243718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  <a:gd name="connsiteX0-253" fmla="*/ 0 w 416236"/>
                  <a:gd name="connsiteY0-254" fmla="*/ 364900 h 493371"/>
                  <a:gd name="connsiteX1-255" fmla="*/ 389919 w 416236"/>
                  <a:gd name="connsiteY1-256" fmla="*/ 0 h 493371"/>
                  <a:gd name="connsiteX2-257" fmla="*/ 389716 w 416236"/>
                  <a:gd name="connsiteY2-258" fmla="*/ 293004 h 493371"/>
                  <a:gd name="connsiteX3-259" fmla="*/ 189913 w 416236"/>
                  <a:gd name="connsiteY3-260" fmla="*/ 488686 h 493371"/>
                  <a:gd name="connsiteX4-261" fmla="*/ 0 w 416236"/>
                  <a:gd name="connsiteY4-262" fmla="*/ 364900 h 493371"/>
                  <a:gd name="connsiteX0-263" fmla="*/ 329 w 416565"/>
                  <a:gd name="connsiteY0-264" fmla="*/ 364900 h 493062"/>
                  <a:gd name="connsiteX1-265" fmla="*/ 390248 w 416565"/>
                  <a:gd name="connsiteY1-266" fmla="*/ 0 h 493062"/>
                  <a:gd name="connsiteX2-267" fmla="*/ 390045 w 416565"/>
                  <a:gd name="connsiteY2-268" fmla="*/ 293004 h 493062"/>
                  <a:gd name="connsiteX3-269" fmla="*/ 190242 w 416565"/>
                  <a:gd name="connsiteY3-270" fmla="*/ 488686 h 493062"/>
                  <a:gd name="connsiteX4-271" fmla="*/ 329 w 416565"/>
                  <a:gd name="connsiteY4-272" fmla="*/ 364900 h 493062"/>
                  <a:gd name="connsiteX0-273" fmla="*/ 984 w 417220"/>
                  <a:gd name="connsiteY0-274" fmla="*/ 364900 h 495473"/>
                  <a:gd name="connsiteX1-275" fmla="*/ 390903 w 417220"/>
                  <a:gd name="connsiteY1-276" fmla="*/ 0 h 495473"/>
                  <a:gd name="connsiteX2-277" fmla="*/ 390700 w 417220"/>
                  <a:gd name="connsiteY2-278" fmla="*/ 293004 h 495473"/>
                  <a:gd name="connsiteX3-279" fmla="*/ 190897 w 417220"/>
                  <a:gd name="connsiteY3-280" fmla="*/ 488686 h 495473"/>
                  <a:gd name="connsiteX4-281" fmla="*/ 984 w 417220"/>
                  <a:gd name="connsiteY4-282" fmla="*/ 364900 h 4954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17220" h="495472">
                    <a:moveTo>
                      <a:pt x="984" y="364900"/>
                    </a:moveTo>
                    <a:cubicBezTo>
                      <a:pt x="-20815" y="215803"/>
                      <a:pt x="325950" y="11983"/>
                      <a:pt x="390903" y="0"/>
                    </a:cubicBezTo>
                    <a:cubicBezTo>
                      <a:pt x="419979" y="74123"/>
                      <a:pt x="431614" y="184777"/>
                      <a:pt x="390700" y="293004"/>
                    </a:cubicBezTo>
                    <a:cubicBezTo>
                      <a:pt x="361941" y="394727"/>
                      <a:pt x="255850" y="476703"/>
                      <a:pt x="190897" y="488686"/>
                    </a:cubicBezTo>
                    <a:cubicBezTo>
                      <a:pt x="125944" y="500669"/>
                      <a:pt x="22783" y="513997"/>
                      <a:pt x="984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任意多边形: 形状 229"/>
              <p:cNvSpPr/>
              <p:nvPr>
                <p:custDataLst>
                  <p:tags r:id="rId18"/>
                </p:custDataLst>
              </p:nvPr>
            </p:nvSpPr>
            <p:spPr>
              <a:xfrm>
                <a:off x="119061" y="6355866"/>
                <a:ext cx="3076577" cy="98792"/>
              </a:xfrm>
              <a:custGeom>
                <a:avLst/>
                <a:gdLst>
                  <a:gd name="connsiteX0" fmla="*/ 592139 w 3076577"/>
                  <a:gd name="connsiteY0" fmla="*/ 0 h 98792"/>
                  <a:gd name="connsiteX1" fmla="*/ 3076577 w 3076577"/>
                  <a:gd name="connsiteY1" fmla="*/ 0 h 98792"/>
                  <a:gd name="connsiteX2" fmla="*/ 3076577 w 3076577"/>
                  <a:gd name="connsiteY2" fmla="*/ 98792 h 98792"/>
                  <a:gd name="connsiteX3" fmla="*/ 592139 w 3076577"/>
                  <a:gd name="connsiteY3" fmla="*/ 98792 h 98792"/>
                  <a:gd name="connsiteX4" fmla="*/ 592139 w 3076577"/>
                  <a:gd name="connsiteY4" fmla="*/ 98791 h 98792"/>
                  <a:gd name="connsiteX5" fmla="*/ 48455 w 3076577"/>
                  <a:gd name="connsiteY5" fmla="*/ 98791 h 98792"/>
                  <a:gd name="connsiteX6" fmla="*/ 0 w 3076577"/>
                  <a:gd name="connsiteY6" fmla="*/ 50336 h 98792"/>
                  <a:gd name="connsiteX7" fmla="*/ 48455 w 3076577"/>
                  <a:gd name="connsiteY7" fmla="*/ 1881 h 98792"/>
                  <a:gd name="connsiteX8" fmla="*/ 592139 w 3076577"/>
                  <a:gd name="connsiteY8" fmla="*/ 1881 h 9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77" h="98792">
                    <a:moveTo>
                      <a:pt x="592139" y="0"/>
                    </a:moveTo>
                    <a:lnTo>
                      <a:pt x="3076577" y="0"/>
                    </a:lnTo>
                    <a:lnTo>
                      <a:pt x="3076577" y="98792"/>
                    </a:lnTo>
                    <a:lnTo>
                      <a:pt x="592139" y="98792"/>
                    </a:lnTo>
                    <a:lnTo>
                      <a:pt x="592139" y="98791"/>
                    </a:lnTo>
                    <a:lnTo>
                      <a:pt x="48455" y="98791"/>
                    </a:lnTo>
                    <a:cubicBezTo>
                      <a:pt x="21694" y="98791"/>
                      <a:pt x="0" y="77097"/>
                      <a:pt x="0" y="50336"/>
                    </a:cubicBezTo>
                    <a:cubicBezTo>
                      <a:pt x="0" y="23575"/>
                      <a:pt x="21694" y="1881"/>
                      <a:pt x="48455" y="1881"/>
                    </a:cubicBezTo>
                    <a:lnTo>
                      <a:pt x="592139" y="1881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31" name="图片 2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5868">
            <a:off x="2751245" y="287339"/>
            <a:ext cx="1144972" cy="968048"/>
          </a:xfrm>
          <a:prstGeom prst="rect">
            <a:avLst/>
          </a:pr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pic>
        <p:nvPicPr>
          <p:cNvPr id="238" name="图片 23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473" y="637116"/>
            <a:ext cx="441074" cy="353485"/>
          </a:xfrm>
          <a:custGeom>
            <a:avLst/>
            <a:gdLst>
              <a:gd name="connsiteX0" fmla="*/ 1337289 w 1343025"/>
              <a:gd name="connsiteY0" fmla="*/ 631703 h 1076325"/>
              <a:gd name="connsiteX1" fmla="*/ 1337733 w 1343025"/>
              <a:gd name="connsiteY1" fmla="*/ 636758 h 1076325"/>
              <a:gd name="connsiteX2" fmla="*/ 1337416 w 1343025"/>
              <a:gd name="connsiteY2" fmla="*/ 633225 h 1076325"/>
              <a:gd name="connsiteX3" fmla="*/ 1337289 w 1343025"/>
              <a:gd name="connsiteY3" fmla="*/ 631703 h 1076325"/>
              <a:gd name="connsiteX4" fmla="*/ 752475 w 1343025"/>
              <a:gd name="connsiteY4" fmla="*/ 0 h 1076325"/>
              <a:gd name="connsiteX5" fmla="*/ 942975 w 1343025"/>
              <a:gd name="connsiteY5" fmla="*/ 9525 h 1076325"/>
              <a:gd name="connsiteX6" fmla="*/ 1009650 w 1343025"/>
              <a:gd name="connsiteY6" fmla="*/ 38100 h 1076325"/>
              <a:gd name="connsiteX7" fmla="*/ 1304925 w 1343025"/>
              <a:gd name="connsiteY7" fmla="*/ 404813 h 1076325"/>
              <a:gd name="connsiteX8" fmla="*/ 1314450 w 1343025"/>
              <a:gd name="connsiteY8" fmla="*/ 452438 h 1076325"/>
              <a:gd name="connsiteX9" fmla="*/ 1319213 w 1343025"/>
              <a:gd name="connsiteY9" fmla="*/ 495300 h 1076325"/>
              <a:gd name="connsiteX10" fmla="*/ 1328738 w 1343025"/>
              <a:gd name="connsiteY10" fmla="*/ 547688 h 1076325"/>
              <a:gd name="connsiteX11" fmla="*/ 1333500 w 1343025"/>
              <a:gd name="connsiteY11" fmla="*/ 600075 h 1076325"/>
              <a:gd name="connsiteX12" fmla="*/ 1337950 w 1343025"/>
              <a:gd name="connsiteY12" fmla="*/ 639223 h 1076325"/>
              <a:gd name="connsiteX13" fmla="*/ 1337733 w 1343025"/>
              <a:gd name="connsiteY13" fmla="*/ 636758 h 1076325"/>
              <a:gd name="connsiteX14" fmla="*/ 1339079 w 1343025"/>
              <a:gd name="connsiteY14" fmla="*/ 651772 h 1076325"/>
              <a:gd name="connsiteX15" fmla="*/ 1343025 w 1343025"/>
              <a:gd name="connsiteY15" fmla="*/ 695325 h 1076325"/>
              <a:gd name="connsiteX16" fmla="*/ 1338263 w 1343025"/>
              <a:gd name="connsiteY16" fmla="*/ 904875 h 1076325"/>
              <a:gd name="connsiteX17" fmla="*/ 1328738 w 1343025"/>
              <a:gd name="connsiteY17" fmla="*/ 919163 h 1076325"/>
              <a:gd name="connsiteX18" fmla="*/ 1295400 w 1343025"/>
              <a:gd name="connsiteY18" fmla="*/ 938213 h 1076325"/>
              <a:gd name="connsiteX19" fmla="*/ 1281113 w 1343025"/>
              <a:gd name="connsiteY19" fmla="*/ 942975 h 1076325"/>
              <a:gd name="connsiteX20" fmla="*/ 1128713 w 1343025"/>
              <a:gd name="connsiteY20" fmla="*/ 1023938 h 1076325"/>
              <a:gd name="connsiteX21" fmla="*/ 1076325 w 1343025"/>
              <a:gd name="connsiteY21" fmla="*/ 1071563 h 1076325"/>
              <a:gd name="connsiteX22" fmla="*/ 1033463 w 1343025"/>
              <a:gd name="connsiteY22" fmla="*/ 1076325 h 1076325"/>
              <a:gd name="connsiteX23" fmla="*/ 452438 w 1343025"/>
              <a:gd name="connsiteY23" fmla="*/ 990600 h 1076325"/>
              <a:gd name="connsiteX24" fmla="*/ 314325 w 1343025"/>
              <a:gd name="connsiteY24" fmla="*/ 928688 h 1076325"/>
              <a:gd name="connsiteX25" fmla="*/ 204788 w 1343025"/>
              <a:gd name="connsiteY25" fmla="*/ 900113 h 1076325"/>
              <a:gd name="connsiteX26" fmla="*/ 90488 w 1343025"/>
              <a:gd name="connsiteY26" fmla="*/ 766763 h 1076325"/>
              <a:gd name="connsiteX27" fmla="*/ 85725 w 1343025"/>
              <a:gd name="connsiteY27" fmla="*/ 709613 h 1076325"/>
              <a:gd name="connsiteX28" fmla="*/ 80963 w 1343025"/>
              <a:gd name="connsiteY28" fmla="*/ 690563 h 1076325"/>
              <a:gd name="connsiteX29" fmla="*/ 0 w 1343025"/>
              <a:gd name="connsiteY29" fmla="*/ 309563 h 1076325"/>
              <a:gd name="connsiteX30" fmla="*/ 14288 w 1343025"/>
              <a:gd name="connsiteY30" fmla="*/ 266700 h 1076325"/>
              <a:gd name="connsiteX31" fmla="*/ 609600 w 1343025"/>
              <a:gd name="connsiteY31" fmla="*/ 33338 h 1076325"/>
              <a:gd name="connsiteX32" fmla="*/ 704850 w 1343025"/>
              <a:gd name="connsiteY32" fmla="*/ 9525 h 1076325"/>
              <a:gd name="connsiteX33" fmla="*/ 733425 w 1343025"/>
              <a:gd name="connsiteY33" fmla="*/ 4763 h 1076325"/>
              <a:gd name="connsiteX34" fmla="*/ 752475 w 1343025"/>
              <a:gd name="connsiteY3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43025" h="1076325">
                <a:moveTo>
                  <a:pt x="1337289" y="631703"/>
                </a:moveTo>
                <a:lnTo>
                  <a:pt x="1337733" y="636758"/>
                </a:lnTo>
                <a:lnTo>
                  <a:pt x="1337416" y="633225"/>
                </a:lnTo>
                <a:cubicBezTo>
                  <a:pt x="1337160" y="630324"/>
                  <a:pt x="1337159" y="630260"/>
                  <a:pt x="1337289" y="631703"/>
                </a:cubicBezTo>
                <a:close/>
                <a:moveTo>
                  <a:pt x="752475" y="0"/>
                </a:moveTo>
                <a:cubicBezTo>
                  <a:pt x="815975" y="3175"/>
                  <a:pt x="880082" y="208"/>
                  <a:pt x="942975" y="9525"/>
                </a:cubicBezTo>
                <a:cubicBezTo>
                  <a:pt x="966894" y="13069"/>
                  <a:pt x="1009650" y="38100"/>
                  <a:pt x="1009650" y="38100"/>
                </a:cubicBezTo>
                <a:lnTo>
                  <a:pt x="1304925" y="404813"/>
                </a:lnTo>
                <a:cubicBezTo>
                  <a:pt x="1308100" y="420688"/>
                  <a:pt x="1311925" y="436447"/>
                  <a:pt x="1314450" y="452438"/>
                </a:cubicBezTo>
                <a:cubicBezTo>
                  <a:pt x="1316692" y="466637"/>
                  <a:pt x="1317080" y="481084"/>
                  <a:pt x="1319213" y="495300"/>
                </a:cubicBezTo>
                <a:cubicBezTo>
                  <a:pt x="1321846" y="512853"/>
                  <a:pt x="1325563" y="530225"/>
                  <a:pt x="1328738" y="547688"/>
                </a:cubicBezTo>
                <a:cubicBezTo>
                  <a:pt x="1330325" y="565150"/>
                  <a:pt x="1331755" y="582628"/>
                  <a:pt x="1333500" y="600075"/>
                </a:cubicBezTo>
                <a:cubicBezTo>
                  <a:pt x="1340199" y="667063"/>
                  <a:pt x="1339022" y="651730"/>
                  <a:pt x="1337950" y="639223"/>
                </a:cubicBezTo>
                <a:lnTo>
                  <a:pt x="1337733" y="636758"/>
                </a:lnTo>
                <a:lnTo>
                  <a:pt x="1339079" y="651772"/>
                </a:lnTo>
                <a:cubicBezTo>
                  <a:pt x="1339972" y="661678"/>
                  <a:pt x="1341246" y="675753"/>
                  <a:pt x="1343025" y="695325"/>
                </a:cubicBezTo>
                <a:cubicBezTo>
                  <a:pt x="1341438" y="765175"/>
                  <a:pt x="1342713" y="835149"/>
                  <a:pt x="1338263" y="904875"/>
                </a:cubicBezTo>
                <a:cubicBezTo>
                  <a:pt x="1337898" y="910587"/>
                  <a:pt x="1332402" y="914766"/>
                  <a:pt x="1328738" y="919163"/>
                </a:cubicBezTo>
                <a:cubicBezTo>
                  <a:pt x="1312933" y="938129"/>
                  <a:pt x="1317960" y="931767"/>
                  <a:pt x="1295400" y="938213"/>
                </a:cubicBezTo>
                <a:cubicBezTo>
                  <a:pt x="1290573" y="939592"/>
                  <a:pt x="1281113" y="942975"/>
                  <a:pt x="1281113" y="942975"/>
                </a:cubicBezTo>
                <a:lnTo>
                  <a:pt x="1128713" y="1023938"/>
                </a:lnTo>
                <a:cubicBezTo>
                  <a:pt x="1109480" y="1050863"/>
                  <a:pt x="1108716" y="1062925"/>
                  <a:pt x="1076325" y="1071563"/>
                </a:cubicBezTo>
                <a:cubicBezTo>
                  <a:pt x="1062435" y="1075267"/>
                  <a:pt x="1033463" y="1076325"/>
                  <a:pt x="1033463" y="1076325"/>
                </a:cubicBezTo>
                <a:lnTo>
                  <a:pt x="452438" y="990600"/>
                </a:lnTo>
                <a:lnTo>
                  <a:pt x="314325" y="928688"/>
                </a:lnTo>
                <a:lnTo>
                  <a:pt x="204788" y="900113"/>
                </a:lnTo>
                <a:lnTo>
                  <a:pt x="90488" y="766763"/>
                </a:lnTo>
                <a:cubicBezTo>
                  <a:pt x="88900" y="747713"/>
                  <a:pt x="88096" y="728581"/>
                  <a:pt x="85725" y="709613"/>
                </a:cubicBezTo>
                <a:cubicBezTo>
                  <a:pt x="84913" y="703118"/>
                  <a:pt x="80963" y="690563"/>
                  <a:pt x="80963" y="690563"/>
                </a:cubicBezTo>
                <a:lnTo>
                  <a:pt x="0" y="309563"/>
                </a:lnTo>
                <a:lnTo>
                  <a:pt x="14288" y="266700"/>
                </a:lnTo>
                <a:lnTo>
                  <a:pt x="609600" y="33338"/>
                </a:lnTo>
                <a:lnTo>
                  <a:pt x="704850" y="9525"/>
                </a:lnTo>
                <a:cubicBezTo>
                  <a:pt x="714259" y="7354"/>
                  <a:pt x="723956" y="6657"/>
                  <a:pt x="733425" y="4763"/>
                </a:cubicBezTo>
                <a:cubicBezTo>
                  <a:pt x="739843" y="3479"/>
                  <a:pt x="746125" y="1588"/>
                  <a:pt x="752475" y="0"/>
                </a:cubicBezTo>
                <a:close/>
              </a:path>
            </a:pathLst>
          </a:custGeom>
        </p:spPr>
      </p:pic>
      <p:grpSp>
        <p:nvGrpSpPr>
          <p:cNvPr id="5" name="组合 4"/>
          <p:cNvGrpSpPr/>
          <p:nvPr>
            <p:custDataLst>
              <p:tags r:id="rId9"/>
            </p:custDataLst>
          </p:nvPr>
        </p:nvGrpSpPr>
        <p:grpSpPr>
          <a:xfrm>
            <a:off x="3119120" y="2005330"/>
            <a:ext cx="5551169" cy="768350"/>
            <a:chOff x="756905" y="2440577"/>
            <a:chExt cx="4306886" cy="768325"/>
          </a:xfrm>
        </p:grpSpPr>
        <p:sp>
          <p:nvSpPr>
            <p:cNvPr id="2" name="文本框 1"/>
            <p:cNvSpPr txBox="1"/>
            <p:nvPr>
              <p:custDataLst>
                <p:tags r:id="rId11"/>
              </p:custDataLst>
            </p:nvPr>
          </p:nvSpPr>
          <p:spPr>
            <a:xfrm>
              <a:off x="756905" y="2440577"/>
              <a:ext cx="973343" cy="768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>
                  <a:solidFill>
                    <a:srgbClr val="4AABCE"/>
                  </a:solidFill>
                  <a:latin typeface="Century Gothic" panose="020B0502020202020204" pitchFamily="34" charset="0"/>
                </a:rPr>
                <a:t>04.</a:t>
              </a:r>
              <a:endParaRPr lang="zh-CN" altLang="en-US" sz="4400" b="1">
                <a:solidFill>
                  <a:srgbClr val="4AABC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矩形 33"/>
            <p:cNvSpPr/>
            <p:nvPr>
              <p:custDataLst>
                <p:tags r:id="rId12"/>
              </p:custDataLst>
            </p:nvPr>
          </p:nvSpPr>
          <p:spPr>
            <a:xfrm>
              <a:off x="1721052" y="2532649"/>
              <a:ext cx="3342739" cy="645139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3600" dirty="0">
                  <a:solidFill>
                    <a:srgbClr val="4AABCE"/>
                  </a:solidFill>
                  <a:latin typeface="汉仪粗简黑简" panose="00020600040101010101" pitchFamily="18" charset="-122"/>
                  <a:ea typeface="汉仪粗简黑简" panose="00020600040101010101" pitchFamily="18" charset="-122"/>
                </a:rPr>
                <a:t>防溺水安全知识竞答</a:t>
              </a:r>
            </a:p>
          </p:txBody>
        </p:sp>
      </p:grpSp>
      <p:sp>
        <p:nvSpPr>
          <p:cNvPr id="35" name="矩形 34"/>
          <p:cNvSpPr/>
          <p:nvPr>
            <p:custDataLst>
              <p:tags r:id="rId10"/>
            </p:custDataLst>
          </p:nvPr>
        </p:nvSpPr>
        <p:spPr>
          <a:xfrm>
            <a:off x="2597301" y="2838324"/>
            <a:ext cx="6997399" cy="1745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全社会都希望青少年健康成长，将来成为祖国的栋梁。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但据有关方面统计，我国近年遭遇意外事故死亡的青少年约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8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万人，位居青少年死亡原因的首位。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随着经济的发展，社会的进步，教育改革的不断深入，使得学生们的活动领域越来越宽，接触的事物越来越多，他们的自身安全问题日益引起人们的重视。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天气逐渐转热，预防溺水安全问题渐成为全社会的热点话题。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1、防溺水“六不一会”是什么?  </a:t>
            </a:r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pic>
        <p:nvPicPr>
          <p:cNvPr id="238" name="图片 23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473" y="637116"/>
            <a:ext cx="441074" cy="353485"/>
          </a:xfrm>
          <a:custGeom>
            <a:avLst/>
            <a:gdLst>
              <a:gd name="connsiteX0" fmla="*/ 1337289 w 1343025"/>
              <a:gd name="connsiteY0" fmla="*/ 631703 h 1076325"/>
              <a:gd name="connsiteX1" fmla="*/ 1337733 w 1343025"/>
              <a:gd name="connsiteY1" fmla="*/ 636758 h 1076325"/>
              <a:gd name="connsiteX2" fmla="*/ 1337416 w 1343025"/>
              <a:gd name="connsiteY2" fmla="*/ 633225 h 1076325"/>
              <a:gd name="connsiteX3" fmla="*/ 1337289 w 1343025"/>
              <a:gd name="connsiteY3" fmla="*/ 631703 h 1076325"/>
              <a:gd name="connsiteX4" fmla="*/ 752475 w 1343025"/>
              <a:gd name="connsiteY4" fmla="*/ 0 h 1076325"/>
              <a:gd name="connsiteX5" fmla="*/ 942975 w 1343025"/>
              <a:gd name="connsiteY5" fmla="*/ 9525 h 1076325"/>
              <a:gd name="connsiteX6" fmla="*/ 1009650 w 1343025"/>
              <a:gd name="connsiteY6" fmla="*/ 38100 h 1076325"/>
              <a:gd name="connsiteX7" fmla="*/ 1304925 w 1343025"/>
              <a:gd name="connsiteY7" fmla="*/ 404813 h 1076325"/>
              <a:gd name="connsiteX8" fmla="*/ 1314450 w 1343025"/>
              <a:gd name="connsiteY8" fmla="*/ 452438 h 1076325"/>
              <a:gd name="connsiteX9" fmla="*/ 1319213 w 1343025"/>
              <a:gd name="connsiteY9" fmla="*/ 495300 h 1076325"/>
              <a:gd name="connsiteX10" fmla="*/ 1328738 w 1343025"/>
              <a:gd name="connsiteY10" fmla="*/ 547688 h 1076325"/>
              <a:gd name="connsiteX11" fmla="*/ 1333500 w 1343025"/>
              <a:gd name="connsiteY11" fmla="*/ 600075 h 1076325"/>
              <a:gd name="connsiteX12" fmla="*/ 1337950 w 1343025"/>
              <a:gd name="connsiteY12" fmla="*/ 639223 h 1076325"/>
              <a:gd name="connsiteX13" fmla="*/ 1337733 w 1343025"/>
              <a:gd name="connsiteY13" fmla="*/ 636758 h 1076325"/>
              <a:gd name="connsiteX14" fmla="*/ 1339079 w 1343025"/>
              <a:gd name="connsiteY14" fmla="*/ 651772 h 1076325"/>
              <a:gd name="connsiteX15" fmla="*/ 1343025 w 1343025"/>
              <a:gd name="connsiteY15" fmla="*/ 695325 h 1076325"/>
              <a:gd name="connsiteX16" fmla="*/ 1338263 w 1343025"/>
              <a:gd name="connsiteY16" fmla="*/ 904875 h 1076325"/>
              <a:gd name="connsiteX17" fmla="*/ 1328738 w 1343025"/>
              <a:gd name="connsiteY17" fmla="*/ 919163 h 1076325"/>
              <a:gd name="connsiteX18" fmla="*/ 1295400 w 1343025"/>
              <a:gd name="connsiteY18" fmla="*/ 938213 h 1076325"/>
              <a:gd name="connsiteX19" fmla="*/ 1281113 w 1343025"/>
              <a:gd name="connsiteY19" fmla="*/ 942975 h 1076325"/>
              <a:gd name="connsiteX20" fmla="*/ 1128713 w 1343025"/>
              <a:gd name="connsiteY20" fmla="*/ 1023938 h 1076325"/>
              <a:gd name="connsiteX21" fmla="*/ 1076325 w 1343025"/>
              <a:gd name="connsiteY21" fmla="*/ 1071563 h 1076325"/>
              <a:gd name="connsiteX22" fmla="*/ 1033463 w 1343025"/>
              <a:gd name="connsiteY22" fmla="*/ 1076325 h 1076325"/>
              <a:gd name="connsiteX23" fmla="*/ 452438 w 1343025"/>
              <a:gd name="connsiteY23" fmla="*/ 990600 h 1076325"/>
              <a:gd name="connsiteX24" fmla="*/ 314325 w 1343025"/>
              <a:gd name="connsiteY24" fmla="*/ 928688 h 1076325"/>
              <a:gd name="connsiteX25" fmla="*/ 204788 w 1343025"/>
              <a:gd name="connsiteY25" fmla="*/ 900113 h 1076325"/>
              <a:gd name="connsiteX26" fmla="*/ 90488 w 1343025"/>
              <a:gd name="connsiteY26" fmla="*/ 766763 h 1076325"/>
              <a:gd name="connsiteX27" fmla="*/ 85725 w 1343025"/>
              <a:gd name="connsiteY27" fmla="*/ 709613 h 1076325"/>
              <a:gd name="connsiteX28" fmla="*/ 80963 w 1343025"/>
              <a:gd name="connsiteY28" fmla="*/ 690563 h 1076325"/>
              <a:gd name="connsiteX29" fmla="*/ 0 w 1343025"/>
              <a:gd name="connsiteY29" fmla="*/ 309563 h 1076325"/>
              <a:gd name="connsiteX30" fmla="*/ 14288 w 1343025"/>
              <a:gd name="connsiteY30" fmla="*/ 266700 h 1076325"/>
              <a:gd name="connsiteX31" fmla="*/ 609600 w 1343025"/>
              <a:gd name="connsiteY31" fmla="*/ 33338 h 1076325"/>
              <a:gd name="connsiteX32" fmla="*/ 704850 w 1343025"/>
              <a:gd name="connsiteY32" fmla="*/ 9525 h 1076325"/>
              <a:gd name="connsiteX33" fmla="*/ 733425 w 1343025"/>
              <a:gd name="connsiteY33" fmla="*/ 4763 h 1076325"/>
              <a:gd name="connsiteX34" fmla="*/ 752475 w 1343025"/>
              <a:gd name="connsiteY3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43025" h="1076325">
                <a:moveTo>
                  <a:pt x="1337289" y="631703"/>
                </a:moveTo>
                <a:lnTo>
                  <a:pt x="1337733" y="636758"/>
                </a:lnTo>
                <a:lnTo>
                  <a:pt x="1337416" y="633225"/>
                </a:lnTo>
                <a:cubicBezTo>
                  <a:pt x="1337160" y="630324"/>
                  <a:pt x="1337159" y="630260"/>
                  <a:pt x="1337289" y="631703"/>
                </a:cubicBezTo>
                <a:close/>
                <a:moveTo>
                  <a:pt x="752475" y="0"/>
                </a:moveTo>
                <a:cubicBezTo>
                  <a:pt x="815975" y="3175"/>
                  <a:pt x="880082" y="208"/>
                  <a:pt x="942975" y="9525"/>
                </a:cubicBezTo>
                <a:cubicBezTo>
                  <a:pt x="966894" y="13069"/>
                  <a:pt x="1009650" y="38100"/>
                  <a:pt x="1009650" y="38100"/>
                </a:cubicBezTo>
                <a:lnTo>
                  <a:pt x="1304925" y="404813"/>
                </a:lnTo>
                <a:cubicBezTo>
                  <a:pt x="1308100" y="420688"/>
                  <a:pt x="1311925" y="436447"/>
                  <a:pt x="1314450" y="452438"/>
                </a:cubicBezTo>
                <a:cubicBezTo>
                  <a:pt x="1316692" y="466637"/>
                  <a:pt x="1317080" y="481084"/>
                  <a:pt x="1319213" y="495300"/>
                </a:cubicBezTo>
                <a:cubicBezTo>
                  <a:pt x="1321846" y="512853"/>
                  <a:pt x="1325563" y="530225"/>
                  <a:pt x="1328738" y="547688"/>
                </a:cubicBezTo>
                <a:cubicBezTo>
                  <a:pt x="1330325" y="565150"/>
                  <a:pt x="1331755" y="582628"/>
                  <a:pt x="1333500" y="600075"/>
                </a:cubicBezTo>
                <a:cubicBezTo>
                  <a:pt x="1340199" y="667063"/>
                  <a:pt x="1339022" y="651730"/>
                  <a:pt x="1337950" y="639223"/>
                </a:cubicBezTo>
                <a:lnTo>
                  <a:pt x="1337733" y="636758"/>
                </a:lnTo>
                <a:lnTo>
                  <a:pt x="1339079" y="651772"/>
                </a:lnTo>
                <a:cubicBezTo>
                  <a:pt x="1339972" y="661678"/>
                  <a:pt x="1341246" y="675753"/>
                  <a:pt x="1343025" y="695325"/>
                </a:cubicBezTo>
                <a:cubicBezTo>
                  <a:pt x="1341438" y="765175"/>
                  <a:pt x="1342713" y="835149"/>
                  <a:pt x="1338263" y="904875"/>
                </a:cubicBezTo>
                <a:cubicBezTo>
                  <a:pt x="1337898" y="910587"/>
                  <a:pt x="1332402" y="914766"/>
                  <a:pt x="1328738" y="919163"/>
                </a:cubicBezTo>
                <a:cubicBezTo>
                  <a:pt x="1312933" y="938129"/>
                  <a:pt x="1317960" y="931767"/>
                  <a:pt x="1295400" y="938213"/>
                </a:cubicBezTo>
                <a:cubicBezTo>
                  <a:pt x="1290573" y="939592"/>
                  <a:pt x="1281113" y="942975"/>
                  <a:pt x="1281113" y="942975"/>
                </a:cubicBezTo>
                <a:lnTo>
                  <a:pt x="1128713" y="1023938"/>
                </a:lnTo>
                <a:cubicBezTo>
                  <a:pt x="1109480" y="1050863"/>
                  <a:pt x="1108716" y="1062925"/>
                  <a:pt x="1076325" y="1071563"/>
                </a:cubicBezTo>
                <a:cubicBezTo>
                  <a:pt x="1062435" y="1075267"/>
                  <a:pt x="1033463" y="1076325"/>
                  <a:pt x="1033463" y="1076325"/>
                </a:cubicBezTo>
                <a:lnTo>
                  <a:pt x="452438" y="990600"/>
                </a:lnTo>
                <a:lnTo>
                  <a:pt x="314325" y="928688"/>
                </a:lnTo>
                <a:lnTo>
                  <a:pt x="204788" y="900113"/>
                </a:lnTo>
                <a:lnTo>
                  <a:pt x="90488" y="766763"/>
                </a:lnTo>
                <a:cubicBezTo>
                  <a:pt x="88900" y="747713"/>
                  <a:pt x="88096" y="728581"/>
                  <a:pt x="85725" y="709613"/>
                </a:cubicBezTo>
                <a:cubicBezTo>
                  <a:pt x="84913" y="703118"/>
                  <a:pt x="80963" y="690563"/>
                  <a:pt x="80963" y="690563"/>
                </a:cubicBezTo>
                <a:lnTo>
                  <a:pt x="0" y="309563"/>
                </a:lnTo>
                <a:lnTo>
                  <a:pt x="14288" y="266700"/>
                </a:lnTo>
                <a:lnTo>
                  <a:pt x="609600" y="33338"/>
                </a:lnTo>
                <a:lnTo>
                  <a:pt x="704850" y="9525"/>
                </a:lnTo>
                <a:cubicBezTo>
                  <a:pt x="714259" y="7354"/>
                  <a:pt x="723956" y="6657"/>
                  <a:pt x="733425" y="4763"/>
                </a:cubicBezTo>
                <a:cubicBezTo>
                  <a:pt x="739843" y="3479"/>
                  <a:pt x="746125" y="1588"/>
                  <a:pt x="752475" y="0"/>
                </a:cubicBezTo>
                <a:close/>
              </a:path>
            </a:pathLst>
          </a:custGeom>
        </p:spPr>
      </p:pic>
      <p:pic>
        <p:nvPicPr>
          <p:cNvPr id="7" name="https://img8.file.cache.docer.com/storage/1636688071730416742/2db05082-ed41-47d3-9d56-7f70f291f106tjwjv2.png" descr="&amp;pky48176104973_创客贴_&amp;39&amp;src_toppic_dropmo11&amp;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>
            <a:alphaModFix amt="92000"/>
          </a:blip>
          <a:stretch>
            <a:fillRect/>
          </a:stretch>
        </p:blipFill>
        <p:spPr>
          <a:xfrm>
            <a:off x="1573530" y="760095"/>
            <a:ext cx="9044305" cy="5338445"/>
          </a:xfrm>
          <a:prstGeom prst="rect">
            <a:avLst/>
          </a:prstGeom>
          <a:ln>
            <a:solidFill>
              <a:srgbClr val="4AABCE"/>
            </a:solidFill>
          </a:ln>
        </p:spPr>
      </p:pic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2555875" y="1844675"/>
            <a:ext cx="50692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1、防溺水“六不一会”是哪些?</a:t>
            </a: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2222623" y="2576532"/>
            <a:ext cx="217404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不私自下水</a:t>
            </a:r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2222500" y="3095962"/>
            <a:ext cx="4315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不擅自与他人结伴游泳</a:t>
            </a: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2222500" y="4134822"/>
            <a:ext cx="56654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不在无家长或教师带领的情况下游泳</a:t>
            </a: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2222500" y="3615392"/>
            <a:ext cx="6069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不到无安全措施、无救援人员的水域游泳</a:t>
            </a:r>
          </a:p>
        </p:txBody>
      </p:sp>
      <p:sp>
        <p:nvSpPr>
          <p:cNvPr id="13" name="文本框 12"/>
          <p:cNvSpPr txBox="1"/>
          <p:nvPr>
            <p:custDataLst>
              <p:tags r:id="rId13"/>
            </p:custDataLst>
          </p:nvPr>
        </p:nvSpPr>
        <p:spPr>
          <a:xfrm>
            <a:off x="2227580" y="5173682"/>
            <a:ext cx="5664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不到不熟悉的水域游泳</a:t>
            </a:r>
          </a:p>
        </p:txBody>
      </p:sp>
      <p:sp>
        <p:nvSpPr>
          <p:cNvPr id="15" name="文本框 14"/>
          <p:cNvSpPr txBox="1"/>
          <p:nvPr>
            <p:custDataLst>
              <p:tags r:id="rId14"/>
            </p:custDataLst>
          </p:nvPr>
        </p:nvSpPr>
        <p:spPr>
          <a:xfrm>
            <a:off x="2227580" y="4654252"/>
            <a:ext cx="57257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不熟悉水性的青少年不擅自下水施救</a:t>
            </a:r>
          </a:p>
        </p:txBody>
      </p:sp>
      <p:sp>
        <p:nvSpPr>
          <p:cNvPr id="20" name="文本框 19"/>
          <p:cNvSpPr txBox="1"/>
          <p:nvPr>
            <p:custDataLst>
              <p:tags r:id="rId15"/>
            </p:custDataLst>
          </p:nvPr>
        </p:nvSpPr>
        <p:spPr>
          <a:xfrm>
            <a:off x="6385560" y="2576830"/>
            <a:ext cx="42322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一会：</a:t>
            </a:r>
          </a:p>
          <a:p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学会基本的自护、自救方法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1、防溺水“六不一会”是什么?  </a:t>
            </a:r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pic>
        <p:nvPicPr>
          <p:cNvPr id="238" name="图片 23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473" y="637116"/>
            <a:ext cx="441074" cy="353485"/>
          </a:xfrm>
          <a:custGeom>
            <a:avLst/>
            <a:gdLst>
              <a:gd name="connsiteX0" fmla="*/ 1337289 w 1343025"/>
              <a:gd name="connsiteY0" fmla="*/ 631703 h 1076325"/>
              <a:gd name="connsiteX1" fmla="*/ 1337733 w 1343025"/>
              <a:gd name="connsiteY1" fmla="*/ 636758 h 1076325"/>
              <a:gd name="connsiteX2" fmla="*/ 1337416 w 1343025"/>
              <a:gd name="connsiteY2" fmla="*/ 633225 h 1076325"/>
              <a:gd name="connsiteX3" fmla="*/ 1337289 w 1343025"/>
              <a:gd name="connsiteY3" fmla="*/ 631703 h 1076325"/>
              <a:gd name="connsiteX4" fmla="*/ 752475 w 1343025"/>
              <a:gd name="connsiteY4" fmla="*/ 0 h 1076325"/>
              <a:gd name="connsiteX5" fmla="*/ 942975 w 1343025"/>
              <a:gd name="connsiteY5" fmla="*/ 9525 h 1076325"/>
              <a:gd name="connsiteX6" fmla="*/ 1009650 w 1343025"/>
              <a:gd name="connsiteY6" fmla="*/ 38100 h 1076325"/>
              <a:gd name="connsiteX7" fmla="*/ 1304925 w 1343025"/>
              <a:gd name="connsiteY7" fmla="*/ 404813 h 1076325"/>
              <a:gd name="connsiteX8" fmla="*/ 1314450 w 1343025"/>
              <a:gd name="connsiteY8" fmla="*/ 452438 h 1076325"/>
              <a:gd name="connsiteX9" fmla="*/ 1319213 w 1343025"/>
              <a:gd name="connsiteY9" fmla="*/ 495300 h 1076325"/>
              <a:gd name="connsiteX10" fmla="*/ 1328738 w 1343025"/>
              <a:gd name="connsiteY10" fmla="*/ 547688 h 1076325"/>
              <a:gd name="connsiteX11" fmla="*/ 1333500 w 1343025"/>
              <a:gd name="connsiteY11" fmla="*/ 600075 h 1076325"/>
              <a:gd name="connsiteX12" fmla="*/ 1337950 w 1343025"/>
              <a:gd name="connsiteY12" fmla="*/ 639223 h 1076325"/>
              <a:gd name="connsiteX13" fmla="*/ 1337733 w 1343025"/>
              <a:gd name="connsiteY13" fmla="*/ 636758 h 1076325"/>
              <a:gd name="connsiteX14" fmla="*/ 1339079 w 1343025"/>
              <a:gd name="connsiteY14" fmla="*/ 651772 h 1076325"/>
              <a:gd name="connsiteX15" fmla="*/ 1343025 w 1343025"/>
              <a:gd name="connsiteY15" fmla="*/ 695325 h 1076325"/>
              <a:gd name="connsiteX16" fmla="*/ 1338263 w 1343025"/>
              <a:gd name="connsiteY16" fmla="*/ 904875 h 1076325"/>
              <a:gd name="connsiteX17" fmla="*/ 1328738 w 1343025"/>
              <a:gd name="connsiteY17" fmla="*/ 919163 h 1076325"/>
              <a:gd name="connsiteX18" fmla="*/ 1295400 w 1343025"/>
              <a:gd name="connsiteY18" fmla="*/ 938213 h 1076325"/>
              <a:gd name="connsiteX19" fmla="*/ 1281113 w 1343025"/>
              <a:gd name="connsiteY19" fmla="*/ 942975 h 1076325"/>
              <a:gd name="connsiteX20" fmla="*/ 1128713 w 1343025"/>
              <a:gd name="connsiteY20" fmla="*/ 1023938 h 1076325"/>
              <a:gd name="connsiteX21" fmla="*/ 1076325 w 1343025"/>
              <a:gd name="connsiteY21" fmla="*/ 1071563 h 1076325"/>
              <a:gd name="connsiteX22" fmla="*/ 1033463 w 1343025"/>
              <a:gd name="connsiteY22" fmla="*/ 1076325 h 1076325"/>
              <a:gd name="connsiteX23" fmla="*/ 452438 w 1343025"/>
              <a:gd name="connsiteY23" fmla="*/ 990600 h 1076325"/>
              <a:gd name="connsiteX24" fmla="*/ 314325 w 1343025"/>
              <a:gd name="connsiteY24" fmla="*/ 928688 h 1076325"/>
              <a:gd name="connsiteX25" fmla="*/ 204788 w 1343025"/>
              <a:gd name="connsiteY25" fmla="*/ 900113 h 1076325"/>
              <a:gd name="connsiteX26" fmla="*/ 90488 w 1343025"/>
              <a:gd name="connsiteY26" fmla="*/ 766763 h 1076325"/>
              <a:gd name="connsiteX27" fmla="*/ 85725 w 1343025"/>
              <a:gd name="connsiteY27" fmla="*/ 709613 h 1076325"/>
              <a:gd name="connsiteX28" fmla="*/ 80963 w 1343025"/>
              <a:gd name="connsiteY28" fmla="*/ 690563 h 1076325"/>
              <a:gd name="connsiteX29" fmla="*/ 0 w 1343025"/>
              <a:gd name="connsiteY29" fmla="*/ 309563 h 1076325"/>
              <a:gd name="connsiteX30" fmla="*/ 14288 w 1343025"/>
              <a:gd name="connsiteY30" fmla="*/ 266700 h 1076325"/>
              <a:gd name="connsiteX31" fmla="*/ 609600 w 1343025"/>
              <a:gd name="connsiteY31" fmla="*/ 33338 h 1076325"/>
              <a:gd name="connsiteX32" fmla="*/ 704850 w 1343025"/>
              <a:gd name="connsiteY32" fmla="*/ 9525 h 1076325"/>
              <a:gd name="connsiteX33" fmla="*/ 733425 w 1343025"/>
              <a:gd name="connsiteY33" fmla="*/ 4763 h 1076325"/>
              <a:gd name="connsiteX34" fmla="*/ 752475 w 1343025"/>
              <a:gd name="connsiteY3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43025" h="1076325">
                <a:moveTo>
                  <a:pt x="1337289" y="631703"/>
                </a:moveTo>
                <a:lnTo>
                  <a:pt x="1337733" y="636758"/>
                </a:lnTo>
                <a:lnTo>
                  <a:pt x="1337416" y="633225"/>
                </a:lnTo>
                <a:cubicBezTo>
                  <a:pt x="1337160" y="630324"/>
                  <a:pt x="1337159" y="630260"/>
                  <a:pt x="1337289" y="631703"/>
                </a:cubicBezTo>
                <a:close/>
                <a:moveTo>
                  <a:pt x="752475" y="0"/>
                </a:moveTo>
                <a:cubicBezTo>
                  <a:pt x="815975" y="3175"/>
                  <a:pt x="880082" y="208"/>
                  <a:pt x="942975" y="9525"/>
                </a:cubicBezTo>
                <a:cubicBezTo>
                  <a:pt x="966894" y="13069"/>
                  <a:pt x="1009650" y="38100"/>
                  <a:pt x="1009650" y="38100"/>
                </a:cubicBezTo>
                <a:lnTo>
                  <a:pt x="1304925" y="404813"/>
                </a:lnTo>
                <a:cubicBezTo>
                  <a:pt x="1308100" y="420688"/>
                  <a:pt x="1311925" y="436447"/>
                  <a:pt x="1314450" y="452438"/>
                </a:cubicBezTo>
                <a:cubicBezTo>
                  <a:pt x="1316692" y="466637"/>
                  <a:pt x="1317080" y="481084"/>
                  <a:pt x="1319213" y="495300"/>
                </a:cubicBezTo>
                <a:cubicBezTo>
                  <a:pt x="1321846" y="512853"/>
                  <a:pt x="1325563" y="530225"/>
                  <a:pt x="1328738" y="547688"/>
                </a:cubicBezTo>
                <a:cubicBezTo>
                  <a:pt x="1330325" y="565150"/>
                  <a:pt x="1331755" y="582628"/>
                  <a:pt x="1333500" y="600075"/>
                </a:cubicBezTo>
                <a:cubicBezTo>
                  <a:pt x="1340199" y="667063"/>
                  <a:pt x="1339022" y="651730"/>
                  <a:pt x="1337950" y="639223"/>
                </a:cubicBezTo>
                <a:lnTo>
                  <a:pt x="1337733" y="636758"/>
                </a:lnTo>
                <a:lnTo>
                  <a:pt x="1339079" y="651772"/>
                </a:lnTo>
                <a:cubicBezTo>
                  <a:pt x="1339972" y="661678"/>
                  <a:pt x="1341246" y="675753"/>
                  <a:pt x="1343025" y="695325"/>
                </a:cubicBezTo>
                <a:cubicBezTo>
                  <a:pt x="1341438" y="765175"/>
                  <a:pt x="1342713" y="835149"/>
                  <a:pt x="1338263" y="904875"/>
                </a:cubicBezTo>
                <a:cubicBezTo>
                  <a:pt x="1337898" y="910587"/>
                  <a:pt x="1332402" y="914766"/>
                  <a:pt x="1328738" y="919163"/>
                </a:cubicBezTo>
                <a:cubicBezTo>
                  <a:pt x="1312933" y="938129"/>
                  <a:pt x="1317960" y="931767"/>
                  <a:pt x="1295400" y="938213"/>
                </a:cubicBezTo>
                <a:cubicBezTo>
                  <a:pt x="1290573" y="939592"/>
                  <a:pt x="1281113" y="942975"/>
                  <a:pt x="1281113" y="942975"/>
                </a:cubicBezTo>
                <a:lnTo>
                  <a:pt x="1128713" y="1023938"/>
                </a:lnTo>
                <a:cubicBezTo>
                  <a:pt x="1109480" y="1050863"/>
                  <a:pt x="1108716" y="1062925"/>
                  <a:pt x="1076325" y="1071563"/>
                </a:cubicBezTo>
                <a:cubicBezTo>
                  <a:pt x="1062435" y="1075267"/>
                  <a:pt x="1033463" y="1076325"/>
                  <a:pt x="1033463" y="1076325"/>
                </a:cubicBezTo>
                <a:lnTo>
                  <a:pt x="452438" y="990600"/>
                </a:lnTo>
                <a:lnTo>
                  <a:pt x="314325" y="928688"/>
                </a:lnTo>
                <a:lnTo>
                  <a:pt x="204788" y="900113"/>
                </a:lnTo>
                <a:lnTo>
                  <a:pt x="90488" y="766763"/>
                </a:lnTo>
                <a:cubicBezTo>
                  <a:pt x="88900" y="747713"/>
                  <a:pt x="88096" y="728581"/>
                  <a:pt x="85725" y="709613"/>
                </a:cubicBezTo>
                <a:cubicBezTo>
                  <a:pt x="84913" y="703118"/>
                  <a:pt x="80963" y="690563"/>
                  <a:pt x="80963" y="690563"/>
                </a:cubicBezTo>
                <a:lnTo>
                  <a:pt x="0" y="309563"/>
                </a:lnTo>
                <a:lnTo>
                  <a:pt x="14288" y="266700"/>
                </a:lnTo>
                <a:lnTo>
                  <a:pt x="609600" y="33338"/>
                </a:lnTo>
                <a:lnTo>
                  <a:pt x="704850" y="9525"/>
                </a:lnTo>
                <a:cubicBezTo>
                  <a:pt x="714259" y="7354"/>
                  <a:pt x="723956" y="6657"/>
                  <a:pt x="733425" y="4763"/>
                </a:cubicBezTo>
                <a:cubicBezTo>
                  <a:pt x="739843" y="3479"/>
                  <a:pt x="746125" y="1588"/>
                  <a:pt x="752475" y="0"/>
                </a:cubicBezTo>
                <a:close/>
              </a:path>
            </a:pathLst>
          </a:custGeom>
        </p:spPr>
      </p:pic>
      <p:pic>
        <p:nvPicPr>
          <p:cNvPr id="7" name="https://img8.file.cache.docer.com/storage/1636688071730416742/2db05082-ed41-47d3-9d56-7f70f291f106tjwjv2.png" descr="&amp;pky48176104973_创客贴_&amp;39&amp;src_toppic_dropmo11&amp;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alphaModFix amt="92000"/>
          </a:blip>
          <a:stretch>
            <a:fillRect/>
          </a:stretch>
        </p:blipFill>
        <p:spPr>
          <a:xfrm>
            <a:off x="1573530" y="760095"/>
            <a:ext cx="9044305" cy="5338445"/>
          </a:xfrm>
          <a:prstGeom prst="rect">
            <a:avLst/>
          </a:prstGeom>
          <a:ln>
            <a:solidFill>
              <a:srgbClr val="4AABCE"/>
            </a:solidFill>
          </a:ln>
        </p:spPr>
      </p:pic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2555875" y="1844675"/>
            <a:ext cx="70796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、必须在(  )带领下去游泳，单身一人去游泳最容易出问题。在出现险情时，很难保证能够得到妥善的救助。</a:t>
            </a:r>
          </a:p>
          <a:p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A、成年人 B、儿童或同伴 C、体弱多病的老人</a:t>
            </a:r>
          </a:p>
        </p:txBody>
      </p:sp>
      <p:sp>
        <p:nvSpPr>
          <p:cNvPr id="2" name="矩形 1"/>
          <p:cNvSpPr/>
          <p:nvPr>
            <p:custDataLst>
              <p:tags r:id="rId9"/>
            </p:custDataLst>
          </p:nvPr>
        </p:nvSpPr>
        <p:spPr>
          <a:xfrm>
            <a:off x="8305483" y="4392295"/>
            <a:ext cx="79692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1、防溺水“六不一会”是什么?  </a:t>
            </a:r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pic>
        <p:nvPicPr>
          <p:cNvPr id="238" name="图片 23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473" y="637116"/>
            <a:ext cx="441074" cy="353485"/>
          </a:xfrm>
          <a:custGeom>
            <a:avLst/>
            <a:gdLst>
              <a:gd name="connsiteX0" fmla="*/ 1337289 w 1343025"/>
              <a:gd name="connsiteY0" fmla="*/ 631703 h 1076325"/>
              <a:gd name="connsiteX1" fmla="*/ 1337733 w 1343025"/>
              <a:gd name="connsiteY1" fmla="*/ 636758 h 1076325"/>
              <a:gd name="connsiteX2" fmla="*/ 1337416 w 1343025"/>
              <a:gd name="connsiteY2" fmla="*/ 633225 h 1076325"/>
              <a:gd name="connsiteX3" fmla="*/ 1337289 w 1343025"/>
              <a:gd name="connsiteY3" fmla="*/ 631703 h 1076325"/>
              <a:gd name="connsiteX4" fmla="*/ 752475 w 1343025"/>
              <a:gd name="connsiteY4" fmla="*/ 0 h 1076325"/>
              <a:gd name="connsiteX5" fmla="*/ 942975 w 1343025"/>
              <a:gd name="connsiteY5" fmla="*/ 9525 h 1076325"/>
              <a:gd name="connsiteX6" fmla="*/ 1009650 w 1343025"/>
              <a:gd name="connsiteY6" fmla="*/ 38100 h 1076325"/>
              <a:gd name="connsiteX7" fmla="*/ 1304925 w 1343025"/>
              <a:gd name="connsiteY7" fmla="*/ 404813 h 1076325"/>
              <a:gd name="connsiteX8" fmla="*/ 1314450 w 1343025"/>
              <a:gd name="connsiteY8" fmla="*/ 452438 h 1076325"/>
              <a:gd name="connsiteX9" fmla="*/ 1319213 w 1343025"/>
              <a:gd name="connsiteY9" fmla="*/ 495300 h 1076325"/>
              <a:gd name="connsiteX10" fmla="*/ 1328738 w 1343025"/>
              <a:gd name="connsiteY10" fmla="*/ 547688 h 1076325"/>
              <a:gd name="connsiteX11" fmla="*/ 1333500 w 1343025"/>
              <a:gd name="connsiteY11" fmla="*/ 600075 h 1076325"/>
              <a:gd name="connsiteX12" fmla="*/ 1337950 w 1343025"/>
              <a:gd name="connsiteY12" fmla="*/ 639223 h 1076325"/>
              <a:gd name="connsiteX13" fmla="*/ 1337733 w 1343025"/>
              <a:gd name="connsiteY13" fmla="*/ 636758 h 1076325"/>
              <a:gd name="connsiteX14" fmla="*/ 1339079 w 1343025"/>
              <a:gd name="connsiteY14" fmla="*/ 651772 h 1076325"/>
              <a:gd name="connsiteX15" fmla="*/ 1343025 w 1343025"/>
              <a:gd name="connsiteY15" fmla="*/ 695325 h 1076325"/>
              <a:gd name="connsiteX16" fmla="*/ 1338263 w 1343025"/>
              <a:gd name="connsiteY16" fmla="*/ 904875 h 1076325"/>
              <a:gd name="connsiteX17" fmla="*/ 1328738 w 1343025"/>
              <a:gd name="connsiteY17" fmla="*/ 919163 h 1076325"/>
              <a:gd name="connsiteX18" fmla="*/ 1295400 w 1343025"/>
              <a:gd name="connsiteY18" fmla="*/ 938213 h 1076325"/>
              <a:gd name="connsiteX19" fmla="*/ 1281113 w 1343025"/>
              <a:gd name="connsiteY19" fmla="*/ 942975 h 1076325"/>
              <a:gd name="connsiteX20" fmla="*/ 1128713 w 1343025"/>
              <a:gd name="connsiteY20" fmla="*/ 1023938 h 1076325"/>
              <a:gd name="connsiteX21" fmla="*/ 1076325 w 1343025"/>
              <a:gd name="connsiteY21" fmla="*/ 1071563 h 1076325"/>
              <a:gd name="connsiteX22" fmla="*/ 1033463 w 1343025"/>
              <a:gd name="connsiteY22" fmla="*/ 1076325 h 1076325"/>
              <a:gd name="connsiteX23" fmla="*/ 452438 w 1343025"/>
              <a:gd name="connsiteY23" fmla="*/ 990600 h 1076325"/>
              <a:gd name="connsiteX24" fmla="*/ 314325 w 1343025"/>
              <a:gd name="connsiteY24" fmla="*/ 928688 h 1076325"/>
              <a:gd name="connsiteX25" fmla="*/ 204788 w 1343025"/>
              <a:gd name="connsiteY25" fmla="*/ 900113 h 1076325"/>
              <a:gd name="connsiteX26" fmla="*/ 90488 w 1343025"/>
              <a:gd name="connsiteY26" fmla="*/ 766763 h 1076325"/>
              <a:gd name="connsiteX27" fmla="*/ 85725 w 1343025"/>
              <a:gd name="connsiteY27" fmla="*/ 709613 h 1076325"/>
              <a:gd name="connsiteX28" fmla="*/ 80963 w 1343025"/>
              <a:gd name="connsiteY28" fmla="*/ 690563 h 1076325"/>
              <a:gd name="connsiteX29" fmla="*/ 0 w 1343025"/>
              <a:gd name="connsiteY29" fmla="*/ 309563 h 1076325"/>
              <a:gd name="connsiteX30" fmla="*/ 14288 w 1343025"/>
              <a:gd name="connsiteY30" fmla="*/ 266700 h 1076325"/>
              <a:gd name="connsiteX31" fmla="*/ 609600 w 1343025"/>
              <a:gd name="connsiteY31" fmla="*/ 33338 h 1076325"/>
              <a:gd name="connsiteX32" fmla="*/ 704850 w 1343025"/>
              <a:gd name="connsiteY32" fmla="*/ 9525 h 1076325"/>
              <a:gd name="connsiteX33" fmla="*/ 733425 w 1343025"/>
              <a:gd name="connsiteY33" fmla="*/ 4763 h 1076325"/>
              <a:gd name="connsiteX34" fmla="*/ 752475 w 1343025"/>
              <a:gd name="connsiteY3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43025" h="1076325">
                <a:moveTo>
                  <a:pt x="1337289" y="631703"/>
                </a:moveTo>
                <a:lnTo>
                  <a:pt x="1337733" y="636758"/>
                </a:lnTo>
                <a:lnTo>
                  <a:pt x="1337416" y="633225"/>
                </a:lnTo>
                <a:cubicBezTo>
                  <a:pt x="1337160" y="630324"/>
                  <a:pt x="1337159" y="630260"/>
                  <a:pt x="1337289" y="631703"/>
                </a:cubicBezTo>
                <a:close/>
                <a:moveTo>
                  <a:pt x="752475" y="0"/>
                </a:moveTo>
                <a:cubicBezTo>
                  <a:pt x="815975" y="3175"/>
                  <a:pt x="880082" y="208"/>
                  <a:pt x="942975" y="9525"/>
                </a:cubicBezTo>
                <a:cubicBezTo>
                  <a:pt x="966894" y="13069"/>
                  <a:pt x="1009650" y="38100"/>
                  <a:pt x="1009650" y="38100"/>
                </a:cubicBezTo>
                <a:lnTo>
                  <a:pt x="1304925" y="404813"/>
                </a:lnTo>
                <a:cubicBezTo>
                  <a:pt x="1308100" y="420688"/>
                  <a:pt x="1311925" y="436447"/>
                  <a:pt x="1314450" y="452438"/>
                </a:cubicBezTo>
                <a:cubicBezTo>
                  <a:pt x="1316692" y="466637"/>
                  <a:pt x="1317080" y="481084"/>
                  <a:pt x="1319213" y="495300"/>
                </a:cubicBezTo>
                <a:cubicBezTo>
                  <a:pt x="1321846" y="512853"/>
                  <a:pt x="1325563" y="530225"/>
                  <a:pt x="1328738" y="547688"/>
                </a:cubicBezTo>
                <a:cubicBezTo>
                  <a:pt x="1330325" y="565150"/>
                  <a:pt x="1331755" y="582628"/>
                  <a:pt x="1333500" y="600075"/>
                </a:cubicBezTo>
                <a:cubicBezTo>
                  <a:pt x="1340199" y="667063"/>
                  <a:pt x="1339022" y="651730"/>
                  <a:pt x="1337950" y="639223"/>
                </a:cubicBezTo>
                <a:lnTo>
                  <a:pt x="1337733" y="636758"/>
                </a:lnTo>
                <a:lnTo>
                  <a:pt x="1339079" y="651772"/>
                </a:lnTo>
                <a:cubicBezTo>
                  <a:pt x="1339972" y="661678"/>
                  <a:pt x="1341246" y="675753"/>
                  <a:pt x="1343025" y="695325"/>
                </a:cubicBezTo>
                <a:cubicBezTo>
                  <a:pt x="1341438" y="765175"/>
                  <a:pt x="1342713" y="835149"/>
                  <a:pt x="1338263" y="904875"/>
                </a:cubicBezTo>
                <a:cubicBezTo>
                  <a:pt x="1337898" y="910587"/>
                  <a:pt x="1332402" y="914766"/>
                  <a:pt x="1328738" y="919163"/>
                </a:cubicBezTo>
                <a:cubicBezTo>
                  <a:pt x="1312933" y="938129"/>
                  <a:pt x="1317960" y="931767"/>
                  <a:pt x="1295400" y="938213"/>
                </a:cubicBezTo>
                <a:cubicBezTo>
                  <a:pt x="1290573" y="939592"/>
                  <a:pt x="1281113" y="942975"/>
                  <a:pt x="1281113" y="942975"/>
                </a:cubicBezTo>
                <a:lnTo>
                  <a:pt x="1128713" y="1023938"/>
                </a:lnTo>
                <a:cubicBezTo>
                  <a:pt x="1109480" y="1050863"/>
                  <a:pt x="1108716" y="1062925"/>
                  <a:pt x="1076325" y="1071563"/>
                </a:cubicBezTo>
                <a:cubicBezTo>
                  <a:pt x="1062435" y="1075267"/>
                  <a:pt x="1033463" y="1076325"/>
                  <a:pt x="1033463" y="1076325"/>
                </a:cubicBezTo>
                <a:lnTo>
                  <a:pt x="452438" y="990600"/>
                </a:lnTo>
                <a:lnTo>
                  <a:pt x="314325" y="928688"/>
                </a:lnTo>
                <a:lnTo>
                  <a:pt x="204788" y="900113"/>
                </a:lnTo>
                <a:lnTo>
                  <a:pt x="90488" y="766763"/>
                </a:lnTo>
                <a:cubicBezTo>
                  <a:pt x="88900" y="747713"/>
                  <a:pt x="88096" y="728581"/>
                  <a:pt x="85725" y="709613"/>
                </a:cubicBezTo>
                <a:cubicBezTo>
                  <a:pt x="84913" y="703118"/>
                  <a:pt x="80963" y="690563"/>
                  <a:pt x="80963" y="690563"/>
                </a:cubicBezTo>
                <a:lnTo>
                  <a:pt x="0" y="309563"/>
                </a:lnTo>
                <a:lnTo>
                  <a:pt x="14288" y="266700"/>
                </a:lnTo>
                <a:lnTo>
                  <a:pt x="609600" y="33338"/>
                </a:lnTo>
                <a:lnTo>
                  <a:pt x="704850" y="9525"/>
                </a:lnTo>
                <a:cubicBezTo>
                  <a:pt x="714259" y="7354"/>
                  <a:pt x="723956" y="6657"/>
                  <a:pt x="733425" y="4763"/>
                </a:cubicBezTo>
                <a:cubicBezTo>
                  <a:pt x="739843" y="3479"/>
                  <a:pt x="746125" y="1588"/>
                  <a:pt x="752475" y="0"/>
                </a:cubicBezTo>
                <a:close/>
              </a:path>
            </a:pathLst>
          </a:custGeom>
        </p:spPr>
      </p:pic>
      <p:pic>
        <p:nvPicPr>
          <p:cNvPr id="7" name="https://img8.file.cache.docer.com/storage/1636688071730416742/2db05082-ed41-47d3-9d56-7f70f291f106tjwjv2.png" descr="&amp;pky48176104973_创客贴_&amp;39&amp;src_toppic_dropmo11&amp;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alphaModFix amt="92000"/>
          </a:blip>
          <a:stretch>
            <a:fillRect/>
          </a:stretch>
        </p:blipFill>
        <p:spPr>
          <a:xfrm>
            <a:off x="1573530" y="760095"/>
            <a:ext cx="9044305" cy="5338445"/>
          </a:xfrm>
          <a:prstGeom prst="rect">
            <a:avLst/>
          </a:prstGeom>
          <a:ln>
            <a:solidFill>
              <a:srgbClr val="4AABCE"/>
            </a:solidFill>
          </a:ln>
        </p:spPr>
      </p:pic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2198370" y="1644650"/>
            <a:ext cx="805307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、如遇人溺水，怎么做? (  )</a:t>
            </a:r>
          </a:p>
          <a:p>
            <a:pPr algn="l">
              <a:lnSpc>
                <a:spcPct val="15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A、盲目施救</a:t>
            </a:r>
          </a:p>
          <a:p>
            <a:pPr algn="l">
              <a:lnSpc>
                <a:spcPct val="15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B、没有把握不应下水救人，可一面大声呼救一面利用竹竿、树枝、绳索、衣服或漂浮物抢救 </a:t>
            </a:r>
          </a:p>
          <a:p>
            <a:pPr algn="l">
              <a:lnSpc>
                <a:spcPct val="15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C、可以不管</a:t>
            </a:r>
          </a:p>
        </p:txBody>
      </p:sp>
      <p:sp>
        <p:nvSpPr>
          <p:cNvPr id="2" name="矩形 1"/>
          <p:cNvSpPr/>
          <p:nvPr>
            <p:custDataLst>
              <p:tags r:id="rId9"/>
            </p:custDataLst>
          </p:nvPr>
        </p:nvSpPr>
        <p:spPr>
          <a:xfrm>
            <a:off x="8336280" y="4392295"/>
            <a:ext cx="73533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grpSp>
        <p:nvGrpSpPr>
          <p:cNvPr id="14" name="组合 13"/>
          <p:cNvGrpSpPr/>
          <p:nvPr>
            <p:custDataLst>
              <p:tags r:id="rId5"/>
            </p:custDataLst>
          </p:nvPr>
        </p:nvGrpSpPr>
        <p:grpSpPr>
          <a:xfrm>
            <a:off x="1188720" y="1207170"/>
            <a:ext cx="3588385" cy="757520"/>
            <a:chOff x="4037235" y="986675"/>
            <a:chExt cx="3591416" cy="793704"/>
          </a:xfrm>
        </p:grpSpPr>
        <p:sp>
          <p:nvSpPr>
            <p:cNvPr id="13" name="矩形: 圆角 12"/>
            <p:cNvSpPr/>
            <p:nvPr>
              <p:custDataLst>
                <p:tags r:id="rId11"/>
              </p:custDataLst>
            </p:nvPr>
          </p:nvSpPr>
          <p:spPr>
            <a:xfrm>
              <a:off x="4037235" y="986675"/>
              <a:ext cx="3591416" cy="793704"/>
            </a:xfrm>
            <a:prstGeom prst="roundRect">
              <a:avLst/>
            </a:prstGeom>
            <a:solidFill>
              <a:srgbClr val="4AAB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solidFill>
                  <a:schemeClr val="tx1"/>
                </a:solidFill>
              </a:endParaRPr>
            </a:p>
          </p:txBody>
        </p:sp>
        <p:sp>
          <p:nvSpPr>
            <p:cNvPr id="2" name="文本框 1"/>
            <p:cNvSpPr txBox="1"/>
            <p:nvPr>
              <p:custDataLst>
                <p:tags r:id="rId12"/>
              </p:custDataLst>
            </p:nvPr>
          </p:nvSpPr>
          <p:spPr>
            <a:xfrm>
              <a:off x="4417459" y="1013252"/>
              <a:ext cx="2755691" cy="740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schemeClr val="tx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什么是溺水？</a:t>
              </a:r>
            </a:p>
          </p:txBody>
        </p:sp>
      </p:grpSp>
      <p:sp>
        <p:nvSpPr>
          <p:cNvPr id="4" name="矩形 3"/>
          <p:cNvSpPr/>
          <p:nvPr>
            <p:custDataLst>
              <p:tags r:id="rId6"/>
            </p:custDataLst>
          </p:nvPr>
        </p:nvSpPr>
        <p:spPr>
          <a:xfrm>
            <a:off x="307340" y="2072640"/>
            <a:ext cx="6390640" cy="425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600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     溺水是指大量水被吸入肺内，引起人体缺氧窒息的危机病症。多发生在夏季，游泳场所，海边，江河，湖泊，池塘等出。溺水者面色青紫肿胀，眼球结膜充血，口鼻内充满泡沫、泥沙等杂物。部分溺水者可因大量喝水入胃，出现上腹部膨胀，多数溺水者四肢发凉，意识丧失，重者心跳、呼吸停止。</a:t>
            </a:r>
          </a:p>
        </p:txBody>
      </p:sp>
      <p:cxnSp>
        <p:nvCxnSpPr>
          <p:cNvPr id="10" name="直接连接符 9"/>
          <p:cNvCxnSpPr/>
          <p:nvPr>
            <p:custDataLst>
              <p:tags r:id="rId7"/>
            </p:custDataLst>
          </p:nvPr>
        </p:nvCxnSpPr>
        <p:spPr>
          <a:xfrm>
            <a:off x="1188720" y="691642"/>
            <a:ext cx="1569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>
            <p:custDataLst>
              <p:tags r:id="rId8"/>
            </p:custDataLst>
          </p:nvPr>
        </p:nvSpPr>
        <p:spPr>
          <a:xfrm>
            <a:off x="1064260" y="416867"/>
            <a:ext cx="252603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>
                <a:solidFill>
                  <a:schemeClr val="tx1"/>
                </a:solidFill>
              </a:rPr>
              <a:t>Measures to prevent drowning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74638" y="2197227"/>
            <a:ext cx="4833257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 descr="图片包含 游戏机, 文字, 标志&#10;&#10;描述已自动生成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74" y="106680"/>
            <a:ext cx="883926" cy="88392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27433" y="914400"/>
            <a:ext cx="1855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3F6FB"/>
                </a:solidFill>
              </a:rPr>
              <a:t>https://www.ypppt.com/</a:t>
            </a:r>
            <a:endParaRPr lang="zh-CN" altLang="en-US" sz="1000" dirty="0">
              <a:solidFill>
                <a:srgbClr val="F3F6FB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1、防溺水“六不一会”是什么?  </a:t>
            </a:r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pic>
        <p:nvPicPr>
          <p:cNvPr id="238" name="图片 23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473" y="637116"/>
            <a:ext cx="441074" cy="353485"/>
          </a:xfrm>
          <a:custGeom>
            <a:avLst/>
            <a:gdLst>
              <a:gd name="connsiteX0" fmla="*/ 1337289 w 1343025"/>
              <a:gd name="connsiteY0" fmla="*/ 631703 h 1076325"/>
              <a:gd name="connsiteX1" fmla="*/ 1337733 w 1343025"/>
              <a:gd name="connsiteY1" fmla="*/ 636758 h 1076325"/>
              <a:gd name="connsiteX2" fmla="*/ 1337416 w 1343025"/>
              <a:gd name="connsiteY2" fmla="*/ 633225 h 1076325"/>
              <a:gd name="connsiteX3" fmla="*/ 1337289 w 1343025"/>
              <a:gd name="connsiteY3" fmla="*/ 631703 h 1076325"/>
              <a:gd name="connsiteX4" fmla="*/ 752475 w 1343025"/>
              <a:gd name="connsiteY4" fmla="*/ 0 h 1076325"/>
              <a:gd name="connsiteX5" fmla="*/ 942975 w 1343025"/>
              <a:gd name="connsiteY5" fmla="*/ 9525 h 1076325"/>
              <a:gd name="connsiteX6" fmla="*/ 1009650 w 1343025"/>
              <a:gd name="connsiteY6" fmla="*/ 38100 h 1076325"/>
              <a:gd name="connsiteX7" fmla="*/ 1304925 w 1343025"/>
              <a:gd name="connsiteY7" fmla="*/ 404813 h 1076325"/>
              <a:gd name="connsiteX8" fmla="*/ 1314450 w 1343025"/>
              <a:gd name="connsiteY8" fmla="*/ 452438 h 1076325"/>
              <a:gd name="connsiteX9" fmla="*/ 1319213 w 1343025"/>
              <a:gd name="connsiteY9" fmla="*/ 495300 h 1076325"/>
              <a:gd name="connsiteX10" fmla="*/ 1328738 w 1343025"/>
              <a:gd name="connsiteY10" fmla="*/ 547688 h 1076325"/>
              <a:gd name="connsiteX11" fmla="*/ 1333500 w 1343025"/>
              <a:gd name="connsiteY11" fmla="*/ 600075 h 1076325"/>
              <a:gd name="connsiteX12" fmla="*/ 1337950 w 1343025"/>
              <a:gd name="connsiteY12" fmla="*/ 639223 h 1076325"/>
              <a:gd name="connsiteX13" fmla="*/ 1337733 w 1343025"/>
              <a:gd name="connsiteY13" fmla="*/ 636758 h 1076325"/>
              <a:gd name="connsiteX14" fmla="*/ 1339079 w 1343025"/>
              <a:gd name="connsiteY14" fmla="*/ 651772 h 1076325"/>
              <a:gd name="connsiteX15" fmla="*/ 1343025 w 1343025"/>
              <a:gd name="connsiteY15" fmla="*/ 695325 h 1076325"/>
              <a:gd name="connsiteX16" fmla="*/ 1338263 w 1343025"/>
              <a:gd name="connsiteY16" fmla="*/ 904875 h 1076325"/>
              <a:gd name="connsiteX17" fmla="*/ 1328738 w 1343025"/>
              <a:gd name="connsiteY17" fmla="*/ 919163 h 1076325"/>
              <a:gd name="connsiteX18" fmla="*/ 1295400 w 1343025"/>
              <a:gd name="connsiteY18" fmla="*/ 938213 h 1076325"/>
              <a:gd name="connsiteX19" fmla="*/ 1281113 w 1343025"/>
              <a:gd name="connsiteY19" fmla="*/ 942975 h 1076325"/>
              <a:gd name="connsiteX20" fmla="*/ 1128713 w 1343025"/>
              <a:gd name="connsiteY20" fmla="*/ 1023938 h 1076325"/>
              <a:gd name="connsiteX21" fmla="*/ 1076325 w 1343025"/>
              <a:gd name="connsiteY21" fmla="*/ 1071563 h 1076325"/>
              <a:gd name="connsiteX22" fmla="*/ 1033463 w 1343025"/>
              <a:gd name="connsiteY22" fmla="*/ 1076325 h 1076325"/>
              <a:gd name="connsiteX23" fmla="*/ 452438 w 1343025"/>
              <a:gd name="connsiteY23" fmla="*/ 990600 h 1076325"/>
              <a:gd name="connsiteX24" fmla="*/ 314325 w 1343025"/>
              <a:gd name="connsiteY24" fmla="*/ 928688 h 1076325"/>
              <a:gd name="connsiteX25" fmla="*/ 204788 w 1343025"/>
              <a:gd name="connsiteY25" fmla="*/ 900113 h 1076325"/>
              <a:gd name="connsiteX26" fmla="*/ 90488 w 1343025"/>
              <a:gd name="connsiteY26" fmla="*/ 766763 h 1076325"/>
              <a:gd name="connsiteX27" fmla="*/ 85725 w 1343025"/>
              <a:gd name="connsiteY27" fmla="*/ 709613 h 1076325"/>
              <a:gd name="connsiteX28" fmla="*/ 80963 w 1343025"/>
              <a:gd name="connsiteY28" fmla="*/ 690563 h 1076325"/>
              <a:gd name="connsiteX29" fmla="*/ 0 w 1343025"/>
              <a:gd name="connsiteY29" fmla="*/ 309563 h 1076325"/>
              <a:gd name="connsiteX30" fmla="*/ 14288 w 1343025"/>
              <a:gd name="connsiteY30" fmla="*/ 266700 h 1076325"/>
              <a:gd name="connsiteX31" fmla="*/ 609600 w 1343025"/>
              <a:gd name="connsiteY31" fmla="*/ 33338 h 1076325"/>
              <a:gd name="connsiteX32" fmla="*/ 704850 w 1343025"/>
              <a:gd name="connsiteY32" fmla="*/ 9525 h 1076325"/>
              <a:gd name="connsiteX33" fmla="*/ 733425 w 1343025"/>
              <a:gd name="connsiteY33" fmla="*/ 4763 h 1076325"/>
              <a:gd name="connsiteX34" fmla="*/ 752475 w 1343025"/>
              <a:gd name="connsiteY3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43025" h="1076325">
                <a:moveTo>
                  <a:pt x="1337289" y="631703"/>
                </a:moveTo>
                <a:lnTo>
                  <a:pt x="1337733" y="636758"/>
                </a:lnTo>
                <a:lnTo>
                  <a:pt x="1337416" y="633225"/>
                </a:lnTo>
                <a:cubicBezTo>
                  <a:pt x="1337160" y="630324"/>
                  <a:pt x="1337159" y="630260"/>
                  <a:pt x="1337289" y="631703"/>
                </a:cubicBezTo>
                <a:close/>
                <a:moveTo>
                  <a:pt x="752475" y="0"/>
                </a:moveTo>
                <a:cubicBezTo>
                  <a:pt x="815975" y="3175"/>
                  <a:pt x="880082" y="208"/>
                  <a:pt x="942975" y="9525"/>
                </a:cubicBezTo>
                <a:cubicBezTo>
                  <a:pt x="966894" y="13069"/>
                  <a:pt x="1009650" y="38100"/>
                  <a:pt x="1009650" y="38100"/>
                </a:cubicBezTo>
                <a:lnTo>
                  <a:pt x="1304925" y="404813"/>
                </a:lnTo>
                <a:cubicBezTo>
                  <a:pt x="1308100" y="420688"/>
                  <a:pt x="1311925" y="436447"/>
                  <a:pt x="1314450" y="452438"/>
                </a:cubicBezTo>
                <a:cubicBezTo>
                  <a:pt x="1316692" y="466637"/>
                  <a:pt x="1317080" y="481084"/>
                  <a:pt x="1319213" y="495300"/>
                </a:cubicBezTo>
                <a:cubicBezTo>
                  <a:pt x="1321846" y="512853"/>
                  <a:pt x="1325563" y="530225"/>
                  <a:pt x="1328738" y="547688"/>
                </a:cubicBezTo>
                <a:cubicBezTo>
                  <a:pt x="1330325" y="565150"/>
                  <a:pt x="1331755" y="582628"/>
                  <a:pt x="1333500" y="600075"/>
                </a:cubicBezTo>
                <a:cubicBezTo>
                  <a:pt x="1340199" y="667063"/>
                  <a:pt x="1339022" y="651730"/>
                  <a:pt x="1337950" y="639223"/>
                </a:cubicBezTo>
                <a:lnTo>
                  <a:pt x="1337733" y="636758"/>
                </a:lnTo>
                <a:lnTo>
                  <a:pt x="1339079" y="651772"/>
                </a:lnTo>
                <a:cubicBezTo>
                  <a:pt x="1339972" y="661678"/>
                  <a:pt x="1341246" y="675753"/>
                  <a:pt x="1343025" y="695325"/>
                </a:cubicBezTo>
                <a:cubicBezTo>
                  <a:pt x="1341438" y="765175"/>
                  <a:pt x="1342713" y="835149"/>
                  <a:pt x="1338263" y="904875"/>
                </a:cubicBezTo>
                <a:cubicBezTo>
                  <a:pt x="1337898" y="910587"/>
                  <a:pt x="1332402" y="914766"/>
                  <a:pt x="1328738" y="919163"/>
                </a:cubicBezTo>
                <a:cubicBezTo>
                  <a:pt x="1312933" y="938129"/>
                  <a:pt x="1317960" y="931767"/>
                  <a:pt x="1295400" y="938213"/>
                </a:cubicBezTo>
                <a:cubicBezTo>
                  <a:pt x="1290573" y="939592"/>
                  <a:pt x="1281113" y="942975"/>
                  <a:pt x="1281113" y="942975"/>
                </a:cubicBezTo>
                <a:lnTo>
                  <a:pt x="1128713" y="1023938"/>
                </a:lnTo>
                <a:cubicBezTo>
                  <a:pt x="1109480" y="1050863"/>
                  <a:pt x="1108716" y="1062925"/>
                  <a:pt x="1076325" y="1071563"/>
                </a:cubicBezTo>
                <a:cubicBezTo>
                  <a:pt x="1062435" y="1075267"/>
                  <a:pt x="1033463" y="1076325"/>
                  <a:pt x="1033463" y="1076325"/>
                </a:cubicBezTo>
                <a:lnTo>
                  <a:pt x="452438" y="990600"/>
                </a:lnTo>
                <a:lnTo>
                  <a:pt x="314325" y="928688"/>
                </a:lnTo>
                <a:lnTo>
                  <a:pt x="204788" y="900113"/>
                </a:lnTo>
                <a:lnTo>
                  <a:pt x="90488" y="766763"/>
                </a:lnTo>
                <a:cubicBezTo>
                  <a:pt x="88900" y="747713"/>
                  <a:pt x="88096" y="728581"/>
                  <a:pt x="85725" y="709613"/>
                </a:cubicBezTo>
                <a:cubicBezTo>
                  <a:pt x="84913" y="703118"/>
                  <a:pt x="80963" y="690563"/>
                  <a:pt x="80963" y="690563"/>
                </a:cubicBezTo>
                <a:lnTo>
                  <a:pt x="0" y="309563"/>
                </a:lnTo>
                <a:lnTo>
                  <a:pt x="14288" y="266700"/>
                </a:lnTo>
                <a:lnTo>
                  <a:pt x="609600" y="33338"/>
                </a:lnTo>
                <a:lnTo>
                  <a:pt x="704850" y="9525"/>
                </a:lnTo>
                <a:cubicBezTo>
                  <a:pt x="714259" y="7354"/>
                  <a:pt x="723956" y="6657"/>
                  <a:pt x="733425" y="4763"/>
                </a:cubicBezTo>
                <a:cubicBezTo>
                  <a:pt x="739843" y="3479"/>
                  <a:pt x="746125" y="1588"/>
                  <a:pt x="752475" y="0"/>
                </a:cubicBezTo>
                <a:close/>
              </a:path>
            </a:pathLst>
          </a:custGeom>
        </p:spPr>
      </p:pic>
      <p:pic>
        <p:nvPicPr>
          <p:cNvPr id="7" name="https://img8.file.cache.docer.com/storage/1636688071730416742/2db05082-ed41-47d3-9d56-7f70f291f106tjwjv2.png" descr="&amp;pky48176104973_创客贴_&amp;39&amp;src_toppic_dropmo11&amp;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alphaModFix amt="92000"/>
          </a:blip>
          <a:stretch>
            <a:fillRect/>
          </a:stretch>
        </p:blipFill>
        <p:spPr>
          <a:xfrm>
            <a:off x="1573530" y="760095"/>
            <a:ext cx="9044305" cy="5338445"/>
          </a:xfrm>
          <a:prstGeom prst="rect">
            <a:avLst/>
          </a:prstGeom>
          <a:ln>
            <a:solidFill>
              <a:srgbClr val="4AABCE"/>
            </a:solidFill>
          </a:ln>
        </p:spPr>
      </p:pic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1825625" y="1473200"/>
            <a:ext cx="8541385" cy="3599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（多选）</a:t>
            </a:r>
            <a:r>
              <a:rPr lang="en-US" altLang="zh-CN" sz="2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4.</a:t>
            </a:r>
            <a:r>
              <a:rPr lang="zh-CN" altLang="en-US" sz="26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在自然水域中被水草缠绕,需要做到以下几点:</a:t>
            </a:r>
            <a:endParaRPr lang="zh-CN" altLang="en-US" sz="26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A.在野外自然水域中游泳，一定要先观察水下环境。</a:t>
            </a:r>
          </a:p>
          <a:p>
            <a:pPr>
              <a:lnSpc>
                <a:spcPct val="150000"/>
              </a:lnSpc>
            </a:pPr>
            <a:r>
              <a:rPr lang="zh-CN" altLang="en-US" sz="2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B.如果不幸遇到水草或渔网缠绕，要用力挣扎。</a:t>
            </a:r>
          </a:p>
          <a:p>
            <a:pPr>
              <a:lnSpc>
                <a:spcPct val="150000"/>
              </a:lnSpc>
            </a:pPr>
            <a:r>
              <a:rPr lang="zh-CN" altLang="en-US" sz="2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C.被缠绕后，首先应放松身体，观察缠绕情况，寻找解脱的方法.</a:t>
            </a:r>
          </a:p>
          <a:p>
            <a:pPr>
              <a:lnSpc>
                <a:spcPct val="150000"/>
              </a:lnSpc>
            </a:pPr>
            <a:r>
              <a:rPr lang="zh-CN" altLang="en-US" sz="26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D.如果解脱不了，可大声呼救。</a:t>
            </a:r>
          </a:p>
        </p:txBody>
      </p:sp>
      <p:sp>
        <p:nvSpPr>
          <p:cNvPr id="2" name="矩形 1"/>
          <p:cNvSpPr/>
          <p:nvPr>
            <p:custDataLst>
              <p:tags r:id="rId9"/>
            </p:custDataLst>
          </p:nvPr>
        </p:nvSpPr>
        <p:spPr>
          <a:xfrm>
            <a:off x="7693660" y="4392295"/>
            <a:ext cx="202057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ACD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1、防溺水“六不一会”是什么?  </a:t>
            </a:r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pic>
        <p:nvPicPr>
          <p:cNvPr id="238" name="图片 23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473" y="637116"/>
            <a:ext cx="441074" cy="353485"/>
          </a:xfrm>
          <a:custGeom>
            <a:avLst/>
            <a:gdLst>
              <a:gd name="connsiteX0" fmla="*/ 1337289 w 1343025"/>
              <a:gd name="connsiteY0" fmla="*/ 631703 h 1076325"/>
              <a:gd name="connsiteX1" fmla="*/ 1337733 w 1343025"/>
              <a:gd name="connsiteY1" fmla="*/ 636758 h 1076325"/>
              <a:gd name="connsiteX2" fmla="*/ 1337416 w 1343025"/>
              <a:gd name="connsiteY2" fmla="*/ 633225 h 1076325"/>
              <a:gd name="connsiteX3" fmla="*/ 1337289 w 1343025"/>
              <a:gd name="connsiteY3" fmla="*/ 631703 h 1076325"/>
              <a:gd name="connsiteX4" fmla="*/ 752475 w 1343025"/>
              <a:gd name="connsiteY4" fmla="*/ 0 h 1076325"/>
              <a:gd name="connsiteX5" fmla="*/ 942975 w 1343025"/>
              <a:gd name="connsiteY5" fmla="*/ 9525 h 1076325"/>
              <a:gd name="connsiteX6" fmla="*/ 1009650 w 1343025"/>
              <a:gd name="connsiteY6" fmla="*/ 38100 h 1076325"/>
              <a:gd name="connsiteX7" fmla="*/ 1304925 w 1343025"/>
              <a:gd name="connsiteY7" fmla="*/ 404813 h 1076325"/>
              <a:gd name="connsiteX8" fmla="*/ 1314450 w 1343025"/>
              <a:gd name="connsiteY8" fmla="*/ 452438 h 1076325"/>
              <a:gd name="connsiteX9" fmla="*/ 1319213 w 1343025"/>
              <a:gd name="connsiteY9" fmla="*/ 495300 h 1076325"/>
              <a:gd name="connsiteX10" fmla="*/ 1328738 w 1343025"/>
              <a:gd name="connsiteY10" fmla="*/ 547688 h 1076325"/>
              <a:gd name="connsiteX11" fmla="*/ 1333500 w 1343025"/>
              <a:gd name="connsiteY11" fmla="*/ 600075 h 1076325"/>
              <a:gd name="connsiteX12" fmla="*/ 1337950 w 1343025"/>
              <a:gd name="connsiteY12" fmla="*/ 639223 h 1076325"/>
              <a:gd name="connsiteX13" fmla="*/ 1337733 w 1343025"/>
              <a:gd name="connsiteY13" fmla="*/ 636758 h 1076325"/>
              <a:gd name="connsiteX14" fmla="*/ 1339079 w 1343025"/>
              <a:gd name="connsiteY14" fmla="*/ 651772 h 1076325"/>
              <a:gd name="connsiteX15" fmla="*/ 1343025 w 1343025"/>
              <a:gd name="connsiteY15" fmla="*/ 695325 h 1076325"/>
              <a:gd name="connsiteX16" fmla="*/ 1338263 w 1343025"/>
              <a:gd name="connsiteY16" fmla="*/ 904875 h 1076325"/>
              <a:gd name="connsiteX17" fmla="*/ 1328738 w 1343025"/>
              <a:gd name="connsiteY17" fmla="*/ 919163 h 1076325"/>
              <a:gd name="connsiteX18" fmla="*/ 1295400 w 1343025"/>
              <a:gd name="connsiteY18" fmla="*/ 938213 h 1076325"/>
              <a:gd name="connsiteX19" fmla="*/ 1281113 w 1343025"/>
              <a:gd name="connsiteY19" fmla="*/ 942975 h 1076325"/>
              <a:gd name="connsiteX20" fmla="*/ 1128713 w 1343025"/>
              <a:gd name="connsiteY20" fmla="*/ 1023938 h 1076325"/>
              <a:gd name="connsiteX21" fmla="*/ 1076325 w 1343025"/>
              <a:gd name="connsiteY21" fmla="*/ 1071563 h 1076325"/>
              <a:gd name="connsiteX22" fmla="*/ 1033463 w 1343025"/>
              <a:gd name="connsiteY22" fmla="*/ 1076325 h 1076325"/>
              <a:gd name="connsiteX23" fmla="*/ 452438 w 1343025"/>
              <a:gd name="connsiteY23" fmla="*/ 990600 h 1076325"/>
              <a:gd name="connsiteX24" fmla="*/ 314325 w 1343025"/>
              <a:gd name="connsiteY24" fmla="*/ 928688 h 1076325"/>
              <a:gd name="connsiteX25" fmla="*/ 204788 w 1343025"/>
              <a:gd name="connsiteY25" fmla="*/ 900113 h 1076325"/>
              <a:gd name="connsiteX26" fmla="*/ 90488 w 1343025"/>
              <a:gd name="connsiteY26" fmla="*/ 766763 h 1076325"/>
              <a:gd name="connsiteX27" fmla="*/ 85725 w 1343025"/>
              <a:gd name="connsiteY27" fmla="*/ 709613 h 1076325"/>
              <a:gd name="connsiteX28" fmla="*/ 80963 w 1343025"/>
              <a:gd name="connsiteY28" fmla="*/ 690563 h 1076325"/>
              <a:gd name="connsiteX29" fmla="*/ 0 w 1343025"/>
              <a:gd name="connsiteY29" fmla="*/ 309563 h 1076325"/>
              <a:gd name="connsiteX30" fmla="*/ 14288 w 1343025"/>
              <a:gd name="connsiteY30" fmla="*/ 266700 h 1076325"/>
              <a:gd name="connsiteX31" fmla="*/ 609600 w 1343025"/>
              <a:gd name="connsiteY31" fmla="*/ 33338 h 1076325"/>
              <a:gd name="connsiteX32" fmla="*/ 704850 w 1343025"/>
              <a:gd name="connsiteY32" fmla="*/ 9525 h 1076325"/>
              <a:gd name="connsiteX33" fmla="*/ 733425 w 1343025"/>
              <a:gd name="connsiteY33" fmla="*/ 4763 h 1076325"/>
              <a:gd name="connsiteX34" fmla="*/ 752475 w 1343025"/>
              <a:gd name="connsiteY3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43025" h="1076325">
                <a:moveTo>
                  <a:pt x="1337289" y="631703"/>
                </a:moveTo>
                <a:lnTo>
                  <a:pt x="1337733" y="636758"/>
                </a:lnTo>
                <a:lnTo>
                  <a:pt x="1337416" y="633225"/>
                </a:lnTo>
                <a:cubicBezTo>
                  <a:pt x="1337160" y="630324"/>
                  <a:pt x="1337159" y="630260"/>
                  <a:pt x="1337289" y="631703"/>
                </a:cubicBezTo>
                <a:close/>
                <a:moveTo>
                  <a:pt x="752475" y="0"/>
                </a:moveTo>
                <a:cubicBezTo>
                  <a:pt x="815975" y="3175"/>
                  <a:pt x="880082" y="208"/>
                  <a:pt x="942975" y="9525"/>
                </a:cubicBezTo>
                <a:cubicBezTo>
                  <a:pt x="966894" y="13069"/>
                  <a:pt x="1009650" y="38100"/>
                  <a:pt x="1009650" y="38100"/>
                </a:cubicBezTo>
                <a:lnTo>
                  <a:pt x="1304925" y="404813"/>
                </a:lnTo>
                <a:cubicBezTo>
                  <a:pt x="1308100" y="420688"/>
                  <a:pt x="1311925" y="436447"/>
                  <a:pt x="1314450" y="452438"/>
                </a:cubicBezTo>
                <a:cubicBezTo>
                  <a:pt x="1316692" y="466637"/>
                  <a:pt x="1317080" y="481084"/>
                  <a:pt x="1319213" y="495300"/>
                </a:cubicBezTo>
                <a:cubicBezTo>
                  <a:pt x="1321846" y="512853"/>
                  <a:pt x="1325563" y="530225"/>
                  <a:pt x="1328738" y="547688"/>
                </a:cubicBezTo>
                <a:cubicBezTo>
                  <a:pt x="1330325" y="565150"/>
                  <a:pt x="1331755" y="582628"/>
                  <a:pt x="1333500" y="600075"/>
                </a:cubicBezTo>
                <a:cubicBezTo>
                  <a:pt x="1340199" y="667063"/>
                  <a:pt x="1339022" y="651730"/>
                  <a:pt x="1337950" y="639223"/>
                </a:cubicBezTo>
                <a:lnTo>
                  <a:pt x="1337733" y="636758"/>
                </a:lnTo>
                <a:lnTo>
                  <a:pt x="1339079" y="651772"/>
                </a:lnTo>
                <a:cubicBezTo>
                  <a:pt x="1339972" y="661678"/>
                  <a:pt x="1341246" y="675753"/>
                  <a:pt x="1343025" y="695325"/>
                </a:cubicBezTo>
                <a:cubicBezTo>
                  <a:pt x="1341438" y="765175"/>
                  <a:pt x="1342713" y="835149"/>
                  <a:pt x="1338263" y="904875"/>
                </a:cubicBezTo>
                <a:cubicBezTo>
                  <a:pt x="1337898" y="910587"/>
                  <a:pt x="1332402" y="914766"/>
                  <a:pt x="1328738" y="919163"/>
                </a:cubicBezTo>
                <a:cubicBezTo>
                  <a:pt x="1312933" y="938129"/>
                  <a:pt x="1317960" y="931767"/>
                  <a:pt x="1295400" y="938213"/>
                </a:cubicBezTo>
                <a:cubicBezTo>
                  <a:pt x="1290573" y="939592"/>
                  <a:pt x="1281113" y="942975"/>
                  <a:pt x="1281113" y="942975"/>
                </a:cubicBezTo>
                <a:lnTo>
                  <a:pt x="1128713" y="1023938"/>
                </a:lnTo>
                <a:cubicBezTo>
                  <a:pt x="1109480" y="1050863"/>
                  <a:pt x="1108716" y="1062925"/>
                  <a:pt x="1076325" y="1071563"/>
                </a:cubicBezTo>
                <a:cubicBezTo>
                  <a:pt x="1062435" y="1075267"/>
                  <a:pt x="1033463" y="1076325"/>
                  <a:pt x="1033463" y="1076325"/>
                </a:cubicBezTo>
                <a:lnTo>
                  <a:pt x="452438" y="990600"/>
                </a:lnTo>
                <a:lnTo>
                  <a:pt x="314325" y="928688"/>
                </a:lnTo>
                <a:lnTo>
                  <a:pt x="204788" y="900113"/>
                </a:lnTo>
                <a:lnTo>
                  <a:pt x="90488" y="766763"/>
                </a:lnTo>
                <a:cubicBezTo>
                  <a:pt x="88900" y="747713"/>
                  <a:pt x="88096" y="728581"/>
                  <a:pt x="85725" y="709613"/>
                </a:cubicBezTo>
                <a:cubicBezTo>
                  <a:pt x="84913" y="703118"/>
                  <a:pt x="80963" y="690563"/>
                  <a:pt x="80963" y="690563"/>
                </a:cubicBezTo>
                <a:lnTo>
                  <a:pt x="0" y="309563"/>
                </a:lnTo>
                <a:lnTo>
                  <a:pt x="14288" y="266700"/>
                </a:lnTo>
                <a:lnTo>
                  <a:pt x="609600" y="33338"/>
                </a:lnTo>
                <a:lnTo>
                  <a:pt x="704850" y="9525"/>
                </a:lnTo>
                <a:cubicBezTo>
                  <a:pt x="714259" y="7354"/>
                  <a:pt x="723956" y="6657"/>
                  <a:pt x="733425" y="4763"/>
                </a:cubicBezTo>
                <a:cubicBezTo>
                  <a:pt x="739843" y="3479"/>
                  <a:pt x="746125" y="1588"/>
                  <a:pt x="752475" y="0"/>
                </a:cubicBezTo>
                <a:close/>
              </a:path>
            </a:pathLst>
          </a:custGeom>
        </p:spPr>
      </p:pic>
      <p:pic>
        <p:nvPicPr>
          <p:cNvPr id="7" name="https://img8.file.cache.docer.com/storage/1636688071730416742/2db05082-ed41-47d3-9d56-7f70f291f106tjwjv2.png" descr="&amp;pky48176104973_创客贴_&amp;39&amp;src_toppic_dropmo11&amp;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alphaModFix amt="92000"/>
          </a:blip>
          <a:stretch>
            <a:fillRect/>
          </a:stretch>
        </p:blipFill>
        <p:spPr>
          <a:xfrm>
            <a:off x="1573530" y="760095"/>
            <a:ext cx="9044305" cy="5338445"/>
          </a:xfrm>
          <a:prstGeom prst="rect">
            <a:avLst/>
          </a:prstGeom>
          <a:ln>
            <a:solidFill>
              <a:srgbClr val="4AABCE"/>
            </a:solidFill>
          </a:ln>
        </p:spPr>
      </p:pic>
      <p:sp>
        <p:nvSpPr>
          <p:cNvPr id="8" name="文本框 7" descr="7b0a20202020227461726765744d6f64756c65223a202270726f636573734f6e6c696e65466f6e7473220a7d0a"/>
          <p:cNvSpPr txBox="1"/>
          <p:nvPr>
            <p:custDataLst>
              <p:tags r:id="rId8"/>
            </p:custDataLst>
          </p:nvPr>
        </p:nvSpPr>
        <p:spPr>
          <a:xfrm>
            <a:off x="1760220" y="1336040"/>
            <a:ext cx="8667750" cy="418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（多选）</a:t>
            </a:r>
            <a:r>
              <a:rPr lang="en-US" altLang="zh-CN" sz="2400" b="1" dirty="0"/>
              <a:t>5</a:t>
            </a:r>
            <a:r>
              <a:rPr lang="zh-CN" altLang="en-US" sz="2400" b="1" dirty="0"/>
              <a:t>.在亲近溪流之前一定要预先得到家人的同意，最好有大人陪同，需要做到：</a:t>
            </a:r>
            <a:endParaRPr lang="zh-CN" altLang="en-US" sz="2800" b="1" dirty="0"/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A.设有「禁止游泳或水深危险」等警告标语之水域处，千万不可下水戏水。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B.切勿到不明地形的水域、溪流、河汌、湖泊等游泳、戏水，以免发生危险。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C.不明溪流地形或水深处均不宜跳水。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D.如果看见有人溺水，要大声呼救。未熟练救生技术者，不要妄自赴救。</a:t>
            </a:r>
          </a:p>
        </p:txBody>
      </p:sp>
      <p:sp>
        <p:nvSpPr>
          <p:cNvPr id="2" name="矩形 1"/>
          <p:cNvSpPr/>
          <p:nvPr>
            <p:custDataLst>
              <p:tags r:id="rId9"/>
            </p:custDataLst>
          </p:nvPr>
        </p:nvSpPr>
        <p:spPr>
          <a:xfrm>
            <a:off x="6840220" y="4726305"/>
            <a:ext cx="3587750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ABCD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1、防溺水“六不一会”是什么?  </a:t>
            </a:r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pic>
        <p:nvPicPr>
          <p:cNvPr id="238" name="图片 23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473" y="637116"/>
            <a:ext cx="441074" cy="353485"/>
          </a:xfrm>
          <a:custGeom>
            <a:avLst/>
            <a:gdLst>
              <a:gd name="connsiteX0" fmla="*/ 1337289 w 1343025"/>
              <a:gd name="connsiteY0" fmla="*/ 631703 h 1076325"/>
              <a:gd name="connsiteX1" fmla="*/ 1337733 w 1343025"/>
              <a:gd name="connsiteY1" fmla="*/ 636758 h 1076325"/>
              <a:gd name="connsiteX2" fmla="*/ 1337416 w 1343025"/>
              <a:gd name="connsiteY2" fmla="*/ 633225 h 1076325"/>
              <a:gd name="connsiteX3" fmla="*/ 1337289 w 1343025"/>
              <a:gd name="connsiteY3" fmla="*/ 631703 h 1076325"/>
              <a:gd name="connsiteX4" fmla="*/ 752475 w 1343025"/>
              <a:gd name="connsiteY4" fmla="*/ 0 h 1076325"/>
              <a:gd name="connsiteX5" fmla="*/ 942975 w 1343025"/>
              <a:gd name="connsiteY5" fmla="*/ 9525 h 1076325"/>
              <a:gd name="connsiteX6" fmla="*/ 1009650 w 1343025"/>
              <a:gd name="connsiteY6" fmla="*/ 38100 h 1076325"/>
              <a:gd name="connsiteX7" fmla="*/ 1304925 w 1343025"/>
              <a:gd name="connsiteY7" fmla="*/ 404813 h 1076325"/>
              <a:gd name="connsiteX8" fmla="*/ 1314450 w 1343025"/>
              <a:gd name="connsiteY8" fmla="*/ 452438 h 1076325"/>
              <a:gd name="connsiteX9" fmla="*/ 1319213 w 1343025"/>
              <a:gd name="connsiteY9" fmla="*/ 495300 h 1076325"/>
              <a:gd name="connsiteX10" fmla="*/ 1328738 w 1343025"/>
              <a:gd name="connsiteY10" fmla="*/ 547688 h 1076325"/>
              <a:gd name="connsiteX11" fmla="*/ 1333500 w 1343025"/>
              <a:gd name="connsiteY11" fmla="*/ 600075 h 1076325"/>
              <a:gd name="connsiteX12" fmla="*/ 1337950 w 1343025"/>
              <a:gd name="connsiteY12" fmla="*/ 639223 h 1076325"/>
              <a:gd name="connsiteX13" fmla="*/ 1337733 w 1343025"/>
              <a:gd name="connsiteY13" fmla="*/ 636758 h 1076325"/>
              <a:gd name="connsiteX14" fmla="*/ 1339079 w 1343025"/>
              <a:gd name="connsiteY14" fmla="*/ 651772 h 1076325"/>
              <a:gd name="connsiteX15" fmla="*/ 1343025 w 1343025"/>
              <a:gd name="connsiteY15" fmla="*/ 695325 h 1076325"/>
              <a:gd name="connsiteX16" fmla="*/ 1338263 w 1343025"/>
              <a:gd name="connsiteY16" fmla="*/ 904875 h 1076325"/>
              <a:gd name="connsiteX17" fmla="*/ 1328738 w 1343025"/>
              <a:gd name="connsiteY17" fmla="*/ 919163 h 1076325"/>
              <a:gd name="connsiteX18" fmla="*/ 1295400 w 1343025"/>
              <a:gd name="connsiteY18" fmla="*/ 938213 h 1076325"/>
              <a:gd name="connsiteX19" fmla="*/ 1281113 w 1343025"/>
              <a:gd name="connsiteY19" fmla="*/ 942975 h 1076325"/>
              <a:gd name="connsiteX20" fmla="*/ 1128713 w 1343025"/>
              <a:gd name="connsiteY20" fmla="*/ 1023938 h 1076325"/>
              <a:gd name="connsiteX21" fmla="*/ 1076325 w 1343025"/>
              <a:gd name="connsiteY21" fmla="*/ 1071563 h 1076325"/>
              <a:gd name="connsiteX22" fmla="*/ 1033463 w 1343025"/>
              <a:gd name="connsiteY22" fmla="*/ 1076325 h 1076325"/>
              <a:gd name="connsiteX23" fmla="*/ 452438 w 1343025"/>
              <a:gd name="connsiteY23" fmla="*/ 990600 h 1076325"/>
              <a:gd name="connsiteX24" fmla="*/ 314325 w 1343025"/>
              <a:gd name="connsiteY24" fmla="*/ 928688 h 1076325"/>
              <a:gd name="connsiteX25" fmla="*/ 204788 w 1343025"/>
              <a:gd name="connsiteY25" fmla="*/ 900113 h 1076325"/>
              <a:gd name="connsiteX26" fmla="*/ 90488 w 1343025"/>
              <a:gd name="connsiteY26" fmla="*/ 766763 h 1076325"/>
              <a:gd name="connsiteX27" fmla="*/ 85725 w 1343025"/>
              <a:gd name="connsiteY27" fmla="*/ 709613 h 1076325"/>
              <a:gd name="connsiteX28" fmla="*/ 80963 w 1343025"/>
              <a:gd name="connsiteY28" fmla="*/ 690563 h 1076325"/>
              <a:gd name="connsiteX29" fmla="*/ 0 w 1343025"/>
              <a:gd name="connsiteY29" fmla="*/ 309563 h 1076325"/>
              <a:gd name="connsiteX30" fmla="*/ 14288 w 1343025"/>
              <a:gd name="connsiteY30" fmla="*/ 266700 h 1076325"/>
              <a:gd name="connsiteX31" fmla="*/ 609600 w 1343025"/>
              <a:gd name="connsiteY31" fmla="*/ 33338 h 1076325"/>
              <a:gd name="connsiteX32" fmla="*/ 704850 w 1343025"/>
              <a:gd name="connsiteY32" fmla="*/ 9525 h 1076325"/>
              <a:gd name="connsiteX33" fmla="*/ 733425 w 1343025"/>
              <a:gd name="connsiteY33" fmla="*/ 4763 h 1076325"/>
              <a:gd name="connsiteX34" fmla="*/ 752475 w 1343025"/>
              <a:gd name="connsiteY3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43025" h="1076325">
                <a:moveTo>
                  <a:pt x="1337289" y="631703"/>
                </a:moveTo>
                <a:lnTo>
                  <a:pt x="1337733" y="636758"/>
                </a:lnTo>
                <a:lnTo>
                  <a:pt x="1337416" y="633225"/>
                </a:lnTo>
                <a:cubicBezTo>
                  <a:pt x="1337160" y="630324"/>
                  <a:pt x="1337159" y="630260"/>
                  <a:pt x="1337289" y="631703"/>
                </a:cubicBezTo>
                <a:close/>
                <a:moveTo>
                  <a:pt x="752475" y="0"/>
                </a:moveTo>
                <a:cubicBezTo>
                  <a:pt x="815975" y="3175"/>
                  <a:pt x="880082" y="208"/>
                  <a:pt x="942975" y="9525"/>
                </a:cubicBezTo>
                <a:cubicBezTo>
                  <a:pt x="966894" y="13069"/>
                  <a:pt x="1009650" y="38100"/>
                  <a:pt x="1009650" y="38100"/>
                </a:cubicBezTo>
                <a:lnTo>
                  <a:pt x="1304925" y="404813"/>
                </a:lnTo>
                <a:cubicBezTo>
                  <a:pt x="1308100" y="420688"/>
                  <a:pt x="1311925" y="436447"/>
                  <a:pt x="1314450" y="452438"/>
                </a:cubicBezTo>
                <a:cubicBezTo>
                  <a:pt x="1316692" y="466637"/>
                  <a:pt x="1317080" y="481084"/>
                  <a:pt x="1319213" y="495300"/>
                </a:cubicBezTo>
                <a:cubicBezTo>
                  <a:pt x="1321846" y="512853"/>
                  <a:pt x="1325563" y="530225"/>
                  <a:pt x="1328738" y="547688"/>
                </a:cubicBezTo>
                <a:cubicBezTo>
                  <a:pt x="1330325" y="565150"/>
                  <a:pt x="1331755" y="582628"/>
                  <a:pt x="1333500" y="600075"/>
                </a:cubicBezTo>
                <a:cubicBezTo>
                  <a:pt x="1340199" y="667063"/>
                  <a:pt x="1339022" y="651730"/>
                  <a:pt x="1337950" y="639223"/>
                </a:cubicBezTo>
                <a:lnTo>
                  <a:pt x="1337733" y="636758"/>
                </a:lnTo>
                <a:lnTo>
                  <a:pt x="1339079" y="651772"/>
                </a:lnTo>
                <a:cubicBezTo>
                  <a:pt x="1339972" y="661678"/>
                  <a:pt x="1341246" y="675753"/>
                  <a:pt x="1343025" y="695325"/>
                </a:cubicBezTo>
                <a:cubicBezTo>
                  <a:pt x="1341438" y="765175"/>
                  <a:pt x="1342713" y="835149"/>
                  <a:pt x="1338263" y="904875"/>
                </a:cubicBezTo>
                <a:cubicBezTo>
                  <a:pt x="1337898" y="910587"/>
                  <a:pt x="1332402" y="914766"/>
                  <a:pt x="1328738" y="919163"/>
                </a:cubicBezTo>
                <a:cubicBezTo>
                  <a:pt x="1312933" y="938129"/>
                  <a:pt x="1317960" y="931767"/>
                  <a:pt x="1295400" y="938213"/>
                </a:cubicBezTo>
                <a:cubicBezTo>
                  <a:pt x="1290573" y="939592"/>
                  <a:pt x="1281113" y="942975"/>
                  <a:pt x="1281113" y="942975"/>
                </a:cubicBezTo>
                <a:lnTo>
                  <a:pt x="1128713" y="1023938"/>
                </a:lnTo>
                <a:cubicBezTo>
                  <a:pt x="1109480" y="1050863"/>
                  <a:pt x="1108716" y="1062925"/>
                  <a:pt x="1076325" y="1071563"/>
                </a:cubicBezTo>
                <a:cubicBezTo>
                  <a:pt x="1062435" y="1075267"/>
                  <a:pt x="1033463" y="1076325"/>
                  <a:pt x="1033463" y="1076325"/>
                </a:cubicBezTo>
                <a:lnTo>
                  <a:pt x="452438" y="990600"/>
                </a:lnTo>
                <a:lnTo>
                  <a:pt x="314325" y="928688"/>
                </a:lnTo>
                <a:lnTo>
                  <a:pt x="204788" y="900113"/>
                </a:lnTo>
                <a:lnTo>
                  <a:pt x="90488" y="766763"/>
                </a:lnTo>
                <a:cubicBezTo>
                  <a:pt x="88900" y="747713"/>
                  <a:pt x="88096" y="728581"/>
                  <a:pt x="85725" y="709613"/>
                </a:cubicBezTo>
                <a:cubicBezTo>
                  <a:pt x="84913" y="703118"/>
                  <a:pt x="80963" y="690563"/>
                  <a:pt x="80963" y="690563"/>
                </a:cubicBezTo>
                <a:lnTo>
                  <a:pt x="0" y="309563"/>
                </a:lnTo>
                <a:lnTo>
                  <a:pt x="14288" y="266700"/>
                </a:lnTo>
                <a:lnTo>
                  <a:pt x="609600" y="33338"/>
                </a:lnTo>
                <a:lnTo>
                  <a:pt x="704850" y="9525"/>
                </a:lnTo>
                <a:cubicBezTo>
                  <a:pt x="714259" y="7354"/>
                  <a:pt x="723956" y="6657"/>
                  <a:pt x="733425" y="4763"/>
                </a:cubicBezTo>
                <a:cubicBezTo>
                  <a:pt x="739843" y="3479"/>
                  <a:pt x="746125" y="1588"/>
                  <a:pt x="752475" y="0"/>
                </a:cubicBezTo>
                <a:close/>
              </a:path>
            </a:pathLst>
          </a:custGeom>
        </p:spPr>
      </p:pic>
      <p:pic>
        <p:nvPicPr>
          <p:cNvPr id="7" name="https://img8.file.cache.docer.com/storage/1636688071730416742/2db05082-ed41-47d3-9d56-7f70f291f106tjwjv2.png" descr="&amp;pky48176104973_创客贴_&amp;39&amp;src_toppic_dropmo11&amp;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alphaModFix amt="92000"/>
          </a:blip>
          <a:stretch>
            <a:fillRect/>
          </a:stretch>
        </p:blipFill>
        <p:spPr>
          <a:xfrm>
            <a:off x="1573530" y="760095"/>
            <a:ext cx="9044305" cy="5338445"/>
          </a:xfrm>
          <a:prstGeom prst="rect">
            <a:avLst/>
          </a:prstGeom>
          <a:ln>
            <a:solidFill>
              <a:srgbClr val="4AABCE"/>
            </a:solidFill>
          </a:ln>
        </p:spPr>
      </p:pic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2192655" y="1575435"/>
            <a:ext cx="78060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/>
              <a:t>（简答）</a:t>
            </a:r>
            <a:r>
              <a:rPr lang="en-US" altLang="zh-CN" sz="2800" b="1"/>
              <a:t>6</a:t>
            </a:r>
            <a:r>
              <a:rPr lang="zh-CN" altLang="en-US" sz="2800" b="1"/>
              <a:t>、在游泳中发生抽筋，一般怎么处理？</a:t>
            </a: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2192655" y="2238375"/>
            <a:ext cx="792734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若游泳时发生小腿抽筋，务必保持镇静，千万不要惊慌以至呛水致使抽筋加剧。若在浅水区马上站立并用力伸蹬，或用手把足拇指往上掰，并按摩小腿，可缓解。如在深水区，可采取仰泳姿势，把抽筋的腿伸直不动，待稍有缓解时用手和另一条腿游向岸边，再按上述方法处理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1270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" name="图片 20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4942" y="400050"/>
            <a:ext cx="3382873" cy="1249680"/>
          </a:xfrm>
          <a:custGeom>
            <a:avLst/>
            <a:gdLst>
              <a:gd name="connsiteX0" fmla="*/ 647700 w 3382873"/>
              <a:gd name="connsiteY0" fmla="*/ 0 h 1249680"/>
              <a:gd name="connsiteX1" fmla="*/ 1722120 w 3382873"/>
              <a:gd name="connsiteY1" fmla="*/ 83820 h 1249680"/>
              <a:gd name="connsiteX2" fmla="*/ 1805940 w 3382873"/>
              <a:gd name="connsiteY2" fmla="*/ 91440 h 1249680"/>
              <a:gd name="connsiteX3" fmla="*/ 2019300 w 3382873"/>
              <a:gd name="connsiteY3" fmla="*/ 114300 h 1249680"/>
              <a:gd name="connsiteX4" fmla="*/ 2202180 w 3382873"/>
              <a:gd name="connsiteY4" fmla="*/ 129540 h 1249680"/>
              <a:gd name="connsiteX5" fmla="*/ 2346960 w 3382873"/>
              <a:gd name="connsiteY5" fmla="*/ 144780 h 1249680"/>
              <a:gd name="connsiteX6" fmla="*/ 2407920 w 3382873"/>
              <a:gd name="connsiteY6" fmla="*/ 160020 h 1249680"/>
              <a:gd name="connsiteX7" fmla="*/ 2514600 w 3382873"/>
              <a:gd name="connsiteY7" fmla="*/ 205740 h 1249680"/>
              <a:gd name="connsiteX8" fmla="*/ 3032760 w 3382873"/>
              <a:gd name="connsiteY8" fmla="*/ 579120 h 1249680"/>
              <a:gd name="connsiteX9" fmla="*/ 3147060 w 3382873"/>
              <a:gd name="connsiteY9" fmla="*/ 647700 h 1249680"/>
              <a:gd name="connsiteX10" fmla="*/ 3177540 w 3382873"/>
              <a:gd name="connsiteY10" fmla="*/ 678180 h 1249680"/>
              <a:gd name="connsiteX11" fmla="*/ 3246120 w 3382873"/>
              <a:gd name="connsiteY11" fmla="*/ 716280 h 1249680"/>
              <a:gd name="connsiteX12" fmla="*/ 3268980 w 3382873"/>
              <a:gd name="connsiteY12" fmla="*/ 746760 h 1249680"/>
              <a:gd name="connsiteX13" fmla="*/ 3382873 w 3382873"/>
              <a:gd name="connsiteY13" fmla="*/ 926361 h 1249680"/>
              <a:gd name="connsiteX14" fmla="*/ 3382873 w 3382873"/>
              <a:gd name="connsiteY14" fmla="*/ 1144606 h 1249680"/>
              <a:gd name="connsiteX15" fmla="*/ 3055620 w 3382873"/>
              <a:gd name="connsiteY15" fmla="*/ 1234440 h 1249680"/>
              <a:gd name="connsiteX16" fmla="*/ 2971800 w 3382873"/>
              <a:gd name="connsiteY16" fmla="*/ 1234440 h 1249680"/>
              <a:gd name="connsiteX17" fmla="*/ 2514600 w 3382873"/>
              <a:gd name="connsiteY17" fmla="*/ 1249680 h 1249680"/>
              <a:gd name="connsiteX18" fmla="*/ 2430780 w 3382873"/>
              <a:gd name="connsiteY18" fmla="*/ 1219200 h 1249680"/>
              <a:gd name="connsiteX19" fmla="*/ 2407920 w 3382873"/>
              <a:gd name="connsiteY19" fmla="*/ 1203960 h 1249680"/>
              <a:gd name="connsiteX20" fmla="*/ 2346960 w 3382873"/>
              <a:gd name="connsiteY20" fmla="*/ 1188720 h 1249680"/>
              <a:gd name="connsiteX21" fmla="*/ 1996440 w 3382873"/>
              <a:gd name="connsiteY21" fmla="*/ 822960 h 1249680"/>
              <a:gd name="connsiteX22" fmla="*/ 1958340 w 3382873"/>
              <a:gd name="connsiteY22" fmla="*/ 723900 h 1249680"/>
              <a:gd name="connsiteX23" fmla="*/ 1920240 w 3382873"/>
              <a:gd name="connsiteY23" fmla="*/ 685800 h 1249680"/>
              <a:gd name="connsiteX24" fmla="*/ 1661160 w 3382873"/>
              <a:gd name="connsiteY24" fmla="*/ 525780 h 1249680"/>
              <a:gd name="connsiteX25" fmla="*/ 1554480 w 3382873"/>
              <a:gd name="connsiteY25" fmla="*/ 510540 h 1249680"/>
              <a:gd name="connsiteX26" fmla="*/ 1005840 w 3382873"/>
              <a:gd name="connsiteY26" fmla="*/ 701040 h 1249680"/>
              <a:gd name="connsiteX27" fmla="*/ 929640 w 3382873"/>
              <a:gd name="connsiteY27" fmla="*/ 739140 h 1249680"/>
              <a:gd name="connsiteX28" fmla="*/ 342900 w 3382873"/>
              <a:gd name="connsiteY28" fmla="*/ 906780 h 1249680"/>
              <a:gd name="connsiteX29" fmla="*/ 0 w 3382873"/>
              <a:gd name="connsiteY29" fmla="*/ 876300 h 1249680"/>
              <a:gd name="connsiteX30" fmla="*/ 0 w 3382873"/>
              <a:gd name="connsiteY30" fmla="*/ 754380 h 1249680"/>
              <a:gd name="connsiteX31" fmla="*/ 15240 w 3382873"/>
              <a:gd name="connsiteY31" fmla="*/ 297180 h 1249680"/>
              <a:gd name="connsiteX32" fmla="*/ 99060 w 3382873"/>
              <a:gd name="connsiteY32" fmla="*/ 205740 h 1249680"/>
              <a:gd name="connsiteX33" fmla="*/ 342900 w 3382873"/>
              <a:gd name="connsiteY33" fmla="*/ 45720 h 1249680"/>
              <a:gd name="connsiteX34" fmla="*/ 480060 w 3382873"/>
              <a:gd name="connsiteY34" fmla="*/ 22860 h 1249680"/>
              <a:gd name="connsiteX35" fmla="*/ 533400 w 3382873"/>
              <a:gd name="connsiteY35" fmla="*/ 15240 h 1249680"/>
              <a:gd name="connsiteX36" fmla="*/ 579120 w 3382873"/>
              <a:gd name="connsiteY36" fmla="*/ 7620 h 1249680"/>
              <a:gd name="connsiteX37" fmla="*/ 647700 w 3382873"/>
              <a:gd name="connsiteY37" fmla="*/ 0 h 124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382872" h="1249680">
                <a:moveTo>
                  <a:pt x="647700" y="0"/>
                </a:moveTo>
                <a:lnTo>
                  <a:pt x="1722120" y="83820"/>
                </a:lnTo>
                <a:lnTo>
                  <a:pt x="1805940" y="91440"/>
                </a:lnTo>
                <a:lnTo>
                  <a:pt x="2019300" y="114300"/>
                </a:lnTo>
                <a:cubicBezTo>
                  <a:pt x="2080190" y="120155"/>
                  <a:pt x="2141345" y="123136"/>
                  <a:pt x="2202180" y="129540"/>
                </a:cubicBezTo>
                <a:lnTo>
                  <a:pt x="2346960" y="144780"/>
                </a:lnTo>
                <a:cubicBezTo>
                  <a:pt x="2367280" y="149860"/>
                  <a:pt x="2388236" y="152862"/>
                  <a:pt x="2407920" y="160020"/>
                </a:cubicBezTo>
                <a:cubicBezTo>
                  <a:pt x="2444279" y="173241"/>
                  <a:pt x="2514600" y="205740"/>
                  <a:pt x="2514600" y="205740"/>
                </a:cubicBezTo>
                <a:lnTo>
                  <a:pt x="3032760" y="579120"/>
                </a:lnTo>
                <a:cubicBezTo>
                  <a:pt x="3130883" y="644535"/>
                  <a:pt x="3089447" y="628496"/>
                  <a:pt x="3147060" y="647700"/>
                </a:cubicBezTo>
                <a:cubicBezTo>
                  <a:pt x="3157220" y="657860"/>
                  <a:pt x="3166198" y="669359"/>
                  <a:pt x="3177540" y="678180"/>
                </a:cubicBezTo>
                <a:cubicBezTo>
                  <a:pt x="3194763" y="691575"/>
                  <a:pt x="3225876" y="706158"/>
                  <a:pt x="3246120" y="716280"/>
                </a:cubicBezTo>
                <a:lnTo>
                  <a:pt x="3268980" y="746760"/>
                </a:lnTo>
                <a:lnTo>
                  <a:pt x="3382873" y="926361"/>
                </a:lnTo>
                <a:lnTo>
                  <a:pt x="3382873" y="1144606"/>
                </a:lnTo>
                <a:lnTo>
                  <a:pt x="3055620" y="1234440"/>
                </a:lnTo>
                <a:lnTo>
                  <a:pt x="2971800" y="1234440"/>
                </a:lnTo>
                <a:lnTo>
                  <a:pt x="2514600" y="1249680"/>
                </a:lnTo>
                <a:cubicBezTo>
                  <a:pt x="2486660" y="1239520"/>
                  <a:pt x="2458106" y="1230911"/>
                  <a:pt x="2430780" y="1219200"/>
                </a:cubicBezTo>
                <a:cubicBezTo>
                  <a:pt x="2422362" y="1215592"/>
                  <a:pt x="2416289" y="1207679"/>
                  <a:pt x="2407920" y="1203960"/>
                </a:cubicBezTo>
                <a:cubicBezTo>
                  <a:pt x="2370016" y="1187114"/>
                  <a:pt x="2374269" y="1188720"/>
                  <a:pt x="2346960" y="1188720"/>
                </a:cubicBezTo>
                <a:lnTo>
                  <a:pt x="1996440" y="822960"/>
                </a:lnTo>
                <a:cubicBezTo>
                  <a:pt x="1985088" y="785120"/>
                  <a:pt x="1983407" y="752548"/>
                  <a:pt x="1958340" y="723900"/>
                </a:cubicBezTo>
                <a:cubicBezTo>
                  <a:pt x="1946513" y="710383"/>
                  <a:pt x="1920240" y="685800"/>
                  <a:pt x="1920240" y="685800"/>
                </a:cubicBezTo>
                <a:lnTo>
                  <a:pt x="1661160" y="525780"/>
                </a:lnTo>
                <a:cubicBezTo>
                  <a:pt x="1580182" y="507785"/>
                  <a:pt x="1615998" y="510540"/>
                  <a:pt x="1554480" y="510540"/>
                </a:cubicBezTo>
                <a:lnTo>
                  <a:pt x="1005840" y="701040"/>
                </a:lnTo>
                <a:lnTo>
                  <a:pt x="929640" y="739140"/>
                </a:lnTo>
                <a:lnTo>
                  <a:pt x="342900" y="906780"/>
                </a:lnTo>
                <a:lnTo>
                  <a:pt x="0" y="876300"/>
                </a:lnTo>
                <a:lnTo>
                  <a:pt x="0" y="754380"/>
                </a:lnTo>
                <a:lnTo>
                  <a:pt x="15240" y="297180"/>
                </a:lnTo>
                <a:lnTo>
                  <a:pt x="99060" y="205740"/>
                </a:lnTo>
                <a:lnTo>
                  <a:pt x="342900" y="45720"/>
                </a:lnTo>
                <a:cubicBezTo>
                  <a:pt x="388620" y="38100"/>
                  <a:pt x="434175" y="29415"/>
                  <a:pt x="480060" y="22860"/>
                </a:cubicBezTo>
                <a:lnTo>
                  <a:pt x="533400" y="15240"/>
                </a:lnTo>
                <a:cubicBezTo>
                  <a:pt x="548671" y="12891"/>
                  <a:pt x="563805" y="9662"/>
                  <a:pt x="579120" y="7620"/>
                </a:cubicBezTo>
                <a:cubicBezTo>
                  <a:pt x="601919" y="4580"/>
                  <a:pt x="647700" y="0"/>
                  <a:pt x="647700" y="0"/>
                </a:cubicBezTo>
                <a:close/>
              </a:path>
            </a:pathLst>
          </a:custGeom>
        </p:spPr>
      </p:pic>
      <p:grpSp>
        <p:nvGrpSpPr>
          <p:cNvPr id="29" name="组合 28"/>
          <p:cNvGrpSpPr/>
          <p:nvPr>
            <p:custDataLst>
              <p:tags r:id="rId3"/>
            </p:custDataLst>
          </p:nvPr>
        </p:nvGrpSpPr>
        <p:grpSpPr>
          <a:xfrm>
            <a:off x="114300" y="6612044"/>
            <a:ext cx="11890645" cy="131656"/>
            <a:chOff x="114300" y="6612044"/>
            <a:chExt cx="11890645" cy="131656"/>
          </a:xfrm>
        </p:grpSpPr>
        <p:grpSp>
          <p:nvGrpSpPr>
            <p:cNvPr id="159" name="组合 158"/>
            <p:cNvGrpSpPr/>
            <p:nvPr>
              <p:custDataLst>
                <p:tags r:id="rId24"/>
              </p:custDataLst>
            </p:nvPr>
          </p:nvGrpSpPr>
          <p:grpSpPr>
            <a:xfrm>
              <a:off x="114300" y="6612044"/>
              <a:ext cx="10385768" cy="131656"/>
              <a:chOff x="91368" y="6650248"/>
              <a:chExt cx="10385768" cy="131656"/>
            </a:xfrm>
            <a:solidFill>
              <a:srgbClr val="B9DAFC"/>
            </a:solidFill>
          </p:grpSpPr>
          <p:sp>
            <p:nvSpPr>
              <p:cNvPr id="160" name="任意多边形: 形状 159"/>
              <p:cNvSpPr/>
              <p:nvPr>
                <p:custDataLst>
                  <p:tags r:id="rId26"/>
                </p:custDataLst>
              </p:nvPr>
            </p:nvSpPr>
            <p:spPr>
              <a:xfrm>
                <a:off x="91368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任意多边形: 形状 160"/>
              <p:cNvSpPr/>
              <p:nvPr>
                <p:custDataLst>
                  <p:tags r:id="rId27"/>
                </p:custDataLst>
              </p:nvPr>
            </p:nvSpPr>
            <p:spPr>
              <a:xfrm>
                <a:off x="1596245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任意多边形: 形状 161"/>
              <p:cNvSpPr/>
              <p:nvPr>
                <p:custDataLst>
                  <p:tags r:id="rId28"/>
                </p:custDataLst>
              </p:nvPr>
            </p:nvSpPr>
            <p:spPr>
              <a:xfrm>
                <a:off x="3101122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任意多边形: 形状 162"/>
              <p:cNvSpPr/>
              <p:nvPr>
                <p:custDataLst>
                  <p:tags r:id="rId29"/>
                </p:custDataLst>
              </p:nvPr>
            </p:nvSpPr>
            <p:spPr>
              <a:xfrm>
                <a:off x="4605999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任意多边形: 形状 163"/>
              <p:cNvSpPr/>
              <p:nvPr>
                <p:custDataLst>
                  <p:tags r:id="rId30"/>
                </p:custDataLst>
              </p:nvPr>
            </p:nvSpPr>
            <p:spPr>
              <a:xfrm>
                <a:off x="6110876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任意多边形: 形状 164"/>
              <p:cNvSpPr/>
              <p:nvPr>
                <p:custDataLst>
                  <p:tags r:id="rId31"/>
                </p:custDataLst>
              </p:nvPr>
            </p:nvSpPr>
            <p:spPr>
              <a:xfrm>
                <a:off x="7615753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任意多边形: 形状 165"/>
              <p:cNvSpPr/>
              <p:nvPr>
                <p:custDataLst>
                  <p:tags r:id="rId32"/>
                </p:custDataLst>
              </p:nvPr>
            </p:nvSpPr>
            <p:spPr>
              <a:xfrm>
                <a:off x="9120630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8" name="任意多边形: 形状 217"/>
            <p:cNvSpPr/>
            <p:nvPr>
              <p:custDataLst>
                <p:tags r:id="rId25"/>
              </p:custDataLst>
            </p:nvPr>
          </p:nvSpPr>
          <p:spPr>
            <a:xfrm>
              <a:off x="10648439" y="6612044"/>
              <a:ext cx="1356506" cy="131656"/>
            </a:xfrm>
            <a:custGeom>
              <a:avLst/>
              <a:gdLst>
                <a:gd name="connsiteX0" fmla="*/ 62535 w 1334080"/>
                <a:gd name="connsiteY0" fmla="*/ 492 h 224772"/>
                <a:gd name="connsiteX1" fmla="*/ 333520 w 1334080"/>
                <a:gd name="connsiteY1" fmla="*/ 46902 h 224772"/>
                <a:gd name="connsiteX2" fmla="*/ 667040 w 1334080"/>
                <a:gd name="connsiteY2" fmla="*/ 46902 h 224772"/>
                <a:gd name="connsiteX3" fmla="*/ 1000560 w 1334080"/>
                <a:gd name="connsiteY3" fmla="*/ 46902 h 224772"/>
                <a:gd name="connsiteX4" fmla="*/ 1334080 w 1334080"/>
                <a:gd name="connsiteY4" fmla="*/ 46902 h 224772"/>
                <a:gd name="connsiteX5" fmla="*/ 1334080 w 1334080"/>
                <a:gd name="connsiteY5" fmla="*/ 177870 h 224772"/>
                <a:gd name="connsiteX6" fmla="*/ 1000560 w 1334080"/>
                <a:gd name="connsiteY6" fmla="*/ 177870 h 224772"/>
                <a:gd name="connsiteX7" fmla="*/ 667040 w 1334080"/>
                <a:gd name="connsiteY7" fmla="*/ 177870 h 224772"/>
                <a:gd name="connsiteX8" fmla="*/ 333520 w 1334080"/>
                <a:gd name="connsiteY8" fmla="*/ 177870 h 224772"/>
                <a:gd name="connsiteX9" fmla="*/ 62535 w 1334080"/>
                <a:gd name="connsiteY9" fmla="*/ 131460 h 224772"/>
                <a:gd name="connsiteX10" fmla="*/ 0 w 1334080"/>
                <a:gd name="connsiteY10" fmla="*/ 177870 h 224772"/>
                <a:gd name="connsiteX11" fmla="*/ 0 w 1334080"/>
                <a:gd name="connsiteY11" fmla="*/ 46902 h 224772"/>
                <a:gd name="connsiteX12" fmla="*/ 62535 w 1334080"/>
                <a:gd name="connsiteY12" fmla="*/ 492 h 224772"/>
                <a:gd name="connsiteX0-1" fmla="*/ 74176 w 1345721"/>
                <a:gd name="connsiteY0-2" fmla="*/ 492 h 224772"/>
                <a:gd name="connsiteX1-3" fmla="*/ 345161 w 1345721"/>
                <a:gd name="connsiteY1-4" fmla="*/ 46902 h 224772"/>
                <a:gd name="connsiteX2-5" fmla="*/ 678681 w 1345721"/>
                <a:gd name="connsiteY2-6" fmla="*/ 46902 h 224772"/>
                <a:gd name="connsiteX3-7" fmla="*/ 1012201 w 1345721"/>
                <a:gd name="connsiteY3-8" fmla="*/ 46902 h 224772"/>
                <a:gd name="connsiteX4-9" fmla="*/ 1345721 w 1345721"/>
                <a:gd name="connsiteY4-10" fmla="*/ 46902 h 224772"/>
                <a:gd name="connsiteX5-11" fmla="*/ 1345721 w 1345721"/>
                <a:gd name="connsiteY5-12" fmla="*/ 177870 h 224772"/>
                <a:gd name="connsiteX6-13" fmla="*/ 1012201 w 1345721"/>
                <a:gd name="connsiteY6-14" fmla="*/ 177870 h 224772"/>
                <a:gd name="connsiteX7-15" fmla="*/ 678681 w 1345721"/>
                <a:gd name="connsiteY7-16" fmla="*/ 177870 h 224772"/>
                <a:gd name="connsiteX8-17" fmla="*/ 345161 w 1345721"/>
                <a:gd name="connsiteY8-18" fmla="*/ 177870 h 224772"/>
                <a:gd name="connsiteX9-19" fmla="*/ 74176 w 1345721"/>
                <a:gd name="connsiteY9-20" fmla="*/ 131460 h 224772"/>
                <a:gd name="connsiteX10-21" fmla="*/ 11641 w 1345721"/>
                <a:gd name="connsiteY10-22" fmla="*/ 177870 h 224772"/>
                <a:gd name="connsiteX11-23" fmla="*/ 11641 w 1345721"/>
                <a:gd name="connsiteY11-24" fmla="*/ 46902 h 224772"/>
                <a:gd name="connsiteX12-25" fmla="*/ 74176 w 1345721"/>
                <a:gd name="connsiteY12-26" fmla="*/ 492 h 224772"/>
                <a:gd name="connsiteX0-27" fmla="*/ 75308 w 1346853"/>
                <a:gd name="connsiteY0-28" fmla="*/ 492 h 224772"/>
                <a:gd name="connsiteX1-29" fmla="*/ 346293 w 1346853"/>
                <a:gd name="connsiteY1-30" fmla="*/ 46902 h 224772"/>
                <a:gd name="connsiteX2-31" fmla="*/ 679813 w 1346853"/>
                <a:gd name="connsiteY2-32" fmla="*/ 46902 h 224772"/>
                <a:gd name="connsiteX3-33" fmla="*/ 1013333 w 1346853"/>
                <a:gd name="connsiteY3-34" fmla="*/ 46902 h 224772"/>
                <a:gd name="connsiteX4-35" fmla="*/ 1346853 w 1346853"/>
                <a:gd name="connsiteY4-36" fmla="*/ 46902 h 224772"/>
                <a:gd name="connsiteX5-37" fmla="*/ 1346853 w 1346853"/>
                <a:gd name="connsiteY5-38" fmla="*/ 177870 h 224772"/>
                <a:gd name="connsiteX6-39" fmla="*/ 1013333 w 1346853"/>
                <a:gd name="connsiteY6-40" fmla="*/ 177870 h 224772"/>
                <a:gd name="connsiteX7-41" fmla="*/ 679813 w 1346853"/>
                <a:gd name="connsiteY7-42" fmla="*/ 177870 h 224772"/>
                <a:gd name="connsiteX8-43" fmla="*/ 346293 w 1346853"/>
                <a:gd name="connsiteY8-44" fmla="*/ 177870 h 224772"/>
                <a:gd name="connsiteX9-45" fmla="*/ 75308 w 1346853"/>
                <a:gd name="connsiteY9-46" fmla="*/ 131460 h 224772"/>
                <a:gd name="connsiteX10-47" fmla="*/ 12773 w 1346853"/>
                <a:gd name="connsiteY10-48" fmla="*/ 177870 h 224772"/>
                <a:gd name="connsiteX11-49" fmla="*/ 12773 w 1346853"/>
                <a:gd name="connsiteY11-50" fmla="*/ 46902 h 224772"/>
                <a:gd name="connsiteX12-51" fmla="*/ 75308 w 1346853"/>
                <a:gd name="connsiteY12-52" fmla="*/ 492 h 224772"/>
                <a:gd name="connsiteX0-53" fmla="*/ 75308 w 1353203"/>
                <a:gd name="connsiteY0-54" fmla="*/ 492 h 224772"/>
                <a:gd name="connsiteX1-55" fmla="*/ 346293 w 1353203"/>
                <a:gd name="connsiteY1-56" fmla="*/ 46902 h 224772"/>
                <a:gd name="connsiteX2-57" fmla="*/ 679813 w 1353203"/>
                <a:gd name="connsiteY2-58" fmla="*/ 46902 h 224772"/>
                <a:gd name="connsiteX3-59" fmla="*/ 1013333 w 1353203"/>
                <a:gd name="connsiteY3-60" fmla="*/ 46902 h 224772"/>
                <a:gd name="connsiteX4-61" fmla="*/ 1346853 w 1353203"/>
                <a:gd name="connsiteY4-62" fmla="*/ 46902 h 224772"/>
                <a:gd name="connsiteX5-63" fmla="*/ 1346853 w 1353203"/>
                <a:gd name="connsiteY5-64" fmla="*/ 177870 h 224772"/>
                <a:gd name="connsiteX6-65" fmla="*/ 1013333 w 1353203"/>
                <a:gd name="connsiteY6-66" fmla="*/ 177870 h 224772"/>
                <a:gd name="connsiteX7-67" fmla="*/ 679813 w 1353203"/>
                <a:gd name="connsiteY7-68" fmla="*/ 177870 h 224772"/>
                <a:gd name="connsiteX8-69" fmla="*/ 346293 w 1353203"/>
                <a:gd name="connsiteY8-70" fmla="*/ 177870 h 224772"/>
                <a:gd name="connsiteX9-71" fmla="*/ 75308 w 1353203"/>
                <a:gd name="connsiteY9-72" fmla="*/ 131460 h 224772"/>
                <a:gd name="connsiteX10-73" fmla="*/ 12773 w 1353203"/>
                <a:gd name="connsiteY10-74" fmla="*/ 177870 h 224772"/>
                <a:gd name="connsiteX11-75" fmla="*/ 12773 w 1353203"/>
                <a:gd name="connsiteY11-76" fmla="*/ 46902 h 224772"/>
                <a:gd name="connsiteX12-77" fmla="*/ 75308 w 1353203"/>
                <a:gd name="connsiteY12-78" fmla="*/ 492 h 224772"/>
                <a:gd name="connsiteX0-79" fmla="*/ 75308 w 1355870"/>
                <a:gd name="connsiteY0-80" fmla="*/ 492 h 224772"/>
                <a:gd name="connsiteX1-81" fmla="*/ 346293 w 1355870"/>
                <a:gd name="connsiteY1-82" fmla="*/ 46902 h 224772"/>
                <a:gd name="connsiteX2-83" fmla="*/ 679813 w 1355870"/>
                <a:gd name="connsiteY2-84" fmla="*/ 46902 h 224772"/>
                <a:gd name="connsiteX3-85" fmla="*/ 1013333 w 1355870"/>
                <a:gd name="connsiteY3-86" fmla="*/ 46902 h 224772"/>
                <a:gd name="connsiteX4-87" fmla="*/ 1346853 w 1355870"/>
                <a:gd name="connsiteY4-88" fmla="*/ 46902 h 224772"/>
                <a:gd name="connsiteX5-89" fmla="*/ 1346853 w 1355870"/>
                <a:gd name="connsiteY5-90" fmla="*/ 177870 h 224772"/>
                <a:gd name="connsiteX6-91" fmla="*/ 1013333 w 1355870"/>
                <a:gd name="connsiteY6-92" fmla="*/ 177870 h 224772"/>
                <a:gd name="connsiteX7-93" fmla="*/ 679813 w 1355870"/>
                <a:gd name="connsiteY7-94" fmla="*/ 177870 h 224772"/>
                <a:gd name="connsiteX8-95" fmla="*/ 346293 w 1355870"/>
                <a:gd name="connsiteY8-96" fmla="*/ 177870 h 224772"/>
                <a:gd name="connsiteX9-97" fmla="*/ 75308 w 1355870"/>
                <a:gd name="connsiteY9-98" fmla="*/ 131460 h 224772"/>
                <a:gd name="connsiteX10-99" fmla="*/ 12773 w 1355870"/>
                <a:gd name="connsiteY10-100" fmla="*/ 177870 h 224772"/>
                <a:gd name="connsiteX11-101" fmla="*/ 12773 w 1355870"/>
                <a:gd name="connsiteY11-102" fmla="*/ 46902 h 224772"/>
                <a:gd name="connsiteX12-103" fmla="*/ 75308 w 1355870"/>
                <a:gd name="connsiteY12-104" fmla="*/ 492 h 224772"/>
                <a:gd name="connsiteX0-105" fmla="*/ 73188 w 1353750"/>
                <a:gd name="connsiteY0-106" fmla="*/ 492 h 224772"/>
                <a:gd name="connsiteX1-107" fmla="*/ 344173 w 1353750"/>
                <a:gd name="connsiteY1-108" fmla="*/ 46902 h 224772"/>
                <a:gd name="connsiteX2-109" fmla="*/ 677693 w 1353750"/>
                <a:gd name="connsiteY2-110" fmla="*/ 46902 h 224772"/>
                <a:gd name="connsiteX3-111" fmla="*/ 1011213 w 1353750"/>
                <a:gd name="connsiteY3-112" fmla="*/ 46902 h 224772"/>
                <a:gd name="connsiteX4-113" fmla="*/ 1344733 w 1353750"/>
                <a:gd name="connsiteY4-114" fmla="*/ 46902 h 224772"/>
                <a:gd name="connsiteX5-115" fmla="*/ 1344733 w 1353750"/>
                <a:gd name="connsiteY5-116" fmla="*/ 177870 h 224772"/>
                <a:gd name="connsiteX6-117" fmla="*/ 1011213 w 1353750"/>
                <a:gd name="connsiteY6-118" fmla="*/ 177870 h 224772"/>
                <a:gd name="connsiteX7-119" fmla="*/ 677693 w 1353750"/>
                <a:gd name="connsiteY7-120" fmla="*/ 177870 h 224772"/>
                <a:gd name="connsiteX8-121" fmla="*/ 344173 w 1353750"/>
                <a:gd name="connsiteY8-122" fmla="*/ 177870 h 224772"/>
                <a:gd name="connsiteX9-123" fmla="*/ 73188 w 1353750"/>
                <a:gd name="connsiteY9-124" fmla="*/ 131460 h 224772"/>
                <a:gd name="connsiteX10-125" fmla="*/ 10653 w 1353750"/>
                <a:gd name="connsiteY10-126" fmla="*/ 177870 h 224772"/>
                <a:gd name="connsiteX11-127" fmla="*/ 10653 w 1353750"/>
                <a:gd name="connsiteY11-128" fmla="*/ 46902 h 224772"/>
                <a:gd name="connsiteX12-129" fmla="*/ 73188 w 1353750"/>
                <a:gd name="connsiteY12-130" fmla="*/ 492 h 224772"/>
                <a:gd name="connsiteX0-131" fmla="*/ 68993 w 1349555"/>
                <a:gd name="connsiteY0-132" fmla="*/ 492 h 224772"/>
                <a:gd name="connsiteX1-133" fmla="*/ 339978 w 1349555"/>
                <a:gd name="connsiteY1-134" fmla="*/ 46902 h 224772"/>
                <a:gd name="connsiteX2-135" fmla="*/ 673498 w 1349555"/>
                <a:gd name="connsiteY2-136" fmla="*/ 46902 h 224772"/>
                <a:gd name="connsiteX3-137" fmla="*/ 1007018 w 1349555"/>
                <a:gd name="connsiteY3-138" fmla="*/ 46902 h 224772"/>
                <a:gd name="connsiteX4-139" fmla="*/ 1340538 w 1349555"/>
                <a:gd name="connsiteY4-140" fmla="*/ 46902 h 224772"/>
                <a:gd name="connsiteX5-141" fmla="*/ 1340538 w 1349555"/>
                <a:gd name="connsiteY5-142" fmla="*/ 177870 h 224772"/>
                <a:gd name="connsiteX6-143" fmla="*/ 1007018 w 1349555"/>
                <a:gd name="connsiteY6-144" fmla="*/ 177870 h 224772"/>
                <a:gd name="connsiteX7-145" fmla="*/ 673498 w 1349555"/>
                <a:gd name="connsiteY7-146" fmla="*/ 177870 h 224772"/>
                <a:gd name="connsiteX8-147" fmla="*/ 339978 w 1349555"/>
                <a:gd name="connsiteY8-148" fmla="*/ 177870 h 224772"/>
                <a:gd name="connsiteX9-149" fmla="*/ 68993 w 1349555"/>
                <a:gd name="connsiteY9-150" fmla="*/ 131460 h 224772"/>
                <a:gd name="connsiteX10-151" fmla="*/ 6458 w 1349555"/>
                <a:gd name="connsiteY10-152" fmla="*/ 177870 h 224772"/>
                <a:gd name="connsiteX11-153" fmla="*/ 6458 w 1349555"/>
                <a:gd name="connsiteY11-154" fmla="*/ 46902 h 224772"/>
                <a:gd name="connsiteX12-155" fmla="*/ 68993 w 1349555"/>
                <a:gd name="connsiteY12-156" fmla="*/ 492 h 224772"/>
                <a:gd name="connsiteX0-157" fmla="*/ 75944 w 1356506"/>
                <a:gd name="connsiteY0-158" fmla="*/ 492 h 224772"/>
                <a:gd name="connsiteX1-159" fmla="*/ 346929 w 1356506"/>
                <a:gd name="connsiteY1-160" fmla="*/ 46902 h 224772"/>
                <a:gd name="connsiteX2-161" fmla="*/ 680449 w 1356506"/>
                <a:gd name="connsiteY2-162" fmla="*/ 46902 h 224772"/>
                <a:gd name="connsiteX3-163" fmla="*/ 1013969 w 1356506"/>
                <a:gd name="connsiteY3-164" fmla="*/ 46902 h 224772"/>
                <a:gd name="connsiteX4-165" fmla="*/ 1347489 w 1356506"/>
                <a:gd name="connsiteY4-166" fmla="*/ 46902 h 224772"/>
                <a:gd name="connsiteX5-167" fmla="*/ 1347489 w 1356506"/>
                <a:gd name="connsiteY5-168" fmla="*/ 177870 h 224772"/>
                <a:gd name="connsiteX6-169" fmla="*/ 1013969 w 1356506"/>
                <a:gd name="connsiteY6-170" fmla="*/ 177870 h 224772"/>
                <a:gd name="connsiteX7-171" fmla="*/ 680449 w 1356506"/>
                <a:gd name="connsiteY7-172" fmla="*/ 177870 h 224772"/>
                <a:gd name="connsiteX8-173" fmla="*/ 346929 w 1356506"/>
                <a:gd name="connsiteY8-174" fmla="*/ 177870 h 224772"/>
                <a:gd name="connsiteX9-175" fmla="*/ 75944 w 1356506"/>
                <a:gd name="connsiteY9-176" fmla="*/ 131460 h 224772"/>
                <a:gd name="connsiteX10-177" fmla="*/ 13409 w 1356506"/>
                <a:gd name="connsiteY10-178" fmla="*/ 177870 h 224772"/>
                <a:gd name="connsiteX11-179" fmla="*/ 13409 w 1356506"/>
                <a:gd name="connsiteY11-180" fmla="*/ 46902 h 224772"/>
                <a:gd name="connsiteX12-181" fmla="*/ 75944 w 1356506"/>
                <a:gd name="connsiteY12-182" fmla="*/ 492 h 2247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356506" h="224772">
                  <a:moveTo>
                    <a:pt x="75944" y="492"/>
                  </a:moveTo>
                  <a:cubicBezTo>
                    <a:pt x="166272" y="-10853"/>
                    <a:pt x="256601" y="178913"/>
                    <a:pt x="346929" y="46902"/>
                  </a:cubicBezTo>
                  <a:cubicBezTo>
                    <a:pt x="458102" y="-115572"/>
                    <a:pt x="569276" y="209376"/>
                    <a:pt x="680449" y="46902"/>
                  </a:cubicBezTo>
                  <a:cubicBezTo>
                    <a:pt x="791622" y="-115572"/>
                    <a:pt x="902796" y="209376"/>
                    <a:pt x="1013969" y="46902"/>
                  </a:cubicBezTo>
                  <a:cubicBezTo>
                    <a:pt x="1125142" y="-115572"/>
                    <a:pt x="1236316" y="209376"/>
                    <a:pt x="1347489" y="46902"/>
                  </a:cubicBezTo>
                  <a:cubicBezTo>
                    <a:pt x="1357014" y="86492"/>
                    <a:pt x="1361777" y="126083"/>
                    <a:pt x="1347489" y="177870"/>
                  </a:cubicBezTo>
                  <a:cubicBezTo>
                    <a:pt x="1236316" y="340344"/>
                    <a:pt x="1125142" y="15396"/>
                    <a:pt x="1013969" y="177870"/>
                  </a:cubicBezTo>
                  <a:cubicBezTo>
                    <a:pt x="902796" y="340344"/>
                    <a:pt x="791622" y="15396"/>
                    <a:pt x="680449" y="177870"/>
                  </a:cubicBezTo>
                  <a:cubicBezTo>
                    <a:pt x="569276" y="340344"/>
                    <a:pt x="458102" y="15396"/>
                    <a:pt x="346929" y="177870"/>
                  </a:cubicBezTo>
                  <a:cubicBezTo>
                    <a:pt x="256601" y="309881"/>
                    <a:pt x="166272" y="120115"/>
                    <a:pt x="75944" y="131460"/>
                  </a:cubicBezTo>
                  <a:cubicBezTo>
                    <a:pt x="55099" y="134079"/>
                    <a:pt x="34254" y="147406"/>
                    <a:pt x="13409" y="177870"/>
                  </a:cubicBezTo>
                  <a:cubicBezTo>
                    <a:pt x="-3259" y="97623"/>
                    <a:pt x="-5641" y="102755"/>
                    <a:pt x="13409" y="46902"/>
                  </a:cubicBezTo>
                  <a:cubicBezTo>
                    <a:pt x="34254" y="16438"/>
                    <a:pt x="55099" y="3111"/>
                    <a:pt x="75944" y="492"/>
                  </a:cubicBezTo>
                  <a:close/>
                </a:path>
              </a:pathLst>
            </a:custGeom>
            <a:solidFill>
              <a:srgbClr val="B9DAF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>
            <p:custDataLst>
              <p:tags r:id="rId4"/>
            </p:custDataLst>
          </p:nvPr>
        </p:nvGrpSpPr>
        <p:grpSpPr>
          <a:xfrm>
            <a:off x="131761" y="5455410"/>
            <a:ext cx="11911808" cy="1002540"/>
            <a:chOff x="119061" y="5455410"/>
            <a:chExt cx="11911808" cy="1002540"/>
          </a:xfrm>
        </p:grpSpPr>
        <p:grpSp>
          <p:nvGrpSpPr>
            <p:cNvPr id="31" name="组合 30"/>
            <p:cNvGrpSpPr/>
            <p:nvPr>
              <p:custDataLst>
                <p:tags r:id="rId14"/>
              </p:custDataLst>
            </p:nvPr>
          </p:nvGrpSpPr>
          <p:grpSpPr>
            <a:xfrm>
              <a:off x="119061" y="5455410"/>
              <a:ext cx="5881689" cy="1002540"/>
              <a:chOff x="119061" y="5455410"/>
              <a:chExt cx="5881689" cy="1002540"/>
            </a:xfrm>
          </p:grpSpPr>
          <p:sp>
            <p:nvSpPr>
              <p:cNvPr id="169" name="任意多边形: 形状 168"/>
              <p:cNvSpPr/>
              <p:nvPr>
                <p:custDataLst>
                  <p:tags r:id="rId20"/>
                </p:custDataLst>
              </p:nvPr>
            </p:nvSpPr>
            <p:spPr>
              <a:xfrm>
                <a:off x="2822673" y="5489902"/>
                <a:ext cx="3178077" cy="968048"/>
              </a:xfrm>
              <a:custGeom>
                <a:avLst/>
                <a:gdLst>
                  <a:gd name="connsiteX0" fmla="*/ 552450 w 3143250"/>
                  <a:gd name="connsiteY0" fmla="*/ 923925 h 923925"/>
                  <a:gd name="connsiteX1" fmla="*/ 552450 w 3143250"/>
                  <a:gd name="connsiteY1" fmla="*/ 790575 h 923925"/>
                  <a:gd name="connsiteX2" fmla="*/ 461963 w 3143250"/>
                  <a:gd name="connsiteY2" fmla="*/ 414338 h 923925"/>
                  <a:gd name="connsiteX3" fmla="*/ 0 w 3143250"/>
                  <a:gd name="connsiteY3" fmla="*/ 271463 h 923925"/>
                  <a:gd name="connsiteX4" fmla="*/ 257175 w 3143250"/>
                  <a:gd name="connsiteY4" fmla="*/ 0 h 923925"/>
                  <a:gd name="connsiteX5" fmla="*/ 704850 w 3143250"/>
                  <a:gd name="connsiteY5" fmla="*/ 442913 h 923925"/>
                  <a:gd name="connsiteX6" fmla="*/ 1476375 w 3143250"/>
                  <a:gd name="connsiteY6" fmla="*/ 309563 h 923925"/>
                  <a:gd name="connsiteX7" fmla="*/ 2528888 w 3143250"/>
                  <a:gd name="connsiteY7" fmla="*/ 519113 h 923925"/>
                  <a:gd name="connsiteX8" fmla="*/ 3143250 w 3143250"/>
                  <a:gd name="connsiteY8" fmla="*/ 790575 h 923925"/>
                  <a:gd name="connsiteX9" fmla="*/ 3143250 w 3143250"/>
                  <a:gd name="connsiteY9" fmla="*/ 919163 h 923925"/>
                  <a:gd name="connsiteX10" fmla="*/ 552450 w 3143250"/>
                  <a:gd name="connsiteY10" fmla="*/ 923925 h 923925"/>
                  <a:gd name="connsiteX0-1" fmla="*/ 552450 w 3143250"/>
                  <a:gd name="connsiteY0-2" fmla="*/ 923925 h 923925"/>
                  <a:gd name="connsiteX1-3" fmla="*/ 552450 w 3143250"/>
                  <a:gd name="connsiteY1-4" fmla="*/ 790575 h 923925"/>
                  <a:gd name="connsiteX2-5" fmla="*/ 461963 w 3143250"/>
                  <a:gd name="connsiteY2-6" fmla="*/ 414338 h 923925"/>
                  <a:gd name="connsiteX3-7" fmla="*/ 0 w 3143250"/>
                  <a:gd name="connsiteY3-8" fmla="*/ 271463 h 923925"/>
                  <a:gd name="connsiteX4-9" fmla="*/ 257175 w 3143250"/>
                  <a:gd name="connsiteY4-10" fmla="*/ 0 h 923925"/>
                  <a:gd name="connsiteX5-11" fmla="*/ 704850 w 3143250"/>
                  <a:gd name="connsiteY5-12" fmla="*/ 442913 h 923925"/>
                  <a:gd name="connsiteX6-13" fmla="*/ 1476375 w 3143250"/>
                  <a:gd name="connsiteY6-14" fmla="*/ 309563 h 923925"/>
                  <a:gd name="connsiteX7-15" fmla="*/ 2528888 w 3143250"/>
                  <a:gd name="connsiteY7-16" fmla="*/ 519113 h 923925"/>
                  <a:gd name="connsiteX8-17" fmla="*/ 3143250 w 3143250"/>
                  <a:gd name="connsiteY8-18" fmla="*/ 790575 h 923925"/>
                  <a:gd name="connsiteX9-19" fmla="*/ 3143250 w 3143250"/>
                  <a:gd name="connsiteY9-20" fmla="*/ 919163 h 923925"/>
                  <a:gd name="connsiteX10-21" fmla="*/ 552450 w 3143250"/>
                  <a:gd name="connsiteY10-22" fmla="*/ 923925 h 923925"/>
                  <a:gd name="connsiteX0-23" fmla="*/ 552450 w 3143250"/>
                  <a:gd name="connsiteY0-24" fmla="*/ 923925 h 923925"/>
                  <a:gd name="connsiteX1-25" fmla="*/ 552450 w 3143250"/>
                  <a:gd name="connsiteY1-26" fmla="*/ 790575 h 923925"/>
                  <a:gd name="connsiteX2-27" fmla="*/ 461963 w 3143250"/>
                  <a:gd name="connsiteY2-28" fmla="*/ 414338 h 923925"/>
                  <a:gd name="connsiteX3-29" fmla="*/ 0 w 3143250"/>
                  <a:gd name="connsiteY3-30" fmla="*/ 271463 h 923925"/>
                  <a:gd name="connsiteX4-31" fmla="*/ 257175 w 3143250"/>
                  <a:gd name="connsiteY4-32" fmla="*/ 0 h 923925"/>
                  <a:gd name="connsiteX5-33" fmla="*/ 704850 w 3143250"/>
                  <a:gd name="connsiteY5-34" fmla="*/ 442913 h 923925"/>
                  <a:gd name="connsiteX6-35" fmla="*/ 1476375 w 3143250"/>
                  <a:gd name="connsiteY6-36" fmla="*/ 309563 h 923925"/>
                  <a:gd name="connsiteX7-37" fmla="*/ 2528888 w 3143250"/>
                  <a:gd name="connsiteY7-38" fmla="*/ 519113 h 923925"/>
                  <a:gd name="connsiteX8-39" fmla="*/ 3143250 w 3143250"/>
                  <a:gd name="connsiteY8-40" fmla="*/ 790575 h 923925"/>
                  <a:gd name="connsiteX9-41" fmla="*/ 3143250 w 3143250"/>
                  <a:gd name="connsiteY9-42" fmla="*/ 919163 h 923925"/>
                  <a:gd name="connsiteX10-43" fmla="*/ 552450 w 3143250"/>
                  <a:gd name="connsiteY10-44" fmla="*/ 923925 h 923925"/>
                  <a:gd name="connsiteX0-45" fmla="*/ 552450 w 3143250"/>
                  <a:gd name="connsiteY0-46" fmla="*/ 923925 h 923925"/>
                  <a:gd name="connsiteX1-47" fmla="*/ 552450 w 3143250"/>
                  <a:gd name="connsiteY1-48" fmla="*/ 790575 h 923925"/>
                  <a:gd name="connsiteX2-49" fmla="*/ 461963 w 3143250"/>
                  <a:gd name="connsiteY2-50" fmla="*/ 414338 h 923925"/>
                  <a:gd name="connsiteX3-51" fmla="*/ 0 w 3143250"/>
                  <a:gd name="connsiteY3-52" fmla="*/ 271463 h 923925"/>
                  <a:gd name="connsiteX4-53" fmla="*/ 257175 w 3143250"/>
                  <a:gd name="connsiteY4-54" fmla="*/ 0 h 923925"/>
                  <a:gd name="connsiteX5-55" fmla="*/ 704850 w 3143250"/>
                  <a:gd name="connsiteY5-56" fmla="*/ 442913 h 923925"/>
                  <a:gd name="connsiteX6-57" fmla="*/ 1476375 w 3143250"/>
                  <a:gd name="connsiteY6-58" fmla="*/ 309563 h 923925"/>
                  <a:gd name="connsiteX7-59" fmla="*/ 2528888 w 3143250"/>
                  <a:gd name="connsiteY7-60" fmla="*/ 519113 h 923925"/>
                  <a:gd name="connsiteX8-61" fmla="*/ 3143250 w 3143250"/>
                  <a:gd name="connsiteY8-62" fmla="*/ 790575 h 923925"/>
                  <a:gd name="connsiteX9-63" fmla="*/ 3143250 w 3143250"/>
                  <a:gd name="connsiteY9-64" fmla="*/ 919163 h 923925"/>
                  <a:gd name="connsiteX10-65" fmla="*/ 552450 w 3143250"/>
                  <a:gd name="connsiteY10-66" fmla="*/ 923925 h 923925"/>
                  <a:gd name="connsiteX0-67" fmla="*/ 552450 w 3143250"/>
                  <a:gd name="connsiteY0-68" fmla="*/ 923925 h 923925"/>
                  <a:gd name="connsiteX1-69" fmla="*/ 552450 w 3143250"/>
                  <a:gd name="connsiteY1-70" fmla="*/ 790575 h 923925"/>
                  <a:gd name="connsiteX2-71" fmla="*/ 461963 w 3143250"/>
                  <a:gd name="connsiteY2-72" fmla="*/ 414338 h 923925"/>
                  <a:gd name="connsiteX3-73" fmla="*/ 0 w 3143250"/>
                  <a:gd name="connsiteY3-74" fmla="*/ 271463 h 923925"/>
                  <a:gd name="connsiteX4-75" fmla="*/ 257175 w 3143250"/>
                  <a:gd name="connsiteY4-76" fmla="*/ 0 h 923925"/>
                  <a:gd name="connsiteX5-77" fmla="*/ 704850 w 3143250"/>
                  <a:gd name="connsiteY5-78" fmla="*/ 442913 h 923925"/>
                  <a:gd name="connsiteX6-79" fmla="*/ 1476375 w 3143250"/>
                  <a:gd name="connsiteY6-80" fmla="*/ 309563 h 923925"/>
                  <a:gd name="connsiteX7-81" fmla="*/ 2528888 w 3143250"/>
                  <a:gd name="connsiteY7-82" fmla="*/ 519113 h 923925"/>
                  <a:gd name="connsiteX8-83" fmla="*/ 3143250 w 3143250"/>
                  <a:gd name="connsiteY8-84" fmla="*/ 790575 h 923925"/>
                  <a:gd name="connsiteX9-85" fmla="*/ 3143250 w 3143250"/>
                  <a:gd name="connsiteY9-86" fmla="*/ 919163 h 923925"/>
                  <a:gd name="connsiteX10-87" fmla="*/ 552450 w 3143250"/>
                  <a:gd name="connsiteY10-88" fmla="*/ 923925 h 923925"/>
                  <a:gd name="connsiteX0-89" fmla="*/ 635540 w 3226340"/>
                  <a:gd name="connsiteY0-90" fmla="*/ 923925 h 923925"/>
                  <a:gd name="connsiteX1-91" fmla="*/ 635540 w 3226340"/>
                  <a:gd name="connsiteY1-92" fmla="*/ 790575 h 923925"/>
                  <a:gd name="connsiteX2-93" fmla="*/ 545053 w 3226340"/>
                  <a:gd name="connsiteY2-94" fmla="*/ 414338 h 923925"/>
                  <a:gd name="connsiteX3-95" fmla="*/ 83090 w 3226340"/>
                  <a:gd name="connsiteY3-96" fmla="*/ 271463 h 923925"/>
                  <a:gd name="connsiteX4-97" fmla="*/ 340265 w 3226340"/>
                  <a:gd name="connsiteY4-98" fmla="*/ 0 h 923925"/>
                  <a:gd name="connsiteX5-99" fmla="*/ 787940 w 3226340"/>
                  <a:gd name="connsiteY5-100" fmla="*/ 442913 h 923925"/>
                  <a:gd name="connsiteX6-101" fmla="*/ 1559465 w 3226340"/>
                  <a:gd name="connsiteY6-102" fmla="*/ 309563 h 923925"/>
                  <a:gd name="connsiteX7-103" fmla="*/ 2611978 w 3226340"/>
                  <a:gd name="connsiteY7-104" fmla="*/ 519113 h 923925"/>
                  <a:gd name="connsiteX8-105" fmla="*/ 3226340 w 3226340"/>
                  <a:gd name="connsiteY8-106" fmla="*/ 790575 h 923925"/>
                  <a:gd name="connsiteX9-107" fmla="*/ 3226340 w 3226340"/>
                  <a:gd name="connsiteY9-108" fmla="*/ 919163 h 923925"/>
                  <a:gd name="connsiteX10-109" fmla="*/ 635540 w 3226340"/>
                  <a:gd name="connsiteY10-110" fmla="*/ 923925 h 923925"/>
                  <a:gd name="connsiteX0-111" fmla="*/ 631715 w 3222515"/>
                  <a:gd name="connsiteY0-112" fmla="*/ 951418 h 951418"/>
                  <a:gd name="connsiteX1-113" fmla="*/ 631715 w 3222515"/>
                  <a:gd name="connsiteY1-114" fmla="*/ 818068 h 951418"/>
                  <a:gd name="connsiteX2-115" fmla="*/ 541228 w 3222515"/>
                  <a:gd name="connsiteY2-116" fmla="*/ 441831 h 951418"/>
                  <a:gd name="connsiteX3-117" fmla="*/ 79265 w 3222515"/>
                  <a:gd name="connsiteY3-118" fmla="*/ 298956 h 951418"/>
                  <a:gd name="connsiteX4-119" fmla="*/ 336440 w 3222515"/>
                  <a:gd name="connsiteY4-120" fmla="*/ 27493 h 951418"/>
                  <a:gd name="connsiteX5-121" fmla="*/ 784115 w 3222515"/>
                  <a:gd name="connsiteY5-122" fmla="*/ 470406 h 951418"/>
                  <a:gd name="connsiteX6-123" fmla="*/ 1555640 w 3222515"/>
                  <a:gd name="connsiteY6-124" fmla="*/ 337056 h 951418"/>
                  <a:gd name="connsiteX7-125" fmla="*/ 2608153 w 3222515"/>
                  <a:gd name="connsiteY7-126" fmla="*/ 546606 h 951418"/>
                  <a:gd name="connsiteX8-127" fmla="*/ 3222515 w 3222515"/>
                  <a:gd name="connsiteY8-128" fmla="*/ 818068 h 951418"/>
                  <a:gd name="connsiteX9-129" fmla="*/ 3222515 w 3222515"/>
                  <a:gd name="connsiteY9-130" fmla="*/ 946656 h 951418"/>
                  <a:gd name="connsiteX10-131" fmla="*/ 631715 w 3222515"/>
                  <a:gd name="connsiteY10-132" fmla="*/ 951418 h 951418"/>
                  <a:gd name="connsiteX0-133" fmla="*/ 581737 w 3172537"/>
                  <a:gd name="connsiteY0-134" fmla="*/ 959674 h 959674"/>
                  <a:gd name="connsiteX1-135" fmla="*/ 581737 w 3172537"/>
                  <a:gd name="connsiteY1-136" fmla="*/ 826324 h 959674"/>
                  <a:gd name="connsiteX2-137" fmla="*/ 491250 w 3172537"/>
                  <a:gd name="connsiteY2-138" fmla="*/ 450087 h 959674"/>
                  <a:gd name="connsiteX3-139" fmla="*/ 29287 w 3172537"/>
                  <a:gd name="connsiteY3-140" fmla="*/ 307212 h 959674"/>
                  <a:gd name="connsiteX4-141" fmla="*/ 286462 w 3172537"/>
                  <a:gd name="connsiteY4-142" fmla="*/ 35749 h 959674"/>
                  <a:gd name="connsiteX5-143" fmla="*/ 734137 w 3172537"/>
                  <a:gd name="connsiteY5-144" fmla="*/ 478662 h 959674"/>
                  <a:gd name="connsiteX6-145" fmla="*/ 1505662 w 3172537"/>
                  <a:gd name="connsiteY6-146" fmla="*/ 345312 h 959674"/>
                  <a:gd name="connsiteX7-147" fmla="*/ 2558175 w 3172537"/>
                  <a:gd name="connsiteY7-148" fmla="*/ 554862 h 959674"/>
                  <a:gd name="connsiteX8-149" fmla="*/ 3172537 w 3172537"/>
                  <a:gd name="connsiteY8-150" fmla="*/ 826324 h 959674"/>
                  <a:gd name="connsiteX9-151" fmla="*/ 3172537 w 3172537"/>
                  <a:gd name="connsiteY9-152" fmla="*/ 954912 h 959674"/>
                  <a:gd name="connsiteX10-153" fmla="*/ 581737 w 3172537"/>
                  <a:gd name="connsiteY10-154" fmla="*/ 959674 h 959674"/>
                  <a:gd name="connsiteX0-155" fmla="*/ 581737 w 3172537"/>
                  <a:gd name="connsiteY0-156" fmla="*/ 959674 h 959674"/>
                  <a:gd name="connsiteX1-157" fmla="*/ 581737 w 3172537"/>
                  <a:gd name="connsiteY1-158" fmla="*/ 826324 h 959674"/>
                  <a:gd name="connsiteX2-159" fmla="*/ 491250 w 3172537"/>
                  <a:gd name="connsiteY2-160" fmla="*/ 450087 h 959674"/>
                  <a:gd name="connsiteX3-161" fmla="*/ 29287 w 3172537"/>
                  <a:gd name="connsiteY3-162" fmla="*/ 307212 h 959674"/>
                  <a:gd name="connsiteX4-163" fmla="*/ 286462 w 3172537"/>
                  <a:gd name="connsiteY4-164" fmla="*/ 35749 h 959674"/>
                  <a:gd name="connsiteX5-165" fmla="*/ 734137 w 3172537"/>
                  <a:gd name="connsiteY5-166" fmla="*/ 478662 h 959674"/>
                  <a:gd name="connsiteX6-167" fmla="*/ 1505662 w 3172537"/>
                  <a:gd name="connsiteY6-168" fmla="*/ 345312 h 959674"/>
                  <a:gd name="connsiteX7-169" fmla="*/ 2558175 w 3172537"/>
                  <a:gd name="connsiteY7-170" fmla="*/ 554862 h 959674"/>
                  <a:gd name="connsiteX8-171" fmla="*/ 3172537 w 3172537"/>
                  <a:gd name="connsiteY8-172" fmla="*/ 826324 h 959674"/>
                  <a:gd name="connsiteX9-173" fmla="*/ 3172537 w 3172537"/>
                  <a:gd name="connsiteY9-174" fmla="*/ 954912 h 959674"/>
                  <a:gd name="connsiteX10-175" fmla="*/ 581737 w 3172537"/>
                  <a:gd name="connsiteY10-176" fmla="*/ 959674 h 959674"/>
                  <a:gd name="connsiteX0-177" fmla="*/ 584385 w 3175185"/>
                  <a:gd name="connsiteY0-178" fmla="*/ 949335 h 949335"/>
                  <a:gd name="connsiteX1-179" fmla="*/ 584385 w 3175185"/>
                  <a:gd name="connsiteY1-180" fmla="*/ 815985 h 949335"/>
                  <a:gd name="connsiteX2-181" fmla="*/ 493898 w 3175185"/>
                  <a:gd name="connsiteY2-182" fmla="*/ 439748 h 949335"/>
                  <a:gd name="connsiteX3-183" fmla="*/ 31935 w 3175185"/>
                  <a:gd name="connsiteY3-184" fmla="*/ 296873 h 949335"/>
                  <a:gd name="connsiteX4-185" fmla="*/ 289110 w 3175185"/>
                  <a:gd name="connsiteY4-186" fmla="*/ 25410 h 949335"/>
                  <a:gd name="connsiteX5-187" fmla="*/ 736785 w 3175185"/>
                  <a:gd name="connsiteY5-188" fmla="*/ 468323 h 949335"/>
                  <a:gd name="connsiteX6-189" fmla="*/ 1508310 w 3175185"/>
                  <a:gd name="connsiteY6-190" fmla="*/ 334973 h 949335"/>
                  <a:gd name="connsiteX7-191" fmla="*/ 2560823 w 3175185"/>
                  <a:gd name="connsiteY7-192" fmla="*/ 544523 h 949335"/>
                  <a:gd name="connsiteX8-193" fmla="*/ 3175185 w 3175185"/>
                  <a:gd name="connsiteY8-194" fmla="*/ 815985 h 949335"/>
                  <a:gd name="connsiteX9-195" fmla="*/ 3175185 w 3175185"/>
                  <a:gd name="connsiteY9-196" fmla="*/ 944573 h 949335"/>
                  <a:gd name="connsiteX10-197" fmla="*/ 584385 w 3175185"/>
                  <a:gd name="connsiteY10-198" fmla="*/ 949335 h 949335"/>
                  <a:gd name="connsiteX0-199" fmla="*/ 584773 w 3175573"/>
                  <a:gd name="connsiteY0-200" fmla="*/ 969300 h 969300"/>
                  <a:gd name="connsiteX1-201" fmla="*/ 584773 w 3175573"/>
                  <a:gd name="connsiteY1-202" fmla="*/ 835950 h 969300"/>
                  <a:gd name="connsiteX2-203" fmla="*/ 494286 w 3175573"/>
                  <a:gd name="connsiteY2-204" fmla="*/ 459713 h 969300"/>
                  <a:gd name="connsiteX3-205" fmla="*/ 32323 w 3175573"/>
                  <a:gd name="connsiteY3-206" fmla="*/ 316838 h 969300"/>
                  <a:gd name="connsiteX4-207" fmla="*/ 284736 w 3175573"/>
                  <a:gd name="connsiteY4-208" fmla="*/ 21562 h 969300"/>
                  <a:gd name="connsiteX5-209" fmla="*/ 737173 w 3175573"/>
                  <a:gd name="connsiteY5-210" fmla="*/ 488288 h 969300"/>
                  <a:gd name="connsiteX6-211" fmla="*/ 1508698 w 3175573"/>
                  <a:gd name="connsiteY6-212" fmla="*/ 354938 h 969300"/>
                  <a:gd name="connsiteX7-213" fmla="*/ 2561211 w 3175573"/>
                  <a:gd name="connsiteY7-214" fmla="*/ 564488 h 969300"/>
                  <a:gd name="connsiteX8-215" fmla="*/ 3175573 w 3175573"/>
                  <a:gd name="connsiteY8-216" fmla="*/ 835950 h 969300"/>
                  <a:gd name="connsiteX9-217" fmla="*/ 3175573 w 3175573"/>
                  <a:gd name="connsiteY9-218" fmla="*/ 964538 h 969300"/>
                  <a:gd name="connsiteX10-219" fmla="*/ 584773 w 3175573"/>
                  <a:gd name="connsiteY10-220" fmla="*/ 969300 h 969300"/>
                  <a:gd name="connsiteX0-221" fmla="*/ 584773 w 3175573"/>
                  <a:gd name="connsiteY0-222" fmla="*/ 969300 h 969300"/>
                  <a:gd name="connsiteX1-223" fmla="*/ 584773 w 3175573"/>
                  <a:gd name="connsiteY1-224" fmla="*/ 835950 h 969300"/>
                  <a:gd name="connsiteX2-225" fmla="*/ 494286 w 3175573"/>
                  <a:gd name="connsiteY2-226" fmla="*/ 459713 h 969300"/>
                  <a:gd name="connsiteX3-227" fmla="*/ 32323 w 3175573"/>
                  <a:gd name="connsiteY3-228" fmla="*/ 316838 h 969300"/>
                  <a:gd name="connsiteX4-229" fmla="*/ 284736 w 3175573"/>
                  <a:gd name="connsiteY4-230" fmla="*/ 21562 h 969300"/>
                  <a:gd name="connsiteX5-231" fmla="*/ 737173 w 3175573"/>
                  <a:gd name="connsiteY5-232" fmla="*/ 488288 h 969300"/>
                  <a:gd name="connsiteX6-233" fmla="*/ 1508698 w 3175573"/>
                  <a:gd name="connsiteY6-234" fmla="*/ 354938 h 969300"/>
                  <a:gd name="connsiteX7-235" fmla="*/ 2561211 w 3175573"/>
                  <a:gd name="connsiteY7-236" fmla="*/ 564488 h 969300"/>
                  <a:gd name="connsiteX8-237" fmla="*/ 3175573 w 3175573"/>
                  <a:gd name="connsiteY8-238" fmla="*/ 835950 h 969300"/>
                  <a:gd name="connsiteX9-239" fmla="*/ 3175573 w 3175573"/>
                  <a:gd name="connsiteY9-240" fmla="*/ 964538 h 969300"/>
                  <a:gd name="connsiteX10-241" fmla="*/ 584773 w 3175573"/>
                  <a:gd name="connsiteY10-242" fmla="*/ 969300 h 969300"/>
                  <a:gd name="connsiteX0-243" fmla="*/ 584773 w 3175573"/>
                  <a:gd name="connsiteY0-244" fmla="*/ 969300 h 969300"/>
                  <a:gd name="connsiteX1-245" fmla="*/ 584773 w 3175573"/>
                  <a:gd name="connsiteY1-246" fmla="*/ 835950 h 969300"/>
                  <a:gd name="connsiteX2-247" fmla="*/ 494286 w 3175573"/>
                  <a:gd name="connsiteY2-248" fmla="*/ 459713 h 969300"/>
                  <a:gd name="connsiteX3-249" fmla="*/ 32323 w 3175573"/>
                  <a:gd name="connsiteY3-250" fmla="*/ 316838 h 969300"/>
                  <a:gd name="connsiteX4-251" fmla="*/ 284736 w 3175573"/>
                  <a:gd name="connsiteY4-252" fmla="*/ 21562 h 969300"/>
                  <a:gd name="connsiteX5-253" fmla="*/ 737173 w 3175573"/>
                  <a:gd name="connsiteY5-254" fmla="*/ 488288 h 969300"/>
                  <a:gd name="connsiteX6-255" fmla="*/ 1508698 w 3175573"/>
                  <a:gd name="connsiteY6-256" fmla="*/ 354938 h 969300"/>
                  <a:gd name="connsiteX7-257" fmla="*/ 2561211 w 3175573"/>
                  <a:gd name="connsiteY7-258" fmla="*/ 564488 h 969300"/>
                  <a:gd name="connsiteX8-259" fmla="*/ 3175573 w 3175573"/>
                  <a:gd name="connsiteY8-260" fmla="*/ 835950 h 969300"/>
                  <a:gd name="connsiteX9-261" fmla="*/ 3175573 w 3175573"/>
                  <a:gd name="connsiteY9-262" fmla="*/ 964538 h 969300"/>
                  <a:gd name="connsiteX10-263" fmla="*/ 584773 w 3175573"/>
                  <a:gd name="connsiteY10-264" fmla="*/ 969300 h 969300"/>
                  <a:gd name="connsiteX0-265" fmla="*/ 584773 w 3175573"/>
                  <a:gd name="connsiteY0-266" fmla="*/ 969300 h 969300"/>
                  <a:gd name="connsiteX1-267" fmla="*/ 584773 w 3175573"/>
                  <a:gd name="connsiteY1-268" fmla="*/ 835950 h 969300"/>
                  <a:gd name="connsiteX2-269" fmla="*/ 494286 w 3175573"/>
                  <a:gd name="connsiteY2-270" fmla="*/ 459713 h 969300"/>
                  <a:gd name="connsiteX3-271" fmla="*/ 32323 w 3175573"/>
                  <a:gd name="connsiteY3-272" fmla="*/ 316838 h 969300"/>
                  <a:gd name="connsiteX4-273" fmla="*/ 284736 w 3175573"/>
                  <a:gd name="connsiteY4-274" fmla="*/ 21562 h 969300"/>
                  <a:gd name="connsiteX5-275" fmla="*/ 737173 w 3175573"/>
                  <a:gd name="connsiteY5-276" fmla="*/ 488288 h 969300"/>
                  <a:gd name="connsiteX6-277" fmla="*/ 1508698 w 3175573"/>
                  <a:gd name="connsiteY6-278" fmla="*/ 354938 h 969300"/>
                  <a:gd name="connsiteX7-279" fmla="*/ 2561211 w 3175573"/>
                  <a:gd name="connsiteY7-280" fmla="*/ 564488 h 969300"/>
                  <a:gd name="connsiteX8-281" fmla="*/ 3175573 w 3175573"/>
                  <a:gd name="connsiteY8-282" fmla="*/ 835950 h 969300"/>
                  <a:gd name="connsiteX9-283" fmla="*/ 3175573 w 3175573"/>
                  <a:gd name="connsiteY9-284" fmla="*/ 964538 h 969300"/>
                  <a:gd name="connsiteX10-285" fmla="*/ 584773 w 3175573"/>
                  <a:gd name="connsiteY10-286" fmla="*/ 969300 h 969300"/>
                  <a:gd name="connsiteX0-287" fmla="*/ 584773 w 3175573"/>
                  <a:gd name="connsiteY0-288" fmla="*/ 969300 h 969300"/>
                  <a:gd name="connsiteX1-289" fmla="*/ 584773 w 3175573"/>
                  <a:gd name="connsiteY1-290" fmla="*/ 835950 h 969300"/>
                  <a:gd name="connsiteX2-291" fmla="*/ 494286 w 3175573"/>
                  <a:gd name="connsiteY2-292" fmla="*/ 459713 h 969300"/>
                  <a:gd name="connsiteX3-293" fmla="*/ 32323 w 3175573"/>
                  <a:gd name="connsiteY3-294" fmla="*/ 316838 h 969300"/>
                  <a:gd name="connsiteX4-295" fmla="*/ 284736 w 3175573"/>
                  <a:gd name="connsiteY4-296" fmla="*/ 21562 h 969300"/>
                  <a:gd name="connsiteX5-297" fmla="*/ 737173 w 3175573"/>
                  <a:gd name="connsiteY5-298" fmla="*/ 488288 h 969300"/>
                  <a:gd name="connsiteX6-299" fmla="*/ 1508698 w 3175573"/>
                  <a:gd name="connsiteY6-300" fmla="*/ 354938 h 969300"/>
                  <a:gd name="connsiteX7-301" fmla="*/ 2561211 w 3175573"/>
                  <a:gd name="connsiteY7-302" fmla="*/ 564488 h 969300"/>
                  <a:gd name="connsiteX8-303" fmla="*/ 3175573 w 3175573"/>
                  <a:gd name="connsiteY8-304" fmla="*/ 835950 h 969300"/>
                  <a:gd name="connsiteX9-305" fmla="*/ 3175573 w 3175573"/>
                  <a:gd name="connsiteY9-306" fmla="*/ 964538 h 969300"/>
                  <a:gd name="connsiteX10-307" fmla="*/ 584773 w 3175573"/>
                  <a:gd name="connsiteY10-308" fmla="*/ 969300 h 969300"/>
                  <a:gd name="connsiteX0-309" fmla="*/ 584773 w 3175573"/>
                  <a:gd name="connsiteY0-310" fmla="*/ 969300 h 969300"/>
                  <a:gd name="connsiteX1-311" fmla="*/ 584773 w 3175573"/>
                  <a:gd name="connsiteY1-312" fmla="*/ 835950 h 969300"/>
                  <a:gd name="connsiteX2-313" fmla="*/ 494286 w 3175573"/>
                  <a:gd name="connsiteY2-314" fmla="*/ 459713 h 969300"/>
                  <a:gd name="connsiteX3-315" fmla="*/ 32323 w 3175573"/>
                  <a:gd name="connsiteY3-316" fmla="*/ 316838 h 969300"/>
                  <a:gd name="connsiteX4-317" fmla="*/ 284736 w 3175573"/>
                  <a:gd name="connsiteY4-318" fmla="*/ 21562 h 969300"/>
                  <a:gd name="connsiteX5-319" fmla="*/ 737173 w 3175573"/>
                  <a:gd name="connsiteY5-320" fmla="*/ 488288 h 969300"/>
                  <a:gd name="connsiteX6-321" fmla="*/ 1508698 w 3175573"/>
                  <a:gd name="connsiteY6-322" fmla="*/ 354938 h 969300"/>
                  <a:gd name="connsiteX7-323" fmla="*/ 2561211 w 3175573"/>
                  <a:gd name="connsiteY7-324" fmla="*/ 564488 h 969300"/>
                  <a:gd name="connsiteX8-325" fmla="*/ 3175573 w 3175573"/>
                  <a:gd name="connsiteY8-326" fmla="*/ 835950 h 969300"/>
                  <a:gd name="connsiteX9-327" fmla="*/ 3175573 w 3175573"/>
                  <a:gd name="connsiteY9-328" fmla="*/ 964538 h 969300"/>
                  <a:gd name="connsiteX10-329" fmla="*/ 584773 w 3175573"/>
                  <a:gd name="connsiteY10-330" fmla="*/ 969300 h 969300"/>
                  <a:gd name="connsiteX0-331" fmla="*/ 584773 w 3175573"/>
                  <a:gd name="connsiteY0-332" fmla="*/ 969300 h 969300"/>
                  <a:gd name="connsiteX1-333" fmla="*/ 584773 w 3175573"/>
                  <a:gd name="connsiteY1-334" fmla="*/ 835950 h 969300"/>
                  <a:gd name="connsiteX2-335" fmla="*/ 494286 w 3175573"/>
                  <a:gd name="connsiteY2-336" fmla="*/ 459713 h 969300"/>
                  <a:gd name="connsiteX3-337" fmla="*/ 32323 w 3175573"/>
                  <a:gd name="connsiteY3-338" fmla="*/ 316838 h 969300"/>
                  <a:gd name="connsiteX4-339" fmla="*/ 284736 w 3175573"/>
                  <a:gd name="connsiteY4-340" fmla="*/ 21562 h 969300"/>
                  <a:gd name="connsiteX5-341" fmla="*/ 737173 w 3175573"/>
                  <a:gd name="connsiteY5-342" fmla="*/ 488288 h 969300"/>
                  <a:gd name="connsiteX6-343" fmla="*/ 1508698 w 3175573"/>
                  <a:gd name="connsiteY6-344" fmla="*/ 354938 h 969300"/>
                  <a:gd name="connsiteX7-345" fmla="*/ 2561211 w 3175573"/>
                  <a:gd name="connsiteY7-346" fmla="*/ 564488 h 969300"/>
                  <a:gd name="connsiteX8-347" fmla="*/ 3175573 w 3175573"/>
                  <a:gd name="connsiteY8-348" fmla="*/ 835950 h 969300"/>
                  <a:gd name="connsiteX9-349" fmla="*/ 3175573 w 3175573"/>
                  <a:gd name="connsiteY9-350" fmla="*/ 964538 h 969300"/>
                  <a:gd name="connsiteX10-351" fmla="*/ 584773 w 3175573"/>
                  <a:gd name="connsiteY10-352" fmla="*/ 969300 h 969300"/>
                  <a:gd name="connsiteX0-353" fmla="*/ 584773 w 3175573"/>
                  <a:gd name="connsiteY0-354" fmla="*/ 969300 h 969300"/>
                  <a:gd name="connsiteX1-355" fmla="*/ 584773 w 3175573"/>
                  <a:gd name="connsiteY1-356" fmla="*/ 835950 h 969300"/>
                  <a:gd name="connsiteX2-357" fmla="*/ 494286 w 3175573"/>
                  <a:gd name="connsiteY2-358" fmla="*/ 459713 h 969300"/>
                  <a:gd name="connsiteX3-359" fmla="*/ 32323 w 3175573"/>
                  <a:gd name="connsiteY3-360" fmla="*/ 316838 h 969300"/>
                  <a:gd name="connsiteX4-361" fmla="*/ 284736 w 3175573"/>
                  <a:gd name="connsiteY4-362" fmla="*/ 21562 h 969300"/>
                  <a:gd name="connsiteX5-363" fmla="*/ 737173 w 3175573"/>
                  <a:gd name="connsiteY5-364" fmla="*/ 488288 h 969300"/>
                  <a:gd name="connsiteX6-365" fmla="*/ 1508698 w 3175573"/>
                  <a:gd name="connsiteY6-366" fmla="*/ 354938 h 969300"/>
                  <a:gd name="connsiteX7-367" fmla="*/ 2561211 w 3175573"/>
                  <a:gd name="connsiteY7-368" fmla="*/ 564488 h 969300"/>
                  <a:gd name="connsiteX8-369" fmla="*/ 3175573 w 3175573"/>
                  <a:gd name="connsiteY8-370" fmla="*/ 835950 h 969300"/>
                  <a:gd name="connsiteX9-371" fmla="*/ 3175573 w 3175573"/>
                  <a:gd name="connsiteY9-372" fmla="*/ 964538 h 969300"/>
                  <a:gd name="connsiteX10-373" fmla="*/ 584773 w 3175573"/>
                  <a:gd name="connsiteY10-374" fmla="*/ 969300 h 969300"/>
                  <a:gd name="connsiteX0-375" fmla="*/ 584773 w 3175573"/>
                  <a:gd name="connsiteY0-376" fmla="*/ 969300 h 969300"/>
                  <a:gd name="connsiteX1-377" fmla="*/ 584773 w 3175573"/>
                  <a:gd name="connsiteY1-378" fmla="*/ 835950 h 969300"/>
                  <a:gd name="connsiteX2-379" fmla="*/ 494286 w 3175573"/>
                  <a:gd name="connsiteY2-380" fmla="*/ 459713 h 969300"/>
                  <a:gd name="connsiteX3-381" fmla="*/ 32323 w 3175573"/>
                  <a:gd name="connsiteY3-382" fmla="*/ 316838 h 969300"/>
                  <a:gd name="connsiteX4-383" fmla="*/ 284736 w 3175573"/>
                  <a:gd name="connsiteY4-384" fmla="*/ 21562 h 969300"/>
                  <a:gd name="connsiteX5-385" fmla="*/ 737173 w 3175573"/>
                  <a:gd name="connsiteY5-386" fmla="*/ 488288 h 969300"/>
                  <a:gd name="connsiteX6-387" fmla="*/ 1508698 w 3175573"/>
                  <a:gd name="connsiteY6-388" fmla="*/ 354938 h 969300"/>
                  <a:gd name="connsiteX7-389" fmla="*/ 2561211 w 3175573"/>
                  <a:gd name="connsiteY7-390" fmla="*/ 564488 h 969300"/>
                  <a:gd name="connsiteX8-391" fmla="*/ 3175573 w 3175573"/>
                  <a:gd name="connsiteY8-392" fmla="*/ 835950 h 969300"/>
                  <a:gd name="connsiteX9-393" fmla="*/ 3175573 w 3175573"/>
                  <a:gd name="connsiteY9-394" fmla="*/ 964538 h 969300"/>
                  <a:gd name="connsiteX10-395" fmla="*/ 584773 w 3175573"/>
                  <a:gd name="connsiteY10-396" fmla="*/ 969300 h 969300"/>
                  <a:gd name="connsiteX0-397" fmla="*/ 580409 w 3171209"/>
                  <a:gd name="connsiteY0-398" fmla="*/ 969999 h 969999"/>
                  <a:gd name="connsiteX1-399" fmla="*/ 580409 w 3171209"/>
                  <a:gd name="connsiteY1-400" fmla="*/ 836649 h 969999"/>
                  <a:gd name="connsiteX2-401" fmla="*/ 489922 w 3171209"/>
                  <a:gd name="connsiteY2-402" fmla="*/ 460412 h 969999"/>
                  <a:gd name="connsiteX3-403" fmla="*/ 32721 w 3171209"/>
                  <a:gd name="connsiteY3-404" fmla="*/ 312775 h 969999"/>
                  <a:gd name="connsiteX4-405" fmla="*/ 280372 w 3171209"/>
                  <a:gd name="connsiteY4-406" fmla="*/ 22261 h 969999"/>
                  <a:gd name="connsiteX5-407" fmla="*/ 732809 w 3171209"/>
                  <a:gd name="connsiteY5-408" fmla="*/ 488987 h 969999"/>
                  <a:gd name="connsiteX6-409" fmla="*/ 1504334 w 3171209"/>
                  <a:gd name="connsiteY6-410" fmla="*/ 355637 h 969999"/>
                  <a:gd name="connsiteX7-411" fmla="*/ 2556847 w 3171209"/>
                  <a:gd name="connsiteY7-412" fmla="*/ 565187 h 969999"/>
                  <a:gd name="connsiteX8-413" fmla="*/ 3171209 w 3171209"/>
                  <a:gd name="connsiteY8-414" fmla="*/ 836649 h 969999"/>
                  <a:gd name="connsiteX9-415" fmla="*/ 3171209 w 3171209"/>
                  <a:gd name="connsiteY9-416" fmla="*/ 965237 h 969999"/>
                  <a:gd name="connsiteX10-417" fmla="*/ 580409 w 3171209"/>
                  <a:gd name="connsiteY10-418" fmla="*/ 969999 h 969999"/>
                  <a:gd name="connsiteX0-419" fmla="*/ 580409 w 3171209"/>
                  <a:gd name="connsiteY0-420" fmla="*/ 969999 h 969999"/>
                  <a:gd name="connsiteX1-421" fmla="*/ 580409 w 3171209"/>
                  <a:gd name="connsiteY1-422" fmla="*/ 836649 h 969999"/>
                  <a:gd name="connsiteX2-423" fmla="*/ 489922 w 3171209"/>
                  <a:gd name="connsiteY2-424" fmla="*/ 460412 h 969999"/>
                  <a:gd name="connsiteX3-425" fmla="*/ 32721 w 3171209"/>
                  <a:gd name="connsiteY3-426" fmla="*/ 312775 h 969999"/>
                  <a:gd name="connsiteX4-427" fmla="*/ 280372 w 3171209"/>
                  <a:gd name="connsiteY4-428" fmla="*/ 22261 h 969999"/>
                  <a:gd name="connsiteX5-429" fmla="*/ 732809 w 3171209"/>
                  <a:gd name="connsiteY5-430" fmla="*/ 488987 h 969999"/>
                  <a:gd name="connsiteX6-431" fmla="*/ 1504334 w 3171209"/>
                  <a:gd name="connsiteY6-432" fmla="*/ 355637 h 969999"/>
                  <a:gd name="connsiteX7-433" fmla="*/ 2556847 w 3171209"/>
                  <a:gd name="connsiteY7-434" fmla="*/ 565187 h 969999"/>
                  <a:gd name="connsiteX8-435" fmla="*/ 3171209 w 3171209"/>
                  <a:gd name="connsiteY8-436" fmla="*/ 836649 h 969999"/>
                  <a:gd name="connsiteX9-437" fmla="*/ 3171209 w 3171209"/>
                  <a:gd name="connsiteY9-438" fmla="*/ 965237 h 969999"/>
                  <a:gd name="connsiteX10-439" fmla="*/ 580409 w 3171209"/>
                  <a:gd name="connsiteY10-440" fmla="*/ 969999 h 969999"/>
                  <a:gd name="connsiteX0-441" fmla="*/ 583883 w 3174683"/>
                  <a:gd name="connsiteY0-442" fmla="*/ 967054 h 967054"/>
                  <a:gd name="connsiteX1-443" fmla="*/ 583883 w 3174683"/>
                  <a:gd name="connsiteY1-444" fmla="*/ 833704 h 967054"/>
                  <a:gd name="connsiteX2-445" fmla="*/ 493396 w 3174683"/>
                  <a:gd name="connsiteY2-446" fmla="*/ 457467 h 967054"/>
                  <a:gd name="connsiteX3-447" fmla="*/ 36195 w 3174683"/>
                  <a:gd name="connsiteY3-448" fmla="*/ 309830 h 967054"/>
                  <a:gd name="connsiteX4-449" fmla="*/ 283846 w 3174683"/>
                  <a:gd name="connsiteY4-450" fmla="*/ 19316 h 967054"/>
                  <a:gd name="connsiteX5-451" fmla="*/ 736283 w 3174683"/>
                  <a:gd name="connsiteY5-452" fmla="*/ 486042 h 967054"/>
                  <a:gd name="connsiteX6-453" fmla="*/ 1507808 w 3174683"/>
                  <a:gd name="connsiteY6-454" fmla="*/ 352692 h 967054"/>
                  <a:gd name="connsiteX7-455" fmla="*/ 2560321 w 3174683"/>
                  <a:gd name="connsiteY7-456" fmla="*/ 562242 h 967054"/>
                  <a:gd name="connsiteX8-457" fmla="*/ 3174683 w 3174683"/>
                  <a:gd name="connsiteY8-458" fmla="*/ 833704 h 967054"/>
                  <a:gd name="connsiteX9-459" fmla="*/ 3174683 w 3174683"/>
                  <a:gd name="connsiteY9-460" fmla="*/ 962292 h 967054"/>
                  <a:gd name="connsiteX10-461" fmla="*/ 583883 w 3174683"/>
                  <a:gd name="connsiteY10-462" fmla="*/ 967054 h 967054"/>
                  <a:gd name="connsiteX0-463" fmla="*/ 583883 w 3174683"/>
                  <a:gd name="connsiteY0-464" fmla="*/ 967054 h 967054"/>
                  <a:gd name="connsiteX1-465" fmla="*/ 583883 w 3174683"/>
                  <a:gd name="connsiteY1-466" fmla="*/ 833704 h 967054"/>
                  <a:gd name="connsiteX2-467" fmla="*/ 479108 w 3174683"/>
                  <a:gd name="connsiteY2-468" fmla="*/ 469374 h 967054"/>
                  <a:gd name="connsiteX3-469" fmla="*/ 36195 w 3174683"/>
                  <a:gd name="connsiteY3-470" fmla="*/ 309830 h 967054"/>
                  <a:gd name="connsiteX4-471" fmla="*/ 283846 w 3174683"/>
                  <a:gd name="connsiteY4-472" fmla="*/ 19316 h 967054"/>
                  <a:gd name="connsiteX5-473" fmla="*/ 736283 w 3174683"/>
                  <a:gd name="connsiteY5-474" fmla="*/ 486042 h 967054"/>
                  <a:gd name="connsiteX6-475" fmla="*/ 1507808 w 3174683"/>
                  <a:gd name="connsiteY6-476" fmla="*/ 352692 h 967054"/>
                  <a:gd name="connsiteX7-477" fmla="*/ 2560321 w 3174683"/>
                  <a:gd name="connsiteY7-478" fmla="*/ 562242 h 967054"/>
                  <a:gd name="connsiteX8-479" fmla="*/ 3174683 w 3174683"/>
                  <a:gd name="connsiteY8-480" fmla="*/ 833704 h 967054"/>
                  <a:gd name="connsiteX9-481" fmla="*/ 3174683 w 3174683"/>
                  <a:gd name="connsiteY9-482" fmla="*/ 962292 h 967054"/>
                  <a:gd name="connsiteX10-483" fmla="*/ 583883 w 3174683"/>
                  <a:gd name="connsiteY10-484" fmla="*/ 967054 h 967054"/>
                  <a:gd name="connsiteX0-485" fmla="*/ 583883 w 3174683"/>
                  <a:gd name="connsiteY0-486" fmla="*/ 967054 h 967054"/>
                  <a:gd name="connsiteX1-487" fmla="*/ 583883 w 3174683"/>
                  <a:gd name="connsiteY1-488" fmla="*/ 833704 h 967054"/>
                  <a:gd name="connsiteX2-489" fmla="*/ 479108 w 3174683"/>
                  <a:gd name="connsiteY2-490" fmla="*/ 469374 h 967054"/>
                  <a:gd name="connsiteX3-491" fmla="*/ 36195 w 3174683"/>
                  <a:gd name="connsiteY3-492" fmla="*/ 309830 h 967054"/>
                  <a:gd name="connsiteX4-493" fmla="*/ 283846 w 3174683"/>
                  <a:gd name="connsiteY4-494" fmla="*/ 19316 h 967054"/>
                  <a:gd name="connsiteX5-495" fmla="*/ 736283 w 3174683"/>
                  <a:gd name="connsiteY5-496" fmla="*/ 486042 h 967054"/>
                  <a:gd name="connsiteX6-497" fmla="*/ 1507808 w 3174683"/>
                  <a:gd name="connsiteY6-498" fmla="*/ 352692 h 967054"/>
                  <a:gd name="connsiteX7-499" fmla="*/ 2560321 w 3174683"/>
                  <a:gd name="connsiteY7-500" fmla="*/ 562242 h 967054"/>
                  <a:gd name="connsiteX8-501" fmla="*/ 3174683 w 3174683"/>
                  <a:gd name="connsiteY8-502" fmla="*/ 833704 h 967054"/>
                  <a:gd name="connsiteX9-503" fmla="*/ 3174683 w 3174683"/>
                  <a:gd name="connsiteY9-504" fmla="*/ 962292 h 967054"/>
                  <a:gd name="connsiteX10-505" fmla="*/ 583883 w 3174683"/>
                  <a:gd name="connsiteY10-506" fmla="*/ 967054 h 967054"/>
                  <a:gd name="connsiteX0-507" fmla="*/ 583883 w 3174683"/>
                  <a:gd name="connsiteY0-508" fmla="*/ 967054 h 967054"/>
                  <a:gd name="connsiteX1-509" fmla="*/ 583883 w 3174683"/>
                  <a:gd name="connsiteY1-510" fmla="*/ 833704 h 967054"/>
                  <a:gd name="connsiteX2-511" fmla="*/ 479108 w 3174683"/>
                  <a:gd name="connsiteY2-512" fmla="*/ 469374 h 967054"/>
                  <a:gd name="connsiteX3-513" fmla="*/ 36195 w 3174683"/>
                  <a:gd name="connsiteY3-514" fmla="*/ 309830 h 967054"/>
                  <a:gd name="connsiteX4-515" fmla="*/ 283846 w 3174683"/>
                  <a:gd name="connsiteY4-516" fmla="*/ 19316 h 967054"/>
                  <a:gd name="connsiteX5-517" fmla="*/ 736283 w 3174683"/>
                  <a:gd name="connsiteY5-518" fmla="*/ 486042 h 967054"/>
                  <a:gd name="connsiteX6-519" fmla="*/ 1507808 w 3174683"/>
                  <a:gd name="connsiteY6-520" fmla="*/ 352692 h 967054"/>
                  <a:gd name="connsiteX7-521" fmla="*/ 2560321 w 3174683"/>
                  <a:gd name="connsiteY7-522" fmla="*/ 562242 h 967054"/>
                  <a:gd name="connsiteX8-523" fmla="*/ 3174683 w 3174683"/>
                  <a:gd name="connsiteY8-524" fmla="*/ 833704 h 967054"/>
                  <a:gd name="connsiteX9-525" fmla="*/ 3174683 w 3174683"/>
                  <a:gd name="connsiteY9-526" fmla="*/ 962292 h 967054"/>
                  <a:gd name="connsiteX10-527" fmla="*/ 583883 w 3174683"/>
                  <a:gd name="connsiteY10-528" fmla="*/ 967054 h 967054"/>
                  <a:gd name="connsiteX0-529" fmla="*/ 583883 w 3174683"/>
                  <a:gd name="connsiteY0-530" fmla="*/ 967054 h 967054"/>
                  <a:gd name="connsiteX1-531" fmla="*/ 583883 w 3174683"/>
                  <a:gd name="connsiteY1-532" fmla="*/ 833704 h 967054"/>
                  <a:gd name="connsiteX2-533" fmla="*/ 479108 w 3174683"/>
                  <a:gd name="connsiteY2-534" fmla="*/ 469374 h 967054"/>
                  <a:gd name="connsiteX3-535" fmla="*/ 36195 w 3174683"/>
                  <a:gd name="connsiteY3-536" fmla="*/ 309830 h 967054"/>
                  <a:gd name="connsiteX4-537" fmla="*/ 283846 w 3174683"/>
                  <a:gd name="connsiteY4-538" fmla="*/ 19316 h 967054"/>
                  <a:gd name="connsiteX5-539" fmla="*/ 736283 w 3174683"/>
                  <a:gd name="connsiteY5-540" fmla="*/ 486042 h 967054"/>
                  <a:gd name="connsiteX6-541" fmla="*/ 1507808 w 3174683"/>
                  <a:gd name="connsiteY6-542" fmla="*/ 352692 h 967054"/>
                  <a:gd name="connsiteX7-543" fmla="*/ 2560321 w 3174683"/>
                  <a:gd name="connsiteY7-544" fmla="*/ 562242 h 967054"/>
                  <a:gd name="connsiteX8-545" fmla="*/ 3174683 w 3174683"/>
                  <a:gd name="connsiteY8-546" fmla="*/ 833704 h 967054"/>
                  <a:gd name="connsiteX9-547" fmla="*/ 3174683 w 3174683"/>
                  <a:gd name="connsiteY9-548" fmla="*/ 962292 h 967054"/>
                  <a:gd name="connsiteX10-549" fmla="*/ 583883 w 3174683"/>
                  <a:gd name="connsiteY10-550" fmla="*/ 967054 h 967054"/>
                  <a:gd name="connsiteX0-551" fmla="*/ 583883 w 3174683"/>
                  <a:gd name="connsiteY0-552" fmla="*/ 967054 h 967054"/>
                  <a:gd name="connsiteX1-553" fmla="*/ 583883 w 3174683"/>
                  <a:gd name="connsiteY1-554" fmla="*/ 833704 h 967054"/>
                  <a:gd name="connsiteX2-555" fmla="*/ 479108 w 3174683"/>
                  <a:gd name="connsiteY2-556" fmla="*/ 469374 h 967054"/>
                  <a:gd name="connsiteX3-557" fmla="*/ 36195 w 3174683"/>
                  <a:gd name="connsiteY3-558" fmla="*/ 309830 h 967054"/>
                  <a:gd name="connsiteX4-559" fmla="*/ 283846 w 3174683"/>
                  <a:gd name="connsiteY4-560" fmla="*/ 19316 h 967054"/>
                  <a:gd name="connsiteX5-561" fmla="*/ 736283 w 3174683"/>
                  <a:gd name="connsiteY5-562" fmla="*/ 486042 h 967054"/>
                  <a:gd name="connsiteX6-563" fmla="*/ 1507808 w 3174683"/>
                  <a:gd name="connsiteY6-564" fmla="*/ 352692 h 967054"/>
                  <a:gd name="connsiteX7-565" fmla="*/ 2560321 w 3174683"/>
                  <a:gd name="connsiteY7-566" fmla="*/ 562242 h 967054"/>
                  <a:gd name="connsiteX8-567" fmla="*/ 3174683 w 3174683"/>
                  <a:gd name="connsiteY8-568" fmla="*/ 833704 h 967054"/>
                  <a:gd name="connsiteX9-569" fmla="*/ 3174683 w 3174683"/>
                  <a:gd name="connsiteY9-570" fmla="*/ 962292 h 967054"/>
                  <a:gd name="connsiteX10-571" fmla="*/ 583883 w 3174683"/>
                  <a:gd name="connsiteY10-572" fmla="*/ 967054 h 967054"/>
                  <a:gd name="connsiteX0-573" fmla="*/ 588306 w 3179106"/>
                  <a:gd name="connsiteY0-574" fmla="*/ 963580 h 963580"/>
                  <a:gd name="connsiteX1-575" fmla="*/ 588306 w 3179106"/>
                  <a:gd name="connsiteY1-576" fmla="*/ 830230 h 963580"/>
                  <a:gd name="connsiteX2-577" fmla="*/ 483531 w 3179106"/>
                  <a:gd name="connsiteY2-578" fmla="*/ 465900 h 963580"/>
                  <a:gd name="connsiteX3-579" fmla="*/ 40618 w 3179106"/>
                  <a:gd name="connsiteY3-580" fmla="*/ 306356 h 963580"/>
                  <a:gd name="connsiteX4-581" fmla="*/ 288269 w 3179106"/>
                  <a:gd name="connsiteY4-582" fmla="*/ 15842 h 963580"/>
                  <a:gd name="connsiteX5-583" fmla="*/ 740706 w 3179106"/>
                  <a:gd name="connsiteY5-584" fmla="*/ 482568 h 963580"/>
                  <a:gd name="connsiteX6-585" fmla="*/ 1512231 w 3179106"/>
                  <a:gd name="connsiteY6-586" fmla="*/ 349218 h 963580"/>
                  <a:gd name="connsiteX7-587" fmla="*/ 2564744 w 3179106"/>
                  <a:gd name="connsiteY7-588" fmla="*/ 558768 h 963580"/>
                  <a:gd name="connsiteX8-589" fmla="*/ 3179106 w 3179106"/>
                  <a:gd name="connsiteY8-590" fmla="*/ 830230 h 963580"/>
                  <a:gd name="connsiteX9-591" fmla="*/ 3179106 w 3179106"/>
                  <a:gd name="connsiteY9-592" fmla="*/ 958818 h 963580"/>
                  <a:gd name="connsiteX10-593" fmla="*/ 588306 w 3179106"/>
                  <a:gd name="connsiteY10-594" fmla="*/ 963580 h 963580"/>
                  <a:gd name="connsiteX0-595" fmla="*/ 587277 w 3178077"/>
                  <a:gd name="connsiteY0-596" fmla="*/ 968048 h 968048"/>
                  <a:gd name="connsiteX1-597" fmla="*/ 587277 w 3178077"/>
                  <a:gd name="connsiteY1-598" fmla="*/ 834698 h 968048"/>
                  <a:gd name="connsiteX2-599" fmla="*/ 482502 w 3178077"/>
                  <a:gd name="connsiteY2-600" fmla="*/ 470368 h 968048"/>
                  <a:gd name="connsiteX3-601" fmla="*/ 39589 w 3178077"/>
                  <a:gd name="connsiteY3-602" fmla="*/ 310824 h 968048"/>
                  <a:gd name="connsiteX4-603" fmla="*/ 287240 w 3178077"/>
                  <a:gd name="connsiteY4-604" fmla="*/ 20310 h 968048"/>
                  <a:gd name="connsiteX5-605" fmla="*/ 739677 w 3178077"/>
                  <a:gd name="connsiteY5-606" fmla="*/ 487036 h 968048"/>
                  <a:gd name="connsiteX6-607" fmla="*/ 1511202 w 3178077"/>
                  <a:gd name="connsiteY6-608" fmla="*/ 353686 h 968048"/>
                  <a:gd name="connsiteX7-609" fmla="*/ 2563715 w 3178077"/>
                  <a:gd name="connsiteY7-610" fmla="*/ 563236 h 968048"/>
                  <a:gd name="connsiteX8-611" fmla="*/ 3178077 w 3178077"/>
                  <a:gd name="connsiteY8-612" fmla="*/ 834698 h 968048"/>
                  <a:gd name="connsiteX9-613" fmla="*/ 3178077 w 3178077"/>
                  <a:gd name="connsiteY9-614" fmla="*/ 963286 h 968048"/>
                  <a:gd name="connsiteX10-615" fmla="*/ 587277 w 3178077"/>
                  <a:gd name="connsiteY10-616" fmla="*/ 968048 h 968048"/>
                  <a:gd name="connsiteX0-617" fmla="*/ 587277 w 3178077"/>
                  <a:gd name="connsiteY0-618" fmla="*/ 968048 h 968048"/>
                  <a:gd name="connsiteX1-619" fmla="*/ 587277 w 3178077"/>
                  <a:gd name="connsiteY1-620" fmla="*/ 834698 h 968048"/>
                  <a:gd name="connsiteX2-621" fmla="*/ 482502 w 3178077"/>
                  <a:gd name="connsiteY2-622" fmla="*/ 470368 h 968048"/>
                  <a:gd name="connsiteX3-623" fmla="*/ 39589 w 3178077"/>
                  <a:gd name="connsiteY3-624" fmla="*/ 310824 h 968048"/>
                  <a:gd name="connsiteX4-625" fmla="*/ 287240 w 3178077"/>
                  <a:gd name="connsiteY4-626" fmla="*/ 20310 h 968048"/>
                  <a:gd name="connsiteX5-627" fmla="*/ 739677 w 3178077"/>
                  <a:gd name="connsiteY5-628" fmla="*/ 487036 h 968048"/>
                  <a:gd name="connsiteX6-629" fmla="*/ 1511202 w 3178077"/>
                  <a:gd name="connsiteY6-630" fmla="*/ 353686 h 968048"/>
                  <a:gd name="connsiteX7-631" fmla="*/ 2563715 w 3178077"/>
                  <a:gd name="connsiteY7-632" fmla="*/ 563236 h 968048"/>
                  <a:gd name="connsiteX8-633" fmla="*/ 3178077 w 3178077"/>
                  <a:gd name="connsiteY8-634" fmla="*/ 834698 h 968048"/>
                  <a:gd name="connsiteX9-635" fmla="*/ 3178077 w 3178077"/>
                  <a:gd name="connsiteY9-636" fmla="*/ 963286 h 968048"/>
                  <a:gd name="connsiteX10-637" fmla="*/ 587277 w 3178077"/>
                  <a:gd name="connsiteY10-638" fmla="*/ 968048 h 968048"/>
                  <a:gd name="connsiteX0-639" fmla="*/ 587277 w 3178077"/>
                  <a:gd name="connsiteY0-640" fmla="*/ 968048 h 968048"/>
                  <a:gd name="connsiteX1-641" fmla="*/ 587277 w 3178077"/>
                  <a:gd name="connsiteY1-642" fmla="*/ 834698 h 968048"/>
                  <a:gd name="connsiteX2-643" fmla="*/ 482502 w 3178077"/>
                  <a:gd name="connsiteY2-644" fmla="*/ 470368 h 968048"/>
                  <a:gd name="connsiteX3-645" fmla="*/ 39589 w 3178077"/>
                  <a:gd name="connsiteY3-646" fmla="*/ 310824 h 968048"/>
                  <a:gd name="connsiteX4-647" fmla="*/ 287240 w 3178077"/>
                  <a:gd name="connsiteY4-648" fmla="*/ 20310 h 968048"/>
                  <a:gd name="connsiteX5-649" fmla="*/ 739677 w 3178077"/>
                  <a:gd name="connsiteY5-650" fmla="*/ 487036 h 968048"/>
                  <a:gd name="connsiteX6-651" fmla="*/ 1511202 w 3178077"/>
                  <a:gd name="connsiteY6-652" fmla="*/ 353686 h 968048"/>
                  <a:gd name="connsiteX7-653" fmla="*/ 2563715 w 3178077"/>
                  <a:gd name="connsiteY7-654" fmla="*/ 563236 h 968048"/>
                  <a:gd name="connsiteX8-655" fmla="*/ 3178077 w 3178077"/>
                  <a:gd name="connsiteY8-656" fmla="*/ 834698 h 968048"/>
                  <a:gd name="connsiteX9-657" fmla="*/ 3178077 w 3178077"/>
                  <a:gd name="connsiteY9-658" fmla="*/ 963286 h 968048"/>
                  <a:gd name="connsiteX10-659" fmla="*/ 587277 w 3178077"/>
                  <a:gd name="connsiteY10-660" fmla="*/ 968048 h 9680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3178077" h="968048">
                    <a:moveTo>
                      <a:pt x="587277" y="968048"/>
                    </a:moveTo>
                    <a:lnTo>
                      <a:pt x="587277" y="834698"/>
                    </a:lnTo>
                    <a:cubicBezTo>
                      <a:pt x="714278" y="666423"/>
                      <a:pt x="741264" y="576730"/>
                      <a:pt x="482502" y="470368"/>
                    </a:cubicBezTo>
                    <a:cubicBezTo>
                      <a:pt x="259458" y="408456"/>
                      <a:pt x="148334" y="432267"/>
                      <a:pt x="39589" y="310824"/>
                    </a:cubicBezTo>
                    <a:cubicBezTo>
                      <a:pt x="-110429" y="60791"/>
                      <a:pt x="208659" y="-48746"/>
                      <a:pt x="287240" y="20310"/>
                    </a:cubicBezTo>
                    <a:cubicBezTo>
                      <a:pt x="484090" y="115561"/>
                      <a:pt x="542827" y="377498"/>
                      <a:pt x="739677" y="487036"/>
                    </a:cubicBezTo>
                    <a:cubicBezTo>
                      <a:pt x="1134964" y="647374"/>
                      <a:pt x="1306414" y="474336"/>
                      <a:pt x="1511202" y="353686"/>
                    </a:cubicBezTo>
                    <a:cubicBezTo>
                      <a:pt x="1752503" y="771199"/>
                      <a:pt x="2131915" y="812474"/>
                      <a:pt x="2563715" y="563236"/>
                    </a:cubicBezTo>
                    <a:cubicBezTo>
                      <a:pt x="2758977" y="682298"/>
                      <a:pt x="2906615" y="801361"/>
                      <a:pt x="3178077" y="834698"/>
                    </a:cubicBezTo>
                    <a:lnTo>
                      <a:pt x="3178077" y="963286"/>
                    </a:lnTo>
                    <a:lnTo>
                      <a:pt x="587277" y="968048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泪滴形 55"/>
              <p:cNvSpPr/>
              <p:nvPr>
                <p:custDataLst>
                  <p:tags r:id="rId21"/>
                </p:custDataLst>
              </p:nvPr>
            </p:nvSpPr>
            <p:spPr>
              <a:xfrm rot="5552979">
                <a:off x="3539835" y="5416951"/>
                <a:ext cx="416454" cy="493371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416454" h="493371">
                    <a:moveTo>
                      <a:pt x="218" y="364900"/>
                    </a:moveTo>
                    <a:cubicBezTo>
                      <a:pt x="-6907" y="230606"/>
                      <a:pt x="161796" y="228210"/>
                      <a:pt x="269539" y="178042"/>
                    </a:cubicBezTo>
                    <a:cubicBezTo>
                      <a:pt x="345457" y="117901"/>
                      <a:pt x="348371" y="77691"/>
                      <a:pt x="390137" y="0"/>
                    </a:cubicBezTo>
                    <a:cubicBezTo>
                      <a:pt x="419213" y="74123"/>
                      <a:pt x="430848" y="184777"/>
                      <a:pt x="389934" y="293004"/>
                    </a:cubicBezTo>
                    <a:cubicBezTo>
                      <a:pt x="361175" y="394727"/>
                      <a:pt x="255084" y="476703"/>
                      <a:pt x="190131" y="488686"/>
                    </a:cubicBezTo>
                    <a:cubicBezTo>
                      <a:pt x="125178" y="500669"/>
                      <a:pt x="7343" y="499194"/>
                      <a:pt x="218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1" name="泪滴形 55"/>
              <p:cNvSpPr/>
              <p:nvPr>
                <p:custDataLst>
                  <p:tags r:id="rId22"/>
                </p:custDataLst>
              </p:nvPr>
            </p:nvSpPr>
            <p:spPr>
              <a:xfrm rot="8258284" flipH="1">
                <a:off x="3079555" y="6029560"/>
                <a:ext cx="205227" cy="243718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  <a:gd name="connsiteX0-253" fmla="*/ 0 w 416236"/>
                  <a:gd name="connsiteY0-254" fmla="*/ 364900 h 493371"/>
                  <a:gd name="connsiteX1-255" fmla="*/ 389919 w 416236"/>
                  <a:gd name="connsiteY1-256" fmla="*/ 0 h 493371"/>
                  <a:gd name="connsiteX2-257" fmla="*/ 389716 w 416236"/>
                  <a:gd name="connsiteY2-258" fmla="*/ 293004 h 493371"/>
                  <a:gd name="connsiteX3-259" fmla="*/ 189913 w 416236"/>
                  <a:gd name="connsiteY3-260" fmla="*/ 488686 h 493371"/>
                  <a:gd name="connsiteX4-261" fmla="*/ 0 w 416236"/>
                  <a:gd name="connsiteY4-262" fmla="*/ 364900 h 493371"/>
                  <a:gd name="connsiteX0-263" fmla="*/ 329 w 416565"/>
                  <a:gd name="connsiteY0-264" fmla="*/ 364900 h 493062"/>
                  <a:gd name="connsiteX1-265" fmla="*/ 390248 w 416565"/>
                  <a:gd name="connsiteY1-266" fmla="*/ 0 h 493062"/>
                  <a:gd name="connsiteX2-267" fmla="*/ 390045 w 416565"/>
                  <a:gd name="connsiteY2-268" fmla="*/ 293004 h 493062"/>
                  <a:gd name="connsiteX3-269" fmla="*/ 190242 w 416565"/>
                  <a:gd name="connsiteY3-270" fmla="*/ 488686 h 493062"/>
                  <a:gd name="connsiteX4-271" fmla="*/ 329 w 416565"/>
                  <a:gd name="connsiteY4-272" fmla="*/ 364900 h 493062"/>
                  <a:gd name="connsiteX0-273" fmla="*/ 984 w 417220"/>
                  <a:gd name="connsiteY0-274" fmla="*/ 364900 h 495473"/>
                  <a:gd name="connsiteX1-275" fmla="*/ 390903 w 417220"/>
                  <a:gd name="connsiteY1-276" fmla="*/ 0 h 495473"/>
                  <a:gd name="connsiteX2-277" fmla="*/ 390700 w 417220"/>
                  <a:gd name="connsiteY2-278" fmla="*/ 293004 h 495473"/>
                  <a:gd name="connsiteX3-279" fmla="*/ 190897 w 417220"/>
                  <a:gd name="connsiteY3-280" fmla="*/ 488686 h 495473"/>
                  <a:gd name="connsiteX4-281" fmla="*/ 984 w 417220"/>
                  <a:gd name="connsiteY4-282" fmla="*/ 364900 h 4954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17220" h="495472">
                    <a:moveTo>
                      <a:pt x="984" y="364900"/>
                    </a:moveTo>
                    <a:cubicBezTo>
                      <a:pt x="-20815" y="215803"/>
                      <a:pt x="325950" y="11983"/>
                      <a:pt x="390903" y="0"/>
                    </a:cubicBezTo>
                    <a:cubicBezTo>
                      <a:pt x="419979" y="74123"/>
                      <a:pt x="431614" y="184777"/>
                      <a:pt x="390700" y="293004"/>
                    </a:cubicBezTo>
                    <a:cubicBezTo>
                      <a:pt x="361941" y="394727"/>
                      <a:pt x="255850" y="476703"/>
                      <a:pt x="190897" y="488686"/>
                    </a:cubicBezTo>
                    <a:cubicBezTo>
                      <a:pt x="125944" y="500669"/>
                      <a:pt x="22783" y="513997"/>
                      <a:pt x="984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任意多边形: 形状 224"/>
              <p:cNvSpPr/>
              <p:nvPr>
                <p:custDataLst>
                  <p:tags r:id="rId23"/>
                </p:custDataLst>
              </p:nvPr>
            </p:nvSpPr>
            <p:spPr>
              <a:xfrm>
                <a:off x="119061" y="6355866"/>
                <a:ext cx="3076577" cy="98792"/>
              </a:xfrm>
              <a:custGeom>
                <a:avLst/>
                <a:gdLst>
                  <a:gd name="connsiteX0" fmla="*/ 592139 w 3076577"/>
                  <a:gd name="connsiteY0" fmla="*/ 0 h 98792"/>
                  <a:gd name="connsiteX1" fmla="*/ 3076577 w 3076577"/>
                  <a:gd name="connsiteY1" fmla="*/ 0 h 98792"/>
                  <a:gd name="connsiteX2" fmla="*/ 3076577 w 3076577"/>
                  <a:gd name="connsiteY2" fmla="*/ 98792 h 98792"/>
                  <a:gd name="connsiteX3" fmla="*/ 592139 w 3076577"/>
                  <a:gd name="connsiteY3" fmla="*/ 98792 h 98792"/>
                  <a:gd name="connsiteX4" fmla="*/ 592139 w 3076577"/>
                  <a:gd name="connsiteY4" fmla="*/ 98791 h 98792"/>
                  <a:gd name="connsiteX5" fmla="*/ 48455 w 3076577"/>
                  <a:gd name="connsiteY5" fmla="*/ 98791 h 98792"/>
                  <a:gd name="connsiteX6" fmla="*/ 0 w 3076577"/>
                  <a:gd name="connsiteY6" fmla="*/ 50336 h 98792"/>
                  <a:gd name="connsiteX7" fmla="*/ 48455 w 3076577"/>
                  <a:gd name="connsiteY7" fmla="*/ 1881 h 98792"/>
                  <a:gd name="connsiteX8" fmla="*/ 592139 w 3076577"/>
                  <a:gd name="connsiteY8" fmla="*/ 1881 h 9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77" h="98792">
                    <a:moveTo>
                      <a:pt x="592139" y="0"/>
                    </a:moveTo>
                    <a:lnTo>
                      <a:pt x="3076577" y="0"/>
                    </a:lnTo>
                    <a:lnTo>
                      <a:pt x="3076577" y="98792"/>
                    </a:lnTo>
                    <a:lnTo>
                      <a:pt x="592139" y="98792"/>
                    </a:lnTo>
                    <a:lnTo>
                      <a:pt x="592139" y="98791"/>
                    </a:lnTo>
                    <a:lnTo>
                      <a:pt x="48455" y="98791"/>
                    </a:lnTo>
                    <a:cubicBezTo>
                      <a:pt x="21694" y="98791"/>
                      <a:pt x="0" y="77097"/>
                      <a:pt x="0" y="50336"/>
                    </a:cubicBezTo>
                    <a:cubicBezTo>
                      <a:pt x="0" y="23575"/>
                      <a:pt x="21694" y="1881"/>
                      <a:pt x="48455" y="1881"/>
                    </a:cubicBezTo>
                    <a:lnTo>
                      <a:pt x="592139" y="1881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6" name="组合 225"/>
            <p:cNvGrpSpPr/>
            <p:nvPr>
              <p:custDataLst>
                <p:tags r:id="rId15"/>
              </p:custDataLst>
            </p:nvPr>
          </p:nvGrpSpPr>
          <p:grpSpPr>
            <a:xfrm flipH="1">
              <a:off x="6149180" y="5455410"/>
              <a:ext cx="5881689" cy="1002540"/>
              <a:chOff x="119061" y="5455410"/>
              <a:chExt cx="5881689" cy="1002540"/>
            </a:xfrm>
          </p:grpSpPr>
          <p:sp>
            <p:nvSpPr>
              <p:cNvPr id="227" name="任意多边形: 形状 226"/>
              <p:cNvSpPr/>
              <p:nvPr>
                <p:custDataLst>
                  <p:tags r:id="rId16"/>
                </p:custDataLst>
              </p:nvPr>
            </p:nvSpPr>
            <p:spPr>
              <a:xfrm>
                <a:off x="2822673" y="5489902"/>
                <a:ext cx="3178077" cy="968048"/>
              </a:xfrm>
              <a:custGeom>
                <a:avLst/>
                <a:gdLst>
                  <a:gd name="connsiteX0" fmla="*/ 552450 w 3143250"/>
                  <a:gd name="connsiteY0" fmla="*/ 923925 h 923925"/>
                  <a:gd name="connsiteX1" fmla="*/ 552450 w 3143250"/>
                  <a:gd name="connsiteY1" fmla="*/ 790575 h 923925"/>
                  <a:gd name="connsiteX2" fmla="*/ 461963 w 3143250"/>
                  <a:gd name="connsiteY2" fmla="*/ 414338 h 923925"/>
                  <a:gd name="connsiteX3" fmla="*/ 0 w 3143250"/>
                  <a:gd name="connsiteY3" fmla="*/ 271463 h 923925"/>
                  <a:gd name="connsiteX4" fmla="*/ 257175 w 3143250"/>
                  <a:gd name="connsiteY4" fmla="*/ 0 h 923925"/>
                  <a:gd name="connsiteX5" fmla="*/ 704850 w 3143250"/>
                  <a:gd name="connsiteY5" fmla="*/ 442913 h 923925"/>
                  <a:gd name="connsiteX6" fmla="*/ 1476375 w 3143250"/>
                  <a:gd name="connsiteY6" fmla="*/ 309563 h 923925"/>
                  <a:gd name="connsiteX7" fmla="*/ 2528888 w 3143250"/>
                  <a:gd name="connsiteY7" fmla="*/ 519113 h 923925"/>
                  <a:gd name="connsiteX8" fmla="*/ 3143250 w 3143250"/>
                  <a:gd name="connsiteY8" fmla="*/ 790575 h 923925"/>
                  <a:gd name="connsiteX9" fmla="*/ 3143250 w 3143250"/>
                  <a:gd name="connsiteY9" fmla="*/ 919163 h 923925"/>
                  <a:gd name="connsiteX10" fmla="*/ 552450 w 3143250"/>
                  <a:gd name="connsiteY10" fmla="*/ 923925 h 923925"/>
                  <a:gd name="connsiteX0-1" fmla="*/ 552450 w 3143250"/>
                  <a:gd name="connsiteY0-2" fmla="*/ 923925 h 923925"/>
                  <a:gd name="connsiteX1-3" fmla="*/ 552450 w 3143250"/>
                  <a:gd name="connsiteY1-4" fmla="*/ 790575 h 923925"/>
                  <a:gd name="connsiteX2-5" fmla="*/ 461963 w 3143250"/>
                  <a:gd name="connsiteY2-6" fmla="*/ 414338 h 923925"/>
                  <a:gd name="connsiteX3-7" fmla="*/ 0 w 3143250"/>
                  <a:gd name="connsiteY3-8" fmla="*/ 271463 h 923925"/>
                  <a:gd name="connsiteX4-9" fmla="*/ 257175 w 3143250"/>
                  <a:gd name="connsiteY4-10" fmla="*/ 0 h 923925"/>
                  <a:gd name="connsiteX5-11" fmla="*/ 704850 w 3143250"/>
                  <a:gd name="connsiteY5-12" fmla="*/ 442913 h 923925"/>
                  <a:gd name="connsiteX6-13" fmla="*/ 1476375 w 3143250"/>
                  <a:gd name="connsiteY6-14" fmla="*/ 309563 h 923925"/>
                  <a:gd name="connsiteX7-15" fmla="*/ 2528888 w 3143250"/>
                  <a:gd name="connsiteY7-16" fmla="*/ 519113 h 923925"/>
                  <a:gd name="connsiteX8-17" fmla="*/ 3143250 w 3143250"/>
                  <a:gd name="connsiteY8-18" fmla="*/ 790575 h 923925"/>
                  <a:gd name="connsiteX9-19" fmla="*/ 3143250 w 3143250"/>
                  <a:gd name="connsiteY9-20" fmla="*/ 919163 h 923925"/>
                  <a:gd name="connsiteX10-21" fmla="*/ 552450 w 3143250"/>
                  <a:gd name="connsiteY10-22" fmla="*/ 923925 h 923925"/>
                  <a:gd name="connsiteX0-23" fmla="*/ 552450 w 3143250"/>
                  <a:gd name="connsiteY0-24" fmla="*/ 923925 h 923925"/>
                  <a:gd name="connsiteX1-25" fmla="*/ 552450 w 3143250"/>
                  <a:gd name="connsiteY1-26" fmla="*/ 790575 h 923925"/>
                  <a:gd name="connsiteX2-27" fmla="*/ 461963 w 3143250"/>
                  <a:gd name="connsiteY2-28" fmla="*/ 414338 h 923925"/>
                  <a:gd name="connsiteX3-29" fmla="*/ 0 w 3143250"/>
                  <a:gd name="connsiteY3-30" fmla="*/ 271463 h 923925"/>
                  <a:gd name="connsiteX4-31" fmla="*/ 257175 w 3143250"/>
                  <a:gd name="connsiteY4-32" fmla="*/ 0 h 923925"/>
                  <a:gd name="connsiteX5-33" fmla="*/ 704850 w 3143250"/>
                  <a:gd name="connsiteY5-34" fmla="*/ 442913 h 923925"/>
                  <a:gd name="connsiteX6-35" fmla="*/ 1476375 w 3143250"/>
                  <a:gd name="connsiteY6-36" fmla="*/ 309563 h 923925"/>
                  <a:gd name="connsiteX7-37" fmla="*/ 2528888 w 3143250"/>
                  <a:gd name="connsiteY7-38" fmla="*/ 519113 h 923925"/>
                  <a:gd name="connsiteX8-39" fmla="*/ 3143250 w 3143250"/>
                  <a:gd name="connsiteY8-40" fmla="*/ 790575 h 923925"/>
                  <a:gd name="connsiteX9-41" fmla="*/ 3143250 w 3143250"/>
                  <a:gd name="connsiteY9-42" fmla="*/ 919163 h 923925"/>
                  <a:gd name="connsiteX10-43" fmla="*/ 552450 w 3143250"/>
                  <a:gd name="connsiteY10-44" fmla="*/ 923925 h 923925"/>
                  <a:gd name="connsiteX0-45" fmla="*/ 552450 w 3143250"/>
                  <a:gd name="connsiteY0-46" fmla="*/ 923925 h 923925"/>
                  <a:gd name="connsiteX1-47" fmla="*/ 552450 w 3143250"/>
                  <a:gd name="connsiteY1-48" fmla="*/ 790575 h 923925"/>
                  <a:gd name="connsiteX2-49" fmla="*/ 461963 w 3143250"/>
                  <a:gd name="connsiteY2-50" fmla="*/ 414338 h 923925"/>
                  <a:gd name="connsiteX3-51" fmla="*/ 0 w 3143250"/>
                  <a:gd name="connsiteY3-52" fmla="*/ 271463 h 923925"/>
                  <a:gd name="connsiteX4-53" fmla="*/ 257175 w 3143250"/>
                  <a:gd name="connsiteY4-54" fmla="*/ 0 h 923925"/>
                  <a:gd name="connsiteX5-55" fmla="*/ 704850 w 3143250"/>
                  <a:gd name="connsiteY5-56" fmla="*/ 442913 h 923925"/>
                  <a:gd name="connsiteX6-57" fmla="*/ 1476375 w 3143250"/>
                  <a:gd name="connsiteY6-58" fmla="*/ 309563 h 923925"/>
                  <a:gd name="connsiteX7-59" fmla="*/ 2528888 w 3143250"/>
                  <a:gd name="connsiteY7-60" fmla="*/ 519113 h 923925"/>
                  <a:gd name="connsiteX8-61" fmla="*/ 3143250 w 3143250"/>
                  <a:gd name="connsiteY8-62" fmla="*/ 790575 h 923925"/>
                  <a:gd name="connsiteX9-63" fmla="*/ 3143250 w 3143250"/>
                  <a:gd name="connsiteY9-64" fmla="*/ 919163 h 923925"/>
                  <a:gd name="connsiteX10-65" fmla="*/ 552450 w 3143250"/>
                  <a:gd name="connsiteY10-66" fmla="*/ 923925 h 923925"/>
                  <a:gd name="connsiteX0-67" fmla="*/ 552450 w 3143250"/>
                  <a:gd name="connsiteY0-68" fmla="*/ 923925 h 923925"/>
                  <a:gd name="connsiteX1-69" fmla="*/ 552450 w 3143250"/>
                  <a:gd name="connsiteY1-70" fmla="*/ 790575 h 923925"/>
                  <a:gd name="connsiteX2-71" fmla="*/ 461963 w 3143250"/>
                  <a:gd name="connsiteY2-72" fmla="*/ 414338 h 923925"/>
                  <a:gd name="connsiteX3-73" fmla="*/ 0 w 3143250"/>
                  <a:gd name="connsiteY3-74" fmla="*/ 271463 h 923925"/>
                  <a:gd name="connsiteX4-75" fmla="*/ 257175 w 3143250"/>
                  <a:gd name="connsiteY4-76" fmla="*/ 0 h 923925"/>
                  <a:gd name="connsiteX5-77" fmla="*/ 704850 w 3143250"/>
                  <a:gd name="connsiteY5-78" fmla="*/ 442913 h 923925"/>
                  <a:gd name="connsiteX6-79" fmla="*/ 1476375 w 3143250"/>
                  <a:gd name="connsiteY6-80" fmla="*/ 309563 h 923925"/>
                  <a:gd name="connsiteX7-81" fmla="*/ 2528888 w 3143250"/>
                  <a:gd name="connsiteY7-82" fmla="*/ 519113 h 923925"/>
                  <a:gd name="connsiteX8-83" fmla="*/ 3143250 w 3143250"/>
                  <a:gd name="connsiteY8-84" fmla="*/ 790575 h 923925"/>
                  <a:gd name="connsiteX9-85" fmla="*/ 3143250 w 3143250"/>
                  <a:gd name="connsiteY9-86" fmla="*/ 919163 h 923925"/>
                  <a:gd name="connsiteX10-87" fmla="*/ 552450 w 3143250"/>
                  <a:gd name="connsiteY10-88" fmla="*/ 923925 h 923925"/>
                  <a:gd name="connsiteX0-89" fmla="*/ 635540 w 3226340"/>
                  <a:gd name="connsiteY0-90" fmla="*/ 923925 h 923925"/>
                  <a:gd name="connsiteX1-91" fmla="*/ 635540 w 3226340"/>
                  <a:gd name="connsiteY1-92" fmla="*/ 790575 h 923925"/>
                  <a:gd name="connsiteX2-93" fmla="*/ 545053 w 3226340"/>
                  <a:gd name="connsiteY2-94" fmla="*/ 414338 h 923925"/>
                  <a:gd name="connsiteX3-95" fmla="*/ 83090 w 3226340"/>
                  <a:gd name="connsiteY3-96" fmla="*/ 271463 h 923925"/>
                  <a:gd name="connsiteX4-97" fmla="*/ 340265 w 3226340"/>
                  <a:gd name="connsiteY4-98" fmla="*/ 0 h 923925"/>
                  <a:gd name="connsiteX5-99" fmla="*/ 787940 w 3226340"/>
                  <a:gd name="connsiteY5-100" fmla="*/ 442913 h 923925"/>
                  <a:gd name="connsiteX6-101" fmla="*/ 1559465 w 3226340"/>
                  <a:gd name="connsiteY6-102" fmla="*/ 309563 h 923925"/>
                  <a:gd name="connsiteX7-103" fmla="*/ 2611978 w 3226340"/>
                  <a:gd name="connsiteY7-104" fmla="*/ 519113 h 923925"/>
                  <a:gd name="connsiteX8-105" fmla="*/ 3226340 w 3226340"/>
                  <a:gd name="connsiteY8-106" fmla="*/ 790575 h 923925"/>
                  <a:gd name="connsiteX9-107" fmla="*/ 3226340 w 3226340"/>
                  <a:gd name="connsiteY9-108" fmla="*/ 919163 h 923925"/>
                  <a:gd name="connsiteX10-109" fmla="*/ 635540 w 3226340"/>
                  <a:gd name="connsiteY10-110" fmla="*/ 923925 h 923925"/>
                  <a:gd name="connsiteX0-111" fmla="*/ 631715 w 3222515"/>
                  <a:gd name="connsiteY0-112" fmla="*/ 951418 h 951418"/>
                  <a:gd name="connsiteX1-113" fmla="*/ 631715 w 3222515"/>
                  <a:gd name="connsiteY1-114" fmla="*/ 818068 h 951418"/>
                  <a:gd name="connsiteX2-115" fmla="*/ 541228 w 3222515"/>
                  <a:gd name="connsiteY2-116" fmla="*/ 441831 h 951418"/>
                  <a:gd name="connsiteX3-117" fmla="*/ 79265 w 3222515"/>
                  <a:gd name="connsiteY3-118" fmla="*/ 298956 h 951418"/>
                  <a:gd name="connsiteX4-119" fmla="*/ 336440 w 3222515"/>
                  <a:gd name="connsiteY4-120" fmla="*/ 27493 h 951418"/>
                  <a:gd name="connsiteX5-121" fmla="*/ 784115 w 3222515"/>
                  <a:gd name="connsiteY5-122" fmla="*/ 470406 h 951418"/>
                  <a:gd name="connsiteX6-123" fmla="*/ 1555640 w 3222515"/>
                  <a:gd name="connsiteY6-124" fmla="*/ 337056 h 951418"/>
                  <a:gd name="connsiteX7-125" fmla="*/ 2608153 w 3222515"/>
                  <a:gd name="connsiteY7-126" fmla="*/ 546606 h 951418"/>
                  <a:gd name="connsiteX8-127" fmla="*/ 3222515 w 3222515"/>
                  <a:gd name="connsiteY8-128" fmla="*/ 818068 h 951418"/>
                  <a:gd name="connsiteX9-129" fmla="*/ 3222515 w 3222515"/>
                  <a:gd name="connsiteY9-130" fmla="*/ 946656 h 951418"/>
                  <a:gd name="connsiteX10-131" fmla="*/ 631715 w 3222515"/>
                  <a:gd name="connsiteY10-132" fmla="*/ 951418 h 951418"/>
                  <a:gd name="connsiteX0-133" fmla="*/ 581737 w 3172537"/>
                  <a:gd name="connsiteY0-134" fmla="*/ 959674 h 959674"/>
                  <a:gd name="connsiteX1-135" fmla="*/ 581737 w 3172537"/>
                  <a:gd name="connsiteY1-136" fmla="*/ 826324 h 959674"/>
                  <a:gd name="connsiteX2-137" fmla="*/ 491250 w 3172537"/>
                  <a:gd name="connsiteY2-138" fmla="*/ 450087 h 959674"/>
                  <a:gd name="connsiteX3-139" fmla="*/ 29287 w 3172537"/>
                  <a:gd name="connsiteY3-140" fmla="*/ 307212 h 959674"/>
                  <a:gd name="connsiteX4-141" fmla="*/ 286462 w 3172537"/>
                  <a:gd name="connsiteY4-142" fmla="*/ 35749 h 959674"/>
                  <a:gd name="connsiteX5-143" fmla="*/ 734137 w 3172537"/>
                  <a:gd name="connsiteY5-144" fmla="*/ 478662 h 959674"/>
                  <a:gd name="connsiteX6-145" fmla="*/ 1505662 w 3172537"/>
                  <a:gd name="connsiteY6-146" fmla="*/ 345312 h 959674"/>
                  <a:gd name="connsiteX7-147" fmla="*/ 2558175 w 3172537"/>
                  <a:gd name="connsiteY7-148" fmla="*/ 554862 h 959674"/>
                  <a:gd name="connsiteX8-149" fmla="*/ 3172537 w 3172537"/>
                  <a:gd name="connsiteY8-150" fmla="*/ 826324 h 959674"/>
                  <a:gd name="connsiteX9-151" fmla="*/ 3172537 w 3172537"/>
                  <a:gd name="connsiteY9-152" fmla="*/ 954912 h 959674"/>
                  <a:gd name="connsiteX10-153" fmla="*/ 581737 w 3172537"/>
                  <a:gd name="connsiteY10-154" fmla="*/ 959674 h 959674"/>
                  <a:gd name="connsiteX0-155" fmla="*/ 581737 w 3172537"/>
                  <a:gd name="connsiteY0-156" fmla="*/ 959674 h 959674"/>
                  <a:gd name="connsiteX1-157" fmla="*/ 581737 w 3172537"/>
                  <a:gd name="connsiteY1-158" fmla="*/ 826324 h 959674"/>
                  <a:gd name="connsiteX2-159" fmla="*/ 491250 w 3172537"/>
                  <a:gd name="connsiteY2-160" fmla="*/ 450087 h 959674"/>
                  <a:gd name="connsiteX3-161" fmla="*/ 29287 w 3172537"/>
                  <a:gd name="connsiteY3-162" fmla="*/ 307212 h 959674"/>
                  <a:gd name="connsiteX4-163" fmla="*/ 286462 w 3172537"/>
                  <a:gd name="connsiteY4-164" fmla="*/ 35749 h 959674"/>
                  <a:gd name="connsiteX5-165" fmla="*/ 734137 w 3172537"/>
                  <a:gd name="connsiteY5-166" fmla="*/ 478662 h 959674"/>
                  <a:gd name="connsiteX6-167" fmla="*/ 1505662 w 3172537"/>
                  <a:gd name="connsiteY6-168" fmla="*/ 345312 h 959674"/>
                  <a:gd name="connsiteX7-169" fmla="*/ 2558175 w 3172537"/>
                  <a:gd name="connsiteY7-170" fmla="*/ 554862 h 959674"/>
                  <a:gd name="connsiteX8-171" fmla="*/ 3172537 w 3172537"/>
                  <a:gd name="connsiteY8-172" fmla="*/ 826324 h 959674"/>
                  <a:gd name="connsiteX9-173" fmla="*/ 3172537 w 3172537"/>
                  <a:gd name="connsiteY9-174" fmla="*/ 954912 h 959674"/>
                  <a:gd name="connsiteX10-175" fmla="*/ 581737 w 3172537"/>
                  <a:gd name="connsiteY10-176" fmla="*/ 959674 h 959674"/>
                  <a:gd name="connsiteX0-177" fmla="*/ 584385 w 3175185"/>
                  <a:gd name="connsiteY0-178" fmla="*/ 949335 h 949335"/>
                  <a:gd name="connsiteX1-179" fmla="*/ 584385 w 3175185"/>
                  <a:gd name="connsiteY1-180" fmla="*/ 815985 h 949335"/>
                  <a:gd name="connsiteX2-181" fmla="*/ 493898 w 3175185"/>
                  <a:gd name="connsiteY2-182" fmla="*/ 439748 h 949335"/>
                  <a:gd name="connsiteX3-183" fmla="*/ 31935 w 3175185"/>
                  <a:gd name="connsiteY3-184" fmla="*/ 296873 h 949335"/>
                  <a:gd name="connsiteX4-185" fmla="*/ 289110 w 3175185"/>
                  <a:gd name="connsiteY4-186" fmla="*/ 25410 h 949335"/>
                  <a:gd name="connsiteX5-187" fmla="*/ 736785 w 3175185"/>
                  <a:gd name="connsiteY5-188" fmla="*/ 468323 h 949335"/>
                  <a:gd name="connsiteX6-189" fmla="*/ 1508310 w 3175185"/>
                  <a:gd name="connsiteY6-190" fmla="*/ 334973 h 949335"/>
                  <a:gd name="connsiteX7-191" fmla="*/ 2560823 w 3175185"/>
                  <a:gd name="connsiteY7-192" fmla="*/ 544523 h 949335"/>
                  <a:gd name="connsiteX8-193" fmla="*/ 3175185 w 3175185"/>
                  <a:gd name="connsiteY8-194" fmla="*/ 815985 h 949335"/>
                  <a:gd name="connsiteX9-195" fmla="*/ 3175185 w 3175185"/>
                  <a:gd name="connsiteY9-196" fmla="*/ 944573 h 949335"/>
                  <a:gd name="connsiteX10-197" fmla="*/ 584385 w 3175185"/>
                  <a:gd name="connsiteY10-198" fmla="*/ 949335 h 949335"/>
                  <a:gd name="connsiteX0-199" fmla="*/ 584773 w 3175573"/>
                  <a:gd name="connsiteY0-200" fmla="*/ 969300 h 969300"/>
                  <a:gd name="connsiteX1-201" fmla="*/ 584773 w 3175573"/>
                  <a:gd name="connsiteY1-202" fmla="*/ 835950 h 969300"/>
                  <a:gd name="connsiteX2-203" fmla="*/ 494286 w 3175573"/>
                  <a:gd name="connsiteY2-204" fmla="*/ 459713 h 969300"/>
                  <a:gd name="connsiteX3-205" fmla="*/ 32323 w 3175573"/>
                  <a:gd name="connsiteY3-206" fmla="*/ 316838 h 969300"/>
                  <a:gd name="connsiteX4-207" fmla="*/ 284736 w 3175573"/>
                  <a:gd name="connsiteY4-208" fmla="*/ 21562 h 969300"/>
                  <a:gd name="connsiteX5-209" fmla="*/ 737173 w 3175573"/>
                  <a:gd name="connsiteY5-210" fmla="*/ 488288 h 969300"/>
                  <a:gd name="connsiteX6-211" fmla="*/ 1508698 w 3175573"/>
                  <a:gd name="connsiteY6-212" fmla="*/ 354938 h 969300"/>
                  <a:gd name="connsiteX7-213" fmla="*/ 2561211 w 3175573"/>
                  <a:gd name="connsiteY7-214" fmla="*/ 564488 h 969300"/>
                  <a:gd name="connsiteX8-215" fmla="*/ 3175573 w 3175573"/>
                  <a:gd name="connsiteY8-216" fmla="*/ 835950 h 969300"/>
                  <a:gd name="connsiteX9-217" fmla="*/ 3175573 w 3175573"/>
                  <a:gd name="connsiteY9-218" fmla="*/ 964538 h 969300"/>
                  <a:gd name="connsiteX10-219" fmla="*/ 584773 w 3175573"/>
                  <a:gd name="connsiteY10-220" fmla="*/ 969300 h 969300"/>
                  <a:gd name="connsiteX0-221" fmla="*/ 584773 w 3175573"/>
                  <a:gd name="connsiteY0-222" fmla="*/ 969300 h 969300"/>
                  <a:gd name="connsiteX1-223" fmla="*/ 584773 w 3175573"/>
                  <a:gd name="connsiteY1-224" fmla="*/ 835950 h 969300"/>
                  <a:gd name="connsiteX2-225" fmla="*/ 494286 w 3175573"/>
                  <a:gd name="connsiteY2-226" fmla="*/ 459713 h 969300"/>
                  <a:gd name="connsiteX3-227" fmla="*/ 32323 w 3175573"/>
                  <a:gd name="connsiteY3-228" fmla="*/ 316838 h 969300"/>
                  <a:gd name="connsiteX4-229" fmla="*/ 284736 w 3175573"/>
                  <a:gd name="connsiteY4-230" fmla="*/ 21562 h 969300"/>
                  <a:gd name="connsiteX5-231" fmla="*/ 737173 w 3175573"/>
                  <a:gd name="connsiteY5-232" fmla="*/ 488288 h 969300"/>
                  <a:gd name="connsiteX6-233" fmla="*/ 1508698 w 3175573"/>
                  <a:gd name="connsiteY6-234" fmla="*/ 354938 h 969300"/>
                  <a:gd name="connsiteX7-235" fmla="*/ 2561211 w 3175573"/>
                  <a:gd name="connsiteY7-236" fmla="*/ 564488 h 969300"/>
                  <a:gd name="connsiteX8-237" fmla="*/ 3175573 w 3175573"/>
                  <a:gd name="connsiteY8-238" fmla="*/ 835950 h 969300"/>
                  <a:gd name="connsiteX9-239" fmla="*/ 3175573 w 3175573"/>
                  <a:gd name="connsiteY9-240" fmla="*/ 964538 h 969300"/>
                  <a:gd name="connsiteX10-241" fmla="*/ 584773 w 3175573"/>
                  <a:gd name="connsiteY10-242" fmla="*/ 969300 h 969300"/>
                  <a:gd name="connsiteX0-243" fmla="*/ 584773 w 3175573"/>
                  <a:gd name="connsiteY0-244" fmla="*/ 969300 h 969300"/>
                  <a:gd name="connsiteX1-245" fmla="*/ 584773 w 3175573"/>
                  <a:gd name="connsiteY1-246" fmla="*/ 835950 h 969300"/>
                  <a:gd name="connsiteX2-247" fmla="*/ 494286 w 3175573"/>
                  <a:gd name="connsiteY2-248" fmla="*/ 459713 h 969300"/>
                  <a:gd name="connsiteX3-249" fmla="*/ 32323 w 3175573"/>
                  <a:gd name="connsiteY3-250" fmla="*/ 316838 h 969300"/>
                  <a:gd name="connsiteX4-251" fmla="*/ 284736 w 3175573"/>
                  <a:gd name="connsiteY4-252" fmla="*/ 21562 h 969300"/>
                  <a:gd name="connsiteX5-253" fmla="*/ 737173 w 3175573"/>
                  <a:gd name="connsiteY5-254" fmla="*/ 488288 h 969300"/>
                  <a:gd name="connsiteX6-255" fmla="*/ 1508698 w 3175573"/>
                  <a:gd name="connsiteY6-256" fmla="*/ 354938 h 969300"/>
                  <a:gd name="connsiteX7-257" fmla="*/ 2561211 w 3175573"/>
                  <a:gd name="connsiteY7-258" fmla="*/ 564488 h 969300"/>
                  <a:gd name="connsiteX8-259" fmla="*/ 3175573 w 3175573"/>
                  <a:gd name="connsiteY8-260" fmla="*/ 835950 h 969300"/>
                  <a:gd name="connsiteX9-261" fmla="*/ 3175573 w 3175573"/>
                  <a:gd name="connsiteY9-262" fmla="*/ 964538 h 969300"/>
                  <a:gd name="connsiteX10-263" fmla="*/ 584773 w 3175573"/>
                  <a:gd name="connsiteY10-264" fmla="*/ 969300 h 969300"/>
                  <a:gd name="connsiteX0-265" fmla="*/ 584773 w 3175573"/>
                  <a:gd name="connsiteY0-266" fmla="*/ 969300 h 969300"/>
                  <a:gd name="connsiteX1-267" fmla="*/ 584773 w 3175573"/>
                  <a:gd name="connsiteY1-268" fmla="*/ 835950 h 969300"/>
                  <a:gd name="connsiteX2-269" fmla="*/ 494286 w 3175573"/>
                  <a:gd name="connsiteY2-270" fmla="*/ 459713 h 969300"/>
                  <a:gd name="connsiteX3-271" fmla="*/ 32323 w 3175573"/>
                  <a:gd name="connsiteY3-272" fmla="*/ 316838 h 969300"/>
                  <a:gd name="connsiteX4-273" fmla="*/ 284736 w 3175573"/>
                  <a:gd name="connsiteY4-274" fmla="*/ 21562 h 969300"/>
                  <a:gd name="connsiteX5-275" fmla="*/ 737173 w 3175573"/>
                  <a:gd name="connsiteY5-276" fmla="*/ 488288 h 969300"/>
                  <a:gd name="connsiteX6-277" fmla="*/ 1508698 w 3175573"/>
                  <a:gd name="connsiteY6-278" fmla="*/ 354938 h 969300"/>
                  <a:gd name="connsiteX7-279" fmla="*/ 2561211 w 3175573"/>
                  <a:gd name="connsiteY7-280" fmla="*/ 564488 h 969300"/>
                  <a:gd name="connsiteX8-281" fmla="*/ 3175573 w 3175573"/>
                  <a:gd name="connsiteY8-282" fmla="*/ 835950 h 969300"/>
                  <a:gd name="connsiteX9-283" fmla="*/ 3175573 w 3175573"/>
                  <a:gd name="connsiteY9-284" fmla="*/ 964538 h 969300"/>
                  <a:gd name="connsiteX10-285" fmla="*/ 584773 w 3175573"/>
                  <a:gd name="connsiteY10-286" fmla="*/ 969300 h 969300"/>
                  <a:gd name="connsiteX0-287" fmla="*/ 584773 w 3175573"/>
                  <a:gd name="connsiteY0-288" fmla="*/ 969300 h 969300"/>
                  <a:gd name="connsiteX1-289" fmla="*/ 584773 w 3175573"/>
                  <a:gd name="connsiteY1-290" fmla="*/ 835950 h 969300"/>
                  <a:gd name="connsiteX2-291" fmla="*/ 494286 w 3175573"/>
                  <a:gd name="connsiteY2-292" fmla="*/ 459713 h 969300"/>
                  <a:gd name="connsiteX3-293" fmla="*/ 32323 w 3175573"/>
                  <a:gd name="connsiteY3-294" fmla="*/ 316838 h 969300"/>
                  <a:gd name="connsiteX4-295" fmla="*/ 284736 w 3175573"/>
                  <a:gd name="connsiteY4-296" fmla="*/ 21562 h 969300"/>
                  <a:gd name="connsiteX5-297" fmla="*/ 737173 w 3175573"/>
                  <a:gd name="connsiteY5-298" fmla="*/ 488288 h 969300"/>
                  <a:gd name="connsiteX6-299" fmla="*/ 1508698 w 3175573"/>
                  <a:gd name="connsiteY6-300" fmla="*/ 354938 h 969300"/>
                  <a:gd name="connsiteX7-301" fmla="*/ 2561211 w 3175573"/>
                  <a:gd name="connsiteY7-302" fmla="*/ 564488 h 969300"/>
                  <a:gd name="connsiteX8-303" fmla="*/ 3175573 w 3175573"/>
                  <a:gd name="connsiteY8-304" fmla="*/ 835950 h 969300"/>
                  <a:gd name="connsiteX9-305" fmla="*/ 3175573 w 3175573"/>
                  <a:gd name="connsiteY9-306" fmla="*/ 964538 h 969300"/>
                  <a:gd name="connsiteX10-307" fmla="*/ 584773 w 3175573"/>
                  <a:gd name="connsiteY10-308" fmla="*/ 969300 h 969300"/>
                  <a:gd name="connsiteX0-309" fmla="*/ 584773 w 3175573"/>
                  <a:gd name="connsiteY0-310" fmla="*/ 969300 h 969300"/>
                  <a:gd name="connsiteX1-311" fmla="*/ 584773 w 3175573"/>
                  <a:gd name="connsiteY1-312" fmla="*/ 835950 h 969300"/>
                  <a:gd name="connsiteX2-313" fmla="*/ 494286 w 3175573"/>
                  <a:gd name="connsiteY2-314" fmla="*/ 459713 h 969300"/>
                  <a:gd name="connsiteX3-315" fmla="*/ 32323 w 3175573"/>
                  <a:gd name="connsiteY3-316" fmla="*/ 316838 h 969300"/>
                  <a:gd name="connsiteX4-317" fmla="*/ 284736 w 3175573"/>
                  <a:gd name="connsiteY4-318" fmla="*/ 21562 h 969300"/>
                  <a:gd name="connsiteX5-319" fmla="*/ 737173 w 3175573"/>
                  <a:gd name="connsiteY5-320" fmla="*/ 488288 h 969300"/>
                  <a:gd name="connsiteX6-321" fmla="*/ 1508698 w 3175573"/>
                  <a:gd name="connsiteY6-322" fmla="*/ 354938 h 969300"/>
                  <a:gd name="connsiteX7-323" fmla="*/ 2561211 w 3175573"/>
                  <a:gd name="connsiteY7-324" fmla="*/ 564488 h 969300"/>
                  <a:gd name="connsiteX8-325" fmla="*/ 3175573 w 3175573"/>
                  <a:gd name="connsiteY8-326" fmla="*/ 835950 h 969300"/>
                  <a:gd name="connsiteX9-327" fmla="*/ 3175573 w 3175573"/>
                  <a:gd name="connsiteY9-328" fmla="*/ 964538 h 969300"/>
                  <a:gd name="connsiteX10-329" fmla="*/ 584773 w 3175573"/>
                  <a:gd name="connsiteY10-330" fmla="*/ 969300 h 969300"/>
                  <a:gd name="connsiteX0-331" fmla="*/ 584773 w 3175573"/>
                  <a:gd name="connsiteY0-332" fmla="*/ 969300 h 969300"/>
                  <a:gd name="connsiteX1-333" fmla="*/ 584773 w 3175573"/>
                  <a:gd name="connsiteY1-334" fmla="*/ 835950 h 969300"/>
                  <a:gd name="connsiteX2-335" fmla="*/ 494286 w 3175573"/>
                  <a:gd name="connsiteY2-336" fmla="*/ 459713 h 969300"/>
                  <a:gd name="connsiteX3-337" fmla="*/ 32323 w 3175573"/>
                  <a:gd name="connsiteY3-338" fmla="*/ 316838 h 969300"/>
                  <a:gd name="connsiteX4-339" fmla="*/ 284736 w 3175573"/>
                  <a:gd name="connsiteY4-340" fmla="*/ 21562 h 969300"/>
                  <a:gd name="connsiteX5-341" fmla="*/ 737173 w 3175573"/>
                  <a:gd name="connsiteY5-342" fmla="*/ 488288 h 969300"/>
                  <a:gd name="connsiteX6-343" fmla="*/ 1508698 w 3175573"/>
                  <a:gd name="connsiteY6-344" fmla="*/ 354938 h 969300"/>
                  <a:gd name="connsiteX7-345" fmla="*/ 2561211 w 3175573"/>
                  <a:gd name="connsiteY7-346" fmla="*/ 564488 h 969300"/>
                  <a:gd name="connsiteX8-347" fmla="*/ 3175573 w 3175573"/>
                  <a:gd name="connsiteY8-348" fmla="*/ 835950 h 969300"/>
                  <a:gd name="connsiteX9-349" fmla="*/ 3175573 w 3175573"/>
                  <a:gd name="connsiteY9-350" fmla="*/ 964538 h 969300"/>
                  <a:gd name="connsiteX10-351" fmla="*/ 584773 w 3175573"/>
                  <a:gd name="connsiteY10-352" fmla="*/ 969300 h 969300"/>
                  <a:gd name="connsiteX0-353" fmla="*/ 584773 w 3175573"/>
                  <a:gd name="connsiteY0-354" fmla="*/ 969300 h 969300"/>
                  <a:gd name="connsiteX1-355" fmla="*/ 584773 w 3175573"/>
                  <a:gd name="connsiteY1-356" fmla="*/ 835950 h 969300"/>
                  <a:gd name="connsiteX2-357" fmla="*/ 494286 w 3175573"/>
                  <a:gd name="connsiteY2-358" fmla="*/ 459713 h 969300"/>
                  <a:gd name="connsiteX3-359" fmla="*/ 32323 w 3175573"/>
                  <a:gd name="connsiteY3-360" fmla="*/ 316838 h 969300"/>
                  <a:gd name="connsiteX4-361" fmla="*/ 284736 w 3175573"/>
                  <a:gd name="connsiteY4-362" fmla="*/ 21562 h 969300"/>
                  <a:gd name="connsiteX5-363" fmla="*/ 737173 w 3175573"/>
                  <a:gd name="connsiteY5-364" fmla="*/ 488288 h 969300"/>
                  <a:gd name="connsiteX6-365" fmla="*/ 1508698 w 3175573"/>
                  <a:gd name="connsiteY6-366" fmla="*/ 354938 h 969300"/>
                  <a:gd name="connsiteX7-367" fmla="*/ 2561211 w 3175573"/>
                  <a:gd name="connsiteY7-368" fmla="*/ 564488 h 969300"/>
                  <a:gd name="connsiteX8-369" fmla="*/ 3175573 w 3175573"/>
                  <a:gd name="connsiteY8-370" fmla="*/ 835950 h 969300"/>
                  <a:gd name="connsiteX9-371" fmla="*/ 3175573 w 3175573"/>
                  <a:gd name="connsiteY9-372" fmla="*/ 964538 h 969300"/>
                  <a:gd name="connsiteX10-373" fmla="*/ 584773 w 3175573"/>
                  <a:gd name="connsiteY10-374" fmla="*/ 969300 h 969300"/>
                  <a:gd name="connsiteX0-375" fmla="*/ 584773 w 3175573"/>
                  <a:gd name="connsiteY0-376" fmla="*/ 969300 h 969300"/>
                  <a:gd name="connsiteX1-377" fmla="*/ 584773 w 3175573"/>
                  <a:gd name="connsiteY1-378" fmla="*/ 835950 h 969300"/>
                  <a:gd name="connsiteX2-379" fmla="*/ 494286 w 3175573"/>
                  <a:gd name="connsiteY2-380" fmla="*/ 459713 h 969300"/>
                  <a:gd name="connsiteX3-381" fmla="*/ 32323 w 3175573"/>
                  <a:gd name="connsiteY3-382" fmla="*/ 316838 h 969300"/>
                  <a:gd name="connsiteX4-383" fmla="*/ 284736 w 3175573"/>
                  <a:gd name="connsiteY4-384" fmla="*/ 21562 h 969300"/>
                  <a:gd name="connsiteX5-385" fmla="*/ 737173 w 3175573"/>
                  <a:gd name="connsiteY5-386" fmla="*/ 488288 h 969300"/>
                  <a:gd name="connsiteX6-387" fmla="*/ 1508698 w 3175573"/>
                  <a:gd name="connsiteY6-388" fmla="*/ 354938 h 969300"/>
                  <a:gd name="connsiteX7-389" fmla="*/ 2561211 w 3175573"/>
                  <a:gd name="connsiteY7-390" fmla="*/ 564488 h 969300"/>
                  <a:gd name="connsiteX8-391" fmla="*/ 3175573 w 3175573"/>
                  <a:gd name="connsiteY8-392" fmla="*/ 835950 h 969300"/>
                  <a:gd name="connsiteX9-393" fmla="*/ 3175573 w 3175573"/>
                  <a:gd name="connsiteY9-394" fmla="*/ 964538 h 969300"/>
                  <a:gd name="connsiteX10-395" fmla="*/ 584773 w 3175573"/>
                  <a:gd name="connsiteY10-396" fmla="*/ 969300 h 969300"/>
                  <a:gd name="connsiteX0-397" fmla="*/ 580409 w 3171209"/>
                  <a:gd name="connsiteY0-398" fmla="*/ 969999 h 969999"/>
                  <a:gd name="connsiteX1-399" fmla="*/ 580409 w 3171209"/>
                  <a:gd name="connsiteY1-400" fmla="*/ 836649 h 969999"/>
                  <a:gd name="connsiteX2-401" fmla="*/ 489922 w 3171209"/>
                  <a:gd name="connsiteY2-402" fmla="*/ 460412 h 969999"/>
                  <a:gd name="connsiteX3-403" fmla="*/ 32721 w 3171209"/>
                  <a:gd name="connsiteY3-404" fmla="*/ 312775 h 969999"/>
                  <a:gd name="connsiteX4-405" fmla="*/ 280372 w 3171209"/>
                  <a:gd name="connsiteY4-406" fmla="*/ 22261 h 969999"/>
                  <a:gd name="connsiteX5-407" fmla="*/ 732809 w 3171209"/>
                  <a:gd name="connsiteY5-408" fmla="*/ 488987 h 969999"/>
                  <a:gd name="connsiteX6-409" fmla="*/ 1504334 w 3171209"/>
                  <a:gd name="connsiteY6-410" fmla="*/ 355637 h 969999"/>
                  <a:gd name="connsiteX7-411" fmla="*/ 2556847 w 3171209"/>
                  <a:gd name="connsiteY7-412" fmla="*/ 565187 h 969999"/>
                  <a:gd name="connsiteX8-413" fmla="*/ 3171209 w 3171209"/>
                  <a:gd name="connsiteY8-414" fmla="*/ 836649 h 969999"/>
                  <a:gd name="connsiteX9-415" fmla="*/ 3171209 w 3171209"/>
                  <a:gd name="connsiteY9-416" fmla="*/ 965237 h 969999"/>
                  <a:gd name="connsiteX10-417" fmla="*/ 580409 w 3171209"/>
                  <a:gd name="connsiteY10-418" fmla="*/ 969999 h 969999"/>
                  <a:gd name="connsiteX0-419" fmla="*/ 580409 w 3171209"/>
                  <a:gd name="connsiteY0-420" fmla="*/ 969999 h 969999"/>
                  <a:gd name="connsiteX1-421" fmla="*/ 580409 w 3171209"/>
                  <a:gd name="connsiteY1-422" fmla="*/ 836649 h 969999"/>
                  <a:gd name="connsiteX2-423" fmla="*/ 489922 w 3171209"/>
                  <a:gd name="connsiteY2-424" fmla="*/ 460412 h 969999"/>
                  <a:gd name="connsiteX3-425" fmla="*/ 32721 w 3171209"/>
                  <a:gd name="connsiteY3-426" fmla="*/ 312775 h 969999"/>
                  <a:gd name="connsiteX4-427" fmla="*/ 280372 w 3171209"/>
                  <a:gd name="connsiteY4-428" fmla="*/ 22261 h 969999"/>
                  <a:gd name="connsiteX5-429" fmla="*/ 732809 w 3171209"/>
                  <a:gd name="connsiteY5-430" fmla="*/ 488987 h 969999"/>
                  <a:gd name="connsiteX6-431" fmla="*/ 1504334 w 3171209"/>
                  <a:gd name="connsiteY6-432" fmla="*/ 355637 h 969999"/>
                  <a:gd name="connsiteX7-433" fmla="*/ 2556847 w 3171209"/>
                  <a:gd name="connsiteY7-434" fmla="*/ 565187 h 969999"/>
                  <a:gd name="connsiteX8-435" fmla="*/ 3171209 w 3171209"/>
                  <a:gd name="connsiteY8-436" fmla="*/ 836649 h 969999"/>
                  <a:gd name="connsiteX9-437" fmla="*/ 3171209 w 3171209"/>
                  <a:gd name="connsiteY9-438" fmla="*/ 965237 h 969999"/>
                  <a:gd name="connsiteX10-439" fmla="*/ 580409 w 3171209"/>
                  <a:gd name="connsiteY10-440" fmla="*/ 969999 h 969999"/>
                  <a:gd name="connsiteX0-441" fmla="*/ 583883 w 3174683"/>
                  <a:gd name="connsiteY0-442" fmla="*/ 967054 h 967054"/>
                  <a:gd name="connsiteX1-443" fmla="*/ 583883 w 3174683"/>
                  <a:gd name="connsiteY1-444" fmla="*/ 833704 h 967054"/>
                  <a:gd name="connsiteX2-445" fmla="*/ 493396 w 3174683"/>
                  <a:gd name="connsiteY2-446" fmla="*/ 457467 h 967054"/>
                  <a:gd name="connsiteX3-447" fmla="*/ 36195 w 3174683"/>
                  <a:gd name="connsiteY3-448" fmla="*/ 309830 h 967054"/>
                  <a:gd name="connsiteX4-449" fmla="*/ 283846 w 3174683"/>
                  <a:gd name="connsiteY4-450" fmla="*/ 19316 h 967054"/>
                  <a:gd name="connsiteX5-451" fmla="*/ 736283 w 3174683"/>
                  <a:gd name="connsiteY5-452" fmla="*/ 486042 h 967054"/>
                  <a:gd name="connsiteX6-453" fmla="*/ 1507808 w 3174683"/>
                  <a:gd name="connsiteY6-454" fmla="*/ 352692 h 967054"/>
                  <a:gd name="connsiteX7-455" fmla="*/ 2560321 w 3174683"/>
                  <a:gd name="connsiteY7-456" fmla="*/ 562242 h 967054"/>
                  <a:gd name="connsiteX8-457" fmla="*/ 3174683 w 3174683"/>
                  <a:gd name="connsiteY8-458" fmla="*/ 833704 h 967054"/>
                  <a:gd name="connsiteX9-459" fmla="*/ 3174683 w 3174683"/>
                  <a:gd name="connsiteY9-460" fmla="*/ 962292 h 967054"/>
                  <a:gd name="connsiteX10-461" fmla="*/ 583883 w 3174683"/>
                  <a:gd name="connsiteY10-462" fmla="*/ 967054 h 967054"/>
                  <a:gd name="connsiteX0-463" fmla="*/ 583883 w 3174683"/>
                  <a:gd name="connsiteY0-464" fmla="*/ 967054 h 967054"/>
                  <a:gd name="connsiteX1-465" fmla="*/ 583883 w 3174683"/>
                  <a:gd name="connsiteY1-466" fmla="*/ 833704 h 967054"/>
                  <a:gd name="connsiteX2-467" fmla="*/ 479108 w 3174683"/>
                  <a:gd name="connsiteY2-468" fmla="*/ 469374 h 967054"/>
                  <a:gd name="connsiteX3-469" fmla="*/ 36195 w 3174683"/>
                  <a:gd name="connsiteY3-470" fmla="*/ 309830 h 967054"/>
                  <a:gd name="connsiteX4-471" fmla="*/ 283846 w 3174683"/>
                  <a:gd name="connsiteY4-472" fmla="*/ 19316 h 967054"/>
                  <a:gd name="connsiteX5-473" fmla="*/ 736283 w 3174683"/>
                  <a:gd name="connsiteY5-474" fmla="*/ 486042 h 967054"/>
                  <a:gd name="connsiteX6-475" fmla="*/ 1507808 w 3174683"/>
                  <a:gd name="connsiteY6-476" fmla="*/ 352692 h 967054"/>
                  <a:gd name="connsiteX7-477" fmla="*/ 2560321 w 3174683"/>
                  <a:gd name="connsiteY7-478" fmla="*/ 562242 h 967054"/>
                  <a:gd name="connsiteX8-479" fmla="*/ 3174683 w 3174683"/>
                  <a:gd name="connsiteY8-480" fmla="*/ 833704 h 967054"/>
                  <a:gd name="connsiteX9-481" fmla="*/ 3174683 w 3174683"/>
                  <a:gd name="connsiteY9-482" fmla="*/ 962292 h 967054"/>
                  <a:gd name="connsiteX10-483" fmla="*/ 583883 w 3174683"/>
                  <a:gd name="connsiteY10-484" fmla="*/ 967054 h 967054"/>
                  <a:gd name="connsiteX0-485" fmla="*/ 583883 w 3174683"/>
                  <a:gd name="connsiteY0-486" fmla="*/ 967054 h 967054"/>
                  <a:gd name="connsiteX1-487" fmla="*/ 583883 w 3174683"/>
                  <a:gd name="connsiteY1-488" fmla="*/ 833704 h 967054"/>
                  <a:gd name="connsiteX2-489" fmla="*/ 479108 w 3174683"/>
                  <a:gd name="connsiteY2-490" fmla="*/ 469374 h 967054"/>
                  <a:gd name="connsiteX3-491" fmla="*/ 36195 w 3174683"/>
                  <a:gd name="connsiteY3-492" fmla="*/ 309830 h 967054"/>
                  <a:gd name="connsiteX4-493" fmla="*/ 283846 w 3174683"/>
                  <a:gd name="connsiteY4-494" fmla="*/ 19316 h 967054"/>
                  <a:gd name="connsiteX5-495" fmla="*/ 736283 w 3174683"/>
                  <a:gd name="connsiteY5-496" fmla="*/ 486042 h 967054"/>
                  <a:gd name="connsiteX6-497" fmla="*/ 1507808 w 3174683"/>
                  <a:gd name="connsiteY6-498" fmla="*/ 352692 h 967054"/>
                  <a:gd name="connsiteX7-499" fmla="*/ 2560321 w 3174683"/>
                  <a:gd name="connsiteY7-500" fmla="*/ 562242 h 967054"/>
                  <a:gd name="connsiteX8-501" fmla="*/ 3174683 w 3174683"/>
                  <a:gd name="connsiteY8-502" fmla="*/ 833704 h 967054"/>
                  <a:gd name="connsiteX9-503" fmla="*/ 3174683 w 3174683"/>
                  <a:gd name="connsiteY9-504" fmla="*/ 962292 h 967054"/>
                  <a:gd name="connsiteX10-505" fmla="*/ 583883 w 3174683"/>
                  <a:gd name="connsiteY10-506" fmla="*/ 967054 h 967054"/>
                  <a:gd name="connsiteX0-507" fmla="*/ 583883 w 3174683"/>
                  <a:gd name="connsiteY0-508" fmla="*/ 967054 h 967054"/>
                  <a:gd name="connsiteX1-509" fmla="*/ 583883 w 3174683"/>
                  <a:gd name="connsiteY1-510" fmla="*/ 833704 h 967054"/>
                  <a:gd name="connsiteX2-511" fmla="*/ 479108 w 3174683"/>
                  <a:gd name="connsiteY2-512" fmla="*/ 469374 h 967054"/>
                  <a:gd name="connsiteX3-513" fmla="*/ 36195 w 3174683"/>
                  <a:gd name="connsiteY3-514" fmla="*/ 309830 h 967054"/>
                  <a:gd name="connsiteX4-515" fmla="*/ 283846 w 3174683"/>
                  <a:gd name="connsiteY4-516" fmla="*/ 19316 h 967054"/>
                  <a:gd name="connsiteX5-517" fmla="*/ 736283 w 3174683"/>
                  <a:gd name="connsiteY5-518" fmla="*/ 486042 h 967054"/>
                  <a:gd name="connsiteX6-519" fmla="*/ 1507808 w 3174683"/>
                  <a:gd name="connsiteY6-520" fmla="*/ 352692 h 967054"/>
                  <a:gd name="connsiteX7-521" fmla="*/ 2560321 w 3174683"/>
                  <a:gd name="connsiteY7-522" fmla="*/ 562242 h 967054"/>
                  <a:gd name="connsiteX8-523" fmla="*/ 3174683 w 3174683"/>
                  <a:gd name="connsiteY8-524" fmla="*/ 833704 h 967054"/>
                  <a:gd name="connsiteX9-525" fmla="*/ 3174683 w 3174683"/>
                  <a:gd name="connsiteY9-526" fmla="*/ 962292 h 967054"/>
                  <a:gd name="connsiteX10-527" fmla="*/ 583883 w 3174683"/>
                  <a:gd name="connsiteY10-528" fmla="*/ 967054 h 967054"/>
                  <a:gd name="connsiteX0-529" fmla="*/ 583883 w 3174683"/>
                  <a:gd name="connsiteY0-530" fmla="*/ 967054 h 967054"/>
                  <a:gd name="connsiteX1-531" fmla="*/ 583883 w 3174683"/>
                  <a:gd name="connsiteY1-532" fmla="*/ 833704 h 967054"/>
                  <a:gd name="connsiteX2-533" fmla="*/ 479108 w 3174683"/>
                  <a:gd name="connsiteY2-534" fmla="*/ 469374 h 967054"/>
                  <a:gd name="connsiteX3-535" fmla="*/ 36195 w 3174683"/>
                  <a:gd name="connsiteY3-536" fmla="*/ 309830 h 967054"/>
                  <a:gd name="connsiteX4-537" fmla="*/ 283846 w 3174683"/>
                  <a:gd name="connsiteY4-538" fmla="*/ 19316 h 967054"/>
                  <a:gd name="connsiteX5-539" fmla="*/ 736283 w 3174683"/>
                  <a:gd name="connsiteY5-540" fmla="*/ 486042 h 967054"/>
                  <a:gd name="connsiteX6-541" fmla="*/ 1507808 w 3174683"/>
                  <a:gd name="connsiteY6-542" fmla="*/ 352692 h 967054"/>
                  <a:gd name="connsiteX7-543" fmla="*/ 2560321 w 3174683"/>
                  <a:gd name="connsiteY7-544" fmla="*/ 562242 h 967054"/>
                  <a:gd name="connsiteX8-545" fmla="*/ 3174683 w 3174683"/>
                  <a:gd name="connsiteY8-546" fmla="*/ 833704 h 967054"/>
                  <a:gd name="connsiteX9-547" fmla="*/ 3174683 w 3174683"/>
                  <a:gd name="connsiteY9-548" fmla="*/ 962292 h 967054"/>
                  <a:gd name="connsiteX10-549" fmla="*/ 583883 w 3174683"/>
                  <a:gd name="connsiteY10-550" fmla="*/ 967054 h 967054"/>
                  <a:gd name="connsiteX0-551" fmla="*/ 583883 w 3174683"/>
                  <a:gd name="connsiteY0-552" fmla="*/ 967054 h 967054"/>
                  <a:gd name="connsiteX1-553" fmla="*/ 583883 w 3174683"/>
                  <a:gd name="connsiteY1-554" fmla="*/ 833704 h 967054"/>
                  <a:gd name="connsiteX2-555" fmla="*/ 479108 w 3174683"/>
                  <a:gd name="connsiteY2-556" fmla="*/ 469374 h 967054"/>
                  <a:gd name="connsiteX3-557" fmla="*/ 36195 w 3174683"/>
                  <a:gd name="connsiteY3-558" fmla="*/ 309830 h 967054"/>
                  <a:gd name="connsiteX4-559" fmla="*/ 283846 w 3174683"/>
                  <a:gd name="connsiteY4-560" fmla="*/ 19316 h 967054"/>
                  <a:gd name="connsiteX5-561" fmla="*/ 736283 w 3174683"/>
                  <a:gd name="connsiteY5-562" fmla="*/ 486042 h 967054"/>
                  <a:gd name="connsiteX6-563" fmla="*/ 1507808 w 3174683"/>
                  <a:gd name="connsiteY6-564" fmla="*/ 352692 h 967054"/>
                  <a:gd name="connsiteX7-565" fmla="*/ 2560321 w 3174683"/>
                  <a:gd name="connsiteY7-566" fmla="*/ 562242 h 967054"/>
                  <a:gd name="connsiteX8-567" fmla="*/ 3174683 w 3174683"/>
                  <a:gd name="connsiteY8-568" fmla="*/ 833704 h 967054"/>
                  <a:gd name="connsiteX9-569" fmla="*/ 3174683 w 3174683"/>
                  <a:gd name="connsiteY9-570" fmla="*/ 962292 h 967054"/>
                  <a:gd name="connsiteX10-571" fmla="*/ 583883 w 3174683"/>
                  <a:gd name="connsiteY10-572" fmla="*/ 967054 h 967054"/>
                  <a:gd name="connsiteX0-573" fmla="*/ 588306 w 3179106"/>
                  <a:gd name="connsiteY0-574" fmla="*/ 963580 h 963580"/>
                  <a:gd name="connsiteX1-575" fmla="*/ 588306 w 3179106"/>
                  <a:gd name="connsiteY1-576" fmla="*/ 830230 h 963580"/>
                  <a:gd name="connsiteX2-577" fmla="*/ 483531 w 3179106"/>
                  <a:gd name="connsiteY2-578" fmla="*/ 465900 h 963580"/>
                  <a:gd name="connsiteX3-579" fmla="*/ 40618 w 3179106"/>
                  <a:gd name="connsiteY3-580" fmla="*/ 306356 h 963580"/>
                  <a:gd name="connsiteX4-581" fmla="*/ 288269 w 3179106"/>
                  <a:gd name="connsiteY4-582" fmla="*/ 15842 h 963580"/>
                  <a:gd name="connsiteX5-583" fmla="*/ 740706 w 3179106"/>
                  <a:gd name="connsiteY5-584" fmla="*/ 482568 h 963580"/>
                  <a:gd name="connsiteX6-585" fmla="*/ 1512231 w 3179106"/>
                  <a:gd name="connsiteY6-586" fmla="*/ 349218 h 963580"/>
                  <a:gd name="connsiteX7-587" fmla="*/ 2564744 w 3179106"/>
                  <a:gd name="connsiteY7-588" fmla="*/ 558768 h 963580"/>
                  <a:gd name="connsiteX8-589" fmla="*/ 3179106 w 3179106"/>
                  <a:gd name="connsiteY8-590" fmla="*/ 830230 h 963580"/>
                  <a:gd name="connsiteX9-591" fmla="*/ 3179106 w 3179106"/>
                  <a:gd name="connsiteY9-592" fmla="*/ 958818 h 963580"/>
                  <a:gd name="connsiteX10-593" fmla="*/ 588306 w 3179106"/>
                  <a:gd name="connsiteY10-594" fmla="*/ 963580 h 963580"/>
                  <a:gd name="connsiteX0-595" fmla="*/ 587277 w 3178077"/>
                  <a:gd name="connsiteY0-596" fmla="*/ 968048 h 968048"/>
                  <a:gd name="connsiteX1-597" fmla="*/ 587277 w 3178077"/>
                  <a:gd name="connsiteY1-598" fmla="*/ 834698 h 968048"/>
                  <a:gd name="connsiteX2-599" fmla="*/ 482502 w 3178077"/>
                  <a:gd name="connsiteY2-600" fmla="*/ 470368 h 968048"/>
                  <a:gd name="connsiteX3-601" fmla="*/ 39589 w 3178077"/>
                  <a:gd name="connsiteY3-602" fmla="*/ 310824 h 968048"/>
                  <a:gd name="connsiteX4-603" fmla="*/ 287240 w 3178077"/>
                  <a:gd name="connsiteY4-604" fmla="*/ 20310 h 968048"/>
                  <a:gd name="connsiteX5-605" fmla="*/ 739677 w 3178077"/>
                  <a:gd name="connsiteY5-606" fmla="*/ 487036 h 968048"/>
                  <a:gd name="connsiteX6-607" fmla="*/ 1511202 w 3178077"/>
                  <a:gd name="connsiteY6-608" fmla="*/ 353686 h 968048"/>
                  <a:gd name="connsiteX7-609" fmla="*/ 2563715 w 3178077"/>
                  <a:gd name="connsiteY7-610" fmla="*/ 563236 h 968048"/>
                  <a:gd name="connsiteX8-611" fmla="*/ 3178077 w 3178077"/>
                  <a:gd name="connsiteY8-612" fmla="*/ 834698 h 968048"/>
                  <a:gd name="connsiteX9-613" fmla="*/ 3178077 w 3178077"/>
                  <a:gd name="connsiteY9-614" fmla="*/ 963286 h 968048"/>
                  <a:gd name="connsiteX10-615" fmla="*/ 587277 w 3178077"/>
                  <a:gd name="connsiteY10-616" fmla="*/ 968048 h 968048"/>
                  <a:gd name="connsiteX0-617" fmla="*/ 587277 w 3178077"/>
                  <a:gd name="connsiteY0-618" fmla="*/ 968048 h 968048"/>
                  <a:gd name="connsiteX1-619" fmla="*/ 587277 w 3178077"/>
                  <a:gd name="connsiteY1-620" fmla="*/ 834698 h 968048"/>
                  <a:gd name="connsiteX2-621" fmla="*/ 482502 w 3178077"/>
                  <a:gd name="connsiteY2-622" fmla="*/ 470368 h 968048"/>
                  <a:gd name="connsiteX3-623" fmla="*/ 39589 w 3178077"/>
                  <a:gd name="connsiteY3-624" fmla="*/ 310824 h 968048"/>
                  <a:gd name="connsiteX4-625" fmla="*/ 287240 w 3178077"/>
                  <a:gd name="connsiteY4-626" fmla="*/ 20310 h 968048"/>
                  <a:gd name="connsiteX5-627" fmla="*/ 739677 w 3178077"/>
                  <a:gd name="connsiteY5-628" fmla="*/ 487036 h 968048"/>
                  <a:gd name="connsiteX6-629" fmla="*/ 1511202 w 3178077"/>
                  <a:gd name="connsiteY6-630" fmla="*/ 353686 h 968048"/>
                  <a:gd name="connsiteX7-631" fmla="*/ 2563715 w 3178077"/>
                  <a:gd name="connsiteY7-632" fmla="*/ 563236 h 968048"/>
                  <a:gd name="connsiteX8-633" fmla="*/ 3178077 w 3178077"/>
                  <a:gd name="connsiteY8-634" fmla="*/ 834698 h 968048"/>
                  <a:gd name="connsiteX9-635" fmla="*/ 3178077 w 3178077"/>
                  <a:gd name="connsiteY9-636" fmla="*/ 963286 h 968048"/>
                  <a:gd name="connsiteX10-637" fmla="*/ 587277 w 3178077"/>
                  <a:gd name="connsiteY10-638" fmla="*/ 968048 h 968048"/>
                  <a:gd name="connsiteX0-639" fmla="*/ 587277 w 3178077"/>
                  <a:gd name="connsiteY0-640" fmla="*/ 968048 h 968048"/>
                  <a:gd name="connsiteX1-641" fmla="*/ 587277 w 3178077"/>
                  <a:gd name="connsiteY1-642" fmla="*/ 834698 h 968048"/>
                  <a:gd name="connsiteX2-643" fmla="*/ 482502 w 3178077"/>
                  <a:gd name="connsiteY2-644" fmla="*/ 470368 h 968048"/>
                  <a:gd name="connsiteX3-645" fmla="*/ 39589 w 3178077"/>
                  <a:gd name="connsiteY3-646" fmla="*/ 310824 h 968048"/>
                  <a:gd name="connsiteX4-647" fmla="*/ 287240 w 3178077"/>
                  <a:gd name="connsiteY4-648" fmla="*/ 20310 h 968048"/>
                  <a:gd name="connsiteX5-649" fmla="*/ 739677 w 3178077"/>
                  <a:gd name="connsiteY5-650" fmla="*/ 487036 h 968048"/>
                  <a:gd name="connsiteX6-651" fmla="*/ 1511202 w 3178077"/>
                  <a:gd name="connsiteY6-652" fmla="*/ 353686 h 968048"/>
                  <a:gd name="connsiteX7-653" fmla="*/ 2563715 w 3178077"/>
                  <a:gd name="connsiteY7-654" fmla="*/ 563236 h 968048"/>
                  <a:gd name="connsiteX8-655" fmla="*/ 3178077 w 3178077"/>
                  <a:gd name="connsiteY8-656" fmla="*/ 834698 h 968048"/>
                  <a:gd name="connsiteX9-657" fmla="*/ 3178077 w 3178077"/>
                  <a:gd name="connsiteY9-658" fmla="*/ 963286 h 968048"/>
                  <a:gd name="connsiteX10-659" fmla="*/ 587277 w 3178077"/>
                  <a:gd name="connsiteY10-660" fmla="*/ 968048 h 9680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3178077" h="968048">
                    <a:moveTo>
                      <a:pt x="587277" y="968048"/>
                    </a:moveTo>
                    <a:lnTo>
                      <a:pt x="587277" y="834698"/>
                    </a:lnTo>
                    <a:cubicBezTo>
                      <a:pt x="714278" y="666423"/>
                      <a:pt x="741264" y="576730"/>
                      <a:pt x="482502" y="470368"/>
                    </a:cubicBezTo>
                    <a:cubicBezTo>
                      <a:pt x="259458" y="408456"/>
                      <a:pt x="148334" y="432267"/>
                      <a:pt x="39589" y="310824"/>
                    </a:cubicBezTo>
                    <a:cubicBezTo>
                      <a:pt x="-110429" y="60791"/>
                      <a:pt x="208659" y="-48746"/>
                      <a:pt x="287240" y="20310"/>
                    </a:cubicBezTo>
                    <a:cubicBezTo>
                      <a:pt x="484090" y="115561"/>
                      <a:pt x="542827" y="377498"/>
                      <a:pt x="739677" y="487036"/>
                    </a:cubicBezTo>
                    <a:cubicBezTo>
                      <a:pt x="1134964" y="647374"/>
                      <a:pt x="1306414" y="474336"/>
                      <a:pt x="1511202" y="353686"/>
                    </a:cubicBezTo>
                    <a:cubicBezTo>
                      <a:pt x="1752503" y="771199"/>
                      <a:pt x="2131915" y="812474"/>
                      <a:pt x="2563715" y="563236"/>
                    </a:cubicBezTo>
                    <a:cubicBezTo>
                      <a:pt x="2758977" y="682298"/>
                      <a:pt x="2906615" y="801361"/>
                      <a:pt x="3178077" y="834698"/>
                    </a:cubicBezTo>
                    <a:lnTo>
                      <a:pt x="3178077" y="963286"/>
                    </a:lnTo>
                    <a:lnTo>
                      <a:pt x="587277" y="968048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泪滴形 55"/>
              <p:cNvSpPr/>
              <p:nvPr>
                <p:custDataLst>
                  <p:tags r:id="rId17"/>
                </p:custDataLst>
              </p:nvPr>
            </p:nvSpPr>
            <p:spPr>
              <a:xfrm rot="5552979">
                <a:off x="3539835" y="5416951"/>
                <a:ext cx="416454" cy="493371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416454" h="493371">
                    <a:moveTo>
                      <a:pt x="218" y="364900"/>
                    </a:moveTo>
                    <a:cubicBezTo>
                      <a:pt x="-6907" y="230606"/>
                      <a:pt x="161796" y="228210"/>
                      <a:pt x="269539" y="178042"/>
                    </a:cubicBezTo>
                    <a:cubicBezTo>
                      <a:pt x="345457" y="117901"/>
                      <a:pt x="348371" y="77691"/>
                      <a:pt x="390137" y="0"/>
                    </a:cubicBezTo>
                    <a:cubicBezTo>
                      <a:pt x="419213" y="74123"/>
                      <a:pt x="430848" y="184777"/>
                      <a:pt x="389934" y="293004"/>
                    </a:cubicBezTo>
                    <a:cubicBezTo>
                      <a:pt x="361175" y="394727"/>
                      <a:pt x="255084" y="476703"/>
                      <a:pt x="190131" y="488686"/>
                    </a:cubicBezTo>
                    <a:cubicBezTo>
                      <a:pt x="125178" y="500669"/>
                      <a:pt x="7343" y="499194"/>
                      <a:pt x="218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泪滴形 55"/>
              <p:cNvSpPr/>
              <p:nvPr>
                <p:custDataLst>
                  <p:tags r:id="rId18"/>
                </p:custDataLst>
              </p:nvPr>
            </p:nvSpPr>
            <p:spPr>
              <a:xfrm rot="8258284" flipH="1">
                <a:off x="3079555" y="6029560"/>
                <a:ext cx="205227" cy="243718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  <a:gd name="connsiteX0-253" fmla="*/ 0 w 416236"/>
                  <a:gd name="connsiteY0-254" fmla="*/ 364900 h 493371"/>
                  <a:gd name="connsiteX1-255" fmla="*/ 389919 w 416236"/>
                  <a:gd name="connsiteY1-256" fmla="*/ 0 h 493371"/>
                  <a:gd name="connsiteX2-257" fmla="*/ 389716 w 416236"/>
                  <a:gd name="connsiteY2-258" fmla="*/ 293004 h 493371"/>
                  <a:gd name="connsiteX3-259" fmla="*/ 189913 w 416236"/>
                  <a:gd name="connsiteY3-260" fmla="*/ 488686 h 493371"/>
                  <a:gd name="connsiteX4-261" fmla="*/ 0 w 416236"/>
                  <a:gd name="connsiteY4-262" fmla="*/ 364900 h 493371"/>
                  <a:gd name="connsiteX0-263" fmla="*/ 329 w 416565"/>
                  <a:gd name="connsiteY0-264" fmla="*/ 364900 h 493062"/>
                  <a:gd name="connsiteX1-265" fmla="*/ 390248 w 416565"/>
                  <a:gd name="connsiteY1-266" fmla="*/ 0 h 493062"/>
                  <a:gd name="connsiteX2-267" fmla="*/ 390045 w 416565"/>
                  <a:gd name="connsiteY2-268" fmla="*/ 293004 h 493062"/>
                  <a:gd name="connsiteX3-269" fmla="*/ 190242 w 416565"/>
                  <a:gd name="connsiteY3-270" fmla="*/ 488686 h 493062"/>
                  <a:gd name="connsiteX4-271" fmla="*/ 329 w 416565"/>
                  <a:gd name="connsiteY4-272" fmla="*/ 364900 h 493062"/>
                  <a:gd name="connsiteX0-273" fmla="*/ 984 w 417220"/>
                  <a:gd name="connsiteY0-274" fmla="*/ 364900 h 495473"/>
                  <a:gd name="connsiteX1-275" fmla="*/ 390903 w 417220"/>
                  <a:gd name="connsiteY1-276" fmla="*/ 0 h 495473"/>
                  <a:gd name="connsiteX2-277" fmla="*/ 390700 w 417220"/>
                  <a:gd name="connsiteY2-278" fmla="*/ 293004 h 495473"/>
                  <a:gd name="connsiteX3-279" fmla="*/ 190897 w 417220"/>
                  <a:gd name="connsiteY3-280" fmla="*/ 488686 h 495473"/>
                  <a:gd name="connsiteX4-281" fmla="*/ 984 w 417220"/>
                  <a:gd name="connsiteY4-282" fmla="*/ 364900 h 4954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17220" h="495472">
                    <a:moveTo>
                      <a:pt x="984" y="364900"/>
                    </a:moveTo>
                    <a:cubicBezTo>
                      <a:pt x="-20815" y="215803"/>
                      <a:pt x="325950" y="11983"/>
                      <a:pt x="390903" y="0"/>
                    </a:cubicBezTo>
                    <a:cubicBezTo>
                      <a:pt x="419979" y="74123"/>
                      <a:pt x="431614" y="184777"/>
                      <a:pt x="390700" y="293004"/>
                    </a:cubicBezTo>
                    <a:cubicBezTo>
                      <a:pt x="361941" y="394727"/>
                      <a:pt x="255850" y="476703"/>
                      <a:pt x="190897" y="488686"/>
                    </a:cubicBezTo>
                    <a:cubicBezTo>
                      <a:pt x="125944" y="500669"/>
                      <a:pt x="22783" y="513997"/>
                      <a:pt x="984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任意多边形: 形状 229"/>
              <p:cNvSpPr/>
              <p:nvPr>
                <p:custDataLst>
                  <p:tags r:id="rId19"/>
                </p:custDataLst>
              </p:nvPr>
            </p:nvSpPr>
            <p:spPr>
              <a:xfrm>
                <a:off x="119061" y="6355866"/>
                <a:ext cx="3076577" cy="98792"/>
              </a:xfrm>
              <a:custGeom>
                <a:avLst/>
                <a:gdLst>
                  <a:gd name="connsiteX0" fmla="*/ 592139 w 3076577"/>
                  <a:gd name="connsiteY0" fmla="*/ 0 h 98792"/>
                  <a:gd name="connsiteX1" fmla="*/ 3076577 w 3076577"/>
                  <a:gd name="connsiteY1" fmla="*/ 0 h 98792"/>
                  <a:gd name="connsiteX2" fmla="*/ 3076577 w 3076577"/>
                  <a:gd name="connsiteY2" fmla="*/ 98792 h 98792"/>
                  <a:gd name="connsiteX3" fmla="*/ 592139 w 3076577"/>
                  <a:gd name="connsiteY3" fmla="*/ 98792 h 98792"/>
                  <a:gd name="connsiteX4" fmla="*/ 592139 w 3076577"/>
                  <a:gd name="connsiteY4" fmla="*/ 98791 h 98792"/>
                  <a:gd name="connsiteX5" fmla="*/ 48455 w 3076577"/>
                  <a:gd name="connsiteY5" fmla="*/ 98791 h 98792"/>
                  <a:gd name="connsiteX6" fmla="*/ 0 w 3076577"/>
                  <a:gd name="connsiteY6" fmla="*/ 50336 h 98792"/>
                  <a:gd name="connsiteX7" fmla="*/ 48455 w 3076577"/>
                  <a:gd name="connsiteY7" fmla="*/ 1881 h 98792"/>
                  <a:gd name="connsiteX8" fmla="*/ 592139 w 3076577"/>
                  <a:gd name="connsiteY8" fmla="*/ 1881 h 9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77" h="98792">
                    <a:moveTo>
                      <a:pt x="592139" y="0"/>
                    </a:moveTo>
                    <a:lnTo>
                      <a:pt x="3076577" y="0"/>
                    </a:lnTo>
                    <a:lnTo>
                      <a:pt x="3076577" y="98792"/>
                    </a:lnTo>
                    <a:lnTo>
                      <a:pt x="592139" y="98792"/>
                    </a:lnTo>
                    <a:lnTo>
                      <a:pt x="592139" y="98791"/>
                    </a:lnTo>
                    <a:lnTo>
                      <a:pt x="48455" y="98791"/>
                    </a:lnTo>
                    <a:cubicBezTo>
                      <a:pt x="21694" y="98791"/>
                      <a:pt x="0" y="77097"/>
                      <a:pt x="0" y="50336"/>
                    </a:cubicBezTo>
                    <a:cubicBezTo>
                      <a:pt x="0" y="23575"/>
                      <a:pt x="21694" y="1881"/>
                      <a:pt x="48455" y="1881"/>
                    </a:cubicBezTo>
                    <a:lnTo>
                      <a:pt x="592139" y="1881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31" name="图片 2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5868">
            <a:off x="3335588" y="400050"/>
            <a:ext cx="1144972" cy="968048"/>
          </a:xfrm>
          <a:prstGeom prst="rect">
            <a:avLst/>
          </a:prstGeom>
        </p:spPr>
      </p:pic>
      <p:pic>
        <p:nvPicPr>
          <p:cNvPr id="232" name="图片 2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004" y="-1"/>
            <a:ext cx="3660668" cy="2819401"/>
          </a:xfrm>
          <a:prstGeom prst="rect">
            <a:avLst/>
          </a:pr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2366693" cy="1981200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65984" y="0"/>
            <a:ext cx="2026016" cy="37973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pic>
        <p:nvPicPr>
          <p:cNvPr id="236" name="图片 23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39" y="1740302"/>
            <a:ext cx="1123428" cy="2048665"/>
          </a:xfrm>
          <a:custGeom>
            <a:avLst/>
            <a:gdLst>
              <a:gd name="connsiteX0" fmla="*/ 583200 w 1828559"/>
              <a:gd name="connsiteY0" fmla="*/ 0 h 3334531"/>
              <a:gd name="connsiteX1" fmla="*/ 1817865 w 1828559"/>
              <a:gd name="connsiteY1" fmla="*/ 0 h 3334531"/>
              <a:gd name="connsiteX2" fmla="*/ 1818991 w 1828559"/>
              <a:gd name="connsiteY2" fmla="*/ 42918 h 3334531"/>
              <a:gd name="connsiteX3" fmla="*/ 1766349 w 1828559"/>
              <a:gd name="connsiteY3" fmla="*/ 350031 h 3334531"/>
              <a:gd name="connsiteX4" fmla="*/ 1677449 w 1828559"/>
              <a:gd name="connsiteY4" fmla="*/ 604031 h 3334531"/>
              <a:gd name="connsiteX5" fmla="*/ 1664749 w 1828559"/>
              <a:gd name="connsiteY5" fmla="*/ 718331 h 3334531"/>
              <a:gd name="connsiteX6" fmla="*/ 1601249 w 1828559"/>
              <a:gd name="connsiteY6" fmla="*/ 819931 h 3334531"/>
              <a:gd name="connsiteX7" fmla="*/ 1410749 w 1828559"/>
              <a:gd name="connsiteY7" fmla="*/ 972331 h 3334531"/>
              <a:gd name="connsiteX8" fmla="*/ 1321849 w 1828559"/>
              <a:gd name="connsiteY8" fmla="*/ 1112031 h 3334531"/>
              <a:gd name="connsiteX9" fmla="*/ 1283749 w 1828559"/>
              <a:gd name="connsiteY9" fmla="*/ 1239031 h 3334531"/>
              <a:gd name="connsiteX10" fmla="*/ 1131349 w 1828559"/>
              <a:gd name="connsiteY10" fmla="*/ 1480331 h 3334531"/>
              <a:gd name="connsiteX11" fmla="*/ 1029749 w 1828559"/>
              <a:gd name="connsiteY11" fmla="*/ 1556531 h 3334531"/>
              <a:gd name="connsiteX12" fmla="*/ 801149 w 1828559"/>
              <a:gd name="connsiteY12" fmla="*/ 1759731 h 3334531"/>
              <a:gd name="connsiteX13" fmla="*/ 750349 w 1828559"/>
              <a:gd name="connsiteY13" fmla="*/ 2191531 h 3334531"/>
              <a:gd name="connsiteX14" fmla="*/ 712249 w 1828559"/>
              <a:gd name="connsiteY14" fmla="*/ 2331231 h 3334531"/>
              <a:gd name="connsiteX15" fmla="*/ 648749 w 1828559"/>
              <a:gd name="connsiteY15" fmla="*/ 2851931 h 3334531"/>
              <a:gd name="connsiteX16" fmla="*/ 610649 w 1828559"/>
              <a:gd name="connsiteY16" fmla="*/ 2991631 h 3334531"/>
              <a:gd name="connsiteX17" fmla="*/ 521749 w 1828559"/>
              <a:gd name="connsiteY17" fmla="*/ 3131331 h 3334531"/>
              <a:gd name="connsiteX18" fmla="*/ 382049 w 1828559"/>
              <a:gd name="connsiteY18" fmla="*/ 3144031 h 3334531"/>
              <a:gd name="connsiteX19" fmla="*/ 89949 w 1828559"/>
              <a:gd name="connsiteY19" fmla="*/ 3220231 h 3334531"/>
              <a:gd name="connsiteX20" fmla="*/ 77249 w 1828559"/>
              <a:gd name="connsiteY20" fmla="*/ 3321831 h 3334531"/>
              <a:gd name="connsiteX21" fmla="*/ 26449 w 1828559"/>
              <a:gd name="connsiteY21" fmla="*/ 3334531 h 3334531"/>
              <a:gd name="connsiteX22" fmla="*/ 0 w 1828559"/>
              <a:gd name="connsiteY22" fmla="*/ 3298164 h 3334531"/>
              <a:gd name="connsiteX23" fmla="*/ 0 w 1828559"/>
              <a:gd name="connsiteY23" fmla="*/ 408937 h 3334531"/>
              <a:gd name="connsiteX24" fmla="*/ 178849 w 1828559"/>
              <a:gd name="connsiteY24" fmla="*/ 248431 h 3334531"/>
              <a:gd name="connsiteX25" fmla="*/ 343949 w 1828559"/>
              <a:gd name="connsiteY25" fmla="*/ 134131 h 3334531"/>
              <a:gd name="connsiteX26" fmla="*/ 547149 w 1828559"/>
              <a:gd name="connsiteY26" fmla="*/ 19831 h 333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28559" h="3334531">
                <a:moveTo>
                  <a:pt x="583200" y="0"/>
                </a:moveTo>
                <a:lnTo>
                  <a:pt x="1817865" y="0"/>
                </a:lnTo>
                <a:lnTo>
                  <a:pt x="1818991" y="42918"/>
                </a:lnTo>
                <a:cubicBezTo>
                  <a:pt x="1826709" y="258301"/>
                  <a:pt x="1852213" y="178304"/>
                  <a:pt x="1766349" y="350031"/>
                </a:cubicBezTo>
                <a:lnTo>
                  <a:pt x="1677449" y="604031"/>
                </a:lnTo>
                <a:cubicBezTo>
                  <a:pt x="1677449" y="641139"/>
                  <a:pt x="1679537" y="683826"/>
                  <a:pt x="1664749" y="718331"/>
                </a:cubicBezTo>
                <a:cubicBezTo>
                  <a:pt x="1649017" y="755039"/>
                  <a:pt x="1622416" y="786064"/>
                  <a:pt x="1601249" y="819931"/>
                </a:cubicBezTo>
                <a:lnTo>
                  <a:pt x="1410749" y="972331"/>
                </a:lnTo>
                <a:lnTo>
                  <a:pt x="1321849" y="1112031"/>
                </a:lnTo>
                <a:cubicBezTo>
                  <a:pt x="1321849" y="1164892"/>
                  <a:pt x="1323188" y="1120715"/>
                  <a:pt x="1283749" y="1239031"/>
                </a:cubicBezTo>
                <a:lnTo>
                  <a:pt x="1131349" y="1480331"/>
                </a:lnTo>
                <a:lnTo>
                  <a:pt x="1029749" y="1556531"/>
                </a:lnTo>
                <a:lnTo>
                  <a:pt x="801149" y="1759731"/>
                </a:lnTo>
                <a:lnTo>
                  <a:pt x="750349" y="2191531"/>
                </a:lnTo>
                <a:lnTo>
                  <a:pt x="712249" y="2331231"/>
                </a:lnTo>
                <a:lnTo>
                  <a:pt x="648749" y="2851931"/>
                </a:lnTo>
                <a:lnTo>
                  <a:pt x="610649" y="2991631"/>
                </a:lnTo>
                <a:lnTo>
                  <a:pt x="521749" y="3131331"/>
                </a:lnTo>
                <a:lnTo>
                  <a:pt x="382049" y="3144031"/>
                </a:lnTo>
                <a:lnTo>
                  <a:pt x="89949" y="3220231"/>
                </a:lnTo>
                <a:lnTo>
                  <a:pt x="77249" y="3321831"/>
                </a:lnTo>
                <a:lnTo>
                  <a:pt x="26449" y="3334531"/>
                </a:lnTo>
                <a:lnTo>
                  <a:pt x="0" y="3298164"/>
                </a:lnTo>
                <a:lnTo>
                  <a:pt x="0" y="408937"/>
                </a:lnTo>
                <a:lnTo>
                  <a:pt x="178849" y="248431"/>
                </a:lnTo>
                <a:lnTo>
                  <a:pt x="343949" y="134131"/>
                </a:lnTo>
                <a:cubicBezTo>
                  <a:pt x="407845" y="89896"/>
                  <a:pt x="479027" y="57231"/>
                  <a:pt x="547149" y="19831"/>
                </a:cubicBezTo>
                <a:close/>
              </a:path>
            </a:pathLst>
          </a:custGeom>
        </p:spPr>
      </p:pic>
      <p:pic>
        <p:nvPicPr>
          <p:cNvPr id="237" name="图片 23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44960">
            <a:off x="8938038" y="1116473"/>
            <a:ext cx="686478" cy="342381"/>
          </a:xfrm>
          <a:prstGeom prst="rect">
            <a:avLst/>
          </a:prstGeom>
        </p:spPr>
      </p:pic>
      <p:pic>
        <p:nvPicPr>
          <p:cNvPr id="238" name="图片 23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473" y="637116"/>
            <a:ext cx="441074" cy="353485"/>
          </a:xfrm>
          <a:custGeom>
            <a:avLst/>
            <a:gdLst>
              <a:gd name="connsiteX0" fmla="*/ 1337289 w 1343025"/>
              <a:gd name="connsiteY0" fmla="*/ 631703 h 1076325"/>
              <a:gd name="connsiteX1" fmla="*/ 1337733 w 1343025"/>
              <a:gd name="connsiteY1" fmla="*/ 636758 h 1076325"/>
              <a:gd name="connsiteX2" fmla="*/ 1337416 w 1343025"/>
              <a:gd name="connsiteY2" fmla="*/ 633225 h 1076325"/>
              <a:gd name="connsiteX3" fmla="*/ 1337289 w 1343025"/>
              <a:gd name="connsiteY3" fmla="*/ 631703 h 1076325"/>
              <a:gd name="connsiteX4" fmla="*/ 752475 w 1343025"/>
              <a:gd name="connsiteY4" fmla="*/ 0 h 1076325"/>
              <a:gd name="connsiteX5" fmla="*/ 942975 w 1343025"/>
              <a:gd name="connsiteY5" fmla="*/ 9525 h 1076325"/>
              <a:gd name="connsiteX6" fmla="*/ 1009650 w 1343025"/>
              <a:gd name="connsiteY6" fmla="*/ 38100 h 1076325"/>
              <a:gd name="connsiteX7" fmla="*/ 1304925 w 1343025"/>
              <a:gd name="connsiteY7" fmla="*/ 404813 h 1076325"/>
              <a:gd name="connsiteX8" fmla="*/ 1314450 w 1343025"/>
              <a:gd name="connsiteY8" fmla="*/ 452438 h 1076325"/>
              <a:gd name="connsiteX9" fmla="*/ 1319213 w 1343025"/>
              <a:gd name="connsiteY9" fmla="*/ 495300 h 1076325"/>
              <a:gd name="connsiteX10" fmla="*/ 1328738 w 1343025"/>
              <a:gd name="connsiteY10" fmla="*/ 547688 h 1076325"/>
              <a:gd name="connsiteX11" fmla="*/ 1333500 w 1343025"/>
              <a:gd name="connsiteY11" fmla="*/ 600075 h 1076325"/>
              <a:gd name="connsiteX12" fmla="*/ 1337950 w 1343025"/>
              <a:gd name="connsiteY12" fmla="*/ 639223 h 1076325"/>
              <a:gd name="connsiteX13" fmla="*/ 1337733 w 1343025"/>
              <a:gd name="connsiteY13" fmla="*/ 636758 h 1076325"/>
              <a:gd name="connsiteX14" fmla="*/ 1339079 w 1343025"/>
              <a:gd name="connsiteY14" fmla="*/ 651772 h 1076325"/>
              <a:gd name="connsiteX15" fmla="*/ 1343025 w 1343025"/>
              <a:gd name="connsiteY15" fmla="*/ 695325 h 1076325"/>
              <a:gd name="connsiteX16" fmla="*/ 1338263 w 1343025"/>
              <a:gd name="connsiteY16" fmla="*/ 904875 h 1076325"/>
              <a:gd name="connsiteX17" fmla="*/ 1328738 w 1343025"/>
              <a:gd name="connsiteY17" fmla="*/ 919163 h 1076325"/>
              <a:gd name="connsiteX18" fmla="*/ 1295400 w 1343025"/>
              <a:gd name="connsiteY18" fmla="*/ 938213 h 1076325"/>
              <a:gd name="connsiteX19" fmla="*/ 1281113 w 1343025"/>
              <a:gd name="connsiteY19" fmla="*/ 942975 h 1076325"/>
              <a:gd name="connsiteX20" fmla="*/ 1128713 w 1343025"/>
              <a:gd name="connsiteY20" fmla="*/ 1023938 h 1076325"/>
              <a:gd name="connsiteX21" fmla="*/ 1076325 w 1343025"/>
              <a:gd name="connsiteY21" fmla="*/ 1071563 h 1076325"/>
              <a:gd name="connsiteX22" fmla="*/ 1033463 w 1343025"/>
              <a:gd name="connsiteY22" fmla="*/ 1076325 h 1076325"/>
              <a:gd name="connsiteX23" fmla="*/ 452438 w 1343025"/>
              <a:gd name="connsiteY23" fmla="*/ 990600 h 1076325"/>
              <a:gd name="connsiteX24" fmla="*/ 314325 w 1343025"/>
              <a:gd name="connsiteY24" fmla="*/ 928688 h 1076325"/>
              <a:gd name="connsiteX25" fmla="*/ 204788 w 1343025"/>
              <a:gd name="connsiteY25" fmla="*/ 900113 h 1076325"/>
              <a:gd name="connsiteX26" fmla="*/ 90488 w 1343025"/>
              <a:gd name="connsiteY26" fmla="*/ 766763 h 1076325"/>
              <a:gd name="connsiteX27" fmla="*/ 85725 w 1343025"/>
              <a:gd name="connsiteY27" fmla="*/ 709613 h 1076325"/>
              <a:gd name="connsiteX28" fmla="*/ 80963 w 1343025"/>
              <a:gd name="connsiteY28" fmla="*/ 690563 h 1076325"/>
              <a:gd name="connsiteX29" fmla="*/ 0 w 1343025"/>
              <a:gd name="connsiteY29" fmla="*/ 309563 h 1076325"/>
              <a:gd name="connsiteX30" fmla="*/ 14288 w 1343025"/>
              <a:gd name="connsiteY30" fmla="*/ 266700 h 1076325"/>
              <a:gd name="connsiteX31" fmla="*/ 609600 w 1343025"/>
              <a:gd name="connsiteY31" fmla="*/ 33338 h 1076325"/>
              <a:gd name="connsiteX32" fmla="*/ 704850 w 1343025"/>
              <a:gd name="connsiteY32" fmla="*/ 9525 h 1076325"/>
              <a:gd name="connsiteX33" fmla="*/ 733425 w 1343025"/>
              <a:gd name="connsiteY33" fmla="*/ 4763 h 1076325"/>
              <a:gd name="connsiteX34" fmla="*/ 752475 w 1343025"/>
              <a:gd name="connsiteY3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43025" h="1076325">
                <a:moveTo>
                  <a:pt x="1337289" y="631703"/>
                </a:moveTo>
                <a:lnTo>
                  <a:pt x="1337733" y="636758"/>
                </a:lnTo>
                <a:lnTo>
                  <a:pt x="1337416" y="633225"/>
                </a:lnTo>
                <a:cubicBezTo>
                  <a:pt x="1337160" y="630324"/>
                  <a:pt x="1337159" y="630260"/>
                  <a:pt x="1337289" y="631703"/>
                </a:cubicBezTo>
                <a:close/>
                <a:moveTo>
                  <a:pt x="752475" y="0"/>
                </a:moveTo>
                <a:cubicBezTo>
                  <a:pt x="815975" y="3175"/>
                  <a:pt x="880082" y="208"/>
                  <a:pt x="942975" y="9525"/>
                </a:cubicBezTo>
                <a:cubicBezTo>
                  <a:pt x="966894" y="13069"/>
                  <a:pt x="1009650" y="38100"/>
                  <a:pt x="1009650" y="38100"/>
                </a:cubicBezTo>
                <a:lnTo>
                  <a:pt x="1304925" y="404813"/>
                </a:lnTo>
                <a:cubicBezTo>
                  <a:pt x="1308100" y="420688"/>
                  <a:pt x="1311925" y="436447"/>
                  <a:pt x="1314450" y="452438"/>
                </a:cubicBezTo>
                <a:cubicBezTo>
                  <a:pt x="1316692" y="466637"/>
                  <a:pt x="1317080" y="481084"/>
                  <a:pt x="1319213" y="495300"/>
                </a:cubicBezTo>
                <a:cubicBezTo>
                  <a:pt x="1321846" y="512853"/>
                  <a:pt x="1325563" y="530225"/>
                  <a:pt x="1328738" y="547688"/>
                </a:cubicBezTo>
                <a:cubicBezTo>
                  <a:pt x="1330325" y="565150"/>
                  <a:pt x="1331755" y="582628"/>
                  <a:pt x="1333500" y="600075"/>
                </a:cubicBezTo>
                <a:cubicBezTo>
                  <a:pt x="1340199" y="667063"/>
                  <a:pt x="1339022" y="651730"/>
                  <a:pt x="1337950" y="639223"/>
                </a:cubicBezTo>
                <a:lnTo>
                  <a:pt x="1337733" y="636758"/>
                </a:lnTo>
                <a:lnTo>
                  <a:pt x="1339079" y="651772"/>
                </a:lnTo>
                <a:cubicBezTo>
                  <a:pt x="1339972" y="661678"/>
                  <a:pt x="1341246" y="675753"/>
                  <a:pt x="1343025" y="695325"/>
                </a:cubicBezTo>
                <a:cubicBezTo>
                  <a:pt x="1341438" y="765175"/>
                  <a:pt x="1342713" y="835149"/>
                  <a:pt x="1338263" y="904875"/>
                </a:cubicBezTo>
                <a:cubicBezTo>
                  <a:pt x="1337898" y="910587"/>
                  <a:pt x="1332402" y="914766"/>
                  <a:pt x="1328738" y="919163"/>
                </a:cubicBezTo>
                <a:cubicBezTo>
                  <a:pt x="1312933" y="938129"/>
                  <a:pt x="1317960" y="931767"/>
                  <a:pt x="1295400" y="938213"/>
                </a:cubicBezTo>
                <a:cubicBezTo>
                  <a:pt x="1290573" y="939592"/>
                  <a:pt x="1281113" y="942975"/>
                  <a:pt x="1281113" y="942975"/>
                </a:cubicBezTo>
                <a:lnTo>
                  <a:pt x="1128713" y="1023938"/>
                </a:lnTo>
                <a:cubicBezTo>
                  <a:pt x="1109480" y="1050863"/>
                  <a:pt x="1108716" y="1062925"/>
                  <a:pt x="1076325" y="1071563"/>
                </a:cubicBezTo>
                <a:cubicBezTo>
                  <a:pt x="1062435" y="1075267"/>
                  <a:pt x="1033463" y="1076325"/>
                  <a:pt x="1033463" y="1076325"/>
                </a:cubicBezTo>
                <a:lnTo>
                  <a:pt x="452438" y="990600"/>
                </a:lnTo>
                <a:lnTo>
                  <a:pt x="314325" y="928688"/>
                </a:lnTo>
                <a:lnTo>
                  <a:pt x="204788" y="900113"/>
                </a:lnTo>
                <a:lnTo>
                  <a:pt x="90488" y="766763"/>
                </a:lnTo>
                <a:cubicBezTo>
                  <a:pt x="88900" y="747713"/>
                  <a:pt x="88096" y="728581"/>
                  <a:pt x="85725" y="709613"/>
                </a:cubicBezTo>
                <a:cubicBezTo>
                  <a:pt x="84913" y="703118"/>
                  <a:pt x="80963" y="690563"/>
                  <a:pt x="80963" y="690563"/>
                </a:cubicBezTo>
                <a:lnTo>
                  <a:pt x="0" y="309563"/>
                </a:lnTo>
                <a:lnTo>
                  <a:pt x="14288" y="266700"/>
                </a:lnTo>
                <a:lnTo>
                  <a:pt x="609600" y="33338"/>
                </a:lnTo>
                <a:lnTo>
                  <a:pt x="704850" y="9525"/>
                </a:lnTo>
                <a:cubicBezTo>
                  <a:pt x="714259" y="7354"/>
                  <a:pt x="723956" y="6657"/>
                  <a:pt x="733425" y="4763"/>
                </a:cubicBezTo>
                <a:cubicBezTo>
                  <a:pt x="739843" y="3479"/>
                  <a:pt x="746125" y="1588"/>
                  <a:pt x="752475" y="0"/>
                </a:cubicBezTo>
                <a:close/>
              </a:path>
            </a:pathLst>
          </a:custGeom>
        </p:spPr>
      </p:pic>
      <p:sp>
        <p:nvSpPr>
          <p:cNvPr id="34" name="文本框 33"/>
          <p:cNvSpPr txBox="1"/>
          <p:nvPr>
            <p:custDataLst>
              <p:tags r:id="rId12"/>
            </p:custDataLst>
          </p:nvPr>
        </p:nvSpPr>
        <p:spPr>
          <a:xfrm>
            <a:off x="4286017" y="2286846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B9DAFC"/>
                </a:solidFill>
                <a:effectLst>
                  <a:outerShdw blurRad="50800" dist="38100" dir="2700000" algn="tl" rotWithShape="0">
                    <a:srgbClr val="3696F6">
                      <a:alpha val="40000"/>
                    </a:srgbClr>
                  </a:outerShdw>
                  <a:reflection blurRad="6350" stA="9000" endPos="45500" dist="50800" dir="5400000" sy="-100000" algn="bl" rotWithShape="0"/>
                </a:effectLst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感谢！</a:t>
            </a:r>
          </a:p>
        </p:txBody>
      </p:sp>
      <p:pic>
        <p:nvPicPr>
          <p:cNvPr id="239" name="New picture"/>
          <p:cNvPicPr/>
          <p:nvPr>
            <p:custDataLst>
              <p:tags r:id="rId13"/>
            </p:custDataLst>
          </p:nvPr>
        </p:nvPicPr>
        <p:blipFill>
          <a:blip r:embed="rId42"/>
          <a:stretch>
            <a:fillRect/>
          </a:stretch>
        </p:blipFill>
        <p:spPr>
          <a:xfrm>
            <a:off x="10718800" y="105410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24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1270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grpSp>
        <p:nvGrpSpPr>
          <p:cNvPr id="29" name="组合 28"/>
          <p:cNvGrpSpPr/>
          <p:nvPr>
            <p:custDataLst>
              <p:tags r:id="rId3"/>
            </p:custDataLst>
          </p:nvPr>
        </p:nvGrpSpPr>
        <p:grpSpPr>
          <a:xfrm>
            <a:off x="114300" y="6612044"/>
            <a:ext cx="11890645" cy="131656"/>
            <a:chOff x="114300" y="6612044"/>
            <a:chExt cx="11890645" cy="131656"/>
          </a:xfrm>
        </p:grpSpPr>
        <p:grpSp>
          <p:nvGrpSpPr>
            <p:cNvPr id="159" name="组合 158"/>
            <p:cNvGrpSpPr/>
            <p:nvPr>
              <p:custDataLst>
                <p:tags r:id="rId32"/>
              </p:custDataLst>
            </p:nvPr>
          </p:nvGrpSpPr>
          <p:grpSpPr>
            <a:xfrm>
              <a:off x="114300" y="6612044"/>
              <a:ext cx="10385768" cy="131656"/>
              <a:chOff x="91368" y="6650248"/>
              <a:chExt cx="10385768" cy="131656"/>
            </a:xfrm>
            <a:solidFill>
              <a:srgbClr val="B9DAFC"/>
            </a:solidFill>
          </p:grpSpPr>
          <p:sp>
            <p:nvSpPr>
              <p:cNvPr id="160" name="任意多边形: 形状 159"/>
              <p:cNvSpPr/>
              <p:nvPr>
                <p:custDataLst>
                  <p:tags r:id="rId34"/>
                </p:custDataLst>
              </p:nvPr>
            </p:nvSpPr>
            <p:spPr>
              <a:xfrm>
                <a:off x="91368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任意多边形: 形状 160"/>
              <p:cNvSpPr/>
              <p:nvPr>
                <p:custDataLst>
                  <p:tags r:id="rId35"/>
                </p:custDataLst>
              </p:nvPr>
            </p:nvSpPr>
            <p:spPr>
              <a:xfrm>
                <a:off x="1596245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任意多边形: 形状 161"/>
              <p:cNvSpPr/>
              <p:nvPr>
                <p:custDataLst>
                  <p:tags r:id="rId36"/>
                </p:custDataLst>
              </p:nvPr>
            </p:nvSpPr>
            <p:spPr>
              <a:xfrm>
                <a:off x="3101122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任意多边形: 形状 162"/>
              <p:cNvSpPr/>
              <p:nvPr>
                <p:custDataLst>
                  <p:tags r:id="rId37"/>
                </p:custDataLst>
              </p:nvPr>
            </p:nvSpPr>
            <p:spPr>
              <a:xfrm>
                <a:off x="4605999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任意多边形: 形状 163"/>
              <p:cNvSpPr/>
              <p:nvPr>
                <p:custDataLst>
                  <p:tags r:id="rId38"/>
                </p:custDataLst>
              </p:nvPr>
            </p:nvSpPr>
            <p:spPr>
              <a:xfrm>
                <a:off x="6110876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任意多边形: 形状 164"/>
              <p:cNvSpPr/>
              <p:nvPr>
                <p:custDataLst>
                  <p:tags r:id="rId39"/>
                </p:custDataLst>
              </p:nvPr>
            </p:nvSpPr>
            <p:spPr>
              <a:xfrm>
                <a:off x="7615753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任意多边形: 形状 165"/>
              <p:cNvSpPr/>
              <p:nvPr>
                <p:custDataLst>
                  <p:tags r:id="rId40"/>
                </p:custDataLst>
              </p:nvPr>
            </p:nvSpPr>
            <p:spPr>
              <a:xfrm>
                <a:off x="9120630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8" name="任意多边形: 形状 217"/>
            <p:cNvSpPr/>
            <p:nvPr>
              <p:custDataLst>
                <p:tags r:id="rId33"/>
              </p:custDataLst>
            </p:nvPr>
          </p:nvSpPr>
          <p:spPr>
            <a:xfrm>
              <a:off x="10648439" y="6612044"/>
              <a:ext cx="1356506" cy="131656"/>
            </a:xfrm>
            <a:custGeom>
              <a:avLst/>
              <a:gdLst>
                <a:gd name="connsiteX0" fmla="*/ 62535 w 1334080"/>
                <a:gd name="connsiteY0" fmla="*/ 492 h 224772"/>
                <a:gd name="connsiteX1" fmla="*/ 333520 w 1334080"/>
                <a:gd name="connsiteY1" fmla="*/ 46902 h 224772"/>
                <a:gd name="connsiteX2" fmla="*/ 667040 w 1334080"/>
                <a:gd name="connsiteY2" fmla="*/ 46902 h 224772"/>
                <a:gd name="connsiteX3" fmla="*/ 1000560 w 1334080"/>
                <a:gd name="connsiteY3" fmla="*/ 46902 h 224772"/>
                <a:gd name="connsiteX4" fmla="*/ 1334080 w 1334080"/>
                <a:gd name="connsiteY4" fmla="*/ 46902 h 224772"/>
                <a:gd name="connsiteX5" fmla="*/ 1334080 w 1334080"/>
                <a:gd name="connsiteY5" fmla="*/ 177870 h 224772"/>
                <a:gd name="connsiteX6" fmla="*/ 1000560 w 1334080"/>
                <a:gd name="connsiteY6" fmla="*/ 177870 h 224772"/>
                <a:gd name="connsiteX7" fmla="*/ 667040 w 1334080"/>
                <a:gd name="connsiteY7" fmla="*/ 177870 h 224772"/>
                <a:gd name="connsiteX8" fmla="*/ 333520 w 1334080"/>
                <a:gd name="connsiteY8" fmla="*/ 177870 h 224772"/>
                <a:gd name="connsiteX9" fmla="*/ 62535 w 1334080"/>
                <a:gd name="connsiteY9" fmla="*/ 131460 h 224772"/>
                <a:gd name="connsiteX10" fmla="*/ 0 w 1334080"/>
                <a:gd name="connsiteY10" fmla="*/ 177870 h 224772"/>
                <a:gd name="connsiteX11" fmla="*/ 0 w 1334080"/>
                <a:gd name="connsiteY11" fmla="*/ 46902 h 224772"/>
                <a:gd name="connsiteX12" fmla="*/ 62535 w 1334080"/>
                <a:gd name="connsiteY12" fmla="*/ 492 h 224772"/>
                <a:gd name="connsiteX0-1" fmla="*/ 74176 w 1345721"/>
                <a:gd name="connsiteY0-2" fmla="*/ 492 h 224772"/>
                <a:gd name="connsiteX1-3" fmla="*/ 345161 w 1345721"/>
                <a:gd name="connsiteY1-4" fmla="*/ 46902 h 224772"/>
                <a:gd name="connsiteX2-5" fmla="*/ 678681 w 1345721"/>
                <a:gd name="connsiteY2-6" fmla="*/ 46902 h 224772"/>
                <a:gd name="connsiteX3-7" fmla="*/ 1012201 w 1345721"/>
                <a:gd name="connsiteY3-8" fmla="*/ 46902 h 224772"/>
                <a:gd name="connsiteX4-9" fmla="*/ 1345721 w 1345721"/>
                <a:gd name="connsiteY4-10" fmla="*/ 46902 h 224772"/>
                <a:gd name="connsiteX5-11" fmla="*/ 1345721 w 1345721"/>
                <a:gd name="connsiteY5-12" fmla="*/ 177870 h 224772"/>
                <a:gd name="connsiteX6-13" fmla="*/ 1012201 w 1345721"/>
                <a:gd name="connsiteY6-14" fmla="*/ 177870 h 224772"/>
                <a:gd name="connsiteX7-15" fmla="*/ 678681 w 1345721"/>
                <a:gd name="connsiteY7-16" fmla="*/ 177870 h 224772"/>
                <a:gd name="connsiteX8-17" fmla="*/ 345161 w 1345721"/>
                <a:gd name="connsiteY8-18" fmla="*/ 177870 h 224772"/>
                <a:gd name="connsiteX9-19" fmla="*/ 74176 w 1345721"/>
                <a:gd name="connsiteY9-20" fmla="*/ 131460 h 224772"/>
                <a:gd name="connsiteX10-21" fmla="*/ 11641 w 1345721"/>
                <a:gd name="connsiteY10-22" fmla="*/ 177870 h 224772"/>
                <a:gd name="connsiteX11-23" fmla="*/ 11641 w 1345721"/>
                <a:gd name="connsiteY11-24" fmla="*/ 46902 h 224772"/>
                <a:gd name="connsiteX12-25" fmla="*/ 74176 w 1345721"/>
                <a:gd name="connsiteY12-26" fmla="*/ 492 h 224772"/>
                <a:gd name="connsiteX0-27" fmla="*/ 75308 w 1346853"/>
                <a:gd name="connsiteY0-28" fmla="*/ 492 h 224772"/>
                <a:gd name="connsiteX1-29" fmla="*/ 346293 w 1346853"/>
                <a:gd name="connsiteY1-30" fmla="*/ 46902 h 224772"/>
                <a:gd name="connsiteX2-31" fmla="*/ 679813 w 1346853"/>
                <a:gd name="connsiteY2-32" fmla="*/ 46902 h 224772"/>
                <a:gd name="connsiteX3-33" fmla="*/ 1013333 w 1346853"/>
                <a:gd name="connsiteY3-34" fmla="*/ 46902 h 224772"/>
                <a:gd name="connsiteX4-35" fmla="*/ 1346853 w 1346853"/>
                <a:gd name="connsiteY4-36" fmla="*/ 46902 h 224772"/>
                <a:gd name="connsiteX5-37" fmla="*/ 1346853 w 1346853"/>
                <a:gd name="connsiteY5-38" fmla="*/ 177870 h 224772"/>
                <a:gd name="connsiteX6-39" fmla="*/ 1013333 w 1346853"/>
                <a:gd name="connsiteY6-40" fmla="*/ 177870 h 224772"/>
                <a:gd name="connsiteX7-41" fmla="*/ 679813 w 1346853"/>
                <a:gd name="connsiteY7-42" fmla="*/ 177870 h 224772"/>
                <a:gd name="connsiteX8-43" fmla="*/ 346293 w 1346853"/>
                <a:gd name="connsiteY8-44" fmla="*/ 177870 h 224772"/>
                <a:gd name="connsiteX9-45" fmla="*/ 75308 w 1346853"/>
                <a:gd name="connsiteY9-46" fmla="*/ 131460 h 224772"/>
                <a:gd name="connsiteX10-47" fmla="*/ 12773 w 1346853"/>
                <a:gd name="connsiteY10-48" fmla="*/ 177870 h 224772"/>
                <a:gd name="connsiteX11-49" fmla="*/ 12773 w 1346853"/>
                <a:gd name="connsiteY11-50" fmla="*/ 46902 h 224772"/>
                <a:gd name="connsiteX12-51" fmla="*/ 75308 w 1346853"/>
                <a:gd name="connsiteY12-52" fmla="*/ 492 h 224772"/>
                <a:gd name="connsiteX0-53" fmla="*/ 75308 w 1353203"/>
                <a:gd name="connsiteY0-54" fmla="*/ 492 h 224772"/>
                <a:gd name="connsiteX1-55" fmla="*/ 346293 w 1353203"/>
                <a:gd name="connsiteY1-56" fmla="*/ 46902 h 224772"/>
                <a:gd name="connsiteX2-57" fmla="*/ 679813 w 1353203"/>
                <a:gd name="connsiteY2-58" fmla="*/ 46902 h 224772"/>
                <a:gd name="connsiteX3-59" fmla="*/ 1013333 w 1353203"/>
                <a:gd name="connsiteY3-60" fmla="*/ 46902 h 224772"/>
                <a:gd name="connsiteX4-61" fmla="*/ 1346853 w 1353203"/>
                <a:gd name="connsiteY4-62" fmla="*/ 46902 h 224772"/>
                <a:gd name="connsiteX5-63" fmla="*/ 1346853 w 1353203"/>
                <a:gd name="connsiteY5-64" fmla="*/ 177870 h 224772"/>
                <a:gd name="connsiteX6-65" fmla="*/ 1013333 w 1353203"/>
                <a:gd name="connsiteY6-66" fmla="*/ 177870 h 224772"/>
                <a:gd name="connsiteX7-67" fmla="*/ 679813 w 1353203"/>
                <a:gd name="connsiteY7-68" fmla="*/ 177870 h 224772"/>
                <a:gd name="connsiteX8-69" fmla="*/ 346293 w 1353203"/>
                <a:gd name="connsiteY8-70" fmla="*/ 177870 h 224772"/>
                <a:gd name="connsiteX9-71" fmla="*/ 75308 w 1353203"/>
                <a:gd name="connsiteY9-72" fmla="*/ 131460 h 224772"/>
                <a:gd name="connsiteX10-73" fmla="*/ 12773 w 1353203"/>
                <a:gd name="connsiteY10-74" fmla="*/ 177870 h 224772"/>
                <a:gd name="connsiteX11-75" fmla="*/ 12773 w 1353203"/>
                <a:gd name="connsiteY11-76" fmla="*/ 46902 h 224772"/>
                <a:gd name="connsiteX12-77" fmla="*/ 75308 w 1353203"/>
                <a:gd name="connsiteY12-78" fmla="*/ 492 h 224772"/>
                <a:gd name="connsiteX0-79" fmla="*/ 75308 w 1355870"/>
                <a:gd name="connsiteY0-80" fmla="*/ 492 h 224772"/>
                <a:gd name="connsiteX1-81" fmla="*/ 346293 w 1355870"/>
                <a:gd name="connsiteY1-82" fmla="*/ 46902 h 224772"/>
                <a:gd name="connsiteX2-83" fmla="*/ 679813 w 1355870"/>
                <a:gd name="connsiteY2-84" fmla="*/ 46902 h 224772"/>
                <a:gd name="connsiteX3-85" fmla="*/ 1013333 w 1355870"/>
                <a:gd name="connsiteY3-86" fmla="*/ 46902 h 224772"/>
                <a:gd name="connsiteX4-87" fmla="*/ 1346853 w 1355870"/>
                <a:gd name="connsiteY4-88" fmla="*/ 46902 h 224772"/>
                <a:gd name="connsiteX5-89" fmla="*/ 1346853 w 1355870"/>
                <a:gd name="connsiteY5-90" fmla="*/ 177870 h 224772"/>
                <a:gd name="connsiteX6-91" fmla="*/ 1013333 w 1355870"/>
                <a:gd name="connsiteY6-92" fmla="*/ 177870 h 224772"/>
                <a:gd name="connsiteX7-93" fmla="*/ 679813 w 1355870"/>
                <a:gd name="connsiteY7-94" fmla="*/ 177870 h 224772"/>
                <a:gd name="connsiteX8-95" fmla="*/ 346293 w 1355870"/>
                <a:gd name="connsiteY8-96" fmla="*/ 177870 h 224772"/>
                <a:gd name="connsiteX9-97" fmla="*/ 75308 w 1355870"/>
                <a:gd name="connsiteY9-98" fmla="*/ 131460 h 224772"/>
                <a:gd name="connsiteX10-99" fmla="*/ 12773 w 1355870"/>
                <a:gd name="connsiteY10-100" fmla="*/ 177870 h 224772"/>
                <a:gd name="connsiteX11-101" fmla="*/ 12773 w 1355870"/>
                <a:gd name="connsiteY11-102" fmla="*/ 46902 h 224772"/>
                <a:gd name="connsiteX12-103" fmla="*/ 75308 w 1355870"/>
                <a:gd name="connsiteY12-104" fmla="*/ 492 h 224772"/>
                <a:gd name="connsiteX0-105" fmla="*/ 73188 w 1353750"/>
                <a:gd name="connsiteY0-106" fmla="*/ 492 h 224772"/>
                <a:gd name="connsiteX1-107" fmla="*/ 344173 w 1353750"/>
                <a:gd name="connsiteY1-108" fmla="*/ 46902 h 224772"/>
                <a:gd name="connsiteX2-109" fmla="*/ 677693 w 1353750"/>
                <a:gd name="connsiteY2-110" fmla="*/ 46902 h 224772"/>
                <a:gd name="connsiteX3-111" fmla="*/ 1011213 w 1353750"/>
                <a:gd name="connsiteY3-112" fmla="*/ 46902 h 224772"/>
                <a:gd name="connsiteX4-113" fmla="*/ 1344733 w 1353750"/>
                <a:gd name="connsiteY4-114" fmla="*/ 46902 h 224772"/>
                <a:gd name="connsiteX5-115" fmla="*/ 1344733 w 1353750"/>
                <a:gd name="connsiteY5-116" fmla="*/ 177870 h 224772"/>
                <a:gd name="connsiteX6-117" fmla="*/ 1011213 w 1353750"/>
                <a:gd name="connsiteY6-118" fmla="*/ 177870 h 224772"/>
                <a:gd name="connsiteX7-119" fmla="*/ 677693 w 1353750"/>
                <a:gd name="connsiteY7-120" fmla="*/ 177870 h 224772"/>
                <a:gd name="connsiteX8-121" fmla="*/ 344173 w 1353750"/>
                <a:gd name="connsiteY8-122" fmla="*/ 177870 h 224772"/>
                <a:gd name="connsiteX9-123" fmla="*/ 73188 w 1353750"/>
                <a:gd name="connsiteY9-124" fmla="*/ 131460 h 224772"/>
                <a:gd name="connsiteX10-125" fmla="*/ 10653 w 1353750"/>
                <a:gd name="connsiteY10-126" fmla="*/ 177870 h 224772"/>
                <a:gd name="connsiteX11-127" fmla="*/ 10653 w 1353750"/>
                <a:gd name="connsiteY11-128" fmla="*/ 46902 h 224772"/>
                <a:gd name="connsiteX12-129" fmla="*/ 73188 w 1353750"/>
                <a:gd name="connsiteY12-130" fmla="*/ 492 h 224772"/>
                <a:gd name="connsiteX0-131" fmla="*/ 68993 w 1349555"/>
                <a:gd name="connsiteY0-132" fmla="*/ 492 h 224772"/>
                <a:gd name="connsiteX1-133" fmla="*/ 339978 w 1349555"/>
                <a:gd name="connsiteY1-134" fmla="*/ 46902 h 224772"/>
                <a:gd name="connsiteX2-135" fmla="*/ 673498 w 1349555"/>
                <a:gd name="connsiteY2-136" fmla="*/ 46902 h 224772"/>
                <a:gd name="connsiteX3-137" fmla="*/ 1007018 w 1349555"/>
                <a:gd name="connsiteY3-138" fmla="*/ 46902 h 224772"/>
                <a:gd name="connsiteX4-139" fmla="*/ 1340538 w 1349555"/>
                <a:gd name="connsiteY4-140" fmla="*/ 46902 h 224772"/>
                <a:gd name="connsiteX5-141" fmla="*/ 1340538 w 1349555"/>
                <a:gd name="connsiteY5-142" fmla="*/ 177870 h 224772"/>
                <a:gd name="connsiteX6-143" fmla="*/ 1007018 w 1349555"/>
                <a:gd name="connsiteY6-144" fmla="*/ 177870 h 224772"/>
                <a:gd name="connsiteX7-145" fmla="*/ 673498 w 1349555"/>
                <a:gd name="connsiteY7-146" fmla="*/ 177870 h 224772"/>
                <a:gd name="connsiteX8-147" fmla="*/ 339978 w 1349555"/>
                <a:gd name="connsiteY8-148" fmla="*/ 177870 h 224772"/>
                <a:gd name="connsiteX9-149" fmla="*/ 68993 w 1349555"/>
                <a:gd name="connsiteY9-150" fmla="*/ 131460 h 224772"/>
                <a:gd name="connsiteX10-151" fmla="*/ 6458 w 1349555"/>
                <a:gd name="connsiteY10-152" fmla="*/ 177870 h 224772"/>
                <a:gd name="connsiteX11-153" fmla="*/ 6458 w 1349555"/>
                <a:gd name="connsiteY11-154" fmla="*/ 46902 h 224772"/>
                <a:gd name="connsiteX12-155" fmla="*/ 68993 w 1349555"/>
                <a:gd name="connsiteY12-156" fmla="*/ 492 h 224772"/>
                <a:gd name="connsiteX0-157" fmla="*/ 75944 w 1356506"/>
                <a:gd name="connsiteY0-158" fmla="*/ 492 h 224772"/>
                <a:gd name="connsiteX1-159" fmla="*/ 346929 w 1356506"/>
                <a:gd name="connsiteY1-160" fmla="*/ 46902 h 224772"/>
                <a:gd name="connsiteX2-161" fmla="*/ 680449 w 1356506"/>
                <a:gd name="connsiteY2-162" fmla="*/ 46902 h 224772"/>
                <a:gd name="connsiteX3-163" fmla="*/ 1013969 w 1356506"/>
                <a:gd name="connsiteY3-164" fmla="*/ 46902 h 224772"/>
                <a:gd name="connsiteX4-165" fmla="*/ 1347489 w 1356506"/>
                <a:gd name="connsiteY4-166" fmla="*/ 46902 h 224772"/>
                <a:gd name="connsiteX5-167" fmla="*/ 1347489 w 1356506"/>
                <a:gd name="connsiteY5-168" fmla="*/ 177870 h 224772"/>
                <a:gd name="connsiteX6-169" fmla="*/ 1013969 w 1356506"/>
                <a:gd name="connsiteY6-170" fmla="*/ 177870 h 224772"/>
                <a:gd name="connsiteX7-171" fmla="*/ 680449 w 1356506"/>
                <a:gd name="connsiteY7-172" fmla="*/ 177870 h 224772"/>
                <a:gd name="connsiteX8-173" fmla="*/ 346929 w 1356506"/>
                <a:gd name="connsiteY8-174" fmla="*/ 177870 h 224772"/>
                <a:gd name="connsiteX9-175" fmla="*/ 75944 w 1356506"/>
                <a:gd name="connsiteY9-176" fmla="*/ 131460 h 224772"/>
                <a:gd name="connsiteX10-177" fmla="*/ 13409 w 1356506"/>
                <a:gd name="connsiteY10-178" fmla="*/ 177870 h 224772"/>
                <a:gd name="connsiteX11-179" fmla="*/ 13409 w 1356506"/>
                <a:gd name="connsiteY11-180" fmla="*/ 46902 h 224772"/>
                <a:gd name="connsiteX12-181" fmla="*/ 75944 w 1356506"/>
                <a:gd name="connsiteY12-182" fmla="*/ 492 h 2247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356506" h="224772">
                  <a:moveTo>
                    <a:pt x="75944" y="492"/>
                  </a:moveTo>
                  <a:cubicBezTo>
                    <a:pt x="166272" y="-10853"/>
                    <a:pt x="256601" y="178913"/>
                    <a:pt x="346929" y="46902"/>
                  </a:cubicBezTo>
                  <a:cubicBezTo>
                    <a:pt x="458102" y="-115572"/>
                    <a:pt x="569276" y="209376"/>
                    <a:pt x="680449" y="46902"/>
                  </a:cubicBezTo>
                  <a:cubicBezTo>
                    <a:pt x="791622" y="-115572"/>
                    <a:pt x="902796" y="209376"/>
                    <a:pt x="1013969" y="46902"/>
                  </a:cubicBezTo>
                  <a:cubicBezTo>
                    <a:pt x="1125142" y="-115572"/>
                    <a:pt x="1236316" y="209376"/>
                    <a:pt x="1347489" y="46902"/>
                  </a:cubicBezTo>
                  <a:cubicBezTo>
                    <a:pt x="1357014" y="86492"/>
                    <a:pt x="1361777" y="126083"/>
                    <a:pt x="1347489" y="177870"/>
                  </a:cubicBezTo>
                  <a:cubicBezTo>
                    <a:pt x="1236316" y="340344"/>
                    <a:pt x="1125142" y="15396"/>
                    <a:pt x="1013969" y="177870"/>
                  </a:cubicBezTo>
                  <a:cubicBezTo>
                    <a:pt x="902796" y="340344"/>
                    <a:pt x="791622" y="15396"/>
                    <a:pt x="680449" y="177870"/>
                  </a:cubicBezTo>
                  <a:cubicBezTo>
                    <a:pt x="569276" y="340344"/>
                    <a:pt x="458102" y="15396"/>
                    <a:pt x="346929" y="177870"/>
                  </a:cubicBezTo>
                  <a:cubicBezTo>
                    <a:pt x="256601" y="309881"/>
                    <a:pt x="166272" y="120115"/>
                    <a:pt x="75944" y="131460"/>
                  </a:cubicBezTo>
                  <a:cubicBezTo>
                    <a:pt x="55099" y="134079"/>
                    <a:pt x="34254" y="147406"/>
                    <a:pt x="13409" y="177870"/>
                  </a:cubicBezTo>
                  <a:cubicBezTo>
                    <a:pt x="-3259" y="97623"/>
                    <a:pt x="-5641" y="102755"/>
                    <a:pt x="13409" y="46902"/>
                  </a:cubicBezTo>
                  <a:cubicBezTo>
                    <a:pt x="34254" y="16438"/>
                    <a:pt x="55099" y="3111"/>
                    <a:pt x="75944" y="492"/>
                  </a:cubicBezTo>
                  <a:close/>
                </a:path>
              </a:pathLst>
            </a:custGeom>
            <a:solidFill>
              <a:srgbClr val="B9DAF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>
            <p:custDataLst>
              <p:tags r:id="rId4"/>
            </p:custDataLst>
          </p:nvPr>
        </p:nvGrpSpPr>
        <p:grpSpPr>
          <a:xfrm>
            <a:off x="131761" y="5455410"/>
            <a:ext cx="11911808" cy="1002540"/>
            <a:chOff x="119061" y="5455410"/>
            <a:chExt cx="11911808" cy="1002540"/>
          </a:xfrm>
        </p:grpSpPr>
        <p:grpSp>
          <p:nvGrpSpPr>
            <p:cNvPr id="31" name="组合 30"/>
            <p:cNvGrpSpPr/>
            <p:nvPr>
              <p:custDataLst>
                <p:tags r:id="rId22"/>
              </p:custDataLst>
            </p:nvPr>
          </p:nvGrpSpPr>
          <p:grpSpPr>
            <a:xfrm>
              <a:off x="119061" y="5455410"/>
              <a:ext cx="5881689" cy="1002540"/>
              <a:chOff x="119061" y="5455410"/>
              <a:chExt cx="5881689" cy="1002540"/>
            </a:xfrm>
          </p:grpSpPr>
          <p:sp>
            <p:nvSpPr>
              <p:cNvPr id="169" name="任意多边形: 形状 168"/>
              <p:cNvSpPr/>
              <p:nvPr>
                <p:custDataLst>
                  <p:tags r:id="rId28"/>
                </p:custDataLst>
              </p:nvPr>
            </p:nvSpPr>
            <p:spPr>
              <a:xfrm>
                <a:off x="2822673" y="5489902"/>
                <a:ext cx="3178077" cy="968048"/>
              </a:xfrm>
              <a:custGeom>
                <a:avLst/>
                <a:gdLst>
                  <a:gd name="connsiteX0" fmla="*/ 552450 w 3143250"/>
                  <a:gd name="connsiteY0" fmla="*/ 923925 h 923925"/>
                  <a:gd name="connsiteX1" fmla="*/ 552450 w 3143250"/>
                  <a:gd name="connsiteY1" fmla="*/ 790575 h 923925"/>
                  <a:gd name="connsiteX2" fmla="*/ 461963 w 3143250"/>
                  <a:gd name="connsiteY2" fmla="*/ 414338 h 923925"/>
                  <a:gd name="connsiteX3" fmla="*/ 0 w 3143250"/>
                  <a:gd name="connsiteY3" fmla="*/ 271463 h 923925"/>
                  <a:gd name="connsiteX4" fmla="*/ 257175 w 3143250"/>
                  <a:gd name="connsiteY4" fmla="*/ 0 h 923925"/>
                  <a:gd name="connsiteX5" fmla="*/ 704850 w 3143250"/>
                  <a:gd name="connsiteY5" fmla="*/ 442913 h 923925"/>
                  <a:gd name="connsiteX6" fmla="*/ 1476375 w 3143250"/>
                  <a:gd name="connsiteY6" fmla="*/ 309563 h 923925"/>
                  <a:gd name="connsiteX7" fmla="*/ 2528888 w 3143250"/>
                  <a:gd name="connsiteY7" fmla="*/ 519113 h 923925"/>
                  <a:gd name="connsiteX8" fmla="*/ 3143250 w 3143250"/>
                  <a:gd name="connsiteY8" fmla="*/ 790575 h 923925"/>
                  <a:gd name="connsiteX9" fmla="*/ 3143250 w 3143250"/>
                  <a:gd name="connsiteY9" fmla="*/ 919163 h 923925"/>
                  <a:gd name="connsiteX10" fmla="*/ 552450 w 3143250"/>
                  <a:gd name="connsiteY10" fmla="*/ 923925 h 923925"/>
                  <a:gd name="connsiteX0-1" fmla="*/ 552450 w 3143250"/>
                  <a:gd name="connsiteY0-2" fmla="*/ 923925 h 923925"/>
                  <a:gd name="connsiteX1-3" fmla="*/ 552450 w 3143250"/>
                  <a:gd name="connsiteY1-4" fmla="*/ 790575 h 923925"/>
                  <a:gd name="connsiteX2-5" fmla="*/ 461963 w 3143250"/>
                  <a:gd name="connsiteY2-6" fmla="*/ 414338 h 923925"/>
                  <a:gd name="connsiteX3-7" fmla="*/ 0 w 3143250"/>
                  <a:gd name="connsiteY3-8" fmla="*/ 271463 h 923925"/>
                  <a:gd name="connsiteX4-9" fmla="*/ 257175 w 3143250"/>
                  <a:gd name="connsiteY4-10" fmla="*/ 0 h 923925"/>
                  <a:gd name="connsiteX5-11" fmla="*/ 704850 w 3143250"/>
                  <a:gd name="connsiteY5-12" fmla="*/ 442913 h 923925"/>
                  <a:gd name="connsiteX6-13" fmla="*/ 1476375 w 3143250"/>
                  <a:gd name="connsiteY6-14" fmla="*/ 309563 h 923925"/>
                  <a:gd name="connsiteX7-15" fmla="*/ 2528888 w 3143250"/>
                  <a:gd name="connsiteY7-16" fmla="*/ 519113 h 923925"/>
                  <a:gd name="connsiteX8-17" fmla="*/ 3143250 w 3143250"/>
                  <a:gd name="connsiteY8-18" fmla="*/ 790575 h 923925"/>
                  <a:gd name="connsiteX9-19" fmla="*/ 3143250 w 3143250"/>
                  <a:gd name="connsiteY9-20" fmla="*/ 919163 h 923925"/>
                  <a:gd name="connsiteX10-21" fmla="*/ 552450 w 3143250"/>
                  <a:gd name="connsiteY10-22" fmla="*/ 923925 h 923925"/>
                  <a:gd name="connsiteX0-23" fmla="*/ 552450 w 3143250"/>
                  <a:gd name="connsiteY0-24" fmla="*/ 923925 h 923925"/>
                  <a:gd name="connsiteX1-25" fmla="*/ 552450 w 3143250"/>
                  <a:gd name="connsiteY1-26" fmla="*/ 790575 h 923925"/>
                  <a:gd name="connsiteX2-27" fmla="*/ 461963 w 3143250"/>
                  <a:gd name="connsiteY2-28" fmla="*/ 414338 h 923925"/>
                  <a:gd name="connsiteX3-29" fmla="*/ 0 w 3143250"/>
                  <a:gd name="connsiteY3-30" fmla="*/ 271463 h 923925"/>
                  <a:gd name="connsiteX4-31" fmla="*/ 257175 w 3143250"/>
                  <a:gd name="connsiteY4-32" fmla="*/ 0 h 923925"/>
                  <a:gd name="connsiteX5-33" fmla="*/ 704850 w 3143250"/>
                  <a:gd name="connsiteY5-34" fmla="*/ 442913 h 923925"/>
                  <a:gd name="connsiteX6-35" fmla="*/ 1476375 w 3143250"/>
                  <a:gd name="connsiteY6-36" fmla="*/ 309563 h 923925"/>
                  <a:gd name="connsiteX7-37" fmla="*/ 2528888 w 3143250"/>
                  <a:gd name="connsiteY7-38" fmla="*/ 519113 h 923925"/>
                  <a:gd name="connsiteX8-39" fmla="*/ 3143250 w 3143250"/>
                  <a:gd name="connsiteY8-40" fmla="*/ 790575 h 923925"/>
                  <a:gd name="connsiteX9-41" fmla="*/ 3143250 w 3143250"/>
                  <a:gd name="connsiteY9-42" fmla="*/ 919163 h 923925"/>
                  <a:gd name="connsiteX10-43" fmla="*/ 552450 w 3143250"/>
                  <a:gd name="connsiteY10-44" fmla="*/ 923925 h 923925"/>
                  <a:gd name="connsiteX0-45" fmla="*/ 552450 w 3143250"/>
                  <a:gd name="connsiteY0-46" fmla="*/ 923925 h 923925"/>
                  <a:gd name="connsiteX1-47" fmla="*/ 552450 w 3143250"/>
                  <a:gd name="connsiteY1-48" fmla="*/ 790575 h 923925"/>
                  <a:gd name="connsiteX2-49" fmla="*/ 461963 w 3143250"/>
                  <a:gd name="connsiteY2-50" fmla="*/ 414338 h 923925"/>
                  <a:gd name="connsiteX3-51" fmla="*/ 0 w 3143250"/>
                  <a:gd name="connsiteY3-52" fmla="*/ 271463 h 923925"/>
                  <a:gd name="connsiteX4-53" fmla="*/ 257175 w 3143250"/>
                  <a:gd name="connsiteY4-54" fmla="*/ 0 h 923925"/>
                  <a:gd name="connsiteX5-55" fmla="*/ 704850 w 3143250"/>
                  <a:gd name="connsiteY5-56" fmla="*/ 442913 h 923925"/>
                  <a:gd name="connsiteX6-57" fmla="*/ 1476375 w 3143250"/>
                  <a:gd name="connsiteY6-58" fmla="*/ 309563 h 923925"/>
                  <a:gd name="connsiteX7-59" fmla="*/ 2528888 w 3143250"/>
                  <a:gd name="connsiteY7-60" fmla="*/ 519113 h 923925"/>
                  <a:gd name="connsiteX8-61" fmla="*/ 3143250 w 3143250"/>
                  <a:gd name="connsiteY8-62" fmla="*/ 790575 h 923925"/>
                  <a:gd name="connsiteX9-63" fmla="*/ 3143250 w 3143250"/>
                  <a:gd name="connsiteY9-64" fmla="*/ 919163 h 923925"/>
                  <a:gd name="connsiteX10-65" fmla="*/ 552450 w 3143250"/>
                  <a:gd name="connsiteY10-66" fmla="*/ 923925 h 923925"/>
                  <a:gd name="connsiteX0-67" fmla="*/ 552450 w 3143250"/>
                  <a:gd name="connsiteY0-68" fmla="*/ 923925 h 923925"/>
                  <a:gd name="connsiteX1-69" fmla="*/ 552450 w 3143250"/>
                  <a:gd name="connsiteY1-70" fmla="*/ 790575 h 923925"/>
                  <a:gd name="connsiteX2-71" fmla="*/ 461963 w 3143250"/>
                  <a:gd name="connsiteY2-72" fmla="*/ 414338 h 923925"/>
                  <a:gd name="connsiteX3-73" fmla="*/ 0 w 3143250"/>
                  <a:gd name="connsiteY3-74" fmla="*/ 271463 h 923925"/>
                  <a:gd name="connsiteX4-75" fmla="*/ 257175 w 3143250"/>
                  <a:gd name="connsiteY4-76" fmla="*/ 0 h 923925"/>
                  <a:gd name="connsiteX5-77" fmla="*/ 704850 w 3143250"/>
                  <a:gd name="connsiteY5-78" fmla="*/ 442913 h 923925"/>
                  <a:gd name="connsiteX6-79" fmla="*/ 1476375 w 3143250"/>
                  <a:gd name="connsiteY6-80" fmla="*/ 309563 h 923925"/>
                  <a:gd name="connsiteX7-81" fmla="*/ 2528888 w 3143250"/>
                  <a:gd name="connsiteY7-82" fmla="*/ 519113 h 923925"/>
                  <a:gd name="connsiteX8-83" fmla="*/ 3143250 w 3143250"/>
                  <a:gd name="connsiteY8-84" fmla="*/ 790575 h 923925"/>
                  <a:gd name="connsiteX9-85" fmla="*/ 3143250 w 3143250"/>
                  <a:gd name="connsiteY9-86" fmla="*/ 919163 h 923925"/>
                  <a:gd name="connsiteX10-87" fmla="*/ 552450 w 3143250"/>
                  <a:gd name="connsiteY10-88" fmla="*/ 923925 h 923925"/>
                  <a:gd name="connsiteX0-89" fmla="*/ 635540 w 3226340"/>
                  <a:gd name="connsiteY0-90" fmla="*/ 923925 h 923925"/>
                  <a:gd name="connsiteX1-91" fmla="*/ 635540 w 3226340"/>
                  <a:gd name="connsiteY1-92" fmla="*/ 790575 h 923925"/>
                  <a:gd name="connsiteX2-93" fmla="*/ 545053 w 3226340"/>
                  <a:gd name="connsiteY2-94" fmla="*/ 414338 h 923925"/>
                  <a:gd name="connsiteX3-95" fmla="*/ 83090 w 3226340"/>
                  <a:gd name="connsiteY3-96" fmla="*/ 271463 h 923925"/>
                  <a:gd name="connsiteX4-97" fmla="*/ 340265 w 3226340"/>
                  <a:gd name="connsiteY4-98" fmla="*/ 0 h 923925"/>
                  <a:gd name="connsiteX5-99" fmla="*/ 787940 w 3226340"/>
                  <a:gd name="connsiteY5-100" fmla="*/ 442913 h 923925"/>
                  <a:gd name="connsiteX6-101" fmla="*/ 1559465 w 3226340"/>
                  <a:gd name="connsiteY6-102" fmla="*/ 309563 h 923925"/>
                  <a:gd name="connsiteX7-103" fmla="*/ 2611978 w 3226340"/>
                  <a:gd name="connsiteY7-104" fmla="*/ 519113 h 923925"/>
                  <a:gd name="connsiteX8-105" fmla="*/ 3226340 w 3226340"/>
                  <a:gd name="connsiteY8-106" fmla="*/ 790575 h 923925"/>
                  <a:gd name="connsiteX9-107" fmla="*/ 3226340 w 3226340"/>
                  <a:gd name="connsiteY9-108" fmla="*/ 919163 h 923925"/>
                  <a:gd name="connsiteX10-109" fmla="*/ 635540 w 3226340"/>
                  <a:gd name="connsiteY10-110" fmla="*/ 923925 h 923925"/>
                  <a:gd name="connsiteX0-111" fmla="*/ 631715 w 3222515"/>
                  <a:gd name="connsiteY0-112" fmla="*/ 951418 h 951418"/>
                  <a:gd name="connsiteX1-113" fmla="*/ 631715 w 3222515"/>
                  <a:gd name="connsiteY1-114" fmla="*/ 818068 h 951418"/>
                  <a:gd name="connsiteX2-115" fmla="*/ 541228 w 3222515"/>
                  <a:gd name="connsiteY2-116" fmla="*/ 441831 h 951418"/>
                  <a:gd name="connsiteX3-117" fmla="*/ 79265 w 3222515"/>
                  <a:gd name="connsiteY3-118" fmla="*/ 298956 h 951418"/>
                  <a:gd name="connsiteX4-119" fmla="*/ 336440 w 3222515"/>
                  <a:gd name="connsiteY4-120" fmla="*/ 27493 h 951418"/>
                  <a:gd name="connsiteX5-121" fmla="*/ 784115 w 3222515"/>
                  <a:gd name="connsiteY5-122" fmla="*/ 470406 h 951418"/>
                  <a:gd name="connsiteX6-123" fmla="*/ 1555640 w 3222515"/>
                  <a:gd name="connsiteY6-124" fmla="*/ 337056 h 951418"/>
                  <a:gd name="connsiteX7-125" fmla="*/ 2608153 w 3222515"/>
                  <a:gd name="connsiteY7-126" fmla="*/ 546606 h 951418"/>
                  <a:gd name="connsiteX8-127" fmla="*/ 3222515 w 3222515"/>
                  <a:gd name="connsiteY8-128" fmla="*/ 818068 h 951418"/>
                  <a:gd name="connsiteX9-129" fmla="*/ 3222515 w 3222515"/>
                  <a:gd name="connsiteY9-130" fmla="*/ 946656 h 951418"/>
                  <a:gd name="connsiteX10-131" fmla="*/ 631715 w 3222515"/>
                  <a:gd name="connsiteY10-132" fmla="*/ 951418 h 951418"/>
                  <a:gd name="connsiteX0-133" fmla="*/ 581737 w 3172537"/>
                  <a:gd name="connsiteY0-134" fmla="*/ 959674 h 959674"/>
                  <a:gd name="connsiteX1-135" fmla="*/ 581737 w 3172537"/>
                  <a:gd name="connsiteY1-136" fmla="*/ 826324 h 959674"/>
                  <a:gd name="connsiteX2-137" fmla="*/ 491250 w 3172537"/>
                  <a:gd name="connsiteY2-138" fmla="*/ 450087 h 959674"/>
                  <a:gd name="connsiteX3-139" fmla="*/ 29287 w 3172537"/>
                  <a:gd name="connsiteY3-140" fmla="*/ 307212 h 959674"/>
                  <a:gd name="connsiteX4-141" fmla="*/ 286462 w 3172537"/>
                  <a:gd name="connsiteY4-142" fmla="*/ 35749 h 959674"/>
                  <a:gd name="connsiteX5-143" fmla="*/ 734137 w 3172537"/>
                  <a:gd name="connsiteY5-144" fmla="*/ 478662 h 959674"/>
                  <a:gd name="connsiteX6-145" fmla="*/ 1505662 w 3172537"/>
                  <a:gd name="connsiteY6-146" fmla="*/ 345312 h 959674"/>
                  <a:gd name="connsiteX7-147" fmla="*/ 2558175 w 3172537"/>
                  <a:gd name="connsiteY7-148" fmla="*/ 554862 h 959674"/>
                  <a:gd name="connsiteX8-149" fmla="*/ 3172537 w 3172537"/>
                  <a:gd name="connsiteY8-150" fmla="*/ 826324 h 959674"/>
                  <a:gd name="connsiteX9-151" fmla="*/ 3172537 w 3172537"/>
                  <a:gd name="connsiteY9-152" fmla="*/ 954912 h 959674"/>
                  <a:gd name="connsiteX10-153" fmla="*/ 581737 w 3172537"/>
                  <a:gd name="connsiteY10-154" fmla="*/ 959674 h 959674"/>
                  <a:gd name="connsiteX0-155" fmla="*/ 581737 w 3172537"/>
                  <a:gd name="connsiteY0-156" fmla="*/ 959674 h 959674"/>
                  <a:gd name="connsiteX1-157" fmla="*/ 581737 w 3172537"/>
                  <a:gd name="connsiteY1-158" fmla="*/ 826324 h 959674"/>
                  <a:gd name="connsiteX2-159" fmla="*/ 491250 w 3172537"/>
                  <a:gd name="connsiteY2-160" fmla="*/ 450087 h 959674"/>
                  <a:gd name="connsiteX3-161" fmla="*/ 29287 w 3172537"/>
                  <a:gd name="connsiteY3-162" fmla="*/ 307212 h 959674"/>
                  <a:gd name="connsiteX4-163" fmla="*/ 286462 w 3172537"/>
                  <a:gd name="connsiteY4-164" fmla="*/ 35749 h 959674"/>
                  <a:gd name="connsiteX5-165" fmla="*/ 734137 w 3172537"/>
                  <a:gd name="connsiteY5-166" fmla="*/ 478662 h 959674"/>
                  <a:gd name="connsiteX6-167" fmla="*/ 1505662 w 3172537"/>
                  <a:gd name="connsiteY6-168" fmla="*/ 345312 h 959674"/>
                  <a:gd name="connsiteX7-169" fmla="*/ 2558175 w 3172537"/>
                  <a:gd name="connsiteY7-170" fmla="*/ 554862 h 959674"/>
                  <a:gd name="connsiteX8-171" fmla="*/ 3172537 w 3172537"/>
                  <a:gd name="connsiteY8-172" fmla="*/ 826324 h 959674"/>
                  <a:gd name="connsiteX9-173" fmla="*/ 3172537 w 3172537"/>
                  <a:gd name="connsiteY9-174" fmla="*/ 954912 h 959674"/>
                  <a:gd name="connsiteX10-175" fmla="*/ 581737 w 3172537"/>
                  <a:gd name="connsiteY10-176" fmla="*/ 959674 h 959674"/>
                  <a:gd name="connsiteX0-177" fmla="*/ 584385 w 3175185"/>
                  <a:gd name="connsiteY0-178" fmla="*/ 949335 h 949335"/>
                  <a:gd name="connsiteX1-179" fmla="*/ 584385 w 3175185"/>
                  <a:gd name="connsiteY1-180" fmla="*/ 815985 h 949335"/>
                  <a:gd name="connsiteX2-181" fmla="*/ 493898 w 3175185"/>
                  <a:gd name="connsiteY2-182" fmla="*/ 439748 h 949335"/>
                  <a:gd name="connsiteX3-183" fmla="*/ 31935 w 3175185"/>
                  <a:gd name="connsiteY3-184" fmla="*/ 296873 h 949335"/>
                  <a:gd name="connsiteX4-185" fmla="*/ 289110 w 3175185"/>
                  <a:gd name="connsiteY4-186" fmla="*/ 25410 h 949335"/>
                  <a:gd name="connsiteX5-187" fmla="*/ 736785 w 3175185"/>
                  <a:gd name="connsiteY5-188" fmla="*/ 468323 h 949335"/>
                  <a:gd name="connsiteX6-189" fmla="*/ 1508310 w 3175185"/>
                  <a:gd name="connsiteY6-190" fmla="*/ 334973 h 949335"/>
                  <a:gd name="connsiteX7-191" fmla="*/ 2560823 w 3175185"/>
                  <a:gd name="connsiteY7-192" fmla="*/ 544523 h 949335"/>
                  <a:gd name="connsiteX8-193" fmla="*/ 3175185 w 3175185"/>
                  <a:gd name="connsiteY8-194" fmla="*/ 815985 h 949335"/>
                  <a:gd name="connsiteX9-195" fmla="*/ 3175185 w 3175185"/>
                  <a:gd name="connsiteY9-196" fmla="*/ 944573 h 949335"/>
                  <a:gd name="connsiteX10-197" fmla="*/ 584385 w 3175185"/>
                  <a:gd name="connsiteY10-198" fmla="*/ 949335 h 949335"/>
                  <a:gd name="connsiteX0-199" fmla="*/ 584773 w 3175573"/>
                  <a:gd name="connsiteY0-200" fmla="*/ 969300 h 969300"/>
                  <a:gd name="connsiteX1-201" fmla="*/ 584773 w 3175573"/>
                  <a:gd name="connsiteY1-202" fmla="*/ 835950 h 969300"/>
                  <a:gd name="connsiteX2-203" fmla="*/ 494286 w 3175573"/>
                  <a:gd name="connsiteY2-204" fmla="*/ 459713 h 969300"/>
                  <a:gd name="connsiteX3-205" fmla="*/ 32323 w 3175573"/>
                  <a:gd name="connsiteY3-206" fmla="*/ 316838 h 969300"/>
                  <a:gd name="connsiteX4-207" fmla="*/ 284736 w 3175573"/>
                  <a:gd name="connsiteY4-208" fmla="*/ 21562 h 969300"/>
                  <a:gd name="connsiteX5-209" fmla="*/ 737173 w 3175573"/>
                  <a:gd name="connsiteY5-210" fmla="*/ 488288 h 969300"/>
                  <a:gd name="connsiteX6-211" fmla="*/ 1508698 w 3175573"/>
                  <a:gd name="connsiteY6-212" fmla="*/ 354938 h 969300"/>
                  <a:gd name="connsiteX7-213" fmla="*/ 2561211 w 3175573"/>
                  <a:gd name="connsiteY7-214" fmla="*/ 564488 h 969300"/>
                  <a:gd name="connsiteX8-215" fmla="*/ 3175573 w 3175573"/>
                  <a:gd name="connsiteY8-216" fmla="*/ 835950 h 969300"/>
                  <a:gd name="connsiteX9-217" fmla="*/ 3175573 w 3175573"/>
                  <a:gd name="connsiteY9-218" fmla="*/ 964538 h 969300"/>
                  <a:gd name="connsiteX10-219" fmla="*/ 584773 w 3175573"/>
                  <a:gd name="connsiteY10-220" fmla="*/ 969300 h 969300"/>
                  <a:gd name="connsiteX0-221" fmla="*/ 584773 w 3175573"/>
                  <a:gd name="connsiteY0-222" fmla="*/ 969300 h 969300"/>
                  <a:gd name="connsiteX1-223" fmla="*/ 584773 w 3175573"/>
                  <a:gd name="connsiteY1-224" fmla="*/ 835950 h 969300"/>
                  <a:gd name="connsiteX2-225" fmla="*/ 494286 w 3175573"/>
                  <a:gd name="connsiteY2-226" fmla="*/ 459713 h 969300"/>
                  <a:gd name="connsiteX3-227" fmla="*/ 32323 w 3175573"/>
                  <a:gd name="connsiteY3-228" fmla="*/ 316838 h 969300"/>
                  <a:gd name="connsiteX4-229" fmla="*/ 284736 w 3175573"/>
                  <a:gd name="connsiteY4-230" fmla="*/ 21562 h 969300"/>
                  <a:gd name="connsiteX5-231" fmla="*/ 737173 w 3175573"/>
                  <a:gd name="connsiteY5-232" fmla="*/ 488288 h 969300"/>
                  <a:gd name="connsiteX6-233" fmla="*/ 1508698 w 3175573"/>
                  <a:gd name="connsiteY6-234" fmla="*/ 354938 h 969300"/>
                  <a:gd name="connsiteX7-235" fmla="*/ 2561211 w 3175573"/>
                  <a:gd name="connsiteY7-236" fmla="*/ 564488 h 969300"/>
                  <a:gd name="connsiteX8-237" fmla="*/ 3175573 w 3175573"/>
                  <a:gd name="connsiteY8-238" fmla="*/ 835950 h 969300"/>
                  <a:gd name="connsiteX9-239" fmla="*/ 3175573 w 3175573"/>
                  <a:gd name="connsiteY9-240" fmla="*/ 964538 h 969300"/>
                  <a:gd name="connsiteX10-241" fmla="*/ 584773 w 3175573"/>
                  <a:gd name="connsiteY10-242" fmla="*/ 969300 h 969300"/>
                  <a:gd name="connsiteX0-243" fmla="*/ 584773 w 3175573"/>
                  <a:gd name="connsiteY0-244" fmla="*/ 969300 h 969300"/>
                  <a:gd name="connsiteX1-245" fmla="*/ 584773 w 3175573"/>
                  <a:gd name="connsiteY1-246" fmla="*/ 835950 h 969300"/>
                  <a:gd name="connsiteX2-247" fmla="*/ 494286 w 3175573"/>
                  <a:gd name="connsiteY2-248" fmla="*/ 459713 h 969300"/>
                  <a:gd name="connsiteX3-249" fmla="*/ 32323 w 3175573"/>
                  <a:gd name="connsiteY3-250" fmla="*/ 316838 h 969300"/>
                  <a:gd name="connsiteX4-251" fmla="*/ 284736 w 3175573"/>
                  <a:gd name="connsiteY4-252" fmla="*/ 21562 h 969300"/>
                  <a:gd name="connsiteX5-253" fmla="*/ 737173 w 3175573"/>
                  <a:gd name="connsiteY5-254" fmla="*/ 488288 h 969300"/>
                  <a:gd name="connsiteX6-255" fmla="*/ 1508698 w 3175573"/>
                  <a:gd name="connsiteY6-256" fmla="*/ 354938 h 969300"/>
                  <a:gd name="connsiteX7-257" fmla="*/ 2561211 w 3175573"/>
                  <a:gd name="connsiteY7-258" fmla="*/ 564488 h 969300"/>
                  <a:gd name="connsiteX8-259" fmla="*/ 3175573 w 3175573"/>
                  <a:gd name="connsiteY8-260" fmla="*/ 835950 h 969300"/>
                  <a:gd name="connsiteX9-261" fmla="*/ 3175573 w 3175573"/>
                  <a:gd name="connsiteY9-262" fmla="*/ 964538 h 969300"/>
                  <a:gd name="connsiteX10-263" fmla="*/ 584773 w 3175573"/>
                  <a:gd name="connsiteY10-264" fmla="*/ 969300 h 969300"/>
                  <a:gd name="connsiteX0-265" fmla="*/ 584773 w 3175573"/>
                  <a:gd name="connsiteY0-266" fmla="*/ 969300 h 969300"/>
                  <a:gd name="connsiteX1-267" fmla="*/ 584773 w 3175573"/>
                  <a:gd name="connsiteY1-268" fmla="*/ 835950 h 969300"/>
                  <a:gd name="connsiteX2-269" fmla="*/ 494286 w 3175573"/>
                  <a:gd name="connsiteY2-270" fmla="*/ 459713 h 969300"/>
                  <a:gd name="connsiteX3-271" fmla="*/ 32323 w 3175573"/>
                  <a:gd name="connsiteY3-272" fmla="*/ 316838 h 969300"/>
                  <a:gd name="connsiteX4-273" fmla="*/ 284736 w 3175573"/>
                  <a:gd name="connsiteY4-274" fmla="*/ 21562 h 969300"/>
                  <a:gd name="connsiteX5-275" fmla="*/ 737173 w 3175573"/>
                  <a:gd name="connsiteY5-276" fmla="*/ 488288 h 969300"/>
                  <a:gd name="connsiteX6-277" fmla="*/ 1508698 w 3175573"/>
                  <a:gd name="connsiteY6-278" fmla="*/ 354938 h 969300"/>
                  <a:gd name="connsiteX7-279" fmla="*/ 2561211 w 3175573"/>
                  <a:gd name="connsiteY7-280" fmla="*/ 564488 h 969300"/>
                  <a:gd name="connsiteX8-281" fmla="*/ 3175573 w 3175573"/>
                  <a:gd name="connsiteY8-282" fmla="*/ 835950 h 969300"/>
                  <a:gd name="connsiteX9-283" fmla="*/ 3175573 w 3175573"/>
                  <a:gd name="connsiteY9-284" fmla="*/ 964538 h 969300"/>
                  <a:gd name="connsiteX10-285" fmla="*/ 584773 w 3175573"/>
                  <a:gd name="connsiteY10-286" fmla="*/ 969300 h 969300"/>
                  <a:gd name="connsiteX0-287" fmla="*/ 584773 w 3175573"/>
                  <a:gd name="connsiteY0-288" fmla="*/ 969300 h 969300"/>
                  <a:gd name="connsiteX1-289" fmla="*/ 584773 w 3175573"/>
                  <a:gd name="connsiteY1-290" fmla="*/ 835950 h 969300"/>
                  <a:gd name="connsiteX2-291" fmla="*/ 494286 w 3175573"/>
                  <a:gd name="connsiteY2-292" fmla="*/ 459713 h 969300"/>
                  <a:gd name="connsiteX3-293" fmla="*/ 32323 w 3175573"/>
                  <a:gd name="connsiteY3-294" fmla="*/ 316838 h 969300"/>
                  <a:gd name="connsiteX4-295" fmla="*/ 284736 w 3175573"/>
                  <a:gd name="connsiteY4-296" fmla="*/ 21562 h 969300"/>
                  <a:gd name="connsiteX5-297" fmla="*/ 737173 w 3175573"/>
                  <a:gd name="connsiteY5-298" fmla="*/ 488288 h 969300"/>
                  <a:gd name="connsiteX6-299" fmla="*/ 1508698 w 3175573"/>
                  <a:gd name="connsiteY6-300" fmla="*/ 354938 h 969300"/>
                  <a:gd name="connsiteX7-301" fmla="*/ 2561211 w 3175573"/>
                  <a:gd name="connsiteY7-302" fmla="*/ 564488 h 969300"/>
                  <a:gd name="connsiteX8-303" fmla="*/ 3175573 w 3175573"/>
                  <a:gd name="connsiteY8-304" fmla="*/ 835950 h 969300"/>
                  <a:gd name="connsiteX9-305" fmla="*/ 3175573 w 3175573"/>
                  <a:gd name="connsiteY9-306" fmla="*/ 964538 h 969300"/>
                  <a:gd name="connsiteX10-307" fmla="*/ 584773 w 3175573"/>
                  <a:gd name="connsiteY10-308" fmla="*/ 969300 h 969300"/>
                  <a:gd name="connsiteX0-309" fmla="*/ 584773 w 3175573"/>
                  <a:gd name="connsiteY0-310" fmla="*/ 969300 h 969300"/>
                  <a:gd name="connsiteX1-311" fmla="*/ 584773 w 3175573"/>
                  <a:gd name="connsiteY1-312" fmla="*/ 835950 h 969300"/>
                  <a:gd name="connsiteX2-313" fmla="*/ 494286 w 3175573"/>
                  <a:gd name="connsiteY2-314" fmla="*/ 459713 h 969300"/>
                  <a:gd name="connsiteX3-315" fmla="*/ 32323 w 3175573"/>
                  <a:gd name="connsiteY3-316" fmla="*/ 316838 h 969300"/>
                  <a:gd name="connsiteX4-317" fmla="*/ 284736 w 3175573"/>
                  <a:gd name="connsiteY4-318" fmla="*/ 21562 h 969300"/>
                  <a:gd name="connsiteX5-319" fmla="*/ 737173 w 3175573"/>
                  <a:gd name="connsiteY5-320" fmla="*/ 488288 h 969300"/>
                  <a:gd name="connsiteX6-321" fmla="*/ 1508698 w 3175573"/>
                  <a:gd name="connsiteY6-322" fmla="*/ 354938 h 969300"/>
                  <a:gd name="connsiteX7-323" fmla="*/ 2561211 w 3175573"/>
                  <a:gd name="connsiteY7-324" fmla="*/ 564488 h 969300"/>
                  <a:gd name="connsiteX8-325" fmla="*/ 3175573 w 3175573"/>
                  <a:gd name="connsiteY8-326" fmla="*/ 835950 h 969300"/>
                  <a:gd name="connsiteX9-327" fmla="*/ 3175573 w 3175573"/>
                  <a:gd name="connsiteY9-328" fmla="*/ 964538 h 969300"/>
                  <a:gd name="connsiteX10-329" fmla="*/ 584773 w 3175573"/>
                  <a:gd name="connsiteY10-330" fmla="*/ 969300 h 969300"/>
                  <a:gd name="connsiteX0-331" fmla="*/ 584773 w 3175573"/>
                  <a:gd name="connsiteY0-332" fmla="*/ 969300 h 969300"/>
                  <a:gd name="connsiteX1-333" fmla="*/ 584773 w 3175573"/>
                  <a:gd name="connsiteY1-334" fmla="*/ 835950 h 969300"/>
                  <a:gd name="connsiteX2-335" fmla="*/ 494286 w 3175573"/>
                  <a:gd name="connsiteY2-336" fmla="*/ 459713 h 969300"/>
                  <a:gd name="connsiteX3-337" fmla="*/ 32323 w 3175573"/>
                  <a:gd name="connsiteY3-338" fmla="*/ 316838 h 969300"/>
                  <a:gd name="connsiteX4-339" fmla="*/ 284736 w 3175573"/>
                  <a:gd name="connsiteY4-340" fmla="*/ 21562 h 969300"/>
                  <a:gd name="connsiteX5-341" fmla="*/ 737173 w 3175573"/>
                  <a:gd name="connsiteY5-342" fmla="*/ 488288 h 969300"/>
                  <a:gd name="connsiteX6-343" fmla="*/ 1508698 w 3175573"/>
                  <a:gd name="connsiteY6-344" fmla="*/ 354938 h 969300"/>
                  <a:gd name="connsiteX7-345" fmla="*/ 2561211 w 3175573"/>
                  <a:gd name="connsiteY7-346" fmla="*/ 564488 h 969300"/>
                  <a:gd name="connsiteX8-347" fmla="*/ 3175573 w 3175573"/>
                  <a:gd name="connsiteY8-348" fmla="*/ 835950 h 969300"/>
                  <a:gd name="connsiteX9-349" fmla="*/ 3175573 w 3175573"/>
                  <a:gd name="connsiteY9-350" fmla="*/ 964538 h 969300"/>
                  <a:gd name="connsiteX10-351" fmla="*/ 584773 w 3175573"/>
                  <a:gd name="connsiteY10-352" fmla="*/ 969300 h 969300"/>
                  <a:gd name="connsiteX0-353" fmla="*/ 584773 w 3175573"/>
                  <a:gd name="connsiteY0-354" fmla="*/ 969300 h 969300"/>
                  <a:gd name="connsiteX1-355" fmla="*/ 584773 w 3175573"/>
                  <a:gd name="connsiteY1-356" fmla="*/ 835950 h 969300"/>
                  <a:gd name="connsiteX2-357" fmla="*/ 494286 w 3175573"/>
                  <a:gd name="connsiteY2-358" fmla="*/ 459713 h 969300"/>
                  <a:gd name="connsiteX3-359" fmla="*/ 32323 w 3175573"/>
                  <a:gd name="connsiteY3-360" fmla="*/ 316838 h 969300"/>
                  <a:gd name="connsiteX4-361" fmla="*/ 284736 w 3175573"/>
                  <a:gd name="connsiteY4-362" fmla="*/ 21562 h 969300"/>
                  <a:gd name="connsiteX5-363" fmla="*/ 737173 w 3175573"/>
                  <a:gd name="connsiteY5-364" fmla="*/ 488288 h 969300"/>
                  <a:gd name="connsiteX6-365" fmla="*/ 1508698 w 3175573"/>
                  <a:gd name="connsiteY6-366" fmla="*/ 354938 h 969300"/>
                  <a:gd name="connsiteX7-367" fmla="*/ 2561211 w 3175573"/>
                  <a:gd name="connsiteY7-368" fmla="*/ 564488 h 969300"/>
                  <a:gd name="connsiteX8-369" fmla="*/ 3175573 w 3175573"/>
                  <a:gd name="connsiteY8-370" fmla="*/ 835950 h 969300"/>
                  <a:gd name="connsiteX9-371" fmla="*/ 3175573 w 3175573"/>
                  <a:gd name="connsiteY9-372" fmla="*/ 964538 h 969300"/>
                  <a:gd name="connsiteX10-373" fmla="*/ 584773 w 3175573"/>
                  <a:gd name="connsiteY10-374" fmla="*/ 969300 h 969300"/>
                  <a:gd name="connsiteX0-375" fmla="*/ 584773 w 3175573"/>
                  <a:gd name="connsiteY0-376" fmla="*/ 969300 h 969300"/>
                  <a:gd name="connsiteX1-377" fmla="*/ 584773 w 3175573"/>
                  <a:gd name="connsiteY1-378" fmla="*/ 835950 h 969300"/>
                  <a:gd name="connsiteX2-379" fmla="*/ 494286 w 3175573"/>
                  <a:gd name="connsiteY2-380" fmla="*/ 459713 h 969300"/>
                  <a:gd name="connsiteX3-381" fmla="*/ 32323 w 3175573"/>
                  <a:gd name="connsiteY3-382" fmla="*/ 316838 h 969300"/>
                  <a:gd name="connsiteX4-383" fmla="*/ 284736 w 3175573"/>
                  <a:gd name="connsiteY4-384" fmla="*/ 21562 h 969300"/>
                  <a:gd name="connsiteX5-385" fmla="*/ 737173 w 3175573"/>
                  <a:gd name="connsiteY5-386" fmla="*/ 488288 h 969300"/>
                  <a:gd name="connsiteX6-387" fmla="*/ 1508698 w 3175573"/>
                  <a:gd name="connsiteY6-388" fmla="*/ 354938 h 969300"/>
                  <a:gd name="connsiteX7-389" fmla="*/ 2561211 w 3175573"/>
                  <a:gd name="connsiteY7-390" fmla="*/ 564488 h 969300"/>
                  <a:gd name="connsiteX8-391" fmla="*/ 3175573 w 3175573"/>
                  <a:gd name="connsiteY8-392" fmla="*/ 835950 h 969300"/>
                  <a:gd name="connsiteX9-393" fmla="*/ 3175573 w 3175573"/>
                  <a:gd name="connsiteY9-394" fmla="*/ 964538 h 969300"/>
                  <a:gd name="connsiteX10-395" fmla="*/ 584773 w 3175573"/>
                  <a:gd name="connsiteY10-396" fmla="*/ 969300 h 969300"/>
                  <a:gd name="connsiteX0-397" fmla="*/ 580409 w 3171209"/>
                  <a:gd name="connsiteY0-398" fmla="*/ 969999 h 969999"/>
                  <a:gd name="connsiteX1-399" fmla="*/ 580409 w 3171209"/>
                  <a:gd name="connsiteY1-400" fmla="*/ 836649 h 969999"/>
                  <a:gd name="connsiteX2-401" fmla="*/ 489922 w 3171209"/>
                  <a:gd name="connsiteY2-402" fmla="*/ 460412 h 969999"/>
                  <a:gd name="connsiteX3-403" fmla="*/ 32721 w 3171209"/>
                  <a:gd name="connsiteY3-404" fmla="*/ 312775 h 969999"/>
                  <a:gd name="connsiteX4-405" fmla="*/ 280372 w 3171209"/>
                  <a:gd name="connsiteY4-406" fmla="*/ 22261 h 969999"/>
                  <a:gd name="connsiteX5-407" fmla="*/ 732809 w 3171209"/>
                  <a:gd name="connsiteY5-408" fmla="*/ 488987 h 969999"/>
                  <a:gd name="connsiteX6-409" fmla="*/ 1504334 w 3171209"/>
                  <a:gd name="connsiteY6-410" fmla="*/ 355637 h 969999"/>
                  <a:gd name="connsiteX7-411" fmla="*/ 2556847 w 3171209"/>
                  <a:gd name="connsiteY7-412" fmla="*/ 565187 h 969999"/>
                  <a:gd name="connsiteX8-413" fmla="*/ 3171209 w 3171209"/>
                  <a:gd name="connsiteY8-414" fmla="*/ 836649 h 969999"/>
                  <a:gd name="connsiteX9-415" fmla="*/ 3171209 w 3171209"/>
                  <a:gd name="connsiteY9-416" fmla="*/ 965237 h 969999"/>
                  <a:gd name="connsiteX10-417" fmla="*/ 580409 w 3171209"/>
                  <a:gd name="connsiteY10-418" fmla="*/ 969999 h 969999"/>
                  <a:gd name="connsiteX0-419" fmla="*/ 580409 w 3171209"/>
                  <a:gd name="connsiteY0-420" fmla="*/ 969999 h 969999"/>
                  <a:gd name="connsiteX1-421" fmla="*/ 580409 w 3171209"/>
                  <a:gd name="connsiteY1-422" fmla="*/ 836649 h 969999"/>
                  <a:gd name="connsiteX2-423" fmla="*/ 489922 w 3171209"/>
                  <a:gd name="connsiteY2-424" fmla="*/ 460412 h 969999"/>
                  <a:gd name="connsiteX3-425" fmla="*/ 32721 w 3171209"/>
                  <a:gd name="connsiteY3-426" fmla="*/ 312775 h 969999"/>
                  <a:gd name="connsiteX4-427" fmla="*/ 280372 w 3171209"/>
                  <a:gd name="connsiteY4-428" fmla="*/ 22261 h 969999"/>
                  <a:gd name="connsiteX5-429" fmla="*/ 732809 w 3171209"/>
                  <a:gd name="connsiteY5-430" fmla="*/ 488987 h 969999"/>
                  <a:gd name="connsiteX6-431" fmla="*/ 1504334 w 3171209"/>
                  <a:gd name="connsiteY6-432" fmla="*/ 355637 h 969999"/>
                  <a:gd name="connsiteX7-433" fmla="*/ 2556847 w 3171209"/>
                  <a:gd name="connsiteY7-434" fmla="*/ 565187 h 969999"/>
                  <a:gd name="connsiteX8-435" fmla="*/ 3171209 w 3171209"/>
                  <a:gd name="connsiteY8-436" fmla="*/ 836649 h 969999"/>
                  <a:gd name="connsiteX9-437" fmla="*/ 3171209 w 3171209"/>
                  <a:gd name="connsiteY9-438" fmla="*/ 965237 h 969999"/>
                  <a:gd name="connsiteX10-439" fmla="*/ 580409 w 3171209"/>
                  <a:gd name="connsiteY10-440" fmla="*/ 969999 h 969999"/>
                  <a:gd name="connsiteX0-441" fmla="*/ 583883 w 3174683"/>
                  <a:gd name="connsiteY0-442" fmla="*/ 967054 h 967054"/>
                  <a:gd name="connsiteX1-443" fmla="*/ 583883 w 3174683"/>
                  <a:gd name="connsiteY1-444" fmla="*/ 833704 h 967054"/>
                  <a:gd name="connsiteX2-445" fmla="*/ 493396 w 3174683"/>
                  <a:gd name="connsiteY2-446" fmla="*/ 457467 h 967054"/>
                  <a:gd name="connsiteX3-447" fmla="*/ 36195 w 3174683"/>
                  <a:gd name="connsiteY3-448" fmla="*/ 309830 h 967054"/>
                  <a:gd name="connsiteX4-449" fmla="*/ 283846 w 3174683"/>
                  <a:gd name="connsiteY4-450" fmla="*/ 19316 h 967054"/>
                  <a:gd name="connsiteX5-451" fmla="*/ 736283 w 3174683"/>
                  <a:gd name="connsiteY5-452" fmla="*/ 486042 h 967054"/>
                  <a:gd name="connsiteX6-453" fmla="*/ 1507808 w 3174683"/>
                  <a:gd name="connsiteY6-454" fmla="*/ 352692 h 967054"/>
                  <a:gd name="connsiteX7-455" fmla="*/ 2560321 w 3174683"/>
                  <a:gd name="connsiteY7-456" fmla="*/ 562242 h 967054"/>
                  <a:gd name="connsiteX8-457" fmla="*/ 3174683 w 3174683"/>
                  <a:gd name="connsiteY8-458" fmla="*/ 833704 h 967054"/>
                  <a:gd name="connsiteX9-459" fmla="*/ 3174683 w 3174683"/>
                  <a:gd name="connsiteY9-460" fmla="*/ 962292 h 967054"/>
                  <a:gd name="connsiteX10-461" fmla="*/ 583883 w 3174683"/>
                  <a:gd name="connsiteY10-462" fmla="*/ 967054 h 967054"/>
                  <a:gd name="connsiteX0-463" fmla="*/ 583883 w 3174683"/>
                  <a:gd name="connsiteY0-464" fmla="*/ 967054 h 967054"/>
                  <a:gd name="connsiteX1-465" fmla="*/ 583883 w 3174683"/>
                  <a:gd name="connsiteY1-466" fmla="*/ 833704 h 967054"/>
                  <a:gd name="connsiteX2-467" fmla="*/ 479108 w 3174683"/>
                  <a:gd name="connsiteY2-468" fmla="*/ 469374 h 967054"/>
                  <a:gd name="connsiteX3-469" fmla="*/ 36195 w 3174683"/>
                  <a:gd name="connsiteY3-470" fmla="*/ 309830 h 967054"/>
                  <a:gd name="connsiteX4-471" fmla="*/ 283846 w 3174683"/>
                  <a:gd name="connsiteY4-472" fmla="*/ 19316 h 967054"/>
                  <a:gd name="connsiteX5-473" fmla="*/ 736283 w 3174683"/>
                  <a:gd name="connsiteY5-474" fmla="*/ 486042 h 967054"/>
                  <a:gd name="connsiteX6-475" fmla="*/ 1507808 w 3174683"/>
                  <a:gd name="connsiteY6-476" fmla="*/ 352692 h 967054"/>
                  <a:gd name="connsiteX7-477" fmla="*/ 2560321 w 3174683"/>
                  <a:gd name="connsiteY7-478" fmla="*/ 562242 h 967054"/>
                  <a:gd name="connsiteX8-479" fmla="*/ 3174683 w 3174683"/>
                  <a:gd name="connsiteY8-480" fmla="*/ 833704 h 967054"/>
                  <a:gd name="connsiteX9-481" fmla="*/ 3174683 w 3174683"/>
                  <a:gd name="connsiteY9-482" fmla="*/ 962292 h 967054"/>
                  <a:gd name="connsiteX10-483" fmla="*/ 583883 w 3174683"/>
                  <a:gd name="connsiteY10-484" fmla="*/ 967054 h 967054"/>
                  <a:gd name="connsiteX0-485" fmla="*/ 583883 w 3174683"/>
                  <a:gd name="connsiteY0-486" fmla="*/ 967054 h 967054"/>
                  <a:gd name="connsiteX1-487" fmla="*/ 583883 w 3174683"/>
                  <a:gd name="connsiteY1-488" fmla="*/ 833704 h 967054"/>
                  <a:gd name="connsiteX2-489" fmla="*/ 479108 w 3174683"/>
                  <a:gd name="connsiteY2-490" fmla="*/ 469374 h 967054"/>
                  <a:gd name="connsiteX3-491" fmla="*/ 36195 w 3174683"/>
                  <a:gd name="connsiteY3-492" fmla="*/ 309830 h 967054"/>
                  <a:gd name="connsiteX4-493" fmla="*/ 283846 w 3174683"/>
                  <a:gd name="connsiteY4-494" fmla="*/ 19316 h 967054"/>
                  <a:gd name="connsiteX5-495" fmla="*/ 736283 w 3174683"/>
                  <a:gd name="connsiteY5-496" fmla="*/ 486042 h 967054"/>
                  <a:gd name="connsiteX6-497" fmla="*/ 1507808 w 3174683"/>
                  <a:gd name="connsiteY6-498" fmla="*/ 352692 h 967054"/>
                  <a:gd name="connsiteX7-499" fmla="*/ 2560321 w 3174683"/>
                  <a:gd name="connsiteY7-500" fmla="*/ 562242 h 967054"/>
                  <a:gd name="connsiteX8-501" fmla="*/ 3174683 w 3174683"/>
                  <a:gd name="connsiteY8-502" fmla="*/ 833704 h 967054"/>
                  <a:gd name="connsiteX9-503" fmla="*/ 3174683 w 3174683"/>
                  <a:gd name="connsiteY9-504" fmla="*/ 962292 h 967054"/>
                  <a:gd name="connsiteX10-505" fmla="*/ 583883 w 3174683"/>
                  <a:gd name="connsiteY10-506" fmla="*/ 967054 h 967054"/>
                  <a:gd name="connsiteX0-507" fmla="*/ 583883 w 3174683"/>
                  <a:gd name="connsiteY0-508" fmla="*/ 967054 h 967054"/>
                  <a:gd name="connsiteX1-509" fmla="*/ 583883 w 3174683"/>
                  <a:gd name="connsiteY1-510" fmla="*/ 833704 h 967054"/>
                  <a:gd name="connsiteX2-511" fmla="*/ 479108 w 3174683"/>
                  <a:gd name="connsiteY2-512" fmla="*/ 469374 h 967054"/>
                  <a:gd name="connsiteX3-513" fmla="*/ 36195 w 3174683"/>
                  <a:gd name="connsiteY3-514" fmla="*/ 309830 h 967054"/>
                  <a:gd name="connsiteX4-515" fmla="*/ 283846 w 3174683"/>
                  <a:gd name="connsiteY4-516" fmla="*/ 19316 h 967054"/>
                  <a:gd name="connsiteX5-517" fmla="*/ 736283 w 3174683"/>
                  <a:gd name="connsiteY5-518" fmla="*/ 486042 h 967054"/>
                  <a:gd name="connsiteX6-519" fmla="*/ 1507808 w 3174683"/>
                  <a:gd name="connsiteY6-520" fmla="*/ 352692 h 967054"/>
                  <a:gd name="connsiteX7-521" fmla="*/ 2560321 w 3174683"/>
                  <a:gd name="connsiteY7-522" fmla="*/ 562242 h 967054"/>
                  <a:gd name="connsiteX8-523" fmla="*/ 3174683 w 3174683"/>
                  <a:gd name="connsiteY8-524" fmla="*/ 833704 h 967054"/>
                  <a:gd name="connsiteX9-525" fmla="*/ 3174683 w 3174683"/>
                  <a:gd name="connsiteY9-526" fmla="*/ 962292 h 967054"/>
                  <a:gd name="connsiteX10-527" fmla="*/ 583883 w 3174683"/>
                  <a:gd name="connsiteY10-528" fmla="*/ 967054 h 967054"/>
                  <a:gd name="connsiteX0-529" fmla="*/ 583883 w 3174683"/>
                  <a:gd name="connsiteY0-530" fmla="*/ 967054 h 967054"/>
                  <a:gd name="connsiteX1-531" fmla="*/ 583883 w 3174683"/>
                  <a:gd name="connsiteY1-532" fmla="*/ 833704 h 967054"/>
                  <a:gd name="connsiteX2-533" fmla="*/ 479108 w 3174683"/>
                  <a:gd name="connsiteY2-534" fmla="*/ 469374 h 967054"/>
                  <a:gd name="connsiteX3-535" fmla="*/ 36195 w 3174683"/>
                  <a:gd name="connsiteY3-536" fmla="*/ 309830 h 967054"/>
                  <a:gd name="connsiteX4-537" fmla="*/ 283846 w 3174683"/>
                  <a:gd name="connsiteY4-538" fmla="*/ 19316 h 967054"/>
                  <a:gd name="connsiteX5-539" fmla="*/ 736283 w 3174683"/>
                  <a:gd name="connsiteY5-540" fmla="*/ 486042 h 967054"/>
                  <a:gd name="connsiteX6-541" fmla="*/ 1507808 w 3174683"/>
                  <a:gd name="connsiteY6-542" fmla="*/ 352692 h 967054"/>
                  <a:gd name="connsiteX7-543" fmla="*/ 2560321 w 3174683"/>
                  <a:gd name="connsiteY7-544" fmla="*/ 562242 h 967054"/>
                  <a:gd name="connsiteX8-545" fmla="*/ 3174683 w 3174683"/>
                  <a:gd name="connsiteY8-546" fmla="*/ 833704 h 967054"/>
                  <a:gd name="connsiteX9-547" fmla="*/ 3174683 w 3174683"/>
                  <a:gd name="connsiteY9-548" fmla="*/ 962292 h 967054"/>
                  <a:gd name="connsiteX10-549" fmla="*/ 583883 w 3174683"/>
                  <a:gd name="connsiteY10-550" fmla="*/ 967054 h 967054"/>
                  <a:gd name="connsiteX0-551" fmla="*/ 583883 w 3174683"/>
                  <a:gd name="connsiteY0-552" fmla="*/ 967054 h 967054"/>
                  <a:gd name="connsiteX1-553" fmla="*/ 583883 w 3174683"/>
                  <a:gd name="connsiteY1-554" fmla="*/ 833704 h 967054"/>
                  <a:gd name="connsiteX2-555" fmla="*/ 479108 w 3174683"/>
                  <a:gd name="connsiteY2-556" fmla="*/ 469374 h 967054"/>
                  <a:gd name="connsiteX3-557" fmla="*/ 36195 w 3174683"/>
                  <a:gd name="connsiteY3-558" fmla="*/ 309830 h 967054"/>
                  <a:gd name="connsiteX4-559" fmla="*/ 283846 w 3174683"/>
                  <a:gd name="connsiteY4-560" fmla="*/ 19316 h 967054"/>
                  <a:gd name="connsiteX5-561" fmla="*/ 736283 w 3174683"/>
                  <a:gd name="connsiteY5-562" fmla="*/ 486042 h 967054"/>
                  <a:gd name="connsiteX6-563" fmla="*/ 1507808 w 3174683"/>
                  <a:gd name="connsiteY6-564" fmla="*/ 352692 h 967054"/>
                  <a:gd name="connsiteX7-565" fmla="*/ 2560321 w 3174683"/>
                  <a:gd name="connsiteY7-566" fmla="*/ 562242 h 967054"/>
                  <a:gd name="connsiteX8-567" fmla="*/ 3174683 w 3174683"/>
                  <a:gd name="connsiteY8-568" fmla="*/ 833704 h 967054"/>
                  <a:gd name="connsiteX9-569" fmla="*/ 3174683 w 3174683"/>
                  <a:gd name="connsiteY9-570" fmla="*/ 962292 h 967054"/>
                  <a:gd name="connsiteX10-571" fmla="*/ 583883 w 3174683"/>
                  <a:gd name="connsiteY10-572" fmla="*/ 967054 h 967054"/>
                  <a:gd name="connsiteX0-573" fmla="*/ 588306 w 3179106"/>
                  <a:gd name="connsiteY0-574" fmla="*/ 963580 h 963580"/>
                  <a:gd name="connsiteX1-575" fmla="*/ 588306 w 3179106"/>
                  <a:gd name="connsiteY1-576" fmla="*/ 830230 h 963580"/>
                  <a:gd name="connsiteX2-577" fmla="*/ 483531 w 3179106"/>
                  <a:gd name="connsiteY2-578" fmla="*/ 465900 h 963580"/>
                  <a:gd name="connsiteX3-579" fmla="*/ 40618 w 3179106"/>
                  <a:gd name="connsiteY3-580" fmla="*/ 306356 h 963580"/>
                  <a:gd name="connsiteX4-581" fmla="*/ 288269 w 3179106"/>
                  <a:gd name="connsiteY4-582" fmla="*/ 15842 h 963580"/>
                  <a:gd name="connsiteX5-583" fmla="*/ 740706 w 3179106"/>
                  <a:gd name="connsiteY5-584" fmla="*/ 482568 h 963580"/>
                  <a:gd name="connsiteX6-585" fmla="*/ 1512231 w 3179106"/>
                  <a:gd name="connsiteY6-586" fmla="*/ 349218 h 963580"/>
                  <a:gd name="connsiteX7-587" fmla="*/ 2564744 w 3179106"/>
                  <a:gd name="connsiteY7-588" fmla="*/ 558768 h 963580"/>
                  <a:gd name="connsiteX8-589" fmla="*/ 3179106 w 3179106"/>
                  <a:gd name="connsiteY8-590" fmla="*/ 830230 h 963580"/>
                  <a:gd name="connsiteX9-591" fmla="*/ 3179106 w 3179106"/>
                  <a:gd name="connsiteY9-592" fmla="*/ 958818 h 963580"/>
                  <a:gd name="connsiteX10-593" fmla="*/ 588306 w 3179106"/>
                  <a:gd name="connsiteY10-594" fmla="*/ 963580 h 963580"/>
                  <a:gd name="connsiteX0-595" fmla="*/ 587277 w 3178077"/>
                  <a:gd name="connsiteY0-596" fmla="*/ 968048 h 968048"/>
                  <a:gd name="connsiteX1-597" fmla="*/ 587277 w 3178077"/>
                  <a:gd name="connsiteY1-598" fmla="*/ 834698 h 968048"/>
                  <a:gd name="connsiteX2-599" fmla="*/ 482502 w 3178077"/>
                  <a:gd name="connsiteY2-600" fmla="*/ 470368 h 968048"/>
                  <a:gd name="connsiteX3-601" fmla="*/ 39589 w 3178077"/>
                  <a:gd name="connsiteY3-602" fmla="*/ 310824 h 968048"/>
                  <a:gd name="connsiteX4-603" fmla="*/ 287240 w 3178077"/>
                  <a:gd name="connsiteY4-604" fmla="*/ 20310 h 968048"/>
                  <a:gd name="connsiteX5-605" fmla="*/ 739677 w 3178077"/>
                  <a:gd name="connsiteY5-606" fmla="*/ 487036 h 968048"/>
                  <a:gd name="connsiteX6-607" fmla="*/ 1511202 w 3178077"/>
                  <a:gd name="connsiteY6-608" fmla="*/ 353686 h 968048"/>
                  <a:gd name="connsiteX7-609" fmla="*/ 2563715 w 3178077"/>
                  <a:gd name="connsiteY7-610" fmla="*/ 563236 h 968048"/>
                  <a:gd name="connsiteX8-611" fmla="*/ 3178077 w 3178077"/>
                  <a:gd name="connsiteY8-612" fmla="*/ 834698 h 968048"/>
                  <a:gd name="connsiteX9-613" fmla="*/ 3178077 w 3178077"/>
                  <a:gd name="connsiteY9-614" fmla="*/ 963286 h 968048"/>
                  <a:gd name="connsiteX10-615" fmla="*/ 587277 w 3178077"/>
                  <a:gd name="connsiteY10-616" fmla="*/ 968048 h 968048"/>
                  <a:gd name="connsiteX0-617" fmla="*/ 587277 w 3178077"/>
                  <a:gd name="connsiteY0-618" fmla="*/ 968048 h 968048"/>
                  <a:gd name="connsiteX1-619" fmla="*/ 587277 w 3178077"/>
                  <a:gd name="connsiteY1-620" fmla="*/ 834698 h 968048"/>
                  <a:gd name="connsiteX2-621" fmla="*/ 482502 w 3178077"/>
                  <a:gd name="connsiteY2-622" fmla="*/ 470368 h 968048"/>
                  <a:gd name="connsiteX3-623" fmla="*/ 39589 w 3178077"/>
                  <a:gd name="connsiteY3-624" fmla="*/ 310824 h 968048"/>
                  <a:gd name="connsiteX4-625" fmla="*/ 287240 w 3178077"/>
                  <a:gd name="connsiteY4-626" fmla="*/ 20310 h 968048"/>
                  <a:gd name="connsiteX5-627" fmla="*/ 739677 w 3178077"/>
                  <a:gd name="connsiteY5-628" fmla="*/ 487036 h 968048"/>
                  <a:gd name="connsiteX6-629" fmla="*/ 1511202 w 3178077"/>
                  <a:gd name="connsiteY6-630" fmla="*/ 353686 h 968048"/>
                  <a:gd name="connsiteX7-631" fmla="*/ 2563715 w 3178077"/>
                  <a:gd name="connsiteY7-632" fmla="*/ 563236 h 968048"/>
                  <a:gd name="connsiteX8-633" fmla="*/ 3178077 w 3178077"/>
                  <a:gd name="connsiteY8-634" fmla="*/ 834698 h 968048"/>
                  <a:gd name="connsiteX9-635" fmla="*/ 3178077 w 3178077"/>
                  <a:gd name="connsiteY9-636" fmla="*/ 963286 h 968048"/>
                  <a:gd name="connsiteX10-637" fmla="*/ 587277 w 3178077"/>
                  <a:gd name="connsiteY10-638" fmla="*/ 968048 h 968048"/>
                  <a:gd name="connsiteX0-639" fmla="*/ 587277 w 3178077"/>
                  <a:gd name="connsiteY0-640" fmla="*/ 968048 h 968048"/>
                  <a:gd name="connsiteX1-641" fmla="*/ 587277 w 3178077"/>
                  <a:gd name="connsiteY1-642" fmla="*/ 834698 h 968048"/>
                  <a:gd name="connsiteX2-643" fmla="*/ 482502 w 3178077"/>
                  <a:gd name="connsiteY2-644" fmla="*/ 470368 h 968048"/>
                  <a:gd name="connsiteX3-645" fmla="*/ 39589 w 3178077"/>
                  <a:gd name="connsiteY3-646" fmla="*/ 310824 h 968048"/>
                  <a:gd name="connsiteX4-647" fmla="*/ 287240 w 3178077"/>
                  <a:gd name="connsiteY4-648" fmla="*/ 20310 h 968048"/>
                  <a:gd name="connsiteX5-649" fmla="*/ 739677 w 3178077"/>
                  <a:gd name="connsiteY5-650" fmla="*/ 487036 h 968048"/>
                  <a:gd name="connsiteX6-651" fmla="*/ 1511202 w 3178077"/>
                  <a:gd name="connsiteY6-652" fmla="*/ 353686 h 968048"/>
                  <a:gd name="connsiteX7-653" fmla="*/ 2563715 w 3178077"/>
                  <a:gd name="connsiteY7-654" fmla="*/ 563236 h 968048"/>
                  <a:gd name="connsiteX8-655" fmla="*/ 3178077 w 3178077"/>
                  <a:gd name="connsiteY8-656" fmla="*/ 834698 h 968048"/>
                  <a:gd name="connsiteX9-657" fmla="*/ 3178077 w 3178077"/>
                  <a:gd name="connsiteY9-658" fmla="*/ 963286 h 968048"/>
                  <a:gd name="connsiteX10-659" fmla="*/ 587277 w 3178077"/>
                  <a:gd name="connsiteY10-660" fmla="*/ 968048 h 9680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3178077" h="968048">
                    <a:moveTo>
                      <a:pt x="587277" y="968048"/>
                    </a:moveTo>
                    <a:lnTo>
                      <a:pt x="587277" y="834698"/>
                    </a:lnTo>
                    <a:cubicBezTo>
                      <a:pt x="714278" y="666423"/>
                      <a:pt x="741264" y="576730"/>
                      <a:pt x="482502" y="470368"/>
                    </a:cubicBezTo>
                    <a:cubicBezTo>
                      <a:pt x="259458" y="408456"/>
                      <a:pt x="148334" y="432267"/>
                      <a:pt x="39589" y="310824"/>
                    </a:cubicBezTo>
                    <a:cubicBezTo>
                      <a:pt x="-110429" y="60791"/>
                      <a:pt x="208659" y="-48746"/>
                      <a:pt x="287240" y="20310"/>
                    </a:cubicBezTo>
                    <a:cubicBezTo>
                      <a:pt x="484090" y="115561"/>
                      <a:pt x="542827" y="377498"/>
                      <a:pt x="739677" y="487036"/>
                    </a:cubicBezTo>
                    <a:cubicBezTo>
                      <a:pt x="1134964" y="647374"/>
                      <a:pt x="1306414" y="474336"/>
                      <a:pt x="1511202" y="353686"/>
                    </a:cubicBezTo>
                    <a:cubicBezTo>
                      <a:pt x="1752503" y="771199"/>
                      <a:pt x="2131915" y="812474"/>
                      <a:pt x="2563715" y="563236"/>
                    </a:cubicBezTo>
                    <a:cubicBezTo>
                      <a:pt x="2758977" y="682298"/>
                      <a:pt x="2906615" y="801361"/>
                      <a:pt x="3178077" y="834698"/>
                    </a:cubicBezTo>
                    <a:lnTo>
                      <a:pt x="3178077" y="963286"/>
                    </a:lnTo>
                    <a:lnTo>
                      <a:pt x="587277" y="968048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泪滴形 55"/>
              <p:cNvSpPr/>
              <p:nvPr>
                <p:custDataLst>
                  <p:tags r:id="rId29"/>
                </p:custDataLst>
              </p:nvPr>
            </p:nvSpPr>
            <p:spPr>
              <a:xfrm rot="5552979">
                <a:off x="3539835" y="5416951"/>
                <a:ext cx="416454" cy="493371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416454" h="493371">
                    <a:moveTo>
                      <a:pt x="218" y="364900"/>
                    </a:moveTo>
                    <a:cubicBezTo>
                      <a:pt x="-6907" y="230606"/>
                      <a:pt x="161796" y="228210"/>
                      <a:pt x="269539" y="178042"/>
                    </a:cubicBezTo>
                    <a:cubicBezTo>
                      <a:pt x="345457" y="117901"/>
                      <a:pt x="348371" y="77691"/>
                      <a:pt x="390137" y="0"/>
                    </a:cubicBezTo>
                    <a:cubicBezTo>
                      <a:pt x="419213" y="74123"/>
                      <a:pt x="430848" y="184777"/>
                      <a:pt x="389934" y="293004"/>
                    </a:cubicBezTo>
                    <a:cubicBezTo>
                      <a:pt x="361175" y="394727"/>
                      <a:pt x="255084" y="476703"/>
                      <a:pt x="190131" y="488686"/>
                    </a:cubicBezTo>
                    <a:cubicBezTo>
                      <a:pt x="125178" y="500669"/>
                      <a:pt x="7343" y="499194"/>
                      <a:pt x="218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1" name="泪滴形 55"/>
              <p:cNvSpPr/>
              <p:nvPr>
                <p:custDataLst>
                  <p:tags r:id="rId30"/>
                </p:custDataLst>
              </p:nvPr>
            </p:nvSpPr>
            <p:spPr>
              <a:xfrm rot="8258284" flipH="1">
                <a:off x="3079555" y="6029560"/>
                <a:ext cx="205227" cy="243718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  <a:gd name="connsiteX0-253" fmla="*/ 0 w 416236"/>
                  <a:gd name="connsiteY0-254" fmla="*/ 364900 h 493371"/>
                  <a:gd name="connsiteX1-255" fmla="*/ 389919 w 416236"/>
                  <a:gd name="connsiteY1-256" fmla="*/ 0 h 493371"/>
                  <a:gd name="connsiteX2-257" fmla="*/ 389716 w 416236"/>
                  <a:gd name="connsiteY2-258" fmla="*/ 293004 h 493371"/>
                  <a:gd name="connsiteX3-259" fmla="*/ 189913 w 416236"/>
                  <a:gd name="connsiteY3-260" fmla="*/ 488686 h 493371"/>
                  <a:gd name="connsiteX4-261" fmla="*/ 0 w 416236"/>
                  <a:gd name="connsiteY4-262" fmla="*/ 364900 h 493371"/>
                  <a:gd name="connsiteX0-263" fmla="*/ 329 w 416565"/>
                  <a:gd name="connsiteY0-264" fmla="*/ 364900 h 493062"/>
                  <a:gd name="connsiteX1-265" fmla="*/ 390248 w 416565"/>
                  <a:gd name="connsiteY1-266" fmla="*/ 0 h 493062"/>
                  <a:gd name="connsiteX2-267" fmla="*/ 390045 w 416565"/>
                  <a:gd name="connsiteY2-268" fmla="*/ 293004 h 493062"/>
                  <a:gd name="connsiteX3-269" fmla="*/ 190242 w 416565"/>
                  <a:gd name="connsiteY3-270" fmla="*/ 488686 h 493062"/>
                  <a:gd name="connsiteX4-271" fmla="*/ 329 w 416565"/>
                  <a:gd name="connsiteY4-272" fmla="*/ 364900 h 493062"/>
                  <a:gd name="connsiteX0-273" fmla="*/ 984 w 417220"/>
                  <a:gd name="connsiteY0-274" fmla="*/ 364900 h 495473"/>
                  <a:gd name="connsiteX1-275" fmla="*/ 390903 w 417220"/>
                  <a:gd name="connsiteY1-276" fmla="*/ 0 h 495473"/>
                  <a:gd name="connsiteX2-277" fmla="*/ 390700 w 417220"/>
                  <a:gd name="connsiteY2-278" fmla="*/ 293004 h 495473"/>
                  <a:gd name="connsiteX3-279" fmla="*/ 190897 w 417220"/>
                  <a:gd name="connsiteY3-280" fmla="*/ 488686 h 495473"/>
                  <a:gd name="connsiteX4-281" fmla="*/ 984 w 417220"/>
                  <a:gd name="connsiteY4-282" fmla="*/ 364900 h 4954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17220" h="495472">
                    <a:moveTo>
                      <a:pt x="984" y="364900"/>
                    </a:moveTo>
                    <a:cubicBezTo>
                      <a:pt x="-20815" y="215803"/>
                      <a:pt x="325950" y="11983"/>
                      <a:pt x="390903" y="0"/>
                    </a:cubicBezTo>
                    <a:cubicBezTo>
                      <a:pt x="419979" y="74123"/>
                      <a:pt x="431614" y="184777"/>
                      <a:pt x="390700" y="293004"/>
                    </a:cubicBezTo>
                    <a:cubicBezTo>
                      <a:pt x="361941" y="394727"/>
                      <a:pt x="255850" y="476703"/>
                      <a:pt x="190897" y="488686"/>
                    </a:cubicBezTo>
                    <a:cubicBezTo>
                      <a:pt x="125944" y="500669"/>
                      <a:pt x="22783" y="513997"/>
                      <a:pt x="984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任意多边形: 形状 224"/>
              <p:cNvSpPr/>
              <p:nvPr>
                <p:custDataLst>
                  <p:tags r:id="rId31"/>
                </p:custDataLst>
              </p:nvPr>
            </p:nvSpPr>
            <p:spPr>
              <a:xfrm>
                <a:off x="119061" y="6355866"/>
                <a:ext cx="3076577" cy="98792"/>
              </a:xfrm>
              <a:custGeom>
                <a:avLst/>
                <a:gdLst>
                  <a:gd name="connsiteX0" fmla="*/ 592139 w 3076577"/>
                  <a:gd name="connsiteY0" fmla="*/ 0 h 98792"/>
                  <a:gd name="connsiteX1" fmla="*/ 3076577 w 3076577"/>
                  <a:gd name="connsiteY1" fmla="*/ 0 h 98792"/>
                  <a:gd name="connsiteX2" fmla="*/ 3076577 w 3076577"/>
                  <a:gd name="connsiteY2" fmla="*/ 98792 h 98792"/>
                  <a:gd name="connsiteX3" fmla="*/ 592139 w 3076577"/>
                  <a:gd name="connsiteY3" fmla="*/ 98792 h 98792"/>
                  <a:gd name="connsiteX4" fmla="*/ 592139 w 3076577"/>
                  <a:gd name="connsiteY4" fmla="*/ 98791 h 98792"/>
                  <a:gd name="connsiteX5" fmla="*/ 48455 w 3076577"/>
                  <a:gd name="connsiteY5" fmla="*/ 98791 h 98792"/>
                  <a:gd name="connsiteX6" fmla="*/ 0 w 3076577"/>
                  <a:gd name="connsiteY6" fmla="*/ 50336 h 98792"/>
                  <a:gd name="connsiteX7" fmla="*/ 48455 w 3076577"/>
                  <a:gd name="connsiteY7" fmla="*/ 1881 h 98792"/>
                  <a:gd name="connsiteX8" fmla="*/ 592139 w 3076577"/>
                  <a:gd name="connsiteY8" fmla="*/ 1881 h 9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77" h="98792">
                    <a:moveTo>
                      <a:pt x="592139" y="0"/>
                    </a:moveTo>
                    <a:lnTo>
                      <a:pt x="3076577" y="0"/>
                    </a:lnTo>
                    <a:lnTo>
                      <a:pt x="3076577" y="98792"/>
                    </a:lnTo>
                    <a:lnTo>
                      <a:pt x="592139" y="98792"/>
                    </a:lnTo>
                    <a:lnTo>
                      <a:pt x="592139" y="98791"/>
                    </a:lnTo>
                    <a:lnTo>
                      <a:pt x="48455" y="98791"/>
                    </a:lnTo>
                    <a:cubicBezTo>
                      <a:pt x="21694" y="98791"/>
                      <a:pt x="0" y="77097"/>
                      <a:pt x="0" y="50336"/>
                    </a:cubicBezTo>
                    <a:cubicBezTo>
                      <a:pt x="0" y="23575"/>
                      <a:pt x="21694" y="1881"/>
                      <a:pt x="48455" y="1881"/>
                    </a:cubicBezTo>
                    <a:lnTo>
                      <a:pt x="592139" y="1881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6" name="组合 225"/>
            <p:cNvGrpSpPr/>
            <p:nvPr>
              <p:custDataLst>
                <p:tags r:id="rId23"/>
              </p:custDataLst>
            </p:nvPr>
          </p:nvGrpSpPr>
          <p:grpSpPr>
            <a:xfrm flipH="1">
              <a:off x="6149180" y="5455410"/>
              <a:ext cx="5881689" cy="1002540"/>
              <a:chOff x="119061" y="5455410"/>
              <a:chExt cx="5881689" cy="1002540"/>
            </a:xfrm>
          </p:grpSpPr>
          <p:sp>
            <p:nvSpPr>
              <p:cNvPr id="227" name="任意多边形: 形状 226"/>
              <p:cNvSpPr/>
              <p:nvPr>
                <p:custDataLst>
                  <p:tags r:id="rId24"/>
                </p:custDataLst>
              </p:nvPr>
            </p:nvSpPr>
            <p:spPr>
              <a:xfrm>
                <a:off x="2822673" y="5489902"/>
                <a:ext cx="3178077" cy="968048"/>
              </a:xfrm>
              <a:custGeom>
                <a:avLst/>
                <a:gdLst>
                  <a:gd name="connsiteX0" fmla="*/ 552450 w 3143250"/>
                  <a:gd name="connsiteY0" fmla="*/ 923925 h 923925"/>
                  <a:gd name="connsiteX1" fmla="*/ 552450 w 3143250"/>
                  <a:gd name="connsiteY1" fmla="*/ 790575 h 923925"/>
                  <a:gd name="connsiteX2" fmla="*/ 461963 w 3143250"/>
                  <a:gd name="connsiteY2" fmla="*/ 414338 h 923925"/>
                  <a:gd name="connsiteX3" fmla="*/ 0 w 3143250"/>
                  <a:gd name="connsiteY3" fmla="*/ 271463 h 923925"/>
                  <a:gd name="connsiteX4" fmla="*/ 257175 w 3143250"/>
                  <a:gd name="connsiteY4" fmla="*/ 0 h 923925"/>
                  <a:gd name="connsiteX5" fmla="*/ 704850 w 3143250"/>
                  <a:gd name="connsiteY5" fmla="*/ 442913 h 923925"/>
                  <a:gd name="connsiteX6" fmla="*/ 1476375 w 3143250"/>
                  <a:gd name="connsiteY6" fmla="*/ 309563 h 923925"/>
                  <a:gd name="connsiteX7" fmla="*/ 2528888 w 3143250"/>
                  <a:gd name="connsiteY7" fmla="*/ 519113 h 923925"/>
                  <a:gd name="connsiteX8" fmla="*/ 3143250 w 3143250"/>
                  <a:gd name="connsiteY8" fmla="*/ 790575 h 923925"/>
                  <a:gd name="connsiteX9" fmla="*/ 3143250 w 3143250"/>
                  <a:gd name="connsiteY9" fmla="*/ 919163 h 923925"/>
                  <a:gd name="connsiteX10" fmla="*/ 552450 w 3143250"/>
                  <a:gd name="connsiteY10" fmla="*/ 923925 h 923925"/>
                  <a:gd name="connsiteX0-1" fmla="*/ 552450 w 3143250"/>
                  <a:gd name="connsiteY0-2" fmla="*/ 923925 h 923925"/>
                  <a:gd name="connsiteX1-3" fmla="*/ 552450 w 3143250"/>
                  <a:gd name="connsiteY1-4" fmla="*/ 790575 h 923925"/>
                  <a:gd name="connsiteX2-5" fmla="*/ 461963 w 3143250"/>
                  <a:gd name="connsiteY2-6" fmla="*/ 414338 h 923925"/>
                  <a:gd name="connsiteX3-7" fmla="*/ 0 w 3143250"/>
                  <a:gd name="connsiteY3-8" fmla="*/ 271463 h 923925"/>
                  <a:gd name="connsiteX4-9" fmla="*/ 257175 w 3143250"/>
                  <a:gd name="connsiteY4-10" fmla="*/ 0 h 923925"/>
                  <a:gd name="connsiteX5-11" fmla="*/ 704850 w 3143250"/>
                  <a:gd name="connsiteY5-12" fmla="*/ 442913 h 923925"/>
                  <a:gd name="connsiteX6-13" fmla="*/ 1476375 w 3143250"/>
                  <a:gd name="connsiteY6-14" fmla="*/ 309563 h 923925"/>
                  <a:gd name="connsiteX7-15" fmla="*/ 2528888 w 3143250"/>
                  <a:gd name="connsiteY7-16" fmla="*/ 519113 h 923925"/>
                  <a:gd name="connsiteX8-17" fmla="*/ 3143250 w 3143250"/>
                  <a:gd name="connsiteY8-18" fmla="*/ 790575 h 923925"/>
                  <a:gd name="connsiteX9-19" fmla="*/ 3143250 w 3143250"/>
                  <a:gd name="connsiteY9-20" fmla="*/ 919163 h 923925"/>
                  <a:gd name="connsiteX10-21" fmla="*/ 552450 w 3143250"/>
                  <a:gd name="connsiteY10-22" fmla="*/ 923925 h 923925"/>
                  <a:gd name="connsiteX0-23" fmla="*/ 552450 w 3143250"/>
                  <a:gd name="connsiteY0-24" fmla="*/ 923925 h 923925"/>
                  <a:gd name="connsiteX1-25" fmla="*/ 552450 w 3143250"/>
                  <a:gd name="connsiteY1-26" fmla="*/ 790575 h 923925"/>
                  <a:gd name="connsiteX2-27" fmla="*/ 461963 w 3143250"/>
                  <a:gd name="connsiteY2-28" fmla="*/ 414338 h 923925"/>
                  <a:gd name="connsiteX3-29" fmla="*/ 0 w 3143250"/>
                  <a:gd name="connsiteY3-30" fmla="*/ 271463 h 923925"/>
                  <a:gd name="connsiteX4-31" fmla="*/ 257175 w 3143250"/>
                  <a:gd name="connsiteY4-32" fmla="*/ 0 h 923925"/>
                  <a:gd name="connsiteX5-33" fmla="*/ 704850 w 3143250"/>
                  <a:gd name="connsiteY5-34" fmla="*/ 442913 h 923925"/>
                  <a:gd name="connsiteX6-35" fmla="*/ 1476375 w 3143250"/>
                  <a:gd name="connsiteY6-36" fmla="*/ 309563 h 923925"/>
                  <a:gd name="connsiteX7-37" fmla="*/ 2528888 w 3143250"/>
                  <a:gd name="connsiteY7-38" fmla="*/ 519113 h 923925"/>
                  <a:gd name="connsiteX8-39" fmla="*/ 3143250 w 3143250"/>
                  <a:gd name="connsiteY8-40" fmla="*/ 790575 h 923925"/>
                  <a:gd name="connsiteX9-41" fmla="*/ 3143250 w 3143250"/>
                  <a:gd name="connsiteY9-42" fmla="*/ 919163 h 923925"/>
                  <a:gd name="connsiteX10-43" fmla="*/ 552450 w 3143250"/>
                  <a:gd name="connsiteY10-44" fmla="*/ 923925 h 923925"/>
                  <a:gd name="connsiteX0-45" fmla="*/ 552450 w 3143250"/>
                  <a:gd name="connsiteY0-46" fmla="*/ 923925 h 923925"/>
                  <a:gd name="connsiteX1-47" fmla="*/ 552450 w 3143250"/>
                  <a:gd name="connsiteY1-48" fmla="*/ 790575 h 923925"/>
                  <a:gd name="connsiteX2-49" fmla="*/ 461963 w 3143250"/>
                  <a:gd name="connsiteY2-50" fmla="*/ 414338 h 923925"/>
                  <a:gd name="connsiteX3-51" fmla="*/ 0 w 3143250"/>
                  <a:gd name="connsiteY3-52" fmla="*/ 271463 h 923925"/>
                  <a:gd name="connsiteX4-53" fmla="*/ 257175 w 3143250"/>
                  <a:gd name="connsiteY4-54" fmla="*/ 0 h 923925"/>
                  <a:gd name="connsiteX5-55" fmla="*/ 704850 w 3143250"/>
                  <a:gd name="connsiteY5-56" fmla="*/ 442913 h 923925"/>
                  <a:gd name="connsiteX6-57" fmla="*/ 1476375 w 3143250"/>
                  <a:gd name="connsiteY6-58" fmla="*/ 309563 h 923925"/>
                  <a:gd name="connsiteX7-59" fmla="*/ 2528888 w 3143250"/>
                  <a:gd name="connsiteY7-60" fmla="*/ 519113 h 923925"/>
                  <a:gd name="connsiteX8-61" fmla="*/ 3143250 w 3143250"/>
                  <a:gd name="connsiteY8-62" fmla="*/ 790575 h 923925"/>
                  <a:gd name="connsiteX9-63" fmla="*/ 3143250 w 3143250"/>
                  <a:gd name="connsiteY9-64" fmla="*/ 919163 h 923925"/>
                  <a:gd name="connsiteX10-65" fmla="*/ 552450 w 3143250"/>
                  <a:gd name="connsiteY10-66" fmla="*/ 923925 h 923925"/>
                  <a:gd name="connsiteX0-67" fmla="*/ 552450 w 3143250"/>
                  <a:gd name="connsiteY0-68" fmla="*/ 923925 h 923925"/>
                  <a:gd name="connsiteX1-69" fmla="*/ 552450 w 3143250"/>
                  <a:gd name="connsiteY1-70" fmla="*/ 790575 h 923925"/>
                  <a:gd name="connsiteX2-71" fmla="*/ 461963 w 3143250"/>
                  <a:gd name="connsiteY2-72" fmla="*/ 414338 h 923925"/>
                  <a:gd name="connsiteX3-73" fmla="*/ 0 w 3143250"/>
                  <a:gd name="connsiteY3-74" fmla="*/ 271463 h 923925"/>
                  <a:gd name="connsiteX4-75" fmla="*/ 257175 w 3143250"/>
                  <a:gd name="connsiteY4-76" fmla="*/ 0 h 923925"/>
                  <a:gd name="connsiteX5-77" fmla="*/ 704850 w 3143250"/>
                  <a:gd name="connsiteY5-78" fmla="*/ 442913 h 923925"/>
                  <a:gd name="connsiteX6-79" fmla="*/ 1476375 w 3143250"/>
                  <a:gd name="connsiteY6-80" fmla="*/ 309563 h 923925"/>
                  <a:gd name="connsiteX7-81" fmla="*/ 2528888 w 3143250"/>
                  <a:gd name="connsiteY7-82" fmla="*/ 519113 h 923925"/>
                  <a:gd name="connsiteX8-83" fmla="*/ 3143250 w 3143250"/>
                  <a:gd name="connsiteY8-84" fmla="*/ 790575 h 923925"/>
                  <a:gd name="connsiteX9-85" fmla="*/ 3143250 w 3143250"/>
                  <a:gd name="connsiteY9-86" fmla="*/ 919163 h 923925"/>
                  <a:gd name="connsiteX10-87" fmla="*/ 552450 w 3143250"/>
                  <a:gd name="connsiteY10-88" fmla="*/ 923925 h 923925"/>
                  <a:gd name="connsiteX0-89" fmla="*/ 635540 w 3226340"/>
                  <a:gd name="connsiteY0-90" fmla="*/ 923925 h 923925"/>
                  <a:gd name="connsiteX1-91" fmla="*/ 635540 w 3226340"/>
                  <a:gd name="connsiteY1-92" fmla="*/ 790575 h 923925"/>
                  <a:gd name="connsiteX2-93" fmla="*/ 545053 w 3226340"/>
                  <a:gd name="connsiteY2-94" fmla="*/ 414338 h 923925"/>
                  <a:gd name="connsiteX3-95" fmla="*/ 83090 w 3226340"/>
                  <a:gd name="connsiteY3-96" fmla="*/ 271463 h 923925"/>
                  <a:gd name="connsiteX4-97" fmla="*/ 340265 w 3226340"/>
                  <a:gd name="connsiteY4-98" fmla="*/ 0 h 923925"/>
                  <a:gd name="connsiteX5-99" fmla="*/ 787940 w 3226340"/>
                  <a:gd name="connsiteY5-100" fmla="*/ 442913 h 923925"/>
                  <a:gd name="connsiteX6-101" fmla="*/ 1559465 w 3226340"/>
                  <a:gd name="connsiteY6-102" fmla="*/ 309563 h 923925"/>
                  <a:gd name="connsiteX7-103" fmla="*/ 2611978 w 3226340"/>
                  <a:gd name="connsiteY7-104" fmla="*/ 519113 h 923925"/>
                  <a:gd name="connsiteX8-105" fmla="*/ 3226340 w 3226340"/>
                  <a:gd name="connsiteY8-106" fmla="*/ 790575 h 923925"/>
                  <a:gd name="connsiteX9-107" fmla="*/ 3226340 w 3226340"/>
                  <a:gd name="connsiteY9-108" fmla="*/ 919163 h 923925"/>
                  <a:gd name="connsiteX10-109" fmla="*/ 635540 w 3226340"/>
                  <a:gd name="connsiteY10-110" fmla="*/ 923925 h 923925"/>
                  <a:gd name="connsiteX0-111" fmla="*/ 631715 w 3222515"/>
                  <a:gd name="connsiteY0-112" fmla="*/ 951418 h 951418"/>
                  <a:gd name="connsiteX1-113" fmla="*/ 631715 w 3222515"/>
                  <a:gd name="connsiteY1-114" fmla="*/ 818068 h 951418"/>
                  <a:gd name="connsiteX2-115" fmla="*/ 541228 w 3222515"/>
                  <a:gd name="connsiteY2-116" fmla="*/ 441831 h 951418"/>
                  <a:gd name="connsiteX3-117" fmla="*/ 79265 w 3222515"/>
                  <a:gd name="connsiteY3-118" fmla="*/ 298956 h 951418"/>
                  <a:gd name="connsiteX4-119" fmla="*/ 336440 w 3222515"/>
                  <a:gd name="connsiteY4-120" fmla="*/ 27493 h 951418"/>
                  <a:gd name="connsiteX5-121" fmla="*/ 784115 w 3222515"/>
                  <a:gd name="connsiteY5-122" fmla="*/ 470406 h 951418"/>
                  <a:gd name="connsiteX6-123" fmla="*/ 1555640 w 3222515"/>
                  <a:gd name="connsiteY6-124" fmla="*/ 337056 h 951418"/>
                  <a:gd name="connsiteX7-125" fmla="*/ 2608153 w 3222515"/>
                  <a:gd name="connsiteY7-126" fmla="*/ 546606 h 951418"/>
                  <a:gd name="connsiteX8-127" fmla="*/ 3222515 w 3222515"/>
                  <a:gd name="connsiteY8-128" fmla="*/ 818068 h 951418"/>
                  <a:gd name="connsiteX9-129" fmla="*/ 3222515 w 3222515"/>
                  <a:gd name="connsiteY9-130" fmla="*/ 946656 h 951418"/>
                  <a:gd name="connsiteX10-131" fmla="*/ 631715 w 3222515"/>
                  <a:gd name="connsiteY10-132" fmla="*/ 951418 h 951418"/>
                  <a:gd name="connsiteX0-133" fmla="*/ 581737 w 3172537"/>
                  <a:gd name="connsiteY0-134" fmla="*/ 959674 h 959674"/>
                  <a:gd name="connsiteX1-135" fmla="*/ 581737 w 3172537"/>
                  <a:gd name="connsiteY1-136" fmla="*/ 826324 h 959674"/>
                  <a:gd name="connsiteX2-137" fmla="*/ 491250 w 3172537"/>
                  <a:gd name="connsiteY2-138" fmla="*/ 450087 h 959674"/>
                  <a:gd name="connsiteX3-139" fmla="*/ 29287 w 3172537"/>
                  <a:gd name="connsiteY3-140" fmla="*/ 307212 h 959674"/>
                  <a:gd name="connsiteX4-141" fmla="*/ 286462 w 3172537"/>
                  <a:gd name="connsiteY4-142" fmla="*/ 35749 h 959674"/>
                  <a:gd name="connsiteX5-143" fmla="*/ 734137 w 3172537"/>
                  <a:gd name="connsiteY5-144" fmla="*/ 478662 h 959674"/>
                  <a:gd name="connsiteX6-145" fmla="*/ 1505662 w 3172537"/>
                  <a:gd name="connsiteY6-146" fmla="*/ 345312 h 959674"/>
                  <a:gd name="connsiteX7-147" fmla="*/ 2558175 w 3172537"/>
                  <a:gd name="connsiteY7-148" fmla="*/ 554862 h 959674"/>
                  <a:gd name="connsiteX8-149" fmla="*/ 3172537 w 3172537"/>
                  <a:gd name="connsiteY8-150" fmla="*/ 826324 h 959674"/>
                  <a:gd name="connsiteX9-151" fmla="*/ 3172537 w 3172537"/>
                  <a:gd name="connsiteY9-152" fmla="*/ 954912 h 959674"/>
                  <a:gd name="connsiteX10-153" fmla="*/ 581737 w 3172537"/>
                  <a:gd name="connsiteY10-154" fmla="*/ 959674 h 959674"/>
                  <a:gd name="connsiteX0-155" fmla="*/ 581737 w 3172537"/>
                  <a:gd name="connsiteY0-156" fmla="*/ 959674 h 959674"/>
                  <a:gd name="connsiteX1-157" fmla="*/ 581737 w 3172537"/>
                  <a:gd name="connsiteY1-158" fmla="*/ 826324 h 959674"/>
                  <a:gd name="connsiteX2-159" fmla="*/ 491250 w 3172537"/>
                  <a:gd name="connsiteY2-160" fmla="*/ 450087 h 959674"/>
                  <a:gd name="connsiteX3-161" fmla="*/ 29287 w 3172537"/>
                  <a:gd name="connsiteY3-162" fmla="*/ 307212 h 959674"/>
                  <a:gd name="connsiteX4-163" fmla="*/ 286462 w 3172537"/>
                  <a:gd name="connsiteY4-164" fmla="*/ 35749 h 959674"/>
                  <a:gd name="connsiteX5-165" fmla="*/ 734137 w 3172537"/>
                  <a:gd name="connsiteY5-166" fmla="*/ 478662 h 959674"/>
                  <a:gd name="connsiteX6-167" fmla="*/ 1505662 w 3172537"/>
                  <a:gd name="connsiteY6-168" fmla="*/ 345312 h 959674"/>
                  <a:gd name="connsiteX7-169" fmla="*/ 2558175 w 3172537"/>
                  <a:gd name="connsiteY7-170" fmla="*/ 554862 h 959674"/>
                  <a:gd name="connsiteX8-171" fmla="*/ 3172537 w 3172537"/>
                  <a:gd name="connsiteY8-172" fmla="*/ 826324 h 959674"/>
                  <a:gd name="connsiteX9-173" fmla="*/ 3172537 w 3172537"/>
                  <a:gd name="connsiteY9-174" fmla="*/ 954912 h 959674"/>
                  <a:gd name="connsiteX10-175" fmla="*/ 581737 w 3172537"/>
                  <a:gd name="connsiteY10-176" fmla="*/ 959674 h 959674"/>
                  <a:gd name="connsiteX0-177" fmla="*/ 584385 w 3175185"/>
                  <a:gd name="connsiteY0-178" fmla="*/ 949335 h 949335"/>
                  <a:gd name="connsiteX1-179" fmla="*/ 584385 w 3175185"/>
                  <a:gd name="connsiteY1-180" fmla="*/ 815985 h 949335"/>
                  <a:gd name="connsiteX2-181" fmla="*/ 493898 w 3175185"/>
                  <a:gd name="connsiteY2-182" fmla="*/ 439748 h 949335"/>
                  <a:gd name="connsiteX3-183" fmla="*/ 31935 w 3175185"/>
                  <a:gd name="connsiteY3-184" fmla="*/ 296873 h 949335"/>
                  <a:gd name="connsiteX4-185" fmla="*/ 289110 w 3175185"/>
                  <a:gd name="connsiteY4-186" fmla="*/ 25410 h 949335"/>
                  <a:gd name="connsiteX5-187" fmla="*/ 736785 w 3175185"/>
                  <a:gd name="connsiteY5-188" fmla="*/ 468323 h 949335"/>
                  <a:gd name="connsiteX6-189" fmla="*/ 1508310 w 3175185"/>
                  <a:gd name="connsiteY6-190" fmla="*/ 334973 h 949335"/>
                  <a:gd name="connsiteX7-191" fmla="*/ 2560823 w 3175185"/>
                  <a:gd name="connsiteY7-192" fmla="*/ 544523 h 949335"/>
                  <a:gd name="connsiteX8-193" fmla="*/ 3175185 w 3175185"/>
                  <a:gd name="connsiteY8-194" fmla="*/ 815985 h 949335"/>
                  <a:gd name="connsiteX9-195" fmla="*/ 3175185 w 3175185"/>
                  <a:gd name="connsiteY9-196" fmla="*/ 944573 h 949335"/>
                  <a:gd name="connsiteX10-197" fmla="*/ 584385 w 3175185"/>
                  <a:gd name="connsiteY10-198" fmla="*/ 949335 h 949335"/>
                  <a:gd name="connsiteX0-199" fmla="*/ 584773 w 3175573"/>
                  <a:gd name="connsiteY0-200" fmla="*/ 969300 h 969300"/>
                  <a:gd name="connsiteX1-201" fmla="*/ 584773 w 3175573"/>
                  <a:gd name="connsiteY1-202" fmla="*/ 835950 h 969300"/>
                  <a:gd name="connsiteX2-203" fmla="*/ 494286 w 3175573"/>
                  <a:gd name="connsiteY2-204" fmla="*/ 459713 h 969300"/>
                  <a:gd name="connsiteX3-205" fmla="*/ 32323 w 3175573"/>
                  <a:gd name="connsiteY3-206" fmla="*/ 316838 h 969300"/>
                  <a:gd name="connsiteX4-207" fmla="*/ 284736 w 3175573"/>
                  <a:gd name="connsiteY4-208" fmla="*/ 21562 h 969300"/>
                  <a:gd name="connsiteX5-209" fmla="*/ 737173 w 3175573"/>
                  <a:gd name="connsiteY5-210" fmla="*/ 488288 h 969300"/>
                  <a:gd name="connsiteX6-211" fmla="*/ 1508698 w 3175573"/>
                  <a:gd name="connsiteY6-212" fmla="*/ 354938 h 969300"/>
                  <a:gd name="connsiteX7-213" fmla="*/ 2561211 w 3175573"/>
                  <a:gd name="connsiteY7-214" fmla="*/ 564488 h 969300"/>
                  <a:gd name="connsiteX8-215" fmla="*/ 3175573 w 3175573"/>
                  <a:gd name="connsiteY8-216" fmla="*/ 835950 h 969300"/>
                  <a:gd name="connsiteX9-217" fmla="*/ 3175573 w 3175573"/>
                  <a:gd name="connsiteY9-218" fmla="*/ 964538 h 969300"/>
                  <a:gd name="connsiteX10-219" fmla="*/ 584773 w 3175573"/>
                  <a:gd name="connsiteY10-220" fmla="*/ 969300 h 969300"/>
                  <a:gd name="connsiteX0-221" fmla="*/ 584773 w 3175573"/>
                  <a:gd name="connsiteY0-222" fmla="*/ 969300 h 969300"/>
                  <a:gd name="connsiteX1-223" fmla="*/ 584773 w 3175573"/>
                  <a:gd name="connsiteY1-224" fmla="*/ 835950 h 969300"/>
                  <a:gd name="connsiteX2-225" fmla="*/ 494286 w 3175573"/>
                  <a:gd name="connsiteY2-226" fmla="*/ 459713 h 969300"/>
                  <a:gd name="connsiteX3-227" fmla="*/ 32323 w 3175573"/>
                  <a:gd name="connsiteY3-228" fmla="*/ 316838 h 969300"/>
                  <a:gd name="connsiteX4-229" fmla="*/ 284736 w 3175573"/>
                  <a:gd name="connsiteY4-230" fmla="*/ 21562 h 969300"/>
                  <a:gd name="connsiteX5-231" fmla="*/ 737173 w 3175573"/>
                  <a:gd name="connsiteY5-232" fmla="*/ 488288 h 969300"/>
                  <a:gd name="connsiteX6-233" fmla="*/ 1508698 w 3175573"/>
                  <a:gd name="connsiteY6-234" fmla="*/ 354938 h 969300"/>
                  <a:gd name="connsiteX7-235" fmla="*/ 2561211 w 3175573"/>
                  <a:gd name="connsiteY7-236" fmla="*/ 564488 h 969300"/>
                  <a:gd name="connsiteX8-237" fmla="*/ 3175573 w 3175573"/>
                  <a:gd name="connsiteY8-238" fmla="*/ 835950 h 969300"/>
                  <a:gd name="connsiteX9-239" fmla="*/ 3175573 w 3175573"/>
                  <a:gd name="connsiteY9-240" fmla="*/ 964538 h 969300"/>
                  <a:gd name="connsiteX10-241" fmla="*/ 584773 w 3175573"/>
                  <a:gd name="connsiteY10-242" fmla="*/ 969300 h 969300"/>
                  <a:gd name="connsiteX0-243" fmla="*/ 584773 w 3175573"/>
                  <a:gd name="connsiteY0-244" fmla="*/ 969300 h 969300"/>
                  <a:gd name="connsiteX1-245" fmla="*/ 584773 w 3175573"/>
                  <a:gd name="connsiteY1-246" fmla="*/ 835950 h 969300"/>
                  <a:gd name="connsiteX2-247" fmla="*/ 494286 w 3175573"/>
                  <a:gd name="connsiteY2-248" fmla="*/ 459713 h 969300"/>
                  <a:gd name="connsiteX3-249" fmla="*/ 32323 w 3175573"/>
                  <a:gd name="connsiteY3-250" fmla="*/ 316838 h 969300"/>
                  <a:gd name="connsiteX4-251" fmla="*/ 284736 w 3175573"/>
                  <a:gd name="connsiteY4-252" fmla="*/ 21562 h 969300"/>
                  <a:gd name="connsiteX5-253" fmla="*/ 737173 w 3175573"/>
                  <a:gd name="connsiteY5-254" fmla="*/ 488288 h 969300"/>
                  <a:gd name="connsiteX6-255" fmla="*/ 1508698 w 3175573"/>
                  <a:gd name="connsiteY6-256" fmla="*/ 354938 h 969300"/>
                  <a:gd name="connsiteX7-257" fmla="*/ 2561211 w 3175573"/>
                  <a:gd name="connsiteY7-258" fmla="*/ 564488 h 969300"/>
                  <a:gd name="connsiteX8-259" fmla="*/ 3175573 w 3175573"/>
                  <a:gd name="connsiteY8-260" fmla="*/ 835950 h 969300"/>
                  <a:gd name="connsiteX9-261" fmla="*/ 3175573 w 3175573"/>
                  <a:gd name="connsiteY9-262" fmla="*/ 964538 h 969300"/>
                  <a:gd name="connsiteX10-263" fmla="*/ 584773 w 3175573"/>
                  <a:gd name="connsiteY10-264" fmla="*/ 969300 h 969300"/>
                  <a:gd name="connsiteX0-265" fmla="*/ 584773 w 3175573"/>
                  <a:gd name="connsiteY0-266" fmla="*/ 969300 h 969300"/>
                  <a:gd name="connsiteX1-267" fmla="*/ 584773 w 3175573"/>
                  <a:gd name="connsiteY1-268" fmla="*/ 835950 h 969300"/>
                  <a:gd name="connsiteX2-269" fmla="*/ 494286 w 3175573"/>
                  <a:gd name="connsiteY2-270" fmla="*/ 459713 h 969300"/>
                  <a:gd name="connsiteX3-271" fmla="*/ 32323 w 3175573"/>
                  <a:gd name="connsiteY3-272" fmla="*/ 316838 h 969300"/>
                  <a:gd name="connsiteX4-273" fmla="*/ 284736 w 3175573"/>
                  <a:gd name="connsiteY4-274" fmla="*/ 21562 h 969300"/>
                  <a:gd name="connsiteX5-275" fmla="*/ 737173 w 3175573"/>
                  <a:gd name="connsiteY5-276" fmla="*/ 488288 h 969300"/>
                  <a:gd name="connsiteX6-277" fmla="*/ 1508698 w 3175573"/>
                  <a:gd name="connsiteY6-278" fmla="*/ 354938 h 969300"/>
                  <a:gd name="connsiteX7-279" fmla="*/ 2561211 w 3175573"/>
                  <a:gd name="connsiteY7-280" fmla="*/ 564488 h 969300"/>
                  <a:gd name="connsiteX8-281" fmla="*/ 3175573 w 3175573"/>
                  <a:gd name="connsiteY8-282" fmla="*/ 835950 h 969300"/>
                  <a:gd name="connsiteX9-283" fmla="*/ 3175573 w 3175573"/>
                  <a:gd name="connsiteY9-284" fmla="*/ 964538 h 969300"/>
                  <a:gd name="connsiteX10-285" fmla="*/ 584773 w 3175573"/>
                  <a:gd name="connsiteY10-286" fmla="*/ 969300 h 969300"/>
                  <a:gd name="connsiteX0-287" fmla="*/ 584773 w 3175573"/>
                  <a:gd name="connsiteY0-288" fmla="*/ 969300 h 969300"/>
                  <a:gd name="connsiteX1-289" fmla="*/ 584773 w 3175573"/>
                  <a:gd name="connsiteY1-290" fmla="*/ 835950 h 969300"/>
                  <a:gd name="connsiteX2-291" fmla="*/ 494286 w 3175573"/>
                  <a:gd name="connsiteY2-292" fmla="*/ 459713 h 969300"/>
                  <a:gd name="connsiteX3-293" fmla="*/ 32323 w 3175573"/>
                  <a:gd name="connsiteY3-294" fmla="*/ 316838 h 969300"/>
                  <a:gd name="connsiteX4-295" fmla="*/ 284736 w 3175573"/>
                  <a:gd name="connsiteY4-296" fmla="*/ 21562 h 969300"/>
                  <a:gd name="connsiteX5-297" fmla="*/ 737173 w 3175573"/>
                  <a:gd name="connsiteY5-298" fmla="*/ 488288 h 969300"/>
                  <a:gd name="connsiteX6-299" fmla="*/ 1508698 w 3175573"/>
                  <a:gd name="connsiteY6-300" fmla="*/ 354938 h 969300"/>
                  <a:gd name="connsiteX7-301" fmla="*/ 2561211 w 3175573"/>
                  <a:gd name="connsiteY7-302" fmla="*/ 564488 h 969300"/>
                  <a:gd name="connsiteX8-303" fmla="*/ 3175573 w 3175573"/>
                  <a:gd name="connsiteY8-304" fmla="*/ 835950 h 969300"/>
                  <a:gd name="connsiteX9-305" fmla="*/ 3175573 w 3175573"/>
                  <a:gd name="connsiteY9-306" fmla="*/ 964538 h 969300"/>
                  <a:gd name="connsiteX10-307" fmla="*/ 584773 w 3175573"/>
                  <a:gd name="connsiteY10-308" fmla="*/ 969300 h 969300"/>
                  <a:gd name="connsiteX0-309" fmla="*/ 584773 w 3175573"/>
                  <a:gd name="connsiteY0-310" fmla="*/ 969300 h 969300"/>
                  <a:gd name="connsiteX1-311" fmla="*/ 584773 w 3175573"/>
                  <a:gd name="connsiteY1-312" fmla="*/ 835950 h 969300"/>
                  <a:gd name="connsiteX2-313" fmla="*/ 494286 w 3175573"/>
                  <a:gd name="connsiteY2-314" fmla="*/ 459713 h 969300"/>
                  <a:gd name="connsiteX3-315" fmla="*/ 32323 w 3175573"/>
                  <a:gd name="connsiteY3-316" fmla="*/ 316838 h 969300"/>
                  <a:gd name="connsiteX4-317" fmla="*/ 284736 w 3175573"/>
                  <a:gd name="connsiteY4-318" fmla="*/ 21562 h 969300"/>
                  <a:gd name="connsiteX5-319" fmla="*/ 737173 w 3175573"/>
                  <a:gd name="connsiteY5-320" fmla="*/ 488288 h 969300"/>
                  <a:gd name="connsiteX6-321" fmla="*/ 1508698 w 3175573"/>
                  <a:gd name="connsiteY6-322" fmla="*/ 354938 h 969300"/>
                  <a:gd name="connsiteX7-323" fmla="*/ 2561211 w 3175573"/>
                  <a:gd name="connsiteY7-324" fmla="*/ 564488 h 969300"/>
                  <a:gd name="connsiteX8-325" fmla="*/ 3175573 w 3175573"/>
                  <a:gd name="connsiteY8-326" fmla="*/ 835950 h 969300"/>
                  <a:gd name="connsiteX9-327" fmla="*/ 3175573 w 3175573"/>
                  <a:gd name="connsiteY9-328" fmla="*/ 964538 h 969300"/>
                  <a:gd name="connsiteX10-329" fmla="*/ 584773 w 3175573"/>
                  <a:gd name="connsiteY10-330" fmla="*/ 969300 h 969300"/>
                  <a:gd name="connsiteX0-331" fmla="*/ 584773 w 3175573"/>
                  <a:gd name="connsiteY0-332" fmla="*/ 969300 h 969300"/>
                  <a:gd name="connsiteX1-333" fmla="*/ 584773 w 3175573"/>
                  <a:gd name="connsiteY1-334" fmla="*/ 835950 h 969300"/>
                  <a:gd name="connsiteX2-335" fmla="*/ 494286 w 3175573"/>
                  <a:gd name="connsiteY2-336" fmla="*/ 459713 h 969300"/>
                  <a:gd name="connsiteX3-337" fmla="*/ 32323 w 3175573"/>
                  <a:gd name="connsiteY3-338" fmla="*/ 316838 h 969300"/>
                  <a:gd name="connsiteX4-339" fmla="*/ 284736 w 3175573"/>
                  <a:gd name="connsiteY4-340" fmla="*/ 21562 h 969300"/>
                  <a:gd name="connsiteX5-341" fmla="*/ 737173 w 3175573"/>
                  <a:gd name="connsiteY5-342" fmla="*/ 488288 h 969300"/>
                  <a:gd name="connsiteX6-343" fmla="*/ 1508698 w 3175573"/>
                  <a:gd name="connsiteY6-344" fmla="*/ 354938 h 969300"/>
                  <a:gd name="connsiteX7-345" fmla="*/ 2561211 w 3175573"/>
                  <a:gd name="connsiteY7-346" fmla="*/ 564488 h 969300"/>
                  <a:gd name="connsiteX8-347" fmla="*/ 3175573 w 3175573"/>
                  <a:gd name="connsiteY8-348" fmla="*/ 835950 h 969300"/>
                  <a:gd name="connsiteX9-349" fmla="*/ 3175573 w 3175573"/>
                  <a:gd name="connsiteY9-350" fmla="*/ 964538 h 969300"/>
                  <a:gd name="connsiteX10-351" fmla="*/ 584773 w 3175573"/>
                  <a:gd name="connsiteY10-352" fmla="*/ 969300 h 969300"/>
                  <a:gd name="connsiteX0-353" fmla="*/ 584773 w 3175573"/>
                  <a:gd name="connsiteY0-354" fmla="*/ 969300 h 969300"/>
                  <a:gd name="connsiteX1-355" fmla="*/ 584773 w 3175573"/>
                  <a:gd name="connsiteY1-356" fmla="*/ 835950 h 969300"/>
                  <a:gd name="connsiteX2-357" fmla="*/ 494286 w 3175573"/>
                  <a:gd name="connsiteY2-358" fmla="*/ 459713 h 969300"/>
                  <a:gd name="connsiteX3-359" fmla="*/ 32323 w 3175573"/>
                  <a:gd name="connsiteY3-360" fmla="*/ 316838 h 969300"/>
                  <a:gd name="connsiteX4-361" fmla="*/ 284736 w 3175573"/>
                  <a:gd name="connsiteY4-362" fmla="*/ 21562 h 969300"/>
                  <a:gd name="connsiteX5-363" fmla="*/ 737173 w 3175573"/>
                  <a:gd name="connsiteY5-364" fmla="*/ 488288 h 969300"/>
                  <a:gd name="connsiteX6-365" fmla="*/ 1508698 w 3175573"/>
                  <a:gd name="connsiteY6-366" fmla="*/ 354938 h 969300"/>
                  <a:gd name="connsiteX7-367" fmla="*/ 2561211 w 3175573"/>
                  <a:gd name="connsiteY7-368" fmla="*/ 564488 h 969300"/>
                  <a:gd name="connsiteX8-369" fmla="*/ 3175573 w 3175573"/>
                  <a:gd name="connsiteY8-370" fmla="*/ 835950 h 969300"/>
                  <a:gd name="connsiteX9-371" fmla="*/ 3175573 w 3175573"/>
                  <a:gd name="connsiteY9-372" fmla="*/ 964538 h 969300"/>
                  <a:gd name="connsiteX10-373" fmla="*/ 584773 w 3175573"/>
                  <a:gd name="connsiteY10-374" fmla="*/ 969300 h 969300"/>
                  <a:gd name="connsiteX0-375" fmla="*/ 584773 w 3175573"/>
                  <a:gd name="connsiteY0-376" fmla="*/ 969300 h 969300"/>
                  <a:gd name="connsiteX1-377" fmla="*/ 584773 w 3175573"/>
                  <a:gd name="connsiteY1-378" fmla="*/ 835950 h 969300"/>
                  <a:gd name="connsiteX2-379" fmla="*/ 494286 w 3175573"/>
                  <a:gd name="connsiteY2-380" fmla="*/ 459713 h 969300"/>
                  <a:gd name="connsiteX3-381" fmla="*/ 32323 w 3175573"/>
                  <a:gd name="connsiteY3-382" fmla="*/ 316838 h 969300"/>
                  <a:gd name="connsiteX4-383" fmla="*/ 284736 w 3175573"/>
                  <a:gd name="connsiteY4-384" fmla="*/ 21562 h 969300"/>
                  <a:gd name="connsiteX5-385" fmla="*/ 737173 w 3175573"/>
                  <a:gd name="connsiteY5-386" fmla="*/ 488288 h 969300"/>
                  <a:gd name="connsiteX6-387" fmla="*/ 1508698 w 3175573"/>
                  <a:gd name="connsiteY6-388" fmla="*/ 354938 h 969300"/>
                  <a:gd name="connsiteX7-389" fmla="*/ 2561211 w 3175573"/>
                  <a:gd name="connsiteY7-390" fmla="*/ 564488 h 969300"/>
                  <a:gd name="connsiteX8-391" fmla="*/ 3175573 w 3175573"/>
                  <a:gd name="connsiteY8-392" fmla="*/ 835950 h 969300"/>
                  <a:gd name="connsiteX9-393" fmla="*/ 3175573 w 3175573"/>
                  <a:gd name="connsiteY9-394" fmla="*/ 964538 h 969300"/>
                  <a:gd name="connsiteX10-395" fmla="*/ 584773 w 3175573"/>
                  <a:gd name="connsiteY10-396" fmla="*/ 969300 h 969300"/>
                  <a:gd name="connsiteX0-397" fmla="*/ 580409 w 3171209"/>
                  <a:gd name="connsiteY0-398" fmla="*/ 969999 h 969999"/>
                  <a:gd name="connsiteX1-399" fmla="*/ 580409 w 3171209"/>
                  <a:gd name="connsiteY1-400" fmla="*/ 836649 h 969999"/>
                  <a:gd name="connsiteX2-401" fmla="*/ 489922 w 3171209"/>
                  <a:gd name="connsiteY2-402" fmla="*/ 460412 h 969999"/>
                  <a:gd name="connsiteX3-403" fmla="*/ 32721 w 3171209"/>
                  <a:gd name="connsiteY3-404" fmla="*/ 312775 h 969999"/>
                  <a:gd name="connsiteX4-405" fmla="*/ 280372 w 3171209"/>
                  <a:gd name="connsiteY4-406" fmla="*/ 22261 h 969999"/>
                  <a:gd name="connsiteX5-407" fmla="*/ 732809 w 3171209"/>
                  <a:gd name="connsiteY5-408" fmla="*/ 488987 h 969999"/>
                  <a:gd name="connsiteX6-409" fmla="*/ 1504334 w 3171209"/>
                  <a:gd name="connsiteY6-410" fmla="*/ 355637 h 969999"/>
                  <a:gd name="connsiteX7-411" fmla="*/ 2556847 w 3171209"/>
                  <a:gd name="connsiteY7-412" fmla="*/ 565187 h 969999"/>
                  <a:gd name="connsiteX8-413" fmla="*/ 3171209 w 3171209"/>
                  <a:gd name="connsiteY8-414" fmla="*/ 836649 h 969999"/>
                  <a:gd name="connsiteX9-415" fmla="*/ 3171209 w 3171209"/>
                  <a:gd name="connsiteY9-416" fmla="*/ 965237 h 969999"/>
                  <a:gd name="connsiteX10-417" fmla="*/ 580409 w 3171209"/>
                  <a:gd name="connsiteY10-418" fmla="*/ 969999 h 969999"/>
                  <a:gd name="connsiteX0-419" fmla="*/ 580409 w 3171209"/>
                  <a:gd name="connsiteY0-420" fmla="*/ 969999 h 969999"/>
                  <a:gd name="connsiteX1-421" fmla="*/ 580409 w 3171209"/>
                  <a:gd name="connsiteY1-422" fmla="*/ 836649 h 969999"/>
                  <a:gd name="connsiteX2-423" fmla="*/ 489922 w 3171209"/>
                  <a:gd name="connsiteY2-424" fmla="*/ 460412 h 969999"/>
                  <a:gd name="connsiteX3-425" fmla="*/ 32721 w 3171209"/>
                  <a:gd name="connsiteY3-426" fmla="*/ 312775 h 969999"/>
                  <a:gd name="connsiteX4-427" fmla="*/ 280372 w 3171209"/>
                  <a:gd name="connsiteY4-428" fmla="*/ 22261 h 969999"/>
                  <a:gd name="connsiteX5-429" fmla="*/ 732809 w 3171209"/>
                  <a:gd name="connsiteY5-430" fmla="*/ 488987 h 969999"/>
                  <a:gd name="connsiteX6-431" fmla="*/ 1504334 w 3171209"/>
                  <a:gd name="connsiteY6-432" fmla="*/ 355637 h 969999"/>
                  <a:gd name="connsiteX7-433" fmla="*/ 2556847 w 3171209"/>
                  <a:gd name="connsiteY7-434" fmla="*/ 565187 h 969999"/>
                  <a:gd name="connsiteX8-435" fmla="*/ 3171209 w 3171209"/>
                  <a:gd name="connsiteY8-436" fmla="*/ 836649 h 969999"/>
                  <a:gd name="connsiteX9-437" fmla="*/ 3171209 w 3171209"/>
                  <a:gd name="connsiteY9-438" fmla="*/ 965237 h 969999"/>
                  <a:gd name="connsiteX10-439" fmla="*/ 580409 w 3171209"/>
                  <a:gd name="connsiteY10-440" fmla="*/ 969999 h 969999"/>
                  <a:gd name="connsiteX0-441" fmla="*/ 583883 w 3174683"/>
                  <a:gd name="connsiteY0-442" fmla="*/ 967054 h 967054"/>
                  <a:gd name="connsiteX1-443" fmla="*/ 583883 w 3174683"/>
                  <a:gd name="connsiteY1-444" fmla="*/ 833704 h 967054"/>
                  <a:gd name="connsiteX2-445" fmla="*/ 493396 w 3174683"/>
                  <a:gd name="connsiteY2-446" fmla="*/ 457467 h 967054"/>
                  <a:gd name="connsiteX3-447" fmla="*/ 36195 w 3174683"/>
                  <a:gd name="connsiteY3-448" fmla="*/ 309830 h 967054"/>
                  <a:gd name="connsiteX4-449" fmla="*/ 283846 w 3174683"/>
                  <a:gd name="connsiteY4-450" fmla="*/ 19316 h 967054"/>
                  <a:gd name="connsiteX5-451" fmla="*/ 736283 w 3174683"/>
                  <a:gd name="connsiteY5-452" fmla="*/ 486042 h 967054"/>
                  <a:gd name="connsiteX6-453" fmla="*/ 1507808 w 3174683"/>
                  <a:gd name="connsiteY6-454" fmla="*/ 352692 h 967054"/>
                  <a:gd name="connsiteX7-455" fmla="*/ 2560321 w 3174683"/>
                  <a:gd name="connsiteY7-456" fmla="*/ 562242 h 967054"/>
                  <a:gd name="connsiteX8-457" fmla="*/ 3174683 w 3174683"/>
                  <a:gd name="connsiteY8-458" fmla="*/ 833704 h 967054"/>
                  <a:gd name="connsiteX9-459" fmla="*/ 3174683 w 3174683"/>
                  <a:gd name="connsiteY9-460" fmla="*/ 962292 h 967054"/>
                  <a:gd name="connsiteX10-461" fmla="*/ 583883 w 3174683"/>
                  <a:gd name="connsiteY10-462" fmla="*/ 967054 h 967054"/>
                  <a:gd name="connsiteX0-463" fmla="*/ 583883 w 3174683"/>
                  <a:gd name="connsiteY0-464" fmla="*/ 967054 h 967054"/>
                  <a:gd name="connsiteX1-465" fmla="*/ 583883 w 3174683"/>
                  <a:gd name="connsiteY1-466" fmla="*/ 833704 h 967054"/>
                  <a:gd name="connsiteX2-467" fmla="*/ 479108 w 3174683"/>
                  <a:gd name="connsiteY2-468" fmla="*/ 469374 h 967054"/>
                  <a:gd name="connsiteX3-469" fmla="*/ 36195 w 3174683"/>
                  <a:gd name="connsiteY3-470" fmla="*/ 309830 h 967054"/>
                  <a:gd name="connsiteX4-471" fmla="*/ 283846 w 3174683"/>
                  <a:gd name="connsiteY4-472" fmla="*/ 19316 h 967054"/>
                  <a:gd name="connsiteX5-473" fmla="*/ 736283 w 3174683"/>
                  <a:gd name="connsiteY5-474" fmla="*/ 486042 h 967054"/>
                  <a:gd name="connsiteX6-475" fmla="*/ 1507808 w 3174683"/>
                  <a:gd name="connsiteY6-476" fmla="*/ 352692 h 967054"/>
                  <a:gd name="connsiteX7-477" fmla="*/ 2560321 w 3174683"/>
                  <a:gd name="connsiteY7-478" fmla="*/ 562242 h 967054"/>
                  <a:gd name="connsiteX8-479" fmla="*/ 3174683 w 3174683"/>
                  <a:gd name="connsiteY8-480" fmla="*/ 833704 h 967054"/>
                  <a:gd name="connsiteX9-481" fmla="*/ 3174683 w 3174683"/>
                  <a:gd name="connsiteY9-482" fmla="*/ 962292 h 967054"/>
                  <a:gd name="connsiteX10-483" fmla="*/ 583883 w 3174683"/>
                  <a:gd name="connsiteY10-484" fmla="*/ 967054 h 967054"/>
                  <a:gd name="connsiteX0-485" fmla="*/ 583883 w 3174683"/>
                  <a:gd name="connsiteY0-486" fmla="*/ 967054 h 967054"/>
                  <a:gd name="connsiteX1-487" fmla="*/ 583883 w 3174683"/>
                  <a:gd name="connsiteY1-488" fmla="*/ 833704 h 967054"/>
                  <a:gd name="connsiteX2-489" fmla="*/ 479108 w 3174683"/>
                  <a:gd name="connsiteY2-490" fmla="*/ 469374 h 967054"/>
                  <a:gd name="connsiteX3-491" fmla="*/ 36195 w 3174683"/>
                  <a:gd name="connsiteY3-492" fmla="*/ 309830 h 967054"/>
                  <a:gd name="connsiteX4-493" fmla="*/ 283846 w 3174683"/>
                  <a:gd name="connsiteY4-494" fmla="*/ 19316 h 967054"/>
                  <a:gd name="connsiteX5-495" fmla="*/ 736283 w 3174683"/>
                  <a:gd name="connsiteY5-496" fmla="*/ 486042 h 967054"/>
                  <a:gd name="connsiteX6-497" fmla="*/ 1507808 w 3174683"/>
                  <a:gd name="connsiteY6-498" fmla="*/ 352692 h 967054"/>
                  <a:gd name="connsiteX7-499" fmla="*/ 2560321 w 3174683"/>
                  <a:gd name="connsiteY7-500" fmla="*/ 562242 h 967054"/>
                  <a:gd name="connsiteX8-501" fmla="*/ 3174683 w 3174683"/>
                  <a:gd name="connsiteY8-502" fmla="*/ 833704 h 967054"/>
                  <a:gd name="connsiteX9-503" fmla="*/ 3174683 w 3174683"/>
                  <a:gd name="connsiteY9-504" fmla="*/ 962292 h 967054"/>
                  <a:gd name="connsiteX10-505" fmla="*/ 583883 w 3174683"/>
                  <a:gd name="connsiteY10-506" fmla="*/ 967054 h 967054"/>
                  <a:gd name="connsiteX0-507" fmla="*/ 583883 w 3174683"/>
                  <a:gd name="connsiteY0-508" fmla="*/ 967054 h 967054"/>
                  <a:gd name="connsiteX1-509" fmla="*/ 583883 w 3174683"/>
                  <a:gd name="connsiteY1-510" fmla="*/ 833704 h 967054"/>
                  <a:gd name="connsiteX2-511" fmla="*/ 479108 w 3174683"/>
                  <a:gd name="connsiteY2-512" fmla="*/ 469374 h 967054"/>
                  <a:gd name="connsiteX3-513" fmla="*/ 36195 w 3174683"/>
                  <a:gd name="connsiteY3-514" fmla="*/ 309830 h 967054"/>
                  <a:gd name="connsiteX4-515" fmla="*/ 283846 w 3174683"/>
                  <a:gd name="connsiteY4-516" fmla="*/ 19316 h 967054"/>
                  <a:gd name="connsiteX5-517" fmla="*/ 736283 w 3174683"/>
                  <a:gd name="connsiteY5-518" fmla="*/ 486042 h 967054"/>
                  <a:gd name="connsiteX6-519" fmla="*/ 1507808 w 3174683"/>
                  <a:gd name="connsiteY6-520" fmla="*/ 352692 h 967054"/>
                  <a:gd name="connsiteX7-521" fmla="*/ 2560321 w 3174683"/>
                  <a:gd name="connsiteY7-522" fmla="*/ 562242 h 967054"/>
                  <a:gd name="connsiteX8-523" fmla="*/ 3174683 w 3174683"/>
                  <a:gd name="connsiteY8-524" fmla="*/ 833704 h 967054"/>
                  <a:gd name="connsiteX9-525" fmla="*/ 3174683 w 3174683"/>
                  <a:gd name="connsiteY9-526" fmla="*/ 962292 h 967054"/>
                  <a:gd name="connsiteX10-527" fmla="*/ 583883 w 3174683"/>
                  <a:gd name="connsiteY10-528" fmla="*/ 967054 h 967054"/>
                  <a:gd name="connsiteX0-529" fmla="*/ 583883 w 3174683"/>
                  <a:gd name="connsiteY0-530" fmla="*/ 967054 h 967054"/>
                  <a:gd name="connsiteX1-531" fmla="*/ 583883 w 3174683"/>
                  <a:gd name="connsiteY1-532" fmla="*/ 833704 h 967054"/>
                  <a:gd name="connsiteX2-533" fmla="*/ 479108 w 3174683"/>
                  <a:gd name="connsiteY2-534" fmla="*/ 469374 h 967054"/>
                  <a:gd name="connsiteX3-535" fmla="*/ 36195 w 3174683"/>
                  <a:gd name="connsiteY3-536" fmla="*/ 309830 h 967054"/>
                  <a:gd name="connsiteX4-537" fmla="*/ 283846 w 3174683"/>
                  <a:gd name="connsiteY4-538" fmla="*/ 19316 h 967054"/>
                  <a:gd name="connsiteX5-539" fmla="*/ 736283 w 3174683"/>
                  <a:gd name="connsiteY5-540" fmla="*/ 486042 h 967054"/>
                  <a:gd name="connsiteX6-541" fmla="*/ 1507808 w 3174683"/>
                  <a:gd name="connsiteY6-542" fmla="*/ 352692 h 967054"/>
                  <a:gd name="connsiteX7-543" fmla="*/ 2560321 w 3174683"/>
                  <a:gd name="connsiteY7-544" fmla="*/ 562242 h 967054"/>
                  <a:gd name="connsiteX8-545" fmla="*/ 3174683 w 3174683"/>
                  <a:gd name="connsiteY8-546" fmla="*/ 833704 h 967054"/>
                  <a:gd name="connsiteX9-547" fmla="*/ 3174683 w 3174683"/>
                  <a:gd name="connsiteY9-548" fmla="*/ 962292 h 967054"/>
                  <a:gd name="connsiteX10-549" fmla="*/ 583883 w 3174683"/>
                  <a:gd name="connsiteY10-550" fmla="*/ 967054 h 967054"/>
                  <a:gd name="connsiteX0-551" fmla="*/ 583883 w 3174683"/>
                  <a:gd name="connsiteY0-552" fmla="*/ 967054 h 967054"/>
                  <a:gd name="connsiteX1-553" fmla="*/ 583883 w 3174683"/>
                  <a:gd name="connsiteY1-554" fmla="*/ 833704 h 967054"/>
                  <a:gd name="connsiteX2-555" fmla="*/ 479108 w 3174683"/>
                  <a:gd name="connsiteY2-556" fmla="*/ 469374 h 967054"/>
                  <a:gd name="connsiteX3-557" fmla="*/ 36195 w 3174683"/>
                  <a:gd name="connsiteY3-558" fmla="*/ 309830 h 967054"/>
                  <a:gd name="connsiteX4-559" fmla="*/ 283846 w 3174683"/>
                  <a:gd name="connsiteY4-560" fmla="*/ 19316 h 967054"/>
                  <a:gd name="connsiteX5-561" fmla="*/ 736283 w 3174683"/>
                  <a:gd name="connsiteY5-562" fmla="*/ 486042 h 967054"/>
                  <a:gd name="connsiteX6-563" fmla="*/ 1507808 w 3174683"/>
                  <a:gd name="connsiteY6-564" fmla="*/ 352692 h 967054"/>
                  <a:gd name="connsiteX7-565" fmla="*/ 2560321 w 3174683"/>
                  <a:gd name="connsiteY7-566" fmla="*/ 562242 h 967054"/>
                  <a:gd name="connsiteX8-567" fmla="*/ 3174683 w 3174683"/>
                  <a:gd name="connsiteY8-568" fmla="*/ 833704 h 967054"/>
                  <a:gd name="connsiteX9-569" fmla="*/ 3174683 w 3174683"/>
                  <a:gd name="connsiteY9-570" fmla="*/ 962292 h 967054"/>
                  <a:gd name="connsiteX10-571" fmla="*/ 583883 w 3174683"/>
                  <a:gd name="connsiteY10-572" fmla="*/ 967054 h 967054"/>
                  <a:gd name="connsiteX0-573" fmla="*/ 588306 w 3179106"/>
                  <a:gd name="connsiteY0-574" fmla="*/ 963580 h 963580"/>
                  <a:gd name="connsiteX1-575" fmla="*/ 588306 w 3179106"/>
                  <a:gd name="connsiteY1-576" fmla="*/ 830230 h 963580"/>
                  <a:gd name="connsiteX2-577" fmla="*/ 483531 w 3179106"/>
                  <a:gd name="connsiteY2-578" fmla="*/ 465900 h 963580"/>
                  <a:gd name="connsiteX3-579" fmla="*/ 40618 w 3179106"/>
                  <a:gd name="connsiteY3-580" fmla="*/ 306356 h 963580"/>
                  <a:gd name="connsiteX4-581" fmla="*/ 288269 w 3179106"/>
                  <a:gd name="connsiteY4-582" fmla="*/ 15842 h 963580"/>
                  <a:gd name="connsiteX5-583" fmla="*/ 740706 w 3179106"/>
                  <a:gd name="connsiteY5-584" fmla="*/ 482568 h 963580"/>
                  <a:gd name="connsiteX6-585" fmla="*/ 1512231 w 3179106"/>
                  <a:gd name="connsiteY6-586" fmla="*/ 349218 h 963580"/>
                  <a:gd name="connsiteX7-587" fmla="*/ 2564744 w 3179106"/>
                  <a:gd name="connsiteY7-588" fmla="*/ 558768 h 963580"/>
                  <a:gd name="connsiteX8-589" fmla="*/ 3179106 w 3179106"/>
                  <a:gd name="connsiteY8-590" fmla="*/ 830230 h 963580"/>
                  <a:gd name="connsiteX9-591" fmla="*/ 3179106 w 3179106"/>
                  <a:gd name="connsiteY9-592" fmla="*/ 958818 h 963580"/>
                  <a:gd name="connsiteX10-593" fmla="*/ 588306 w 3179106"/>
                  <a:gd name="connsiteY10-594" fmla="*/ 963580 h 963580"/>
                  <a:gd name="connsiteX0-595" fmla="*/ 587277 w 3178077"/>
                  <a:gd name="connsiteY0-596" fmla="*/ 968048 h 968048"/>
                  <a:gd name="connsiteX1-597" fmla="*/ 587277 w 3178077"/>
                  <a:gd name="connsiteY1-598" fmla="*/ 834698 h 968048"/>
                  <a:gd name="connsiteX2-599" fmla="*/ 482502 w 3178077"/>
                  <a:gd name="connsiteY2-600" fmla="*/ 470368 h 968048"/>
                  <a:gd name="connsiteX3-601" fmla="*/ 39589 w 3178077"/>
                  <a:gd name="connsiteY3-602" fmla="*/ 310824 h 968048"/>
                  <a:gd name="connsiteX4-603" fmla="*/ 287240 w 3178077"/>
                  <a:gd name="connsiteY4-604" fmla="*/ 20310 h 968048"/>
                  <a:gd name="connsiteX5-605" fmla="*/ 739677 w 3178077"/>
                  <a:gd name="connsiteY5-606" fmla="*/ 487036 h 968048"/>
                  <a:gd name="connsiteX6-607" fmla="*/ 1511202 w 3178077"/>
                  <a:gd name="connsiteY6-608" fmla="*/ 353686 h 968048"/>
                  <a:gd name="connsiteX7-609" fmla="*/ 2563715 w 3178077"/>
                  <a:gd name="connsiteY7-610" fmla="*/ 563236 h 968048"/>
                  <a:gd name="connsiteX8-611" fmla="*/ 3178077 w 3178077"/>
                  <a:gd name="connsiteY8-612" fmla="*/ 834698 h 968048"/>
                  <a:gd name="connsiteX9-613" fmla="*/ 3178077 w 3178077"/>
                  <a:gd name="connsiteY9-614" fmla="*/ 963286 h 968048"/>
                  <a:gd name="connsiteX10-615" fmla="*/ 587277 w 3178077"/>
                  <a:gd name="connsiteY10-616" fmla="*/ 968048 h 968048"/>
                  <a:gd name="connsiteX0-617" fmla="*/ 587277 w 3178077"/>
                  <a:gd name="connsiteY0-618" fmla="*/ 968048 h 968048"/>
                  <a:gd name="connsiteX1-619" fmla="*/ 587277 w 3178077"/>
                  <a:gd name="connsiteY1-620" fmla="*/ 834698 h 968048"/>
                  <a:gd name="connsiteX2-621" fmla="*/ 482502 w 3178077"/>
                  <a:gd name="connsiteY2-622" fmla="*/ 470368 h 968048"/>
                  <a:gd name="connsiteX3-623" fmla="*/ 39589 w 3178077"/>
                  <a:gd name="connsiteY3-624" fmla="*/ 310824 h 968048"/>
                  <a:gd name="connsiteX4-625" fmla="*/ 287240 w 3178077"/>
                  <a:gd name="connsiteY4-626" fmla="*/ 20310 h 968048"/>
                  <a:gd name="connsiteX5-627" fmla="*/ 739677 w 3178077"/>
                  <a:gd name="connsiteY5-628" fmla="*/ 487036 h 968048"/>
                  <a:gd name="connsiteX6-629" fmla="*/ 1511202 w 3178077"/>
                  <a:gd name="connsiteY6-630" fmla="*/ 353686 h 968048"/>
                  <a:gd name="connsiteX7-631" fmla="*/ 2563715 w 3178077"/>
                  <a:gd name="connsiteY7-632" fmla="*/ 563236 h 968048"/>
                  <a:gd name="connsiteX8-633" fmla="*/ 3178077 w 3178077"/>
                  <a:gd name="connsiteY8-634" fmla="*/ 834698 h 968048"/>
                  <a:gd name="connsiteX9-635" fmla="*/ 3178077 w 3178077"/>
                  <a:gd name="connsiteY9-636" fmla="*/ 963286 h 968048"/>
                  <a:gd name="connsiteX10-637" fmla="*/ 587277 w 3178077"/>
                  <a:gd name="connsiteY10-638" fmla="*/ 968048 h 968048"/>
                  <a:gd name="connsiteX0-639" fmla="*/ 587277 w 3178077"/>
                  <a:gd name="connsiteY0-640" fmla="*/ 968048 h 968048"/>
                  <a:gd name="connsiteX1-641" fmla="*/ 587277 w 3178077"/>
                  <a:gd name="connsiteY1-642" fmla="*/ 834698 h 968048"/>
                  <a:gd name="connsiteX2-643" fmla="*/ 482502 w 3178077"/>
                  <a:gd name="connsiteY2-644" fmla="*/ 470368 h 968048"/>
                  <a:gd name="connsiteX3-645" fmla="*/ 39589 w 3178077"/>
                  <a:gd name="connsiteY3-646" fmla="*/ 310824 h 968048"/>
                  <a:gd name="connsiteX4-647" fmla="*/ 287240 w 3178077"/>
                  <a:gd name="connsiteY4-648" fmla="*/ 20310 h 968048"/>
                  <a:gd name="connsiteX5-649" fmla="*/ 739677 w 3178077"/>
                  <a:gd name="connsiteY5-650" fmla="*/ 487036 h 968048"/>
                  <a:gd name="connsiteX6-651" fmla="*/ 1511202 w 3178077"/>
                  <a:gd name="connsiteY6-652" fmla="*/ 353686 h 968048"/>
                  <a:gd name="connsiteX7-653" fmla="*/ 2563715 w 3178077"/>
                  <a:gd name="connsiteY7-654" fmla="*/ 563236 h 968048"/>
                  <a:gd name="connsiteX8-655" fmla="*/ 3178077 w 3178077"/>
                  <a:gd name="connsiteY8-656" fmla="*/ 834698 h 968048"/>
                  <a:gd name="connsiteX9-657" fmla="*/ 3178077 w 3178077"/>
                  <a:gd name="connsiteY9-658" fmla="*/ 963286 h 968048"/>
                  <a:gd name="connsiteX10-659" fmla="*/ 587277 w 3178077"/>
                  <a:gd name="connsiteY10-660" fmla="*/ 968048 h 9680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3178077" h="968048">
                    <a:moveTo>
                      <a:pt x="587277" y="968048"/>
                    </a:moveTo>
                    <a:lnTo>
                      <a:pt x="587277" y="834698"/>
                    </a:lnTo>
                    <a:cubicBezTo>
                      <a:pt x="714278" y="666423"/>
                      <a:pt x="741264" y="576730"/>
                      <a:pt x="482502" y="470368"/>
                    </a:cubicBezTo>
                    <a:cubicBezTo>
                      <a:pt x="259458" y="408456"/>
                      <a:pt x="148334" y="432267"/>
                      <a:pt x="39589" y="310824"/>
                    </a:cubicBezTo>
                    <a:cubicBezTo>
                      <a:pt x="-110429" y="60791"/>
                      <a:pt x="208659" y="-48746"/>
                      <a:pt x="287240" y="20310"/>
                    </a:cubicBezTo>
                    <a:cubicBezTo>
                      <a:pt x="484090" y="115561"/>
                      <a:pt x="542827" y="377498"/>
                      <a:pt x="739677" y="487036"/>
                    </a:cubicBezTo>
                    <a:cubicBezTo>
                      <a:pt x="1134964" y="647374"/>
                      <a:pt x="1306414" y="474336"/>
                      <a:pt x="1511202" y="353686"/>
                    </a:cubicBezTo>
                    <a:cubicBezTo>
                      <a:pt x="1752503" y="771199"/>
                      <a:pt x="2131915" y="812474"/>
                      <a:pt x="2563715" y="563236"/>
                    </a:cubicBezTo>
                    <a:cubicBezTo>
                      <a:pt x="2758977" y="682298"/>
                      <a:pt x="2906615" y="801361"/>
                      <a:pt x="3178077" y="834698"/>
                    </a:cubicBezTo>
                    <a:lnTo>
                      <a:pt x="3178077" y="963286"/>
                    </a:lnTo>
                    <a:lnTo>
                      <a:pt x="587277" y="968048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泪滴形 55"/>
              <p:cNvSpPr/>
              <p:nvPr>
                <p:custDataLst>
                  <p:tags r:id="rId25"/>
                </p:custDataLst>
              </p:nvPr>
            </p:nvSpPr>
            <p:spPr>
              <a:xfrm rot="5552979">
                <a:off x="3539835" y="5416951"/>
                <a:ext cx="416454" cy="493371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416454" h="493371">
                    <a:moveTo>
                      <a:pt x="218" y="364900"/>
                    </a:moveTo>
                    <a:cubicBezTo>
                      <a:pt x="-6907" y="230606"/>
                      <a:pt x="161796" y="228210"/>
                      <a:pt x="269539" y="178042"/>
                    </a:cubicBezTo>
                    <a:cubicBezTo>
                      <a:pt x="345457" y="117901"/>
                      <a:pt x="348371" y="77691"/>
                      <a:pt x="390137" y="0"/>
                    </a:cubicBezTo>
                    <a:cubicBezTo>
                      <a:pt x="419213" y="74123"/>
                      <a:pt x="430848" y="184777"/>
                      <a:pt x="389934" y="293004"/>
                    </a:cubicBezTo>
                    <a:cubicBezTo>
                      <a:pt x="361175" y="394727"/>
                      <a:pt x="255084" y="476703"/>
                      <a:pt x="190131" y="488686"/>
                    </a:cubicBezTo>
                    <a:cubicBezTo>
                      <a:pt x="125178" y="500669"/>
                      <a:pt x="7343" y="499194"/>
                      <a:pt x="218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泪滴形 55"/>
              <p:cNvSpPr/>
              <p:nvPr>
                <p:custDataLst>
                  <p:tags r:id="rId26"/>
                </p:custDataLst>
              </p:nvPr>
            </p:nvSpPr>
            <p:spPr>
              <a:xfrm rot="8258284" flipH="1">
                <a:off x="3079555" y="6029560"/>
                <a:ext cx="205227" cy="243718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  <a:gd name="connsiteX0-253" fmla="*/ 0 w 416236"/>
                  <a:gd name="connsiteY0-254" fmla="*/ 364900 h 493371"/>
                  <a:gd name="connsiteX1-255" fmla="*/ 389919 w 416236"/>
                  <a:gd name="connsiteY1-256" fmla="*/ 0 h 493371"/>
                  <a:gd name="connsiteX2-257" fmla="*/ 389716 w 416236"/>
                  <a:gd name="connsiteY2-258" fmla="*/ 293004 h 493371"/>
                  <a:gd name="connsiteX3-259" fmla="*/ 189913 w 416236"/>
                  <a:gd name="connsiteY3-260" fmla="*/ 488686 h 493371"/>
                  <a:gd name="connsiteX4-261" fmla="*/ 0 w 416236"/>
                  <a:gd name="connsiteY4-262" fmla="*/ 364900 h 493371"/>
                  <a:gd name="connsiteX0-263" fmla="*/ 329 w 416565"/>
                  <a:gd name="connsiteY0-264" fmla="*/ 364900 h 493062"/>
                  <a:gd name="connsiteX1-265" fmla="*/ 390248 w 416565"/>
                  <a:gd name="connsiteY1-266" fmla="*/ 0 h 493062"/>
                  <a:gd name="connsiteX2-267" fmla="*/ 390045 w 416565"/>
                  <a:gd name="connsiteY2-268" fmla="*/ 293004 h 493062"/>
                  <a:gd name="connsiteX3-269" fmla="*/ 190242 w 416565"/>
                  <a:gd name="connsiteY3-270" fmla="*/ 488686 h 493062"/>
                  <a:gd name="connsiteX4-271" fmla="*/ 329 w 416565"/>
                  <a:gd name="connsiteY4-272" fmla="*/ 364900 h 493062"/>
                  <a:gd name="connsiteX0-273" fmla="*/ 984 w 417220"/>
                  <a:gd name="connsiteY0-274" fmla="*/ 364900 h 495473"/>
                  <a:gd name="connsiteX1-275" fmla="*/ 390903 w 417220"/>
                  <a:gd name="connsiteY1-276" fmla="*/ 0 h 495473"/>
                  <a:gd name="connsiteX2-277" fmla="*/ 390700 w 417220"/>
                  <a:gd name="connsiteY2-278" fmla="*/ 293004 h 495473"/>
                  <a:gd name="connsiteX3-279" fmla="*/ 190897 w 417220"/>
                  <a:gd name="connsiteY3-280" fmla="*/ 488686 h 495473"/>
                  <a:gd name="connsiteX4-281" fmla="*/ 984 w 417220"/>
                  <a:gd name="connsiteY4-282" fmla="*/ 364900 h 4954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17220" h="495472">
                    <a:moveTo>
                      <a:pt x="984" y="364900"/>
                    </a:moveTo>
                    <a:cubicBezTo>
                      <a:pt x="-20815" y="215803"/>
                      <a:pt x="325950" y="11983"/>
                      <a:pt x="390903" y="0"/>
                    </a:cubicBezTo>
                    <a:cubicBezTo>
                      <a:pt x="419979" y="74123"/>
                      <a:pt x="431614" y="184777"/>
                      <a:pt x="390700" y="293004"/>
                    </a:cubicBezTo>
                    <a:cubicBezTo>
                      <a:pt x="361941" y="394727"/>
                      <a:pt x="255850" y="476703"/>
                      <a:pt x="190897" y="488686"/>
                    </a:cubicBezTo>
                    <a:cubicBezTo>
                      <a:pt x="125944" y="500669"/>
                      <a:pt x="22783" y="513997"/>
                      <a:pt x="984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任意多边形: 形状 229"/>
              <p:cNvSpPr/>
              <p:nvPr>
                <p:custDataLst>
                  <p:tags r:id="rId27"/>
                </p:custDataLst>
              </p:nvPr>
            </p:nvSpPr>
            <p:spPr>
              <a:xfrm>
                <a:off x="119061" y="6355866"/>
                <a:ext cx="3076577" cy="98792"/>
              </a:xfrm>
              <a:custGeom>
                <a:avLst/>
                <a:gdLst>
                  <a:gd name="connsiteX0" fmla="*/ 592139 w 3076577"/>
                  <a:gd name="connsiteY0" fmla="*/ 0 h 98792"/>
                  <a:gd name="connsiteX1" fmla="*/ 3076577 w 3076577"/>
                  <a:gd name="connsiteY1" fmla="*/ 0 h 98792"/>
                  <a:gd name="connsiteX2" fmla="*/ 3076577 w 3076577"/>
                  <a:gd name="connsiteY2" fmla="*/ 98792 h 98792"/>
                  <a:gd name="connsiteX3" fmla="*/ 592139 w 3076577"/>
                  <a:gd name="connsiteY3" fmla="*/ 98792 h 98792"/>
                  <a:gd name="connsiteX4" fmla="*/ 592139 w 3076577"/>
                  <a:gd name="connsiteY4" fmla="*/ 98791 h 98792"/>
                  <a:gd name="connsiteX5" fmla="*/ 48455 w 3076577"/>
                  <a:gd name="connsiteY5" fmla="*/ 98791 h 98792"/>
                  <a:gd name="connsiteX6" fmla="*/ 0 w 3076577"/>
                  <a:gd name="connsiteY6" fmla="*/ 50336 h 98792"/>
                  <a:gd name="connsiteX7" fmla="*/ 48455 w 3076577"/>
                  <a:gd name="connsiteY7" fmla="*/ 1881 h 98792"/>
                  <a:gd name="connsiteX8" fmla="*/ 592139 w 3076577"/>
                  <a:gd name="connsiteY8" fmla="*/ 1881 h 9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77" h="98792">
                    <a:moveTo>
                      <a:pt x="592139" y="0"/>
                    </a:moveTo>
                    <a:lnTo>
                      <a:pt x="3076577" y="0"/>
                    </a:lnTo>
                    <a:lnTo>
                      <a:pt x="3076577" y="98792"/>
                    </a:lnTo>
                    <a:lnTo>
                      <a:pt x="592139" y="98792"/>
                    </a:lnTo>
                    <a:lnTo>
                      <a:pt x="592139" y="98791"/>
                    </a:lnTo>
                    <a:lnTo>
                      <a:pt x="48455" y="98791"/>
                    </a:lnTo>
                    <a:cubicBezTo>
                      <a:pt x="21694" y="98791"/>
                      <a:pt x="0" y="77097"/>
                      <a:pt x="0" y="50336"/>
                    </a:cubicBezTo>
                    <a:cubicBezTo>
                      <a:pt x="0" y="23575"/>
                      <a:pt x="21694" y="1881"/>
                      <a:pt x="48455" y="1881"/>
                    </a:cubicBezTo>
                    <a:lnTo>
                      <a:pt x="592139" y="1881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31" name="图片 2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5868">
            <a:off x="2751245" y="287339"/>
            <a:ext cx="1144972" cy="968048"/>
          </a:xfrm>
          <a:prstGeom prst="rect">
            <a:avLst/>
          </a:pr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pic>
        <p:nvPicPr>
          <p:cNvPr id="238" name="图片 23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473" y="637116"/>
            <a:ext cx="441074" cy="353485"/>
          </a:xfrm>
          <a:custGeom>
            <a:avLst/>
            <a:gdLst>
              <a:gd name="connsiteX0" fmla="*/ 1337289 w 1343025"/>
              <a:gd name="connsiteY0" fmla="*/ 631703 h 1076325"/>
              <a:gd name="connsiteX1" fmla="*/ 1337733 w 1343025"/>
              <a:gd name="connsiteY1" fmla="*/ 636758 h 1076325"/>
              <a:gd name="connsiteX2" fmla="*/ 1337416 w 1343025"/>
              <a:gd name="connsiteY2" fmla="*/ 633225 h 1076325"/>
              <a:gd name="connsiteX3" fmla="*/ 1337289 w 1343025"/>
              <a:gd name="connsiteY3" fmla="*/ 631703 h 1076325"/>
              <a:gd name="connsiteX4" fmla="*/ 752475 w 1343025"/>
              <a:gd name="connsiteY4" fmla="*/ 0 h 1076325"/>
              <a:gd name="connsiteX5" fmla="*/ 942975 w 1343025"/>
              <a:gd name="connsiteY5" fmla="*/ 9525 h 1076325"/>
              <a:gd name="connsiteX6" fmla="*/ 1009650 w 1343025"/>
              <a:gd name="connsiteY6" fmla="*/ 38100 h 1076325"/>
              <a:gd name="connsiteX7" fmla="*/ 1304925 w 1343025"/>
              <a:gd name="connsiteY7" fmla="*/ 404813 h 1076325"/>
              <a:gd name="connsiteX8" fmla="*/ 1314450 w 1343025"/>
              <a:gd name="connsiteY8" fmla="*/ 452438 h 1076325"/>
              <a:gd name="connsiteX9" fmla="*/ 1319213 w 1343025"/>
              <a:gd name="connsiteY9" fmla="*/ 495300 h 1076325"/>
              <a:gd name="connsiteX10" fmla="*/ 1328738 w 1343025"/>
              <a:gd name="connsiteY10" fmla="*/ 547688 h 1076325"/>
              <a:gd name="connsiteX11" fmla="*/ 1333500 w 1343025"/>
              <a:gd name="connsiteY11" fmla="*/ 600075 h 1076325"/>
              <a:gd name="connsiteX12" fmla="*/ 1337950 w 1343025"/>
              <a:gd name="connsiteY12" fmla="*/ 639223 h 1076325"/>
              <a:gd name="connsiteX13" fmla="*/ 1337733 w 1343025"/>
              <a:gd name="connsiteY13" fmla="*/ 636758 h 1076325"/>
              <a:gd name="connsiteX14" fmla="*/ 1339079 w 1343025"/>
              <a:gd name="connsiteY14" fmla="*/ 651772 h 1076325"/>
              <a:gd name="connsiteX15" fmla="*/ 1343025 w 1343025"/>
              <a:gd name="connsiteY15" fmla="*/ 695325 h 1076325"/>
              <a:gd name="connsiteX16" fmla="*/ 1338263 w 1343025"/>
              <a:gd name="connsiteY16" fmla="*/ 904875 h 1076325"/>
              <a:gd name="connsiteX17" fmla="*/ 1328738 w 1343025"/>
              <a:gd name="connsiteY17" fmla="*/ 919163 h 1076325"/>
              <a:gd name="connsiteX18" fmla="*/ 1295400 w 1343025"/>
              <a:gd name="connsiteY18" fmla="*/ 938213 h 1076325"/>
              <a:gd name="connsiteX19" fmla="*/ 1281113 w 1343025"/>
              <a:gd name="connsiteY19" fmla="*/ 942975 h 1076325"/>
              <a:gd name="connsiteX20" fmla="*/ 1128713 w 1343025"/>
              <a:gd name="connsiteY20" fmla="*/ 1023938 h 1076325"/>
              <a:gd name="connsiteX21" fmla="*/ 1076325 w 1343025"/>
              <a:gd name="connsiteY21" fmla="*/ 1071563 h 1076325"/>
              <a:gd name="connsiteX22" fmla="*/ 1033463 w 1343025"/>
              <a:gd name="connsiteY22" fmla="*/ 1076325 h 1076325"/>
              <a:gd name="connsiteX23" fmla="*/ 452438 w 1343025"/>
              <a:gd name="connsiteY23" fmla="*/ 990600 h 1076325"/>
              <a:gd name="connsiteX24" fmla="*/ 314325 w 1343025"/>
              <a:gd name="connsiteY24" fmla="*/ 928688 h 1076325"/>
              <a:gd name="connsiteX25" fmla="*/ 204788 w 1343025"/>
              <a:gd name="connsiteY25" fmla="*/ 900113 h 1076325"/>
              <a:gd name="connsiteX26" fmla="*/ 90488 w 1343025"/>
              <a:gd name="connsiteY26" fmla="*/ 766763 h 1076325"/>
              <a:gd name="connsiteX27" fmla="*/ 85725 w 1343025"/>
              <a:gd name="connsiteY27" fmla="*/ 709613 h 1076325"/>
              <a:gd name="connsiteX28" fmla="*/ 80963 w 1343025"/>
              <a:gd name="connsiteY28" fmla="*/ 690563 h 1076325"/>
              <a:gd name="connsiteX29" fmla="*/ 0 w 1343025"/>
              <a:gd name="connsiteY29" fmla="*/ 309563 h 1076325"/>
              <a:gd name="connsiteX30" fmla="*/ 14288 w 1343025"/>
              <a:gd name="connsiteY30" fmla="*/ 266700 h 1076325"/>
              <a:gd name="connsiteX31" fmla="*/ 609600 w 1343025"/>
              <a:gd name="connsiteY31" fmla="*/ 33338 h 1076325"/>
              <a:gd name="connsiteX32" fmla="*/ 704850 w 1343025"/>
              <a:gd name="connsiteY32" fmla="*/ 9525 h 1076325"/>
              <a:gd name="connsiteX33" fmla="*/ 733425 w 1343025"/>
              <a:gd name="connsiteY33" fmla="*/ 4763 h 1076325"/>
              <a:gd name="connsiteX34" fmla="*/ 752475 w 1343025"/>
              <a:gd name="connsiteY3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43025" h="1076325">
                <a:moveTo>
                  <a:pt x="1337289" y="631703"/>
                </a:moveTo>
                <a:lnTo>
                  <a:pt x="1337733" y="636758"/>
                </a:lnTo>
                <a:lnTo>
                  <a:pt x="1337416" y="633225"/>
                </a:lnTo>
                <a:cubicBezTo>
                  <a:pt x="1337160" y="630324"/>
                  <a:pt x="1337159" y="630260"/>
                  <a:pt x="1337289" y="631703"/>
                </a:cubicBezTo>
                <a:close/>
                <a:moveTo>
                  <a:pt x="752475" y="0"/>
                </a:moveTo>
                <a:cubicBezTo>
                  <a:pt x="815975" y="3175"/>
                  <a:pt x="880082" y="208"/>
                  <a:pt x="942975" y="9525"/>
                </a:cubicBezTo>
                <a:cubicBezTo>
                  <a:pt x="966894" y="13069"/>
                  <a:pt x="1009650" y="38100"/>
                  <a:pt x="1009650" y="38100"/>
                </a:cubicBezTo>
                <a:lnTo>
                  <a:pt x="1304925" y="404813"/>
                </a:lnTo>
                <a:cubicBezTo>
                  <a:pt x="1308100" y="420688"/>
                  <a:pt x="1311925" y="436447"/>
                  <a:pt x="1314450" y="452438"/>
                </a:cubicBezTo>
                <a:cubicBezTo>
                  <a:pt x="1316692" y="466637"/>
                  <a:pt x="1317080" y="481084"/>
                  <a:pt x="1319213" y="495300"/>
                </a:cubicBezTo>
                <a:cubicBezTo>
                  <a:pt x="1321846" y="512853"/>
                  <a:pt x="1325563" y="530225"/>
                  <a:pt x="1328738" y="547688"/>
                </a:cubicBezTo>
                <a:cubicBezTo>
                  <a:pt x="1330325" y="565150"/>
                  <a:pt x="1331755" y="582628"/>
                  <a:pt x="1333500" y="600075"/>
                </a:cubicBezTo>
                <a:cubicBezTo>
                  <a:pt x="1340199" y="667063"/>
                  <a:pt x="1339022" y="651730"/>
                  <a:pt x="1337950" y="639223"/>
                </a:cubicBezTo>
                <a:lnTo>
                  <a:pt x="1337733" y="636758"/>
                </a:lnTo>
                <a:lnTo>
                  <a:pt x="1339079" y="651772"/>
                </a:lnTo>
                <a:cubicBezTo>
                  <a:pt x="1339972" y="661678"/>
                  <a:pt x="1341246" y="675753"/>
                  <a:pt x="1343025" y="695325"/>
                </a:cubicBezTo>
                <a:cubicBezTo>
                  <a:pt x="1341438" y="765175"/>
                  <a:pt x="1342713" y="835149"/>
                  <a:pt x="1338263" y="904875"/>
                </a:cubicBezTo>
                <a:cubicBezTo>
                  <a:pt x="1337898" y="910587"/>
                  <a:pt x="1332402" y="914766"/>
                  <a:pt x="1328738" y="919163"/>
                </a:cubicBezTo>
                <a:cubicBezTo>
                  <a:pt x="1312933" y="938129"/>
                  <a:pt x="1317960" y="931767"/>
                  <a:pt x="1295400" y="938213"/>
                </a:cubicBezTo>
                <a:cubicBezTo>
                  <a:pt x="1290573" y="939592"/>
                  <a:pt x="1281113" y="942975"/>
                  <a:pt x="1281113" y="942975"/>
                </a:cubicBezTo>
                <a:lnTo>
                  <a:pt x="1128713" y="1023938"/>
                </a:lnTo>
                <a:cubicBezTo>
                  <a:pt x="1109480" y="1050863"/>
                  <a:pt x="1108716" y="1062925"/>
                  <a:pt x="1076325" y="1071563"/>
                </a:cubicBezTo>
                <a:cubicBezTo>
                  <a:pt x="1062435" y="1075267"/>
                  <a:pt x="1033463" y="1076325"/>
                  <a:pt x="1033463" y="1076325"/>
                </a:cubicBezTo>
                <a:lnTo>
                  <a:pt x="452438" y="990600"/>
                </a:lnTo>
                <a:lnTo>
                  <a:pt x="314325" y="928688"/>
                </a:lnTo>
                <a:lnTo>
                  <a:pt x="204788" y="900113"/>
                </a:lnTo>
                <a:lnTo>
                  <a:pt x="90488" y="766763"/>
                </a:lnTo>
                <a:cubicBezTo>
                  <a:pt x="88900" y="747713"/>
                  <a:pt x="88096" y="728581"/>
                  <a:pt x="85725" y="709613"/>
                </a:cubicBezTo>
                <a:cubicBezTo>
                  <a:pt x="84913" y="703118"/>
                  <a:pt x="80963" y="690563"/>
                  <a:pt x="80963" y="690563"/>
                </a:cubicBezTo>
                <a:lnTo>
                  <a:pt x="0" y="309563"/>
                </a:lnTo>
                <a:lnTo>
                  <a:pt x="14288" y="266700"/>
                </a:lnTo>
                <a:lnTo>
                  <a:pt x="609600" y="33338"/>
                </a:lnTo>
                <a:lnTo>
                  <a:pt x="704850" y="9525"/>
                </a:lnTo>
                <a:cubicBezTo>
                  <a:pt x="714259" y="7354"/>
                  <a:pt x="723956" y="6657"/>
                  <a:pt x="733425" y="4763"/>
                </a:cubicBezTo>
                <a:cubicBezTo>
                  <a:pt x="739843" y="3479"/>
                  <a:pt x="746125" y="1588"/>
                  <a:pt x="752475" y="0"/>
                </a:cubicBezTo>
                <a:close/>
              </a:path>
            </a:pathLst>
          </a:custGeom>
        </p:spPr>
      </p:pic>
      <p:grpSp>
        <p:nvGrpSpPr>
          <p:cNvPr id="9" name="组合 8"/>
          <p:cNvGrpSpPr/>
          <p:nvPr>
            <p:custDataLst>
              <p:tags r:id="rId9"/>
            </p:custDataLst>
          </p:nvPr>
        </p:nvGrpSpPr>
        <p:grpSpPr>
          <a:xfrm>
            <a:off x="2045041" y="2076023"/>
            <a:ext cx="3083988" cy="646331"/>
            <a:chOff x="1544943" y="2154827"/>
            <a:chExt cx="3083988" cy="646331"/>
          </a:xfrm>
        </p:grpSpPr>
        <p:sp>
          <p:nvSpPr>
            <p:cNvPr id="2" name="文本框 1"/>
            <p:cNvSpPr txBox="1"/>
            <p:nvPr>
              <p:custDataLst>
                <p:tags r:id="rId20"/>
              </p:custDataLst>
            </p:nvPr>
          </p:nvSpPr>
          <p:spPr>
            <a:xfrm>
              <a:off x="1544943" y="2154827"/>
              <a:ext cx="8306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>
                  <a:solidFill>
                    <a:srgbClr val="4AABCE"/>
                  </a:solidFill>
                  <a:latin typeface="Century Gothic" panose="020B0502020202020204" pitchFamily="34" charset="0"/>
                </a:rPr>
                <a:t>01.</a:t>
              </a:r>
              <a:endParaRPr lang="zh-CN" altLang="en-US" sz="3600" b="1">
                <a:solidFill>
                  <a:srgbClr val="4AABC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矩形 39"/>
            <p:cNvSpPr/>
            <p:nvPr>
              <p:custDataLst>
                <p:tags r:id="rId21"/>
              </p:custDataLst>
            </p:nvPr>
          </p:nvSpPr>
          <p:spPr>
            <a:xfrm>
              <a:off x="2290128" y="2216382"/>
              <a:ext cx="2338803" cy="52197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2800">
                  <a:solidFill>
                    <a:srgbClr val="4AABCE"/>
                  </a:solidFill>
                  <a:latin typeface="汉仪粗简黑简" panose="00020600040101010101" pitchFamily="18" charset="-122"/>
                  <a:ea typeface="汉仪粗简黑简" panose="00020600040101010101" pitchFamily="18" charset="-122"/>
                </a:rPr>
                <a:t>防溺水的措施</a:t>
              </a:r>
            </a:p>
          </p:txBody>
        </p:sp>
      </p:grpSp>
      <p:grpSp>
        <p:nvGrpSpPr>
          <p:cNvPr id="47" name="组合 46"/>
          <p:cNvGrpSpPr/>
          <p:nvPr>
            <p:custDataLst>
              <p:tags r:id="rId10"/>
            </p:custDataLst>
          </p:nvPr>
        </p:nvGrpSpPr>
        <p:grpSpPr>
          <a:xfrm>
            <a:off x="7081729" y="2076023"/>
            <a:ext cx="3083988" cy="645160"/>
            <a:chOff x="1544943" y="2154827"/>
            <a:chExt cx="3083988" cy="645160"/>
          </a:xfrm>
        </p:grpSpPr>
        <p:sp>
          <p:nvSpPr>
            <p:cNvPr id="49" name="文本框 48"/>
            <p:cNvSpPr txBox="1"/>
            <p:nvPr>
              <p:custDataLst>
                <p:tags r:id="rId18"/>
              </p:custDataLst>
            </p:nvPr>
          </p:nvSpPr>
          <p:spPr>
            <a:xfrm>
              <a:off x="1544943" y="2154827"/>
              <a:ext cx="822325" cy="645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>
                  <a:solidFill>
                    <a:srgbClr val="4AABCE"/>
                  </a:solidFill>
                  <a:latin typeface="Century Gothic" panose="020B0502020202020204" pitchFamily="34" charset="0"/>
                </a:rPr>
                <a:t>03.</a:t>
              </a:r>
              <a:endParaRPr lang="zh-CN" altLang="en-US" sz="3600" b="1">
                <a:solidFill>
                  <a:srgbClr val="4AABC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19"/>
              </p:custDataLst>
            </p:nvPr>
          </p:nvSpPr>
          <p:spPr>
            <a:xfrm>
              <a:off x="2290128" y="2216382"/>
              <a:ext cx="2338803" cy="52322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2800">
                  <a:solidFill>
                    <a:srgbClr val="4AABCE"/>
                  </a:solidFill>
                  <a:latin typeface="汉仪粗简黑简" panose="00020600040101010101" pitchFamily="18" charset="-122"/>
                  <a:ea typeface="汉仪粗简黑简" panose="00020600040101010101" pitchFamily="18" charset="-122"/>
                </a:rPr>
                <a:t>游泳注意事项</a:t>
              </a:r>
            </a:p>
          </p:txBody>
        </p:sp>
      </p:grpSp>
      <p:grpSp>
        <p:nvGrpSpPr>
          <p:cNvPr id="59" name="组合 58"/>
          <p:cNvGrpSpPr/>
          <p:nvPr>
            <p:custDataLst>
              <p:tags r:id="rId11"/>
            </p:custDataLst>
          </p:nvPr>
        </p:nvGrpSpPr>
        <p:grpSpPr>
          <a:xfrm>
            <a:off x="2045041" y="3432460"/>
            <a:ext cx="3880485" cy="645160"/>
            <a:chOff x="1544943" y="2154827"/>
            <a:chExt cx="3880485" cy="645160"/>
          </a:xfrm>
        </p:grpSpPr>
        <p:sp>
          <p:nvSpPr>
            <p:cNvPr id="61" name="文本框 60"/>
            <p:cNvSpPr txBox="1"/>
            <p:nvPr>
              <p:custDataLst>
                <p:tags r:id="rId16"/>
              </p:custDataLst>
            </p:nvPr>
          </p:nvSpPr>
          <p:spPr>
            <a:xfrm>
              <a:off x="1544943" y="2154827"/>
              <a:ext cx="822325" cy="645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>
                  <a:solidFill>
                    <a:srgbClr val="4AABCE"/>
                  </a:solidFill>
                  <a:latin typeface="Century Gothic" panose="020B0502020202020204" pitchFamily="34" charset="0"/>
                </a:rPr>
                <a:t>02.</a:t>
              </a:r>
              <a:endParaRPr lang="zh-CN" altLang="en-US" sz="3600" b="1">
                <a:solidFill>
                  <a:srgbClr val="4AABC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" name="矩形 61"/>
            <p:cNvSpPr/>
            <p:nvPr>
              <p:custDataLst>
                <p:tags r:id="rId17"/>
              </p:custDataLst>
            </p:nvPr>
          </p:nvSpPr>
          <p:spPr>
            <a:xfrm>
              <a:off x="2290433" y="2216422"/>
              <a:ext cx="3134995" cy="52197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2800">
                  <a:solidFill>
                    <a:srgbClr val="4AABCE"/>
                  </a:solidFill>
                  <a:latin typeface="汉仪粗简黑简" panose="00020600040101010101" pitchFamily="18" charset="-122"/>
                  <a:ea typeface="汉仪粗简黑简" panose="00020600040101010101" pitchFamily="18" charset="-122"/>
                </a:rPr>
                <a:t>溺水时的自救办法</a:t>
              </a:r>
            </a:p>
          </p:txBody>
        </p:sp>
      </p:grpSp>
      <p:grpSp>
        <p:nvGrpSpPr>
          <p:cNvPr id="55" name="组合 54"/>
          <p:cNvGrpSpPr/>
          <p:nvPr>
            <p:custDataLst>
              <p:tags r:id="rId12"/>
            </p:custDataLst>
          </p:nvPr>
        </p:nvGrpSpPr>
        <p:grpSpPr>
          <a:xfrm>
            <a:off x="7081729" y="3432460"/>
            <a:ext cx="4536440" cy="646331"/>
            <a:chOff x="1544943" y="2154827"/>
            <a:chExt cx="4536440" cy="646331"/>
          </a:xfrm>
        </p:grpSpPr>
        <p:sp>
          <p:nvSpPr>
            <p:cNvPr id="57" name="文本框 56"/>
            <p:cNvSpPr txBox="1"/>
            <p:nvPr>
              <p:custDataLst>
                <p:tags r:id="rId14"/>
              </p:custDataLst>
            </p:nvPr>
          </p:nvSpPr>
          <p:spPr>
            <a:xfrm>
              <a:off x="1544943" y="2154827"/>
              <a:ext cx="8306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>
                  <a:solidFill>
                    <a:srgbClr val="4AABCE"/>
                  </a:solidFill>
                  <a:latin typeface="Century Gothic" panose="020B0502020202020204" pitchFamily="34" charset="0"/>
                </a:rPr>
                <a:t>04.</a:t>
              </a:r>
              <a:endParaRPr lang="zh-CN" altLang="en-US" sz="3600" b="1">
                <a:solidFill>
                  <a:srgbClr val="4AABC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5"/>
              </p:custDataLst>
            </p:nvPr>
          </p:nvSpPr>
          <p:spPr>
            <a:xfrm>
              <a:off x="2290433" y="2216422"/>
              <a:ext cx="3790950" cy="52197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sz="2800">
                  <a:solidFill>
                    <a:srgbClr val="4AABCE"/>
                  </a:solidFill>
                  <a:latin typeface="汉仪粗简黑简" panose="00020600040101010101" pitchFamily="18" charset="-122"/>
                  <a:ea typeface="汉仪粗简黑简" panose="00020600040101010101" pitchFamily="18" charset="-122"/>
                </a:rPr>
                <a:t>防溺水安全知识竞答</a:t>
              </a:r>
            </a:p>
          </p:txBody>
        </p:sp>
      </p:grpSp>
      <p:sp>
        <p:nvSpPr>
          <p:cNvPr id="12" name="文本框 11"/>
          <p:cNvSpPr txBox="1"/>
          <p:nvPr>
            <p:custDataLst>
              <p:tags r:id="rId13"/>
            </p:custDataLst>
          </p:nvPr>
        </p:nvSpPr>
        <p:spPr>
          <a:xfrm>
            <a:off x="4610432" y="4914491"/>
            <a:ext cx="2971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>
                <a:solidFill>
                  <a:srgbClr val="4AABCE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目录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grpSp>
        <p:nvGrpSpPr>
          <p:cNvPr id="29" name="组合 28"/>
          <p:cNvGrpSpPr/>
          <p:nvPr>
            <p:custDataLst>
              <p:tags r:id="rId3"/>
            </p:custDataLst>
          </p:nvPr>
        </p:nvGrpSpPr>
        <p:grpSpPr>
          <a:xfrm>
            <a:off x="114300" y="6612044"/>
            <a:ext cx="11890645" cy="131656"/>
            <a:chOff x="114300" y="6612044"/>
            <a:chExt cx="11890645" cy="131656"/>
          </a:xfrm>
        </p:grpSpPr>
        <p:grpSp>
          <p:nvGrpSpPr>
            <p:cNvPr id="159" name="组合 158"/>
            <p:cNvGrpSpPr/>
            <p:nvPr>
              <p:custDataLst>
                <p:tags r:id="rId25"/>
              </p:custDataLst>
            </p:nvPr>
          </p:nvGrpSpPr>
          <p:grpSpPr>
            <a:xfrm>
              <a:off x="114300" y="6612044"/>
              <a:ext cx="10385768" cy="131656"/>
              <a:chOff x="91368" y="6650248"/>
              <a:chExt cx="10385768" cy="131656"/>
            </a:xfrm>
            <a:solidFill>
              <a:srgbClr val="B9DAFC"/>
            </a:solidFill>
          </p:grpSpPr>
          <p:sp>
            <p:nvSpPr>
              <p:cNvPr id="160" name="任意多边形: 形状 159"/>
              <p:cNvSpPr/>
              <p:nvPr>
                <p:custDataLst>
                  <p:tags r:id="rId27"/>
                </p:custDataLst>
              </p:nvPr>
            </p:nvSpPr>
            <p:spPr>
              <a:xfrm>
                <a:off x="91368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任意多边形: 形状 160"/>
              <p:cNvSpPr/>
              <p:nvPr>
                <p:custDataLst>
                  <p:tags r:id="rId28"/>
                </p:custDataLst>
              </p:nvPr>
            </p:nvSpPr>
            <p:spPr>
              <a:xfrm>
                <a:off x="1596245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任意多边形: 形状 161"/>
              <p:cNvSpPr/>
              <p:nvPr>
                <p:custDataLst>
                  <p:tags r:id="rId29"/>
                </p:custDataLst>
              </p:nvPr>
            </p:nvSpPr>
            <p:spPr>
              <a:xfrm>
                <a:off x="3101122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任意多边形: 形状 162"/>
              <p:cNvSpPr/>
              <p:nvPr>
                <p:custDataLst>
                  <p:tags r:id="rId30"/>
                </p:custDataLst>
              </p:nvPr>
            </p:nvSpPr>
            <p:spPr>
              <a:xfrm>
                <a:off x="4605999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任意多边形: 形状 163"/>
              <p:cNvSpPr/>
              <p:nvPr>
                <p:custDataLst>
                  <p:tags r:id="rId31"/>
                </p:custDataLst>
              </p:nvPr>
            </p:nvSpPr>
            <p:spPr>
              <a:xfrm>
                <a:off x="6110876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任意多边形: 形状 164"/>
              <p:cNvSpPr/>
              <p:nvPr>
                <p:custDataLst>
                  <p:tags r:id="rId32"/>
                </p:custDataLst>
              </p:nvPr>
            </p:nvSpPr>
            <p:spPr>
              <a:xfrm>
                <a:off x="7615753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任意多边形: 形状 165"/>
              <p:cNvSpPr/>
              <p:nvPr>
                <p:custDataLst>
                  <p:tags r:id="rId33"/>
                </p:custDataLst>
              </p:nvPr>
            </p:nvSpPr>
            <p:spPr>
              <a:xfrm>
                <a:off x="9120630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8" name="任意多边形: 形状 217"/>
            <p:cNvSpPr/>
            <p:nvPr>
              <p:custDataLst>
                <p:tags r:id="rId26"/>
              </p:custDataLst>
            </p:nvPr>
          </p:nvSpPr>
          <p:spPr>
            <a:xfrm>
              <a:off x="10648439" y="6612044"/>
              <a:ext cx="1356506" cy="131656"/>
            </a:xfrm>
            <a:custGeom>
              <a:avLst/>
              <a:gdLst>
                <a:gd name="connsiteX0" fmla="*/ 62535 w 1334080"/>
                <a:gd name="connsiteY0" fmla="*/ 492 h 224772"/>
                <a:gd name="connsiteX1" fmla="*/ 333520 w 1334080"/>
                <a:gd name="connsiteY1" fmla="*/ 46902 h 224772"/>
                <a:gd name="connsiteX2" fmla="*/ 667040 w 1334080"/>
                <a:gd name="connsiteY2" fmla="*/ 46902 h 224772"/>
                <a:gd name="connsiteX3" fmla="*/ 1000560 w 1334080"/>
                <a:gd name="connsiteY3" fmla="*/ 46902 h 224772"/>
                <a:gd name="connsiteX4" fmla="*/ 1334080 w 1334080"/>
                <a:gd name="connsiteY4" fmla="*/ 46902 h 224772"/>
                <a:gd name="connsiteX5" fmla="*/ 1334080 w 1334080"/>
                <a:gd name="connsiteY5" fmla="*/ 177870 h 224772"/>
                <a:gd name="connsiteX6" fmla="*/ 1000560 w 1334080"/>
                <a:gd name="connsiteY6" fmla="*/ 177870 h 224772"/>
                <a:gd name="connsiteX7" fmla="*/ 667040 w 1334080"/>
                <a:gd name="connsiteY7" fmla="*/ 177870 h 224772"/>
                <a:gd name="connsiteX8" fmla="*/ 333520 w 1334080"/>
                <a:gd name="connsiteY8" fmla="*/ 177870 h 224772"/>
                <a:gd name="connsiteX9" fmla="*/ 62535 w 1334080"/>
                <a:gd name="connsiteY9" fmla="*/ 131460 h 224772"/>
                <a:gd name="connsiteX10" fmla="*/ 0 w 1334080"/>
                <a:gd name="connsiteY10" fmla="*/ 177870 h 224772"/>
                <a:gd name="connsiteX11" fmla="*/ 0 w 1334080"/>
                <a:gd name="connsiteY11" fmla="*/ 46902 h 224772"/>
                <a:gd name="connsiteX12" fmla="*/ 62535 w 1334080"/>
                <a:gd name="connsiteY12" fmla="*/ 492 h 224772"/>
                <a:gd name="connsiteX0-1" fmla="*/ 74176 w 1345721"/>
                <a:gd name="connsiteY0-2" fmla="*/ 492 h 224772"/>
                <a:gd name="connsiteX1-3" fmla="*/ 345161 w 1345721"/>
                <a:gd name="connsiteY1-4" fmla="*/ 46902 h 224772"/>
                <a:gd name="connsiteX2-5" fmla="*/ 678681 w 1345721"/>
                <a:gd name="connsiteY2-6" fmla="*/ 46902 h 224772"/>
                <a:gd name="connsiteX3-7" fmla="*/ 1012201 w 1345721"/>
                <a:gd name="connsiteY3-8" fmla="*/ 46902 h 224772"/>
                <a:gd name="connsiteX4-9" fmla="*/ 1345721 w 1345721"/>
                <a:gd name="connsiteY4-10" fmla="*/ 46902 h 224772"/>
                <a:gd name="connsiteX5-11" fmla="*/ 1345721 w 1345721"/>
                <a:gd name="connsiteY5-12" fmla="*/ 177870 h 224772"/>
                <a:gd name="connsiteX6-13" fmla="*/ 1012201 w 1345721"/>
                <a:gd name="connsiteY6-14" fmla="*/ 177870 h 224772"/>
                <a:gd name="connsiteX7-15" fmla="*/ 678681 w 1345721"/>
                <a:gd name="connsiteY7-16" fmla="*/ 177870 h 224772"/>
                <a:gd name="connsiteX8-17" fmla="*/ 345161 w 1345721"/>
                <a:gd name="connsiteY8-18" fmla="*/ 177870 h 224772"/>
                <a:gd name="connsiteX9-19" fmla="*/ 74176 w 1345721"/>
                <a:gd name="connsiteY9-20" fmla="*/ 131460 h 224772"/>
                <a:gd name="connsiteX10-21" fmla="*/ 11641 w 1345721"/>
                <a:gd name="connsiteY10-22" fmla="*/ 177870 h 224772"/>
                <a:gd name="connsiteX11-23" fmla="*/ 11641 w 1345721"/>
                <a:gd name="connsiteY11-24" fmla="*/ 46902 h 224772"/>
                <a:gd name="connsiteX12-25" fmla="*/ 74176 w 1345721"/>
                <a:gd name="connsiteY12-26" fmla="*/ 492 h 224772"/>
                <a:gd name="connsiteX0-27" fmla="*/ 75308 w 1346853"/>
                <a:gd name="connsiteY0-28" fmla="*/ 492 h 224772"/>
                <a:gd name="connsiteX1-29" fmla="*/ 346293 w 1346853"/>
                <a:gd name="connsiteY1-30" fmla="*/ 46902 h 224772"/>
                <a:gd name="connsiteX2-31" fmla="*/ 679813 w 1346853"/>
                <a:gd name="connsiteY2-32" fmla="*/ 46902 h 224772"/>
                <a:gd name="connsiteX3-33" fmla="*/ 1013333 w 1346853"/>
                <a:gd name="connsiteY3-34" fmla="*/ 46902 h 224772"/>
                <a:gd name="connsiteX4-35" fmla="*/ 1346853 w 1346853"/>
                <a:gd name="connsiteY4-36" fmla="*/ 46902 h 224772"/>
                <a:gd name="connsiteX5-37" fmla="*/ 1346853 w 1346853"/>
                <a:gd name="connsiteY5-38" fmla="*/ 177870 h 224772"/>
                <a:gd name="connsiteX6-39" fmla="*/ 1013333 w 1346853"/>
                <a:gd name="connsiteY6-40" fmla="*/ 177870 h 224772"/>
                <a:gd name="connsiteX7-41" fmla="*/ 679813 w 1346853"/>
                <a:gd name="connsiteY7-42" fmla="*/ 177870 h 224772"/>
                <a:gd name="connsiteX8-43" fmla="*/ 346293 w 1346853"/>
                <a:gd name="connsiteY8-44" fmla="*/ 177870 h 224772"/>
                <a:gd name="connsiteX9-45" fmla="*/ 75308 w 1346853"/>
                <a:gd name="connsiteY9-46" fmla="*/ 131460 h 224772"/>
                <a:gd name="connsiteX10-47" fmla="*/ 12773 w 1346853"/>
                <a:gd name="connsiteY10-48" fmla="*/ 177870 h 224772"/>
                <a:gd name="connsiteX11-49" fmla="*/ 12773 w 1346853"/>
                <a:gd name="connsiteY11-50" fmla="*/ 46902 h 224772"/>
                <a:gd name="connsiteX12-51" fmla="*/ 75308 w 1346853"/>
                <a:gd name="connsiteY12-52" fmla="*/ 492 h 224772"/>
                <a:gd name="connsiteX0-53" fmla="*/ 75308 w 1353203"/>
                <a:gd name="connsiteY0-54" fmla="*/ 492 h 224772"/>
                <a:gd name="connsiteX1-55" fmla="*/ 346293 w 1353203"/>
                <a:gd name="connsiteY1-56" fmla="*/ 46902 h 224772"/>
                <a:gd name="connsiteX2-57" fmla="*/ 679813 w 1353203"/>
                <a:gd name="connsiteY2-58" fmla="*/ 46902 h 224772"/>
                <a:gd name="connsiteX3-59" fmla="*/ 1013333 w 1353203"/>
                <a:gd name="connsiteY3-60" fmla="*/ 46902 h 224772"/>
                <a:gd name="connsiteX4-61" fmla="*/ 1346853 w 1353203"/>
                <a:gd name="connsiteY4-62" fmla="*/ 46902 h 224772"/>
                <a:gd name="connsiteX5-63" fmla="*/ 1346853 w 1353203"/>
                <a:gd name="connsiteY5-64" fmla="*/ 177870 h 224772"/>
                <a:gd name="connsiteX6-65" fmla="*/ 1013333 w 1353203"/>
                <a:gd name="connsiteY6-66" fmla="*/ 177870 h 224772"/>
                <a:gd name="connsiteX7-67" fmla="*/ 679813 w 1353203"/>
                <a:gd name="connsiteY7-68" fmla="*/ 177870 h 224772"/>
                <a:gd name="connsiteX8-69" fmla="*/ 346293 w 1353203"/>
                <a:gd name="connsiteY8-70" fmla="*/ 177870 h 224772"/>
                <a:gd name="connsiteX9-71" fmla="*/ 75308 w 1353203"/>
                <a:gd name="connsiteY9-72" fmla="*/ 131460 h 224772"/>
                <a:gd name="connsiteX10-73" fmla="*/ 12773 w 1353203"/>
                <a:gd name="connsiteY10-74" fmla="*/ 177870 h 224772"/>
                <a:gd name="connsiteX11-75" fmla="*/ 12773 w 1353203"/>
                <a:gd name="connsiteY11-76" fmla="*/ 46902 h 224772"/>
                <a:gd name="connsiteX12-77" fmla="*/ 75308 w 1353203"/>
                <a:gd name="connsiteY12-78" fmla="*/ 492 h 224772"/>
                <a:gd name="connsiteX0-79" fmla="*/ 75308 w 1355870"/>
                <a:gd name="connsiteY0-80" fmla="*/ 492 h 224772"/>
                <a:gd name="connsiteX1-81" fmla="*/ 346293 w 1355870"/>
                <a:gd name="connsiteY1-82" fmla="*/ 46902 h 224772"/>
                <a:gd name="connsiteX2-83" fmla="*/ 679813 w 1355870"/>
                <a:gd name="connsiteY2-84" fmla="*/ 46902 h 224772"/>
                <a:gd name="connsiteX3-85" fmla="*/ 1013333 w 1355870"/>
                <a:gd name="connsiteY3-86" fmla="*/ 46902 h 224772"/>
                <a:gd name="connsiteX4-87" fmla="*/ 1346853 w 1355870"/>
                <a:gd name="connsiteY4-88" fmla="*/ 46902 h 224772"/>
                <a:gd name="connsiteX5-89" fmla="*/ 1346853 w 1355870"/>
                <a:gd name="connsiteY5-90" fmla="*/ 177870 h 224772"/>
                <a:gd name="connsiteX6-91" fmla="*/ 1013333 w 1355870"/>
                <a:gd name="connsiteY6-92" fmla="*/ 177870 h 224772"/>
                <a:gd name="connsiteX7-93" fmla="*/ 679813 w 1355870"/>
                <a:gd name="connsiteY7-94" fmla="*/ 177870 h 224772"/>
                <a:gd name="connsiteX8-95" fmla="*/ 346293 w 1355870"/>
                <a:gd name="connsiteY8-96" fmla="*/ 177870 h 224772"/>
                <a:gd name="connsiteX9-97" fmla="*/ 75308 w 1355870"/>
                <a:gd name="connsiteY9-98" fmla="*/ 131460 h 224772"/>
                <a:gd name="connsiteX10-99" fmla="*/ 12773 w 1355870"/>
                <a:gd name="connsiteY10-100" fmla="*/ 177870 h 224772"/>
                <a:gd name="connsiteX11-101" fmla="*/ 12773 w 1355870"/>
                <a:gd name="connsiteY11-102" fmla="*/ 46902 h 224772"/>
                <a:gd name="connsiteX12-103" fmla="*/ 75308 w 1355870"/>
                <a:gd name="connsiteY12-104" fmla="*/ 492 h 224772"/>
                <a:gd name="connsiteX0-105" fmla="*/ 73188 w 1353750"/>
                <a:gd name="connsiteY0-106" fmla="*/ 492 h 224772"/>
                <a:gd name="connsiteX1-107" fmla="*/ 344173 w 1353750"/>
                <a:gd name="connsiteY1-108" fmla="*/ 46902 h 224772"/>
                <a:gd name="connsiteX2-109" fmla="*/ 677693 w 1353750"/>
                <a:gd name="connsiteY2-110" fmla="*/ 46902 h 224772"/>
                <a:gd name="connsiteX3-111" fmla="*/ 1011213 w 1353750"/>
                <a:gd name="connsiteY3-112" fmla="*/ 46902 h 224772"/>
                <a:gd name="connsiteX4-113" fmla="*/ 1344733 w 1353750"/>
                <a:gd name="connsiteY4-114" fmla="*/ 46902 h 224772"/>
                <a:gd name="connsiteX5-115" fmla="*/ 1344733 w 1353750"/>
                <a:gd name="connsiteY5-116" fmla="*/ 177870 h 224772"/>
                <a:gd name="connsiteX6-117" fmla="*/ 1011213 w 1353750"/>
                <a:gd name="connsiteY6-118" fmla="*/ 177870 h 224772"/>
                <a:gd name="connsiteX7-119" fmla="*/ 677693 w 1353750"/>
                <a:gd name="connsiteY7-120" fmla="*/ 177870 h 224772"/>
                <a:gd name="connsiteX8-121" fmla="*/ 344173 w 1353750"/>
                <a:gd name="connsiteY8-122" fmla="*/ 177870 h 224772"/>
                <a:gd name="connsiteX9-123" fmla="*/ 73188 w 1353750"/>
                <a:gd name="connsiteY9-124" fmla="*/ 131460 h 224772"/>
                <a:gd name="connsiteX10-125" fmla="*/ 10653 w 1353750"/>
                <a:gd name="connsiteY10-126" fmla="*/ 177870 h 224772"/>
                <a:gd name="connsiteX11-127" fmla="*/ 10653 w 1353750"/>
                <a:gd name="connsiteY11-128" fmla="*/ 46902 h 224772"/>
                <a:gd name="connsiteX12-129" fmla="*/ 73188 w 1353750"/>
                <a:gd name="connsiteY12-130" fmla="*/ 492 h 224772"/>
                <a:gd name="connsiteX0-131" fmla="*/ 68993 w 1349555"/>
                <a:gd name="connsiteY0-132" fmla="*/ 492 h 224772"/>
                <a:gd name="connsiteX1-133" fmla="*/ 339978 w 1349555"/>
                <a:gd name="connsiteY1-134" fmla="*/ 46902 h 224772"/>
                <a:gd name="connsiteX2-135" fmla="*/ 673498 w 1349555"/>
                <a:gd name="connsiteY2-136" fmla="*/ 46902 h 224772"/>
                <a:gd name="connsiteX3-137" fmla="*/ 1007018 w 1349555"/>
                <a:gd name="connsiteY3-138" fmla="*/ 46902 h 224772"/>
                <a:gd name="connsiteX4-139" fmla="*/ 1340538 w 1349555"/>
                <a:gd name="connsiteY4-140" fmla="*/ 46902 h 224772"/>
                <a:gd name="connsiteX5-141" fmla="*/ 1340538 w 1349555"/>
                <a:gd name="connsiteY5-142" fmla="*/ 177870 h 224772"/>
                <a:gd name="connsiteX6-143" fmla="*/ 1007018 w 1349555"/>
                <a:gd name="connsiteY6-144" fmla="*/ 177870 h 224772"/>
                <a:gd name="connsiteX7-145" fmla="*/ 673498 w 1349555"/>
                <a:gd name="connsiteY7-146" fmla="*/ 177870 h 224772"/>
                <a:gd name="connsiteX8-147" fmla="*/ 339978 w 1349555"/>
                <a:gd name="connsiteY8-148" fmla="*/ 177870 h 224772"/>
                <a:gd name="connsiteX9-149" fmla="*/ 68993 w 1349555"/>
                <a:gd name="connsiteY9-150" fmla="*/ 131460 h 224772"/>
                <a:gd name="connsiteX10-151" fmla="*/ 6458 w 1349555"/>
                <a:gd name="connsiteY10-152" fmla="*/ 177870 h 224772"/>
                <a:gd name="connsiteX11-153" fmla="*/ 6458 w 1349555"/>
                <a:gd name="connsiteY11-154" fmla="*/ 46902 h 224772"/>
                <a:gd name="connsiteX12-155" fmla="*/ 68993 w 1349555"/>
                <a:gd name="connsiteY12-156" fmla="*/ 492 h 224772"/>
                <a:gd name="connsiteX0-157" fmla="*/ 75944 w 1356506"/>
                <a:gd name="connsiteY0-158" fmla="*/ 492 h 224772"/>
                <a:gd name="connsiteX1-159" fmla="*/ 346929 w 1356506"/>
                <a:gd name="connsiteY1-160" fmla="*/ 46902 h 224772"/>
                <a:gd name="connsiteX2-161" fmla="*/ 680449 w 1356506"/>
                <a:gd name="connsiteY2-162" fmla="*/ 46902 h 224772"/>
                <a:gd name="connsiteX3-163" fmla="*/ 1013969 w 1356506"/>
                <a:gd name="connsiteY3-164" fmla="*/ 46902 h 224772"/>
                <a:gd name="connsiteX4-165" fmla="*/ 1347489 w 1356506"/>
                <a:gd name="connsiteY4-166" fmla="*/ 46902 h 224772"/>
                <a:gd name="connsiteX5-167" fmla="*/ 1347489 w 1356506"/>
                <a:gd name="connsiteY5-168" fmla="*/ 177870 h 224772"/>
                <a:gd name="connsiteX6-169" fmla="*/ 1013969 w 1356506"/>
                <a:gd name="connsiteY6-170" fmla="*/ 177870 h 224772"/>
                <a:gd name="connsiteX7-171" fmla="*/ 680449 w 1356506"/>
                <a:gd name="connsiteY7-172" fmla="*/ 177870 h 224772"/>
                <a:gd name="connsiteX8-173" fmla="*/ 346929 w 1356506"/>
                <a:gd name="connsiteY8-174" fmla="*/ 177870 h 224772"/>
                <a:gd name="connsiteX9-175" fmla="*/ 75944 w 1356506"/>
                <a:gd name="connsiteY9-176" fmla="*/ 131460 h 224772"/>
                <a:gd name="connsiteX10-177" fmla="*/ 13409 w 1356506"/>
                <a:gd name="connsiteY10-178" fmla="*/ 177870 h 224772"/>
                <a:gd name="connsiteX11-179" fmla="*/ 13409 w 1356506"/>
                <a:gd name="connsiteY11-180" fmla="*/ 46902 h 224772"/>
                <a:gd name="connsiteX12-181" fmla="*/ 75944 w 1356506"/>
                <a:gd name="connsiteY12-182" fmla="*/ 492 h 2247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356506" h="224772">
                  <a:moveTo>
                    <a:pt x="75944" y="492"/>
                  </a:moveTo>
                  <a:cubicBezTo>
                    <a:pt x="166272" y="-10853"/>
                    <a:pt x="256601" y="178913"/>
                    <a:pt x="346929" y="46902"/>
                  </a:cubicBezTo>
                  <a:cubicBezTo>
                    <a:pt x="458102" y="-115572"/>
                    <a:pt x="569276" y="209376"/>
                    <a:pt x="680449" y="46902"/>
                  </a:cubicBezTo>
                  <a:cubicBezTo>
                    <a:pt x="791622" y="-115572"/>
                    <a:pt x="902796" y="209376"/>
                    <a:pt x="1013969" y="46902"/>
                  </a:cubicBezTo>
                  <a:cubicBezTo>
                    <a:pt x="1125142" y="-115572"/>
                    <a:pt x="1236316" y="209376"/>
                    <a:pt x="1347489" y="46902"/>
                  </a:cubicBezTo>
                  <a:cubicBezTo>
                    <a:pt x="1357014" y="86492"/>
                    <a:pt x="1361777" y="126083"/>
                    <a:pt x="1347489" y="177870"/>
                  </a:cubicBezTo>
                  <a:cubicBezTo>
                    <a:pt x="1236316" y="340344"/>
                    <a:pt x="1125142" y="15396"/>
                    <a:pt x="1013969" y="177870"/>
                  </a:cubicBezTo>
                  <a:cubicBezTo>
                    <a:pt x="902796" y="340344"/>
                    <a:pt x="791622" y="15396"/>
                    <a:pt x="680449" y="177870"/>
                  </a:cubicBezTo>
                  <a:cubicBezTo>
                    <a:pt x="569276" y="340344"/>
                    <a:pt x="458102" y="15396"/>
                    <a:pt x="346929" y="177870"/>
                  </a:cubicBezTo>
                  <a:cubicBezTo>
                    <a:pt x="256601" y="309881"/>
                    <a:pt x="166272" y="120115"/>
                    <a:pt x="75944" y="131460"/>
                  </a:cubicBezTo>
                  <a:cubicBezTo>
                    <a:pt x="55099" y="134079"/>
                    <a:pt x="34254" y="147406"/>
                    <a:pt x="13409" y="177870"/>
                  </a:cubicBezTo>
                  <a:cubicBezTo>
                    <a:pt x="-3259" y="97623"/>
                    <a:pt x="-5641" y="102755"/>
                    <a:pt x="13409" y="46902"/>
                  </a:cubicBezTo>
                  <a:cubicBezTo>
                    <a:pt x="34254" y="16438"/>
                    <a:pt x="55099" y="3111"/>
                    <a:pt x="75944" y="492"/>
                  </a:cubicBezTo>
                  <a:close/>
                </a:path>
              </a:pathLst>
            </a:custGeom>
            <a:solidFill>
              <a:srgbClr val="B9DAF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>
            <p:custDataLst>
              <p:tags r:id="rId4"/>
            </p:custDataLst>
          </p:nvPr>
        </p:nvGrpSpPr>
        <p:grpSpPr>
          <a:xfrm>
            <a:off x="131761" y="5455410"/>
            <a:ext cx="11911808" cy="1002540"/>
            <a:chOff x="119061" y="5455410"/>
            <a:chExt cx="11911808" cy="1002540"/>
          </a:xfrm>
        </p:grpSpPr>
        <p:grpSp>
          <p:nvGrpSpPr>
            <p:cNvPr id="31" name="组合 30"/>
            <p:cNvGrpSpPr/>
            <p:nvPr>
              <p:custDataLst>
                <p:tags r:id="rId15"/>
              </p:custDataLst>
            </p:nvPr>
          </p:nvGrpSpPr>
          <p:grpSpPr>
            <a:xfrm>
              <a:off x="119061" y="5455410"/>
              <a:ext cx="5881689" cy="1002540"/>
              <a:chOff x="119061" y="5455410"/>
              <a:chExt cx="5881689" cy="1002540"/>
            </a:xfrm>
          </p:grpSpPr>
          <p:sp>
            <p:nvSpPr>
              <p:cNvPr id="169" name="任意多边形: 形状 168"/>
              <p:cNvSpPr/>
              <p:nvPr>
                <p:custDataLst>
                  <p:tags r:id="rId21"/>
                </p:custDataLst>
              </p:nvPr>
            </p:nvSpPr>
            <p:spPr>
              <a:xfrm>
                <a:off x="2822673" y="5489902"/>
                <a:ext cx="3178077" cy="968048"/>
              </a:xfrm>
              <a:custGeom>
                <a:avLst/>
                <a:gdLst>
                  <a:gd name="connsiteX0" fmla="*/ 552450 w 3143250"/>
                  <a:gd name="connsiteY0" fmla="*/ 923925 h 923925"/>
                  <a:gd name="connsiteX1" fmla="*/ 552450 w 3143250"/>
                  <a:gd name="connsiteY1" fmla="*/ 790575 h 923925"/>
                  <a:gd name="connsiteX2" fmla="*/ 461963 w 3143250"/>
                  <a:gd name="connsiteY2" fmla="*/ 414338 h 923925"/>
                  <a:gd name="connsiteX3" fmla="*/ 0 w 3143250"/>
                  <a:gd name="connsiteY3" fmla="*/ 271463 h 923925"/>
                  <a:gd name="connsiteX4" fmla="*/ 257175 w 3143250"/>
                  <a:gd name="connsiteY4" fmla="*/ 0 h 923925"/>
                  <a:gd name="connsiteX5" fmla="*/ 704850 w 3143250"/>
                  <a:gd name="connsiteY5" fmla="*/ 442913 h 923925"/>
                  <a:gd name="connsiteX6" fmla="*/ 1476375 w 3143250"/>
                  <a:gd name="connsiteY6" fmla="*/ 309563 h 923925"/>
                  <a:gd name="connsiteX7" fmla="*/ 2528888 w 3143250"/>
                  <a:gd name="connsiteY7" fmla="*/ 519113 h 923925"/>
                  <a:gd name="connsiteX8" fmla="*/ 3143250 w 3143250"/>
                  <a:gd name="connsiteY8" fmla="*/ 790575 h 923925"/>
                  <a:gd name="connsiteX9" fmla="*/ 3143250 w 3143250"/>
                  <a:gd name="connsiteY9" fmla="*/ 919163 h 923925"/>
                  <a:gd name="connsiteX10" fmla="*/ 552450 w 3143250"/>
                  <a:gd name="connsiteY10" fmla="*/ 923925 h 923925"/>
                  <a:gd name="connsiteX0-1" fmla="*/ 552450 w 3143250"/>
                  <a:gd name="connsiteY0-2" fmla="*/ 923925 h 923925"/>
                  <a:gd name="connsiteX1-3" fmla="*/ 552450 w 3143250"/>
                  <a:gd name="connsiteY1-4" fmla="*/ 790575 h 923925"/>
                  <a:gd name="connsiteX2-5" fmla="*/ 461963 w 3143250"/>
                  <a:gd name="connsiteY2-6" fmla="*/ 414338 h 923925"/>
                  <a:gd name="connsiteX3-7" fmla="*/ 0 w 3143250"/>
                  <a:gd name="connsiteY3-8" fmla="*/ 271463 h 923925"/>
                  <a:gd name="connsiteX4-9" fmla="*/ 257175 w 3143250"/>
                  <a:gd name="connsiteY4-10" fmla="*/ 0 h 923925"/>
                  <a:gd name="connsiteX5-11" fmla="*/ 704850 w 3143250"/>
                  <a:gd name="connsiteY5-12" fmla="*/ 442913 h 923925"/>
                  <a:gd name="connsiteX6-13" fmla="*/ 1476375 w 3143250"/>
                  <a:gd name="connsiteY6-14" fmla="*/ 309563 h 923925"/>
                  <a:gd name="connsiteX7-15" fmla="*/ 2528888 w 3143250"/>
                  <a:gd name="connsiteY7-16" fmla="*/ 519113 h 923925"/>
                  <a:gd name="connsiteX8-17" fmla="*/ 3143250 w 3143250"/>
                  <a:gd name="connsiteY8-18" fmla="*/ 790575 h 923925"/>
                  <a:gd name="connsiteX9-19" fmla="*/ 3143250 w 3143250"/>
                  <a:gd name="connsiteY9-20" fmla="*/ 919163 h 923925"/>
                  <a:gd name="connsiteX10-21" fmla="*/ 552450 w 3143250"/>
                  <a:gd name="connsiteY10-22" fmla="*/ 923925 h 923925"/>
                  <a:gd name="connsiteX0-23" fmla="*/ 552450 w 3143250"/>
                  <a:gd name="connsiteY0-24" fmla="*/ 923925 h 923925"/>
                  <a:gd name="connsiteX1-25" fmla="*/ 552450 w 3143250"/>
                  <a:gd name="connsiteY1-26" fmla="*/ 790575 h 923925"/>
                  <a:gd name="connsiteX2-27" fmla="*/ 461963 w 3143250"/>
                  <a:gd name="connsiteY2-28" fmla="*/ 414338 h 923925"/>
                  <a:gd name="connsiteX3-29" fmla="*/ 0 w 3143250"/>
                  <a:gd name="connsiteY3-30" fmla="*/ 271463 h 923925"/>
                  <a:gd name="connsiteX4-31" fmla="*/ 257175 w 3143250"/>
                  <a:gd name="connsiteY4-32" fmla="*/ 0 h 923925"/>
                  <a:gd name="connsiteX5-33" fmla="*/ 704850 w 3143250"/>
                  <a:gd name="connsiteY5-34" fmla="*/ 442913 h 923925"/>
                  <a:gd name="connsiteX6-35" fmla="*/ 1476375 w 3143250"/>
                  <a:gd name="connsiteY6-36" fmla="*/ 309563 h 923925"/>
                  <a:gd name="connsiteX7-37" fmla="*/ 2528888 w 3143250"/>
                  <a:gd name="connsiteY7-38" fmla="*/ 519113 h 923925"/>
                  <a:gd name="connsiteX8-39" fmla="*/ 3143250 w 3143250"/>
                  <a:gd name="connsiteY8-40" fmla="*/ 790575 h 923925"/>
                  <a:gd name="connsiteX9-41" fmla="*/ 3143250 w 3143250"/>
                  <a:gd name="connsiteY9-42" fmla="*/ 919163 h 923925"/>
                  <a:gd name="connsiteX10-43" fmla="*/ 552450 w 3143250"/>
                  <a:gd name="connsiteY10-44" fmla="*/ 923925 h 923925"/>
                  <a:gd name="connsiteX0-45" fmla="*/ 552450 w 3143250"/>
                  <a:gd name="connsiteY0-46" fmla="*/ 923925 h 923925"/>
                  <a:gd name="connsiteX1-47" fmla="*/ 552450 w 3143250"/>
                  <a:gd name="connsiteY1-48" fmla="*/ 790575 h 923925"/>
                  <a:gd name="connsiteX2-49" fmla="*/ 461963 w 3143250"/>
                  <a:gd name="connsiteY2-50" fmla="*/ 414338 h 923925"/>
                  <a:gd name="connsiteX3-51" fmla="*/ 0 w 3143250"/>
                  <a:gd name="connsiteY3-52" fmla="*/ 271463 h 923925"/>
                  <a:gd name="connsiteX4-53" fmla="*/ 257175 w 3143250"/>
                  <a:gd name="connsiteY4-54" fmla="*/ 0 h 923925"/>
                  <a:gd name="connsiteX5-55" fmla="*/ 704850 w 3143250"/>
                  <a:gd name="connsiteY5-56" fmla="*/ 442913 h 923925"/>
                  <a:gd name="connsiteX6-57" fmla="*/ 1476375 w 3143250"/>
                  <a:gd name="connsiteY6-58" fmla="*/ 309563 h 923925"/>
                  <a:gd name="connsiteX7-59" fmla="*/ 2528888 w 3143250"/>
                  <a:gd name="connsiteY7-60" fmla="*/ 519113 h 923925"/>
                  <a:gd name="connsiteX8-61" fmla="*/ 3143250 w 3143250"/>
                  <a:gd name="connsiteY8-62" fmla="*/ 790575 h 923925"/>
                  <a:gd name="connsiteX9-63" fmla="*/ 3143250 w 3143250"/>
                  <a:gd name="connsiteY9-64" fmla="*/ 919163 h 923925"/>
                  <a:gd name="connsiteX10-65" fmla="*/ 552450 w 3143250"/>
                  <a:gd name="connsiteY10-66" fmla="*/ 923925 h 923925"/>
                  <a:gd name="connsiteX0-67" fmla="*/ 552450 w 3143250"/>
                  <a:gd name="connsiteY0-68" fmla="*/ 923925 h 923925"/>
                  <a:gd name="connsiteX1-69" fmla="*/ 552450 w 3143250"/>
                  <a:gd name="connsiteY1-70" fmla="*/ 790575 h 923925"/>
                  <a:gd name="connsiteX2-71" fmla="*/ 461963 w 3143250"/>
                  <a:gd name="connsiteY2-72" fmla="*/ 414338 h 923925"/>
                  <a:gd name="connsiteX3-73" fmla="*/ 0 w 3143250"/>
                  <a:gd name="connsiteY3-74" fmla="*/ 271463 h 923925"/>
                  <a:gd name="connsiteX4-75" fmla="*/ 257175 w 3143250"/>
                  <a:gd name="connsiteY4-76" fmla="*/ 0 h 923925"/>
                  <a:gd name="connsiteX5-77" fmla="*/ 704850 w 3143250"/>
                  <a:gd name="connsiteY5-78" fmla="*/ 442913 h 923925"/>
                  <a:gd name="connsiteX6-79" fmla="*/ 1476375 w 3143250"/>
                  <a:gd name="connsiteY6-80" fmla="*/ 309563 h 923925"/>
                  <a:gd name="connsiteX7-81" fmla="*/ 2528888 w 3143250"/>
                  <a:gd name="connsiteY7-82" fmla="*/ 519113 h 923925"/>
                  <a:gd name="connsiteX8-83" fmla="*/ 3143250 w 3143250"/>
                  <a:gd name="connsiteY8-84" fmla="*/ 790575 h 923925"/>
                  <a:gd name="connsiteX9-85" fmla="*/ 3143250 w 3143250"/>
                  <a:gd name="connsiteY9-86" fmla="*/ 919163 h 923925"/>
                  <a:gd name="connsiteX10-87" fmla="*/ 552450 w 3143250"/>
                  <a:gd name="connsiteY10-88" fmla="*/ 923925 h 923925"/>
                  <a:gd name="connsiteX0-89" fmla="*/ 635540 w 3226340"/>
                  <a:gd name="connsiteY0-90" fmla="*/ 923925 h 923925"/>
                  <a:gd name="connsiteX1-91" fmla="*/ 635540 w 3226340"/>
                  <a:gd name="connsiteY1-92" fmla="*/ 790575 h 923925"/>
                  <a:gd name="connsiteX2-93" fmla="*/ 545053 w 3226340"/>
                  <a:gd name="connsiteY2-94" fmla="*/ 414338 h 923925"/>
                  <a:gd name="connsiteX3-95" fmla="*/ 83090 w 3226340"/>
                  <a:gd name="connsiteY3-96" fmla="*/ 271463 h 923925"/>
                  <a:gd name="connsiteX4-97" fmla="*/ 340265 w 3226340"/>
                  <a:gd name="connsiteY4-98" fmla="*/ 0 h 923925"/>
                  <a:gd name="connsiteX5-99" fmla="*/ 787940 w 3226340"/>
                  <a:gd name="connsiteY5-100" fmla="*/ 442913 h 923925"/>
                  <a:gd name="connsiteX6-101" fmla="*/ 1559465 w 3226340"/>
                  <a:gd name="connsiteY6-102" fmla="*/ 309563 h 923925"/>
                  <a:gd name="connsiteX7-103" fmla="*/ 2611978 w 3226340"/>
                  <a:gd name="connsiteY7-104" fmla="*/ 519113 h 923925"/>
                  <a:gd name="connsiteX8-105" fmla="*/ 3226340 w 3226340"/>
                  <a:gd name="connsiteY8-106" fmla="*/ 790575 h 923925"/>
                  <a:gd name="connsiteX9-107" fmla="*/ 3226340 w 3226340"/>
                  <a:gd name="connsiteY9-108" fmla="*/ 919163 h 923925"/>
                  <a:gd name="connsiteX10-109" fmla="*/ 635540 w 3226340"/>
                  <a:gd name="connsiteY10-110" fmla="*/ 923925 h 923925"/>
                  <a:gd name="connsiteX0-111" fmla="*/ 631715 w 3222515"/>
                  <a:gd name="connsiteY0-112" fmla="*/ 951418 h 951418"/>
                  <a:gd name="connsiteX1-113" fmla="*/ 631715 w 3222515"/>
                  <a:gd name="connsiteY1-114" fmla="*/ 818068 h 951418"/>
                  <a:gd name="connsiteX2-115" fmla="*/ 541228 w 3222515"/>
                  <a:gd name="connsiteY2-116" fmla="*/ 441831 h 951418"/>
                  <a:gd name="connsiteX3-117" fmla="*/ 79265 w 3222515"/>
                  <a:gd name="connsiteY3-118" fmla="*/ 298956 h 951418"/>
                  <a:gd name="connsiteX4-119" fmla="*/ 336440 w 3222515"/>
                  <a:gd name="connsiteY4-120" fmla="*/ 27493 h 951418"/>
                  <a:gd name="connsiteX5-121" fmla="*/ 784115 w 3222515"/>
                  <a:gd name="connsiteY5-122" fmla="*/ 470406 h 951418"/>
                  <a:gd name="connsiteX6-123" fmla="*/ 1555640 w 3222515"/>
                  <a:gd name="connsiteY6-124" fmla="*/ 337056 h 951418"/>
                  <a:gd name="connsiteX7-125" fmla="*/ 2608153 w 3222515"/>
                  <a:gd name="connsiteY7-126" fmla="*/ 546606 h 951418"/>
                  <a:gd name="connsiteX8-127" fmla="*/ 3222515 w 3222515"/>
                  <a:gd name="connsiteY8-128" fmla="*/ 818068 h 951418"/>
                  <a:gd name="connsiteX9-129" fmla="*/ 3222515 w 3222515"/>
                  <a:gd name="connsiteY9-130" fmla="*/ 946656 h 951418"/>
                  <a:gd name="connsiteX10-131" fmla="*/ 631715 w 3222515"/>
                  <a:gd name="connsiteY10-132" fmla="*/ 951418 h 951418"/>
                  <a:gd name="connsiteX0-133" fmla="*/ 581737 w 3172537"/>
                  <a:gd name="connsiteY0-134" fmla="*/ 959674 h 959674"/>
                  <a:gd name="connsiteX1-135" fmla="*/ 581737 w 3172537"/>
                  <a:gd name="connsiteY1-136" fmla="*/ 826324 h 959674"/>
                  <a:gd name="connsiteX2-137" fmla="*/ 491250 w 3172537"/>
                  <a:gd name="connsiteY2-138" fmla="*/ 450087 h 959674"/>
                  <a:gd name="connsiteX3-139" fmla="*/ 29287 w 3172537"/>
                  <a:gd name="connsiteY3-140" fmla="*/ 307212 h 959674"/>
                  <a:gd name="connsiteX4-141" fmla="*/ 286462 w 3172537"/>
                  <a:gd name="connsiteY4-142" fmla="*/ 35749 h 959674"/>
                  <a:gd name="connsiteX5-143" fmla="*/ 734137 w 3172537"/>
                  <a:gd name="connsiteY5-144" fmla="*/ 478662 h 959674"/>
                  <a:gd name="connsiteX6-145" fmla="*/ 1505662 w 3172537"/>
                  <a:gd name="connsiteY6-146" fmla="*/ 345312 h 959674"/>
                  <a:gd name="connsiteX7-147" fmla="*/ 2558175 w 3172537"/>
                  <a:gd name="connsiteY7-148" fmla="*/ 554862 h 959674"/>
                  <a:gd name="connsiteX8-149" fmla="*/ 3172537 w 3172537"/>
                  <a:gd name="connsiteY8-150" fmla="*/ 826324 h 959674"/>
                  <a:gd name="connsiteX9-151" fmla="*/ 3172537 w 3172537"/>
                  <a:gd name="connsiteY9-152" fmla="*/ 954912 h 959674"/>
                  <a:gd name="connsiteX10-153" fmla="*/ 581737 w 3172537"/>
                  <a:gd name="connsiteY10-154" fmla="*/ 959674 h 959674"/>
                  <a:gd name="connsiteX0-155" fmla="*/ 581737 w 3172537"/>
                  <a:gd name="connsiteY0-156" fmla="*/ 959674 h 959674"/>
                  <a:gd name="connsiteX1-157" fmla="*/ 581737 w 3172537"/>
                  <a:gd name="connsiteY1-158" fmla="*/ 826324 h 959674"/>
                  <a:gd name="connsiteX2-159" fmla="*/ 491250 w 3172537"/>
                  <a:gd name="connsiteY2-160" fmla="*/ 450087 h 959674"/>
                  <a:gd name="connsiteX3-161" fmla="*/ 29287 w 3172537"/>
                  <a:gd name="connsiteY3-162" fmla="*/ 307212 h 959674"/>
                  <a:gd name="connsiteX4-163" fmla="*/ 286462 w 3172537"/>
                  <a:gd name="connsiteY4-164" fmla="*/ 35749 h 959674"/>
                  <a:gd name="connsiteX5-165" fmla="*/ 734137 w 3172537"/>
                  <a:gd name="connsiteY5-166" fmla="*/ 478662 h 959674"/>
                  <a:gd name="connsiteX6-167" fmla="*/ 1505662 w 3172537"/>
                  <a:gd name="connsiteY6-168" fmla="*/ 345312 h 959674"/>
                  <a:gd name="connsiteX7-169" fmla="*/ 2558175 w 3172537"/>
                  <a:gd name="connsiteY7-170" fmla="*/ 554862 h 959674"/>
                  <a:gd name="connsiteX8-171" fmla="*/ 3172537 w 3172537"/>
                  <a:gd name="connsiteY8-172" fmla="*/ 826324 h 959674"/>
                  <a:gd name="connsiteX9-173" fmla="*/ 3172537 w 3172537"/>
                  <a:gd name="connsiteY9-174" fmla="*/ 954912 h 959674"/>
                  <a:gd name="connsiteX10-175" fmla="*/ 581737 w 3172537"/>
                  <a:gd name="connsiteY10-176" fmla="*/ 959674 h 959674"/>
                  <a:gd name="connsiteX0-177" fmla="*/ 584385 w 3175185"/>
                  <a:gd name="connsiteY0-178" fmla="*/ 949335 h 949335"/>
                  <a:gd name="connsiteX1-179" fmla="*/ 584385 w 3175185"/>
                  <a:gd name="connsiteY1-180" fmla="*/ 815985 h 949335"/>
                  <a:gd name="connsiteX2-181" fmla="*/ 493898 w 3175185"/>
                  <a:gd name="connsiteY2-182" fmla="*/ 439748 h 949335"/>
                  <a:gd name="connsiteX3-183" fmla="*/ 31935 w 3175185"/>
                  <a:gd name="connsiteY3-184" fmla="*/ 296873 h 949335"/>
                  <a:gd name="connsiteX4-185" fmla="*/ 289110 w 3175185"/>
                  <a:gd name="connsiteY4-186" fmla="*/ 25410 h 949335"/>
                  <a:gd name="connsiteX5-187" fmla="*/ 736785 w 3175185"/>
                  <a:gd name="connsiteY5-188" fmla="*/ 468323 h 949335"/>
                  <a:gd name="connsiteX6-189" fmla="*/ 1508310 w 3175185"/>
                  <a:gd name="connsiteY6-190" fmla="*/ 334973 h 949335"/>
                  <a:gd name="connsiteX7-191" fmla="*/ 2560823 w 3175185"/>
                  <a:gd name="connsiteY7-192" fmla="*/ 544523 h 949335"/>
                  <a:gd name="connsiteX8-193" fmla="*/ 3175185 w 3175185"/>
                  <a:gd name="connsiteY8-194" fmla="*/ 815985 h 949335"/>
                  <a:gd name="connsiteX9-195" fmla="*/ 3175185 w 3175185"/>
                  <a:gd name="connsiteY9-196" fmla="*/ 944573 h 949335"/>
                  <a:gd name="connsiteX10-197" fmla="*/ 584385 w 3175185"/>
                  <a:gd name="connsiteY10-198" fmla="*/ 949335 h 949335"/>
                  <a:gd name="connsiteX0-199" fmla="*/ 584773 w 3175573"/>
                  <a:gd name="connsiteY0-200" fmla="*/ 969300 h 969300"/>
                  <a:gd name="connsiteX1-201" fmla="*/ 584773 w 3175573"/>
                  <a:gd name="connsiteY1-202" fmla="*/ 835950 h 969300"/>
                  <a:gd name="connsiteX2-203" fmla="*/ 494286 w 3175573"/>
                  <a:gd name="connsiteY2-204" fmla="*/ 459713 h 969300"/>
                  <a:gd name="connsiteX3-205" fmla="*/ 32323 w 3175573"/>
                  <a:gd name="connsiteY3-206" fmla="*/ 316838 h 969300"/>
                  <a:gd name="connsiteX4-207" fmla="*/ 284736 w 3175573"/>
                  <a:gd name="connsiteY4-208" fmla="*/ 21562 h 969300"/>
                  <a:gd name="connsiteX5-209" fmla="*/ 737173 w 3175573"/>
                  <a:gd name="connsiteY5-210" fmla="*/ 488288 h 969300"/>
                  <a:gd name="connsiteX6-211" fmla="*/ 1508698 w 3175573"/>
                  <a:gd name="connsiteY6-212" fmla="*/ 354938 h 969300"/>
                  <a:gd name="connsiteX7-213" fmla="*/ 2561211 w 3175573"/>
                  <a:gd name="connsiteY7-214" fmla="*/ 564488 h 969300"/>
                  <a:gd name="connsiteX8-215" fmla="*/ 3175573 w 3175573"/>
                  <a:gd name="connsiteY8-216" fmla="*/ 835950 h 969300"/>
                  <a:gd name="connsiteX9-217" fmla="*/ 3175573 w 3175573"/>
                  <a:gd name="connsiteY9-218" fmla="*/ 964538 h 969300"/>
                  <a:gd name="connsiteX10-219" fmla="*/ 584773 w 3175573"/>
                  <a:gd name="connsiteY10-220" fmla="*/ 969300 h 969300"/>
                  <a:gd name="connsiteX0-221" fmla="*/ 584773 w 3175573"/>
                  <a:gd name="connsiteY0-222" fmla="*/ 969300 h 969300"/>
                  <a:gd name="connsiteX1-223" fmla="*/ 584773 w 3175573"/>
                  <a:gd name="connsiteY1-224" fmla="*/ 835950 h 969300"/>
                  <a:gd name="connsiteX2-225" fmla="*/ 494286 w 3175573"/>
                  <a:gd name="connsiteY2-226" fmla="*/ 459713 h 969300"/>
                  <a:gd name="connsiteX3-227" fmla="*/ 32323 w 3175573"/>
                  <a:gd name="connsiteY3-228" fmla="*/ 316838 h 969300"/>
                  <a:gd name="connsiteX4-229" fmla="*/ 284736 w 3175573"/>
                  <a:gd name="connsiteY4-230" fmla="*/ 21562 h 969300"/>
                  <a:gd name="connsiteX5-231" fmla="*/ 737173 w 3175573"/>
                  <a:gd name="connsiteY5-232" fmla="*/ 488288 h 969300"/>
                  <a:gd name="connsiteX6-233" fmla="*/ 1508698 w 3175573"/>
                  <a:gd name="connsiteY6-234" fmla="*/ 354938 h 969300"/>
                  <a:gd name="connsiteX7-235" fmla="*/ 2561211 w 3175573"/>
                  <a:gd name="connsiteY7-236" fmla="*/ 564488 h 969300"/>
                  <a:gd name="connsiteX8-237" fmla="*/ 3175573 w 3175573"/>
                  <a:gd name="connsiteY8-238" fmla="*/ 835950 h 969300"/>
                  <a:gd name="connsiteX9-239" fmla="*/ 3175573 w 3175573"/>
                  <a:gd name="connsiteY9-240" fmla="*/ 964538 h 969300"/>
                  <a:gd name="connsiteX10-241" fmla="*/ 584773 w 3175573"/>
                  <a:gd name="connsiteY10-242" fmla="*/ 969300 h 969300"/>
                  <a:gd name="connsiteX0-243" fmla="*/ 584773 w 3175573"/>
                  <a:gd name="connsiteY0-244" fmla="*/ 969300 h 969300"/>
                  <a:gd name="connsiteX1-245" fmla="*/ 584773 w 3175573"/>
                  <a:gd name="connsiteY1-246" fmla="*/ 835950 h 969300"/>
                  <a:gd name="connsiteX2-247" fmla="*/ 494286 w 3175573"/>
                  <a:gd name="connsiteY2-248" fmla="*/ 459713 h 969300"/>
                  <a:gd name="connsiteX3-249" fmla="*/ 32323 w 3175573"/>
                  <a:gd name="connsiteY3-250" fmla="*/ 316838 h 969300"/>
                  <a:gd name="connsiteX4-251" fmla="*/ 284736 w 3175573"/>
                  <a:gd name="connsiteY4-252" fmla="*/ 21562 h 969300"/>
                  <a:gd name="connsiteX5-253" fmla="*/ 737173 w 3175573"/>
                  <a:gd name="connsiteY5-254" fmla="*/ 488288 h 969300"/>
                  <a:gd name="connsiteX6-255" fmla="*/ 1508698 w 3175573"/>
                  <a:gd name="connsiteY6-256" fmla="*/ 354938 h 969300"/>
                  <a:gd name="connsiteX7-257" fmla="*/ 2561211 w 3175573"/>
                  <a:gd name="connsiteY7-258" fmla="*/ 564488 h 969300"/>
                  <a:gd name="connsiteX8-259" fmla="*/ 3175573 w 3175573"/>
                  <a:gd name="connsiteY8-260" fmla="*/ 835950 h 969300"/>
                  <a:gd name="connsiteX9-261" fmla="*/ 3175573 w 3175573"/>
                  <a:gd name="connsiteY9-262" fmla="*/ 964538 h 969300"/>
                  <a:gd name="connsiteX10-263" fmla="*/ 584773 w 3175573"/>
                  <a:gd name="connsiteY10-264" fmla="*/ 969300 h 969300"/>
                  <a:gd name="connsiteX0-265" fmla="*/ 584773 w 3175573"/>
                  <a:gd name="connsiteY0-266" fmla="*/ 969300 h 969300"/>
                  <a:gd name="connsiteX1-267" fmla="*/ 584773 w 3175573"/>
                  <a:gd name="connsiteY1-268" fmla="*/ 835950 h 969300"/>
                  <a:gd name="connsiteX2-269" fmla="*/ 494286 w 3175573"/>
                  <a:gd name="connsiteY2-270" fmla="*/ 459713 h 969300"/>
                  <a:gd name="connsiteX3-271" fmla="*/ 32323 w 3175573"/>
                  <a:gd name="connsiteY3-272" fmla="*/ 316838 h 969300"/>
                  <a:gd name="connsiteX4-273" fmla="*/ 284736 w 3175573"/>
                  <a:gd name="connsiteY4-274" fmla="*/ 21562 h 969300"/>
                  <a:gd name="connsiteX5-275" fmla="*/ 737173 w 3175573"/>
                  <a:gd name="connsiteY5-276" fmla="*/ 488288 h 969300"/>
                  <a:gd name="connsiteX6-277" fmla="*/ 1508698 w 3175573"/>
                  <a:gd name="connsiteY6-278" fmla="*/ 354938 h 969300"/>
                  <a:gd name="connsiteX7-279" fmla="*/ 2561211 w 3175573"/>
                  <a:gd name="connsiteY7-280" fmla="*/ 564488 h 969300"/>
                  <a:gd name="connsiteX8-281" fmla="*/ 3175573 w 3175573"/>
                  <a:gd name="connsiteY8-282" fmla="*/ 835950 h 969300"/>
                  <a:gd name="connsiteX9-283" fmla="*/ 3175573 w 3175573"/>
                  <a:gd name="connsiteY9-284" fmla="*/ 964538 h 969300"/>
                  <a:gd name="connsiteX10-285" fmla="*/ 584773 w 3175573"/>
                  <a:gd name="connsiteY10-286" fmla="*/ 969300 h 969300"/>
                  <a:gd name="connsiteX0-287" fmla="*/ 584773 w 3175573"/>
                  <a:gd name="connsiteY0-288" fmla="*/ 969300 h 969300"/>
                  <a:gd name="connsiteX1-289" fmla="*/ 584773 w 3175573"/>
                  <a:gd name="connsiteY1-290" fmla="*/ 835950 h 969300"/>
                  <a:gd name="connsiteX2-291" fmla="*/ 494286 w 3175573"/>
                  <a:gd name="connsiteY2-292" fmla="*/ 459713 h 969300"/>
                  <a:gd name="connsiteX3-293" fmla="*/ 32323 w 3175573"/>
                  <a:gd name="connsiteY3-294" fmla="*/ 316838 h 969300"/>
                  <a:gd name="connsiteX4-295" fmla="*/ 284736 w 3175573"/>
                  <a:gd name="connsiteY4-296" fmla="*/ 21562 h 969300"/>
                  <a:gd name="connsiteX5-297" fmla="*/ 737173 w 3175573"/>
                  <a:gd name="connsiteY5-298" fmla="*/ 488288 h 969300"/>
                  <a:gd name="connsiteX6-299" fmla="*/ 1508698 w 3175573"/>
                  <a:gd name="connsiteY6-300" fmla="*/ 354938 h 969300"/>
                  <a:gd name="connsiteX7-301" fmla="*/ 2561211 w 3175573"/>
                  <a:gd name="connsiteY7-302" fmla="*/ 564488 h 969300"/>
                  <a:gd name="connsiteX8-303" fmla="*/ 3175573 w 3175573"/>
                  <a:gd name="connsiteY8-304" fmla="*/ 835950 h 969300"/>
                  <a:gd name="connsiteX9-305" fmla="*/ 3175573 w 3175573"/>
                  <a:gd name="connsiteY9-306" fmla="*/ 964538 h 969300"/>
                  <a:gd name="connsiteX10-307" fmla="*/ 584773 w 3175573"/>
                  <a:gd name="connsiteY10-308" fmla="*/ 969300 h 969300"/>
                  <a:gd name="connsiteX0-309" fmla="*/ 584773 w 3175573"/>
                  <a:gd name="connsiteY0-310" fmla="*/ 969300 h 969300"/>
                  <a:gd name="connsiteX1-311" fmla="*/ 584773 w 3175573"/>
                  <a:gd name="connsiteY1-312" fmla="*/ 835950 h 969300"/>
                  <a:gd name="connsiteX2-313" fmla="*/ 494286 w 3175573"/>
                  <a:gd name="connsiteY2-314" fmla="*/ 459713 h 969300"/>
                  <a:gd name="connsiteX3-315" fmla="*/ 32323 w 3175573"/>
                  <a:gd name="connsiteY3-316" fmla="*/ 316838 h 969300"/>
                  <a:gd name="connsiteX4-317" fmla="*/ 284736 w 3175573"/>
                  <a:gd name="connsiteY4-318" fmla="*/ 21562 h 969300"/>
                  <a:gd name="connsiteX5-319" fmla="*/ 737173 w 3175573"/>
                  <a:gd name="connsiteY5-320" fmla="*/ 488288 h 969300"/>
                  <a:gd name="connsiteX6-321" fmla="*/ 1508698 w 3175573"/>
                  <a:gd name="connsiteY6-322" fmla="*/ 354938 h 969300"/>
                  <a:gd name="connsiteX7-323" fmla="*/ 2561211 w 3175573"/>
                  <a:gd name="connsiteY7-324" fmla="*/ 564488 h 969300"/>
                  <a:gd name="connsiteX8-325" fmla="*/ 3175573 w 3175573"/>
                  <a:gd name="connsiteY8-326" fmla="*/ 835950 h 969300"/>
                  <a:gd name="connsiteX9-327" fmla="*/ 3175573 w 3175573"/>
                  <a:gd name="connsiteY9-328" fmla="*/ 964538 h 969300"/>
                  <a:gd name="connsiteX10-329" fmla="*/ 584773 w 3175573"/>
                  <a:gd name="connsiteY10-330" fmla="*/ 969300 h 969300"/>
                  <a:gd name="connsiteX0-331" fmla="*/ 584773 w 3175573"/>
                  <a:gd name="connsiteY0-332" fmla="*/ 969300 h 969300"/>
                  <a:gd name="connsiteX1-333" fmla="*/ 584773 w 3175573"/>
                  <a:gd name="connsiteY1-334" fmla="*/ 835950 h 969300"/>
                  <a:gd name="connsiteX2-335" fmla="*/ 494286 w 3175573"/>
                  <a:gd name="connsiteY2-336" fmla="*/ 459713 h 969300"/>
                  <a:gd name="connsiteX3-337" fmla="*/ 32323 w 3175573"/>
                  <a:gd name="connsiteY3-338" fmla="*/ 316838 h 969300"/>
                  <a:gd name="connsiteX4-339" fmla="*/ 284736 w 3175573"/>
                  <a:gd name="connsiteY4-340" fmla="*/ 21562 h 969300"/>
                  <a:gd name="connsiteX5-341" fmla="*/ 737173 w 3175573"/>
                  <a:gd name="connsiteY5-342" fmla="*/ 488288 h 969300"/>
                  <a:gd name="connsiteX6-343" fmla="*/ 1508698 w 3175573"/>
                  <a:gd name="connsiteY6-344" fmla="*/ 354938 h 969300"/>
                  <a:gd name="connsiteX7-345" fmla="*/ 2561211 w 3175573"/>
                  <a:gd name="connsiteY7-346" fmla="*/ 564488 h 969300"/>
                  <a:gd name="connsiteX8-347" fmla="*/ 3175573 w 3175573"/>
                  <a:gd name="connsiteY8-348" fmla="*/ 835950 h 969300"/>
                  <a:gd name="connsiteX9-349" fmla="*/ 3175573 w 3175573"/>
                  <a:gd name="connsiteY9-350" fmla="*/ 964538 h 969300"/>
                  <a:gd name="connsiteX10-351" fmla="*/ 584773 w 3175573"/>
                  <a:gd name="connsiteY10-352" fmla="*/ 969300 h 969300"/>
                  <a:gd name="connsiteX0-353" fmla="*/ 584773 w 3175573"/>
                  <a:gd name="connsiteY0-354" fmla="*/ 969300 h 969300"/>
                  <a:gd name="connsiteX1-355" fmla="*/ 584773 w 3175573"/>
                  <a:gd name="connsiteY1-356" fmla="*/ 835950 h 969300"/>
                  <a:gd name="connsiteX2-357" fmla="*/ 494286 w 3175573"/>
                  <a:gd name="connsiteY2-358" fmla="*/ 459713 h 969300"/>
                  <a:gd name="connsiteX3-359" fmla="*/ 32323 w 3175573"/>
                  <a:gd name="connsiteY3-360" fmla="*/ 316838 h 969300"/>
                  <a:gd name="connsiteX4-361" fmla="*/ 284736 w 3175573"/>
                  <a:gd name="connsiteY4-362" fmla="*/ 21562 h 969300"/>
                  <a:gd name="connsiteX5-363" fmla="*/ 737173 w 3175573"/>
                  <a:gd name="connsiteY5-364" fmla="*/ 488288 h 969300"/>
                  <a:gd name="connsiteX6-365" fmla="*/ 1508698 w 3175573"/>
                  <a:gd name="connsiteY6-366" fmla="*/ 354938 h 969300"/>
                  <a:gd name="connsiteX7-367" fmla="*/ 2561211 w 3175573"/>
                  <a:gd name="connsiteY7-368" fmla="*/ 564488 h 969300"/>
                  <a:gd name="connsiteX8-369" fmla="*/ 3175573 w 3175573"/>
                  <a:gd name="connsiteY8-370" fmla="*/ 835950 h 969300"/>
                  <a:gd name="connsiteX9-371" fmla="*/ 3175573 w 3175573"/>
                  <a:gd name="connsiteY9-372" fmla="*/ 964538 h 969300"/>
                  <a:gd name="connsiteX10-373" fmla="*/ 584773 w 3175573"/>
                  <a:gd name="connsiteY10-374" fmla="*/ 969300 h 969300"/>
                  <a:gd name="connsiteX0-375" fmla="*/ 584773 w 3175573"/>
                  <a:gd name="connsiteY0-376" fmla="*/ 969300 h 969300"/>
                  <a:gd name="connsiteX1-377" fmla="*/ 584773 w 3175573"/>
                  <a:gd name="connsiteY1-378" fmla="*/ 835950 h 969300"/>
                  <a:gd name="connsiteX2-379" fmla="*/ 494286 w 3175573"/>
                  <a:gd name="connsiteY2-380" fmla="*/ 459713 h 969300"/>
                  <a:gd name="connsiteX3-381" fmla="*/ 32323 w 3175573"/>
                  <a:gd name="connsiteY3-382" fmla="*/ 316838 h 969300"/>
                  <a:gd name="connsiteX4-383" fmla="*/ 284736 w 3175573"/>
                  <a:gd name="connsiteY4-384" fmla="*/ 21562 h 969300"/>
                  <a:gd name="connsiteX5-385" fmla="*/ 737173 w 3175573"/>
                  <a:gd name="connsiteY5-386" fmla="*/ 488288 h 969300"/>
                  <a:gd name="connsiteX6-387" fmla="*/ 1508698 w 3175573"/>
                  <a:gd name="connsiteY6-388" fmla="*/ 354938 h 969300"/>
                  <a:gd name="connsiteX7-389" fmla="*/ 2561211 w 3175573"/>
                  <a:gd name="connsiteY7-390" fmla="*/ 564488 h 969300"/>
                  <a:gd name="connsiteX8-391" fmla="*/ 3175573 w 3175573"/>
                  <a:gd name="connsiteY8-392" fmla="*/ 835950 h 969300"/>
                  <a:gd name="connsiteX9-393" fmla="*/ 3175573 w 3175573"/>
                  <a:gd name="connsiteY9-394" fmla="*/ 964538 h 969300"/>
                  <a:gd name="connsiteX10-395" fmla="*/ 584773 w 3175573"/>
                  <a:gd name="connsiteY10-396" fmla="*/ 969300 h 969300"/>
                  <a:gd name="connsiteX0-397" fmla="*/ 580409 w 3171209"/>
                  <a:gd name="connsiteY0-398" fmla="*/ 969999 h 969999"/>
                  <a:gd name="connsiteX1-399" fmla="*/ 580409 w 3171209"/>
                  <a:gd name="connsiteY1-400" fmla="*/ 836649 h 969999"/>
                  <a:gd name="connsiteX2-401" fmla="*/ 489922 w 3171209"/>
                  <a:gd name="connsiteY2-402" fmla="*/ 460412 h 969999"/>
                  <a:gd name="connsiteX3-403" fmla="*/ 32721 w 3171209"/>
                  <a:gd name="connsiteY3-404" fmla="*/ 312775 h 969999"/>
                  <a:gd name="connsiteX4-405" fmla="*/ 280372 w 3171209"/>
                  <a:gd name="connsiteY4-406" fmla="*/ 22261 h 969999"/>
                  <a:gd name="connsiteX5-407" fmla="*/ 732809 w 3171209"/>
                  <a:gd name="connsiteY5-408" fmla="*/ 488987 h 969999"/>
                  <a:gd name="connsiteX6-409" fmla="*/ 1504334 w 3171209"/>
                  <a:gd name="connsiteY6-410" fmla="*/ 355637 h 969999"/>
                  <a:gd name="connsiteX7-411" fmla="*/ 2556847 w 3171209"/>
                  <a:gd name="connsiteY7-412" fmla="*/ 565187 h 969999"/>
                  <a:gd name="connsiteX8-413" fmla="*/ 3171209 w 3171209"/>
                  <a:gd name="connsiteY8-414" fmla="*/ 836649 h 969999"/>
                  <a:gd name="connsiteX9-415" fmla="*/ 3171209 w 3171209"/>
                  <a:gd name="connsiteY9-416" fmla="*/ 965237 h 969999"/>
                  <a:gd name="connsiteX10-417" fmla="*/ 580409 w 3171209"/>
                  <a:gd name="connsiteY10-418" fmla="*/ 969999 h 969999"/>
                  <a:gd name="connsiteX0-419" fmla="*/ 580409 w 3171209"/>
                  <a:gd name="connsiteY0-420" fmla="*/ 969999 h 969999"/>
                  <a:gd name="connsiteX1-421" fmla="*/ 580409 w 3171209"/>
                  <a:gd name="connsiteY1-422" fmla="*/ 836649 h 969999"/>
                  <a:gd name="connsiteX2-423" fmla="*/ 489922 w 3171209"/>
                  <a:gd name="connsiteY2-424" fmla="*/ 460412 h 969999"/>
                  <a:gd name="connsiteX3-425" fmla="*/ 32721 w 3171209"/>
                  <a:gd name="connsiteY3-426" fmla="*/ 312775 h 969999"/>
                  <a:gd name="connsiteX4-427" fmla="*/ 280372 w 3171209"/>
                  <a:gd name="connsiteY4-428" fmla="*/ 22261 h 969999"/>
                  <a:gd name="connsiteX5-429" fmla="*/ 732809 w 3171209"/>
                  <a:gd name="connsiteY5-430" fmla="*/ 488987 h 969999"/>
                  <a:gd name="connsiteX6-431" fmla="*/ 1504334 w 3171209"/>
                  <a:gd name="connsiteY6-432" fmla="*/ 355637 h 969999"/>
                  <a:gd name="connsiteX7-433" fmla="*/ 2556847 w 3171209"/>
                  <a:gd name="connsiteY7-434" fmla="*/ 565187 h 969999"/>
                  <a:gd name="connsiteX8-435" fmla="*/ 3171209 w 3171209"/>
                  <a:gd name="connsiteY8-436" fmla="*/ 836649 h 969999"/>
                  <a:gd name="connsiteX9-437" fmla="*/ 3171209 w 3171209"/>
                  <a:gd name="connsiteY9-438" fmla="*/ 965237 h 969999"/>
                  <a:gd name="connsiteX10-439" fmla="*/ 580409 w 3171209"/>
                  <a:gd name="connsiteY10-440" fmla="*/ 969999 h 969999"/>
                  <a:gd name="connsiteX0-441" fmla="*/ 583883 w 3174683"/>
                  <a:gd name="connsiteY0-442" fmla="*/ 967054 h 967054"/>
                  <a:gd name="connsiteX1-443" fmla="*/ 583883 w 3174683"/>
                  <a:gd name="connsiteY1-444" fmla="*/ 833704 h 967054"/>
                  <a:gd name="connsiteX2-445" fmla="*/ 493396 w 3174683"/>
                  <a:gd name="connsiteY2-446" fmla="*/ 457467 h 967054"/>
                  <a:gd name="connsiteX3-447" fmla="*/ 36195 w 3174683"/>
                  <a:gd name="connsiteY3-448" fmla="*/ 309830 h 967054"/>
                  <a:gd name="connsiteX4-449" fmla="*/ 283846 w 3174683"/>
                  <a:gd name="connsiteY4-450" fmla="*/ 19316 h 967054"/>
                  <a:gd name="connsiteX5-451" fmla="*/ 736283 w 3174683"/>
                  <a:gd name="connsiteY5-452" fmla="*/ 486042 h 967054"/>
                  <a:gd name="connsiteX6-453" fmla="*/ 1507808 w 3174683"/>
                  <a:gd name="connsiteY6-454" fmla="*/ 352692 h 967054"/>
                  <a:gd name="connsiteX7-455" fmla="*/ 2560321 w 3174683"/>
                  <a:gd name="connsiteY7-456" fmla="*/ 562242 h 967054"/>
                  <a:gd name="connsiteX8-457" fmla="*/ 3174683 w 3174683"/>
                  <a:gd name="connsiteY8-458" fmla="*/ 833704 h 967054"/>
                  <a:gd name="connsiteX9-459" fmla="*/ 3174683 w 3174683"/>
                  <a:gd name="connsiteY9-460" fmla="*/ 962292 h 967054"/>
                  <a:gd name="connsiteX10-461" fmla="*/ 583883 w 3174683"/>
                  <a:gd name="connsiteY10-462" fmla="*/ 967054 h 967054"/>
                  <a:gd name="connsiteX0-463" fmla="*/ 583883 w 3174683"/>
                  <a:gd name="connsiteY0-464" fmla="*/ 967054 h 967054"/>
                  <a:gd name="connsiteX1-465" fmla="*/ 583883 w 3174683"/>
                  <a:gd name="connsiteY1-466" fmla="*/ 833704 h 967054"/>
                  <a:gd name="connsiteX2-467" fmla="*/ 479108 w 3174683"/>
                  <a:gd name="connsiteY2-468" fmla="*/ 469374 h 967054"/>
                  <a:gd name="connsiteX3-469" fmla="*/ 36195 w 3174683"/>
                  <a:gd name="connsiteY3-470" fmla="*/ 309830 h 967054"/>
                  <a:gd name="connsiteX4-471" fmla="*/ 283846 w 3174683"/>
                  <a:gd name="connsiteY4-472" fmla="*/ 19316 h 967054"/>
                  <a:gd name="connsiteX5-473" fmla="*/ 736283 w 3174683"/>
                  <a:gd name="connsiteY5-474" fmla="*/ 486042 h 967054"/>
                  <a:gd name="connsiteX6-475" fmla="*/ 1507808 w 3174683"/>
                  <a:gd name="connsiteY6-476" fmla="*/ 352692 h 967054"/>
                  <a:gd name="connsiteX7-477" fmla="*/ 2560321 w 3174683"/>
                  <a:gd name="connsiteY7-478" fmla="*/ 562242 h 967054"/>
                  <a:gd name="connsiteX8-479" fmla="*/ 3174683 w 3174683"/>
                  <a:gd name="connsiteY8-480" fmla="*/ 833704 h 967054"/>
                  <a:gd name="connsiteX9-481" fmla="*/ 3174683 w 3174683"/>
                  <a:gd name="connsiteY9-482" fmla="*/ 962292 h 967054"/>
                  <a:gd name="connsiteX10-483" fmla="*/ 583883 w 3174683"/>
                  <a:gd name="connsiteY10-484" fmla="*/ 967054 h 967054"/>
                  <a:gd name="connsiteX0-485" fmla="*/ 583883 w 3174683"/>
                  <a:gd name="connsiteY0-486" fmla="*/ 967054 h 967054"/>
                  <a:gd name="connsiteX1-487" fmla="*/ 583883 w 3174683"/>
                  <a:gd name="connsiteY1-488" fmla="*/ 833704 h 967054"/>
                  <a:gd name="connsiteX2-489" fmla="*/ 479108 w 3174683"/>
                  <a:gd name="connsiteY2-490" fmla="*/ 469374 h 967054"/>
                  <a:gd name="connsiteX3-491" fmla="*/ 36195 w 3174683"/>
                  <a:gd name="connsiteY3-492" fmla="*/ 309830 h 967054"/>
                  <a:gd name="connsiteX4-493" fmla="*/ 283846 w 3174683"/>
                  <a:gd name="connsiteY4-494" fmla="*/ 19316 h 967054"/>
                  <a:gd name="connsiteX5-495" fmla="*/ 736283 w 3174683"/>
                  <a:gd name="connsiteY5-496" fmla="*/ 486042 h 967054"/>
                  <a:gd name="connsiteX6-497" fmla="*/ 1507808 w 3174683"/>
                  <a:gd name="connsiteY6-498" fmla="*/ 352692 h 967054"/>
                  <a:gd name="connsiteX7-499" fmla="*/ 2560321 w 3174683"/>
                  <a:gd name="connsiteY7-500" fmla="*/ 562242 h 967054"/>
                  <a:gd name="connsiteX8-501" fmla="*/ 3174683 w 3174683"/>
                  <a:gd name="connsiteY8-502" fmla="*/ 833704 h 967054"/>
                  <a:gd name="connsiteX9-503" fmla="*/ 3174683 w 3174683"/>
                  <a:gd name="connsiteY9-504" fmla="*/ 962292 h 967054"/>
                  <a:gd name="connsiteX10-505" fmla="*/ 583883 w 3174683"/>
                  <a:gd name="connsiteY10-506" fmla="*/ 967054 h 967054"/>
                  <a:gd name="connsiteX0-507" fmla="*/ 583883 w 3174683"/>
                  <a:gd name="connsiteY0-508" fmla="*/ 967054 h 967054"/>
                  <a:gd name="connsiteX1-509" fmla="*/ 583883 w 3174683"/>
                  <a:gd name="connsiteY1-510" fmla="*/ 833704 h 967054"/>
                  <a:gd name="connsiteX2-511" fmla="*/ 479108 w 3174683"/>
                  <a:gd name="connsiteY2-512" fmla="*/ 469374 h 967054"/>
                  <a:gd name="connsiteX3-513" fmla="*/ 36195 w 3174683"/>
                  <a:gd name="connsiteY3-514" fmla="*/ 309830 h 967054"/>
                  <a:gd name="connsiteX4-515" fmla="*/ 283846 w 3174683"/>
                  <a:gd name="connsiteY4-516" fmla="*/ 19316 h 967054"/>
                  <a:gd name="connsiteX5-517" fmla="*/ 736283 w 3174683"/>
                  <a:gd name="connsiteY5-518" fmla="*/ 486042 h 967054"/>
                  <a:gd name="connsiteX6-519" fmla="*/ 1507808 w 3174683"/>
                  <a:gd name="connsiteY6-520" fmla="*/ 352692 h 967054"/>
                  <a:gd name="connsiteX7-521" fmla="*/ 2560321 w 3174683"/>
                  <a:gd name="connsiteY7-522" fmla="*/ 562242 h 967054"/>
                  <a:gd name="connsiteX8-523" fmla="*/ 3174683 w 3174683"/>
                  <a:gd name="connsiteY8-524" fmla="*/ 833704 h 967054"/>
                  <a:gd name="connsiteX9-525" fmla="*/ 3174683 w 3174683"/>
                  <a:gd name="connsiteY9-526" fmla="*/ 962292 h 967054"/>
                  <a:gd name="connsiteX10-527" fmla="*/ 583883 w 3174683"/>
                  <a:gd name="connsiteY10-528" fmla="*/ 967054 h 967054"/>
                  <a:gd name="connsiteX0-529" fmla="*/ 583883 w 3174683"/>
                  <a:gd name="connsiteY0-530" fmla="*/ 967054 h 967054"/>
                  <a:gd name="connsiteX1-531" fmla="*/ 583883 w 3174683"/>
                  <a:gd name="connsiteY1-532" fmla="*/ 833704 h 967054"/>
                  <a:gd name="connsiteX2-533" fmla="*/ 479108 w 3174683"/>
                  <a:gd name="connsiteY2-534" fmla="*/ 469374 h 967054"/>
                  <a:gd name="connsiteX3-535" fmla="*/ 36195 w 3174683"/>
                  <a:gd name="connsiteY3-536" fmla="*/ 309830 h 967054"/>
                  <a:gd name="connsiteX4-537" fmla="*/ 283846 w 3174683"/>
                  <a:gd name="connsiteY4-538" fmla="*/ 19316 h 967054"/>
                  <a:gd name="connsiteX5-539" fmla="*/ 736283 w 3174683"/>
                  <a:gd name="connsiteY5-540" fmla="*/ 486042 h 967054"/>
                  <a:gd name="connsiteX6-541" fmla="*/ 1507808 w 3174683"/>
                  <a:gd name="connsiteY6-542" fmla="*/ 352692 h 967054"/>
                  <a:gd name="connsiteX7-543" fmla="*/ 2560321 w 3174683"/>
                  <a:gd name="connsiteY7-544" fmla="*/ 562242 h 967054"/>
                  <a:gd name="connsiteX8-545" fmla="*/ 3174683 w 3174683"/>
                  <a:gd name="connsiteY8-546" fmla="*/ 833704 h 967054"/>
                  <a:gd name="connsiteX9-547" fmla="*/ 3174683 w 3174683"/>
                  <a:gd name="connsiteY9-548" fmla="*/ 962292 h 967054"/>
                  <a:gd name="connsiteX10-549" fmla="*/ 583883 w 3174683"/>
                  <a:gd name="connsiteY10-550" fmla="*/ 967054 h 967054"/>
                  <a:gd name="connsiteX0-551" fmla="*/ 583883 w 3174683"/>
                  <a:gd name="connsiteY0-552" fmla="*/ 967054 h 967054"/>
                  <a:gd name="connsiteX1-553" fmla="*/ 583883 w 3174683"/>
                  <a:gd name="connsiteY1-554" fmla="*/ 833704 h 967054"/>
                  <a:gd name="connsiteX2-555" fmla="*/ 479108 w 3174683"/>
                  <a:gd name="connsiteY2-556" fmla="*/ 469374 h 967054"/>
                  <a:gd name="connsiteX3-557" fmla="*/ 36195 w 3174683"/>
                  <a:gd name="connsiteY3-558" fmla="*/ 309830 h 967054"/>
                  <a:gd name="connsiteX4-559" fmla="*/ 283846 w 3174683"/>
                  <a:gd name="connsiteY4-560" fmla="*/ 19316 h 967054"/>
                  <a:gd name="connsiteX5-561" fmla="*/ 736283 w 3174683"/>
                  <a:gd name="connsiteY5-562" fmla="*/ 486042 h 967054"/>
                  <a:gd name="connsiteX6-563" fmla="*/ 1507808 w 3174683"/>
                  <a:gd name="connsiteY6-564" fmla="*/ 352692 h 967054"/>
                  <a:gd name="connsiteX7-565" fmla="*/ 2560321 w 3174683"/>
                  <a:gd name="connsiteY7-566" fmla="*/ 562242 h 967054"/>
                  <a:gd name="connsiteX8-567" fmla="*/ 3174683 w 3174683"/>
                  <a:gd name="connsiteY8-568" fmla="*/ 833704 h 967054"/>
                  <a:gd name="connsiteX9-569" fmla="*/ 3174683 w 3174683"/>
                  <a:gd name="connsiteY9-570" fmla="*/ 962292 h 967054"/>
                  <a:gd name="connsiteX10-571" fmla="*/ 583883 w 3174683"/>
                  <a:gd name="connsiteY10-572" fmla="*/ 967054 h 967054"/>
                  <a:gd name="connsiteX0-573" fmla="*/ 588306 w 3179106"/>
                  <a:gd name="connsiteY0-574" fmla="*/ 963580 h 963580"/>
                  <a:gd name="connsiteX1-575" fmla="*/ 588306 w 3179106"/>
                  <a:gd name="connsiteY1-576" fmla="*/ 830230 h 963580"/>
                  <a:gd name="connsiteX2-577" fmla="*/ 483531 w 3179106"/>
                  <a:gd name="connsiteY2-578" fmla="*/ 465900 h 963580"/>
                  <a:gd name="connsiteX3-579" fmla="*/ 40618 w 3179106"/>
                  <a:gd name="connsiteY3-580" fmla="*/ 306356 h 963580"/>
                  <a:gd name="connsiteX4-581" fmla="*/ 288269 w 3179106"/>
                  <a:gd name="connsiteY4-582" fmla="*/ 15842 h 963580"/>
                  <a:gd name="connsiteX5-583" fmla="*/ 740706 w 3179106"/>
                  <a:gd name="connsiteY5-584" fmla="*/ 482568 h 963580"/>
                  <a:gd name="connsiteX6-585" fmla="*/ 1512231 w 3179106"/>
                  <a:gd name="connsiteY6-586" fmla="*/ 349218 h 963580"/>
                  <a:gd name="connsiteX7-587" fmla="*/ 2564744 w 3179106"/>
                  <a:gd name="connsiteY7-588" fmla="*/ 558768 h 963580"/>
                  <a:gd name="connsiteX8-589" fmla="*/ 3179106 w 3179106"/>
                  <a:gd name="connsiteY8-590" fmla="*/ 830230 h 963580"/>
                  <a:gd name="connsiteX9-591" fmla="*/ 3179106 w 3179106"/>
                  <a:gd name="connsiteY9-592" fmla="*/ 958818 h 963580"/>
                  <a:gd name="connsiteX10-593" fmla="*/ 588306 w 3179106"/>
                  <a:gd name="connsiteY10-594" fmla="*/ 963580 h 963580"/>
                  <a:gd name="connsiteX0-595" fmla="*/ 587277 w 3178077"/>
                  <a:gd name="connsiteY0-596" fmla="*/ 968048 h 968048"/>
                  <a:gd name="connsiteX1-597" fmla="*/ 587277 w 3178077"/>
                  <a:gd name="connsiteY1-598" fmla="*/ 834698 h 968048"/>
                  <a:gd name="connsiteX2-599" fmla="*/ 482502 w 3178077"/>
                  <a:gd name="connsiteY2-600" fmla="*/ 470368 h 968048"/>
                  <a:gd name="connsiteX3-601" fmla="*/ 39589 w 3178077"/>
                  <a:gd name="connsiteY3-602" fmla="*/ 310824 h 968048"/>
                  <a:gd name="connsiteX4-603" fmla="*/ 287240 w 3178077"/>
                  <a:gd name="connsiteY4-604" fmla="*/ 20310 h 968048"/>
                  <a:gd name="connsiteX5-605" fmla="*/ 739677 w 3178077"/>
                  <a:gd name="connsiteY5-606" fmla="*/ 487036 h 968048"/>
                  <a:gd name="connsiteX6-607" fmla="*/ 1511202 w 3178077"/>
                  <a:gd name="connsiteY6-608" fmla="*/ 353686 h 968048"/>
                  <a:gd name="connsiteX7-609" fmla="*/ 2563715 w 3178077"/>
                  <a:gd name="connsiteY7-610" fmla="*/ 563236 h 968048"/>
                  <a:gd name="connsiteX8-611" fmla="*/ 3178077 w 3178077"/>
                  <a:gd name="connsiteY8-612" fmla="*/ 834698 h 968048"/>
                  <a:gd name="connsiteX9-613" fmla="*/ 3178077 w 3178077"/>
                  <a:gd name="connsiteY9-614" fmla="*/ 963286 h 968048"/>
                  <a:gd name="connsiteX10-615" fmla="*/ 587277 w 3178077"/>
                  <a:gd name="connsiteY10-616" fmla="*/ 968048 h 968048"/>
                  <a:gd name="connsiteX0-617" fmla="*/ 587277 w 3178077"/>
                  <a:gd name="connsiteY0-618" fmla="*/ 968048 h 968048"/>
                  <a:gd name="connsiteX1-619" fmla="*/ 587277 w 3178077"/>
                  <a:gd name="connsiteY1-620" fmla="*/ 834698 h 968048"/>
                  <a:gd name="connsiteX2-621" fmla="*/ 482502 w 3178077"/>
                  <a:gd name="connsiteY2-622" fmla="*/ 470368 h 968048"/>
                  <a:gd name="connsiteX3-623" fmla="*/ 39589 w 3178077"/>
                  <a:gd name="connsiteY3-624" fmla="*/ 310824 h 968048"/>
                  <a:gd name="connsiteX4-625" fmla="*/ 287240 w 3178077"/>
                  <a:gd name="connsiteY4-626" fmla="*/ 20310 h 968048"/>
                  <a:gd name="connsiteX5-627" fmla="*/ 739677 w 3178077"/>
                  <a:gd name="connsiteY5-628" fmla="*/ 487036 h 968048"/>
                  <a:gd name="connsiteX6-629" fmla="*/ 1511202 w 3178077"/>
                  <a:gd name="connsiteY6-630" fmla="*/ 353686 h 968048"/>
                  <a:gd name="connsiteX7-631" fmla="*/ 2563715 w 3178077"/>
                  <a:gd name="connsiteY7-632" fmla="*/ 563236 h 968048"/>
                  <a:gd name="connsiteX8-633" fmla="*/ 3178077 w 3178077"/>
                  <a:gd name="connsiteY8-634" fmla="*/ 834698 h 968048"/>
                  <a:gd name="connsiteX9-635" fmla="*/ 3178077 w 3178077"/>
                  <a:gd name="connsiteY9-636" fmla="*/ 963286 h 968048"/>
                  <a:gd name="connsiteX10-637" fmla="*/ 587277 w 3178077"/>
                  <a:gd name="connsiteY10-638" fmla="*/ 968048 h 968048"/>
                  <a:gd name="connsiteX0-639" fmla="*/ 587277 w 3178077"/>
                  <a:gd name="connsiteY0-640" fmla="*/ 968048 h 968048"/>
                  <a:gd name="connsiteX1-641" fmla="*/ 587277 w 3178077"/>
                  <a:gd name="connsiteY1-642" fmla="*/ 834698 h 968048"/>
                  <a:gd name="connsiteX2-643" fmla="*/ 482502 w 3178077"/>
                  <a:gd name="connsiteY2-644" fmla="*/ 470368 h 968048"/>
                  <a:gd name="connsiteX3-645" fmla="*/ 39589 w 3178077"/>
                  <a:gd name="connsiteY3-646" fmla="*/ 310824 h 968048"/>
                  <a:gd name="connsiteX4-647" fmla="*/ 287240 w 3178077"/>
                  <a:gd name="connsiteY4-648" fmla="*/ 20310 h 968048"/>
                  <a:gd name="connsiteX5-649" fmla="*/ 739677 w 3178077"/>
                  <a:gd name="connsiteY5-650" fmla="*/ 487036 h 968048"/>
                  <a:gd name="connsiteX6-651" fmla="*/ 1511202 w 3178077"/>
                  <a:gd name="connsiteY6-652" fmla="*/ 353686 h 968048"/>
                  <a:gd name="connsiteX7-653" fmla="*/ 2563715 w 3178077"/>
                  <a:gd name="connsiteY7-654" fmla="*/ 563236 h 968048"/>
                  <a:gd name="connsiteX8-655" fmla="*/ 3178077 w 3178077"/>
                  <a:gd name="connsiteY8-656" fmla="*/ 834698 h 968048"/>
                  <a:gd name="connsiteX9-657" fmla="*/ 3178077 w 3178077"/>
                  <a:gd name="connsiteY9-658" fmla="*/ 963286 h 968048"/>
                  <a:gd name="connsiteX10-659" fmla="*/ 587277 w 3178077"/>
                  <a:gd name="connsiteY10-660" fmla="*/ 968048 h 9680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3178077" h="968048">
                    <a:moveTo>
                      <a:pt x="587277" y="968048"/>
                    </a:moveTo>
                    <a:lnTo>
                      <a:pt x="587277" y="834698"/>
                    </a:lnTo>
                    <a:cubicBezTo>
                      <a:pt x="714278" y="666423"/>
                      <a:pt x="741264" y="576730"/>
                      <a:pt x="482502" y="470368"/>
                    </a:cubicBezTo>
                    <a:cubicBezTo>
                      <a:pt x="259458" y="408456"/>
                      <a:pt x="148334" y="432267"/>
                      <a:pt x="39589" y="310824"/>
                    </a:cubicBezTo>
                    <a:cubicBezTo>
                      <a:pt x="-110429" y="60791"/>
                      <a:pt x="208659" y="-48746"/>
                      <a:pt x="287240" y="20310"/>
                    </a:cubicBezTo>
                    <a:cubicBezTo>
                      <a:pt x="484090" y="115561"/>
                      <a:pt x="542827" y="377498"/>
                      <a:pt x="739677" y="487036"/>
                    </a:cubicBezTo>
                    <a:cubicBezTo>
                      <a:pt x="1134964" y="647374"/>
                      <a:pt x="1306414" y="474336"/>
                      <a:pt x="1511202" y="353686"/>
                    </a:cubicBezTo>
                    <a:cubicBezTo>
                      <a:pt x="1752503" y="771199"/>
                      <a:pt x="2131915" y="812474"/>
                      <a:pt x="2563715" y="563236"/>
                    </a:cubicBezTo>
                    <a:cubicBezTo>
                      <a:pt x="2758977" y="682298"/>
                      <a:pt x="2906615" y="801361"/>
                      <a:pt x="3178077" y="834698"/>
                    </a:cubicBezTo>
                    <a:lnTo>
                      <a:pt x="3178077" y="963286"/>
                    </a:lnTo>
                    <a:lnTo>
                      <a:pt x="587277" y="968048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泪滴形 55"/>
              <p:cNvSpPr/>
              <p:nvPr>
                <p:custDataLst>
                  <p:tags r:id="rId22"/>
                </p:custDataLst>
              </p:nvPr>
            </p:nvSpPr>
            <p:spPr>
              <a:xfrm rot="5552979">
                <a:off x="3539835" y="5416951"/>
                <a:ext cx="416454" cy="493371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416454" h="493371">
                    <a:moveTo>
                      <a:pt x="218" y="364900"/>
                    </a:moveTo>
                    <a:cubicBezTo>
                      <a:pt x="-6907" y="230606"/>
                      <a:pt x="161796" y="228210"/>
                      <a:pt x="269539" y="178042"/>
                    </a:cubicBezTo>
                    <a:cubicBezTo>
                      <a:pt x="345457" y="117901"/>
                      <a:pt x="348371" y="77691"/>
                      <a:pt x="390137" y="0"/>
                    </a:cubicBezTo>
                    <a:cubicBezTo>
                      <a:pt x="419213" y="74123"/>
                      <a:pt x="430848" y="184777"/>
                      <a:pt x="389934" y="293004"/>
                    </a:cubicBezTo>
                    <a:cubicBezTo>
                      <a:pt x="361175" y="394727"/>
                      <a:pt x="255084" y="476703"/>
                      <a:pt x="190131" y="488686"/>
                    </a:cubicBezTo>
                    <a:cubicBezTo>
                      <a:pt x="125178" y="500669"/>
                      <a:pt x="7343" y="499194"/>
                      <a:pt x="218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1" name="泪滴形 55"/>
              <p:cNvSpPr/>
              <p:nvPr>
                <p:custDataLst>
                  <p:tags r:id="rId23"/>
                </p:custDataLst>
              </p:nvPr>
            </p:nvSpPr>
            <p:spPr>
              <a:xfrm rot="8258284" flipH="1">
                <a:off x="3079555" y="6029560"/>
                <a:ext cx="205227" cy="243718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  <a:gd name="connsiteX0-253" fmla="*/ 0 w 416236"/>
                  <a:gd name="connsiteY0-254" fmla="*/ 364900 h 493371"/>
                  <a:gd name="connsiteX1-255" fmla="*/ 389919 w 416236"/>
                  <a:gd name="connsiteY1-256" fmla="*/ 0 h 493371"/>
                  <a:gd name="connsiteX2-257" fmla="*/ 389716 w 416236"/>
                  <a:gd name="connsiteY2-258" fmla="*/ 293004 h 493371"/>
                  <a:gd name="connsiteX3-259" fmla="*/ 189913 w 416236"/>
                  <a:gd name="connsiteY3-260" fmla="*/ 488686 h 493371"/>
                  <a:gd name="connsiteX4-261" fmla="*/ 0 w 416236"/>
                  <a:gd name="connsiteY4-262" fmla="*/ 364900 h 493371"/>
                  <a:gd name="connsiteX0-263" fmla="*/ 329 w 416565"/>
                  <a:gd name="connsiteY0-264" fmla="*/ 364900 h 493062"/>
                  <a:gd name="connsiteX1-265" fmla="*/ 390248 w 416565"/>
                  <a:gd name="connsiteY1-266" fmla="*/ 0 h 493062"/>
                  <a:gd name="connsiteX2-267" fmla="*/ 390045 w 416565"/>
                  <a:gd name="connsiteY2-268" fmla="*/ 293004 h 493062"/>
                  <a:gd name="connsiteX3-269" fmla="*/ 190242 w 416565"/>
                  <a:gd name="connsiteY3-270" fmla="*/ 488686 h 493062"/>
                  <a:gd name="connsiteX4-271" fmla="*/ 329 w 416565"/>
                  <a:gd name="connsiteY4-272" fmla="*/ 364900 h 493062"/>
                  <a:gd name="connsiteX0-273" fmla="*/ 984 w 417220"/>
                  <a:gd name="connsiteY0-274" fmla="*/ 364900 h 495473"/>
                  <a:gd name="connsiteX1-275" fmla="*/ 390903 w 417220"/>
                  <a:gd name="connsiteY1-276" fmla="*/ 0 h 495473"/>
                  <a:gd name="connsiteX2-277" fmla="*/ 390700 w 417220"/>
                  <a:gd name="connsiteY2-278" fmla="*/ 293004 h 495473"/>
                  <a:gd name="connsiteX3-279" fmla="*/ 190897 w 417220"/>
                  <a:gd name="connsiteY3-280" fmla="*/ 488686 h 495473"/>
                  <a:gd name="connsiteX4-281" fmla="*/ 984 w 417220"/>
                  <a:gd name="connsiteY4-282" fmla="*/ 364900 h 4954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17220" h="495472">
                    <a:moveTo>
                      <a:pt x="984" y="364900"/>
                    </a:moveTo>
                    <a:cubicBezTo>
                      <a:pt x="-20815" y="215803"/>
                      <a:pt x="325950" y="11983"/>
                      <a:pt x="390903" y="0"/>
                    </a:cubicBezTo>
                    <a:cubicBezTo>
                      <a:pt x="419979" y="74123"/>
                      <a:pt x="431614" y="184777"/>
                      <a:pt x="390700" y="293004"/>
                    </a:cubicBezTo>
                    <a:cubicBezTo>
                      <a:pt x="361941" y="394727"/>
                      <a:pt x="255850" y="476703"/>
                      <a:pt x="190897" y="488686"/>
                    </a:cubicBezTo>
                    <a:cubicBezTo>
                      <a:pt x="125944" y="500669"/>
                      <a:pt x="22783" y="513997"/>
                      <a:pt x="984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任意多边形: 形状 224"/>
              <p:cNvSpPr/>
              <p:nvPr>
                <p:custDataLst>
                  <p:tags r:id="rId24"/>
                </p:custDataLst>
              </p:nvPr>
            </p:nvSpPr>
            <p:spPr>
              <a:xfrm>
                <a:off x="119061" y="6355866"/>
                <a:ext cx="3076577" cy="98792"/>
              </a:xfrm>
              <a:custGeom>
                <a:avLst/>
                <a:gdLst>
                  <a:gd name="connsiteX0" fmla="*/ 592139 w 3076577"/>
                  <a:gd name="connsiteY0" fmla="*/ 0 h 98792"/>
                  <a:gd name="connsiteX1" fmla="*/ 3076577 w 3076577"/>
                  <a:gd name="connsiteY1" fmla="*/ 0 h 98792"/>
                  <a:gd name="connsiteX2" fmla="*/ 3076577 w 3076577"/>
                  <a:gd name="connsiteY2" fmla="*/ 98792 h 98792"/>
                  <a:gd name="connsiteX3" fmla="*/ 592139 w 3076577"/>
                  <a:gd name="connsiteY3" fmla="*/ 98792 h 98792"/>
                  <a:gd name="connsiteX4" fmla="*/ 592139 w 3076577"/>
                  <a:gd name="connsiteY4" fmla="*/ 98791 h 98792"/>
                  <a:gd name="connsiteX5" fmla="*/ 48455 w 3076577"/>
                  <a:gd name="connsiteY5" fmla="*/ 98791 h 98792"/>
                  <a:gd name="connsiteX6" fmla="*/ 0 w 3076577"/>
                  <a:gd name="connsiteY6" fmla="*/ 50336 h 98792"/>
                  <a:gd name="connsiteX7" fmla="*/ 48455 w 3076577"/>
                  <a:gd name="connsiteY7" fmla="*/ 1881 h 98792"/>
                  <a:gd name="connsiteX8" fmla="*/ 592139 w 3076577"/>
                  <a:gd name="connsiteY8" fmla="*/ 1881 h 9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77" h="98792">
                    <a:moveTo>
                      <a:pt x="592139" y="0"/>
                    </a:moveTo>
                    <a:lnTo>
                      <a:pt x="3076577" y="0"/>
                    </a:lnTo>
                    <a:lnTo>
                      <a:pt x="3076577" y="98792"/>
                    </a:lnTo>
                    <a:lnTo>
                      <a:pt x="592139" y="98792"/>
                    </a:lnTo>
                    <a:lnTo>
                      <a:pt x="592139" y="98791"/>
                    </a:lnTo>
                    <a:lnTo>
                      <a:pt x="48455" y="98791"/>
                    </a:lnTo>
                    <a:cubicBezTo>
                      <a:pt x="21694" y="98791"/>
                      <a:pt x="0" y="77097"/>
                      <a:pt x="0" y="50336"/>
                    </a:cubicBezTo>
                    <a:cubicBezTo>
                      <a:pt x="0" y="23575"/>
                      <a:pt x="21694" y="1881"/>
                      <a:pt x="48455" y="1881"/>
                    </a:cubicBezTo>
                    <a:lnTo>
                      <a:pt x="592139" y="1881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6" name="组合 225"/>
            <p:cNvGrpSpPr/>
            <p:nvPr>
              <p:custDataLst>
                <p:tags r:id="rId16"/>
              </p:custDataLst>
            </p:nvPr>
          </p:nvGrpSpPr>
          <p:grpSpPr>
            <a:xfrm flipH="1">
              <a:off x="6149180" y="5455410"/>
              <a:ext cx="5881689" cy="1002540"/>
              <a:chOff x="119061" y="5455410"/>
              <a:chExt cx="5881689" cy="1002540"/>
            </a:xfrm>
          </p:grpSpPr>
          <p:sp>
            <p:nvSpPr>
              <p:cNvPr id="227" name="任意多边形: 形状 226"/>
              <p:cNvSpPr/>
              <p:nvPr>
                <p:custDataLst>
                  <p:tags r:id="rId17"/>
                </p:custDataLst>
              </p:nvPr>
            </p:nvSpPr>
            <p:spPr>
              <a:xfrm>
                <a:off x="2822673" y="5489902"/>
                <a:ext cx="3178077" cy="968048"/>
              </a:xfrm>
              <a:custGeom>
                <a:avLst/>
                <a:gdLst>
                  <a:gd name="connsiteX0" fmla="*/ 552450 w 3143250"/>
                  <a:gd name="connsiteY0" fmla="*/ 923925 h 923925"/>
                  <a:gd name="connsiteX1" fmla="*/ 552450 w 3143250"/>
                  <a:gd name="connsiteY1" fmla="*/ 790575 h 923925"/>
                  <a:gd name="connsiteX2" fmla="*/ 461963 w 3143250"/>
                  <a:gd name="connsiteY2" fmla="*/ 414338 h 923925"/>
                  <a:gd name="connsiteX3" fmla="*/ 0 w 3143250"/>
                  <a:gd name="connsiteY3" fmla="*/ 271463 h 923925"/>
                  <a:gd name="connsiteX4" fmla="*/ 257175 w 3143250"/>
                  <a:gd name="connsiteY4" fmla="*/ 0 h 923925"/>
                  <a:gd name="connsiteX5" fmla="*/ 704850 w 3143250"/>
                  <a:gd name="connsiteY5" fmla="*/ 442913 h 923925"/>
                  <a:gd name="connsiteX6" fmla="*/ 1476375 w 3143250"/>
                  <a:gd name="connsiteY6" fmla="*/ 309563 h 923925"/>
                  <a:gd name="connsiteX7" fmla="*/ 2528888 w 3143250"/>
                  <a:gd name="connsiteY7" fmla="*/ 519113 h 923925"/>
                  <a:gd name="connsiteX8" fmla="*/ 3143250 w 3143250"/>
                  <a:gd name="connsiteY8" fmla="*/ 790575 h 923925"/>
                  <a:gd name="connsiteX9" fmla="*/ 3143250 w 3143250"/>
                  <a:gd name="connsiteY9" fmla="*/ 919163 h 923925"/>
                  <a:gd name="connsiteX10" fmla="*/ 552450 w 3143250"/>
                  <a:gd name="connsiteY10" fmla="*/ 923925 h 923925"/>
                  <a:gd name="connsiteX0-1" fmla="*/ 552450 w 3143250"/>
                  <a:gd name="connsiteY0-2" fmla="*/ 923925 h 923925"/>
                  <a:gd name="connsiteX1-3" fmla="*/ 552450 w 3143250"/>
                  <a:gd name="connsiteY1-4" fmla="*/ 790575 h 923925"/>
                  <a:gd name="connsiteX2-5" fmla="*/ 461963 w 3143250"/>
                  <a:gd name="connsiteY2-6" fmla="*/ 414338 h 923925"/>
                  <a:gd name="connsiteX3-7" fmla="*/ 0 w 3143250"/>
                  <a:gd name="connsiteY3-8" fmla="*/ 271463 h 923925"/>
                  <a:gd name="connsiteX4-9" fmla="*/ 257175 w 3143250"/>
                  <a:gd name="connsiteY4-10" fmla="*/ 0 h 923925"/>
                  <a:gd name="connsiteX5-11" fmla="*/ 704850 w 3143250"/>
                  <a:gd name="connsiteY5-12" fmla="*/ 442913 h 923925"/>
                  <a:gd name="connsiteX6-13" fmla="*/ 1476375 w 3143250"/>
                  <a:gd name="connsiteY6-14" fmla="*/ 309563 h 923925"/>
                  <a:gd name="connsiteX7-15" fmla="*/ 2528888 w 3143250"/>
                  <a:gd name="connsiteY7-16" fmla="*/ 519113 h 923925"/>
                  <a:gd name="connsiteX8-17" fmla="*/ 3143250 w 3143250"/>
                  <a:gd name="connsiteY8-18" fmla="*/ 790575 h 923925"/>
                  <a:gd name="connsiteX9-19" fmla="*/ 3143250 w 3143250"/>
                  <a:gd name="connsiteY9-20" fmla="*/ 919163 h 923925"/>
                  <a:gd name="connsiteX10-21" fmla="*/ 552450 w 3143250"/>
                  <a:gd name="connsiteY10-22" fmla="*/ 923925 h 923925"/>
                  <a:gd name="connsiteX0-23" fmla="*/ 552450 w 3143250"/>
                  <a:gd name="connsiteY0-24" fmla="*/ 923925 h 923925"/>
                  <a:gd name="connsiteX1-25" fmla="*/ 552450 w 3143250"/>
                  <a:gd name="connsiteY1-26" fmla="*/ 790575 h 923925"/>
                  <a:gd name="connsiteX2-27" fmla="*/ 461963 w 3143250"/>
                  <a:gd name="connsiteY2-28" fmla="*/ 414338 h 923925"/>
                  <a:gd name="connsiteX3-29" fmla="*/ 0 w 3143250"/>
                  <a:gd name="connsiteY3-30" fmla="*/ 271463 h 923925"/>
                  <a:gd name="connsiteX4-31" fmla="*/ 257175 w 3143250"/>
                  <a:gd name="connsiteY4-32" fmla="*/ 0 h 923925"/>
                  <a:gd name="connsiteX5-33" fmla="*/ 704850 w 3143250"/>
                  <a:gd name="connsiteY5-34" fmla="*/ 442913 h 923925"/>
                  <a:gd name="connsiteX6-35" fmla="*/ 1476375 w 3143250"/>
                  <a:gd name="connsiteY6-36" fmla="*/ 309563 h 923925"/>
                  <a:gd name="connsiteX7-37" fmla="*/ 2528888 w 3143250"/>
                  <a:gd name="connsiteY7-38" fmla="*/ 519113 h 923925"/>
                  <a:gd name="connsiteX8-39" fmla="*/ 3143250 w 3143250"/>
                  <a:gd name="connsiteY8-40" fmla="*/ 790575 h 923925"/>
                  <a:gd name="connsiteX9-41" fmla="*/ 3143250 w 3143250"/>
                  <a:gd name="connsiteY9-42" fmla="*/ 919163 h 923925"/>
                  <a:gd name="connsiteX10-43" fmla="*/ 552450 w 3143250"/>
                  <a:gd name="connsiteY10-44" fmla="*/ 923925 h 923925"/>
                  <a:gd name="connsiteX0-45" fmla="*/ 552450 w 3143250"/>
                  <a:gd name="connsiteY0-46" fmla="*/ 923925 h 923925"/>
                  <a:gd name="connsiteX1-47" fmla="*/ 552450 w 3143250"/>
                  <a:gd name="connsiteY1-48" fmla="*/ 790575 h 923925"/>
                  <a:gd name="connsiteX2-49" fmla="*/ 461963 w 3143250"/>
                  <a:gd name="connsiteY2-50" fmla="*/ 414338 h 923925"/>
                  <a:gd name="connsiteX3-51" fmla="*/ 0 w 3143250"/>
                  <a:gd name="connsiteY3-52" fmla="*/ 271463 h 923925"/>
                  <a:gd name="connsiteX4-53" fmla="*/ 257175 w 3143250"/>
                  <a:gd name="connsiteY4-54" fmla="*/ 0 h 923925"/>
                  <a:gd name="connsiteX5-55" fmla="*/ 704850 w 3143250"/>
                  <a:gd name="connsiteY5-56" fmla="*/ 442913 h 923925"/>
                  <a:gd name="connsiteX6-57" fmla="*/ 1476375 w 3143250"/>
                  <a:gd name="connsiteY6-58" fmla="*/ 309563 h 923925"/>
                  <a:gd name="connsiteX7-59" fmla="*/ 2528888 w 3143250"/>
                  <a:gd name="connsiteY7-60" fmla="*/ 519113 h 923925"/>
                  <a:gd name="connsiteX8-61" fmla="*/ 3143250 w 3143250"/>
                  <a:gd name="connsiteY8-62" fmla="*/ 790575 h 923925"/>
                  <a:gd name="connsiteX9-63" fmla="*/ 3143250 w 3143250"/>
                  <a:gd name="connsiteY9-64" fmla="*/ 919163 h 923925"/>
                  <a:gd name="connsiteX10-65" fmla="*/ 552450 w 3143250"/>
                  <a:gd name="connsiteY10-66" fmla="*/ 923925 h 923925"/>
                  <a:gd name="connsiteX0-67" fmla="*/ 552450 w 3143250"/>
                  <a:gd name="connsiteY0-68" fmla="*/ 923925 h 923925"/>
                  <a:gd name="connsiteX1-69" fmla="*/ 552450 w 3143250"/>
                  <a:gd name="connsiteY1-70" fmla="*/ 790575 h 923925"/>
                  <a:gd name="connsiteX2-71" fmla="*/ 461963 w 3143250"/>
                  <a:gd name="connsiteY2-72" fmla="*/ 414338 h 923925"/>
                  <a:gd name="connsiteX3-73" fmla="*/ 0 w 3143250"/>
                  <a:gd name="connsiteY3-74" fmla="*/ 271463 h 923925"/>
                  <a:gd name="connsiteX4-75" fmla="*/ 257175 w 3143250"/>
                  <a:gd name="connsiteY4-76" fmla="*/ 0 h 923925"/>
                  <a:gd name="connsiteX5-77" fmla="*/ 704850 w 3143250"/>
                  <a:gd name="connsiteY5-78" fmla="*/ 442913 h 923925"/>
                  <a:gd name="connsiteX6-79" fmla="*/ 1476375 w 3143250"/>
                  <a:gd name="connsiteY6-80" fmla="*/ 309563 h 923925"/>
                  <a:gd name="connsiteX7-81" fmla="*/ 2528888 w 3143250"/>
                  <a:gd name="connsiteY7-82" fmla="*/ 519113 h 923925"/>
                  <a:gd name="connsiteX8-83" fmla="*/ 3143250 w 3143250"/>
                  <a:gd name="connsiteY8-84" fmla="*/ 790575 h 923925"/>
                  <a:gd name="connsiteX9-85" fmla="*/ 3143250 w 3143250"/>
                  <a:gd name="connsiteY9-86" fmla="*/ 919163 h 923925"/>
                  <a:gd name="connsiteX10-87" fmla="*/ 552450 w 3143250"/>
                  <a:gd name="connsiteY10-88" fmla="*/ 923925 h 923925"/>
                  <a:gd name="connsiteX0-89" fmla="*/ 635540 w 3226340"/>
                  <a:gd name="connsiteY0-90" fmla="*/ 923925 h 923925"/>
                  <a:gd name="connsiteX1-91" fmla="*/ 635540 w 3226340"/>
                  <a:gd name="connsiteY1-92" fmla="*/ 790575 h 923925"/>
                  <a:gd name="connsiteX2-93" fmla="*/ 545053 w 3226340"/>
                  <a:gd name="connsiteY2-94" fmla="*/ 414338 h 923925"/>
                  <a:gd name="connsiteX3-95" fmla="*/ 83090 w 3226340"/>
                  <a:gd name="connsiteY3-96" fmla="*/ 271463 h 923925"/>
                  <a:gd name="connsiteX4-97" fmla="*/ 340265 w 3226340"/>
                  <a:gd name="connsiteY4-98" fmla="*/ 0 h 923925"/>
                  <a:gd name="connsiteX5-99" fmla="*/ 787940 w 3226340"/>
                  <a:gd name="connsiteY5-100" fmla="*/ 442913 h 923925"/>
                  <a:gd name="connsiteX6-101" fmla="*/ 1559465 w 3226340"/>
                  <a:gd name="connsiteY6-102" fmla="*/ 309563 h 923925"/>
                  <a:gd name="connsiteX7-103" fmla="*/ 2611978 w 3226340"/>
                  <a:gd name="connsiteY7-104" fmla="*/ 519113 h 923925"/>
                  <a:gd name="connsiteX8-105" fmla="*/ 3226340 w 3226340"/>
                  <a:gd name="connsiteY8-106" fmla="*/ 790575 h 923925"/>
                  <a:gd name="connsiteX9-107" fmla="*/ 3226340 w 3226340"/>
                  <a:gd name="connsiteY9-108" fmla="*/ 919163 h 923925"/>
                  <a:gd name="connsiteX10-109" fmla="*/ 635540 w 3226340"/>
                  <a:gd name="connsiteY10-110" fmla="*/ 923925 h 923925"/>
                  <a:gd name="connsiteX0-111" fmla="*/ 631715 w 3222515"/>
                  <a:gd name="connsiteY0-112" fmla="*/ 951418 h 951418"/>
                  <a:gd name="connsiteX1-113" fmla="*/ 631715 w 3222515"/>
                  <a:gd name="connsiteY1-114" fmla="*/ 818068 h 951418"/>
                  <a:gd name="connsiteX2-115" fmla="*/ 541228 w 3222515"/>
                  <a:gd name="connsiteY2-116" fmla="*/ 441831 h 951418"/>
                  <a:gd name="connsiteX3-117" fmla="*/ 79265 w 3222515"/>
                  <a:gd name="connsiteY3-118" fmla="*/ 298956 h 951418"/>
                  <a:gd name="connsiteX4-119" fmla="*/ 336440 w 3222515"/>
                  <a:gd name="connsiteY4-120" fmla="*/ 27493 h 951418"/>
                  <a:gd name="connsiteX5-121" fmla="*/ 784115 w 3222515"/>
                  <a:gd name="connsiteY5-122" fmla="*/ 470406 h 951418"/>
                  <a:gd name="connsiteX6-123" fmla="*/ 1555640 w 3222515"/>
                  <a:gd name="connsiteY6-124" fmla="*/ 337056 h 951418"/>
                  <a:gd name="connsiteX7-125" fmla="*/ 2608153 w 3222515"/>
                  <a:gd name="connsiteY7-126" fmla="*/ 546606 h 951418"/>
                  <a:gd name="connsiteX8-127" fmla="*/ 3222515 w 3222515"/>
                  <a:gd name="connsiteY8-128" fmla="*/ 818068 h 951418"/>
                  <a:gd name="connsiteX9-129" fmla="*/ 3222515 w 3222515"/>
                  <a:gd name="connsiteY9-130" fmla="*/ 946656 h 951418"/>
                  <a:gd name="connsiteX10-131" fmla="*/ 631715 w 3222515"/>
                  <a:gd name="connsiteY10-132" fmla="*/ 951418 h 951418"/>
                  <a:gd name="connsiteX0-133" fmla="*/ 581737 w 3172537"/>
                  <a:gd name="connsiteY0-134" fmla="*/ 959674 h 959674"/>
                  <a:gd name="connsiteX1-135" fmla="*/ 581737 w 3172537"/>
                  <a:gd name="connsiteY1-136" fmla="*/ 826324 h 959674"/>
                  <a:gd name="connsiteX2-137" fmla="*/ 491250 w 3172537"/>
                  <a:gd name="connsiteY2-138" fmla="*/ 450087 h 959674"/>
                  <a:gd name="connsiteX3-139" fmla="*/ 29287 w 3172537"/>
                  <a:gd name="connsiteY3-140" fmla="*/ 307212 h 959674"/>
                  <a:gd name="connsiteX4-141" fmla="*/ 286462 w 3172537"/>
                  <a:gd name="connsiteY4-142" fmla="*/ 35749 h 959674"/>
                  <a:gd name="connsiteX5-143" fmla="*/ 734137 w 3172537"/>
                  <a:gd name="connsiteY5-144" fmla="*/ 478662 h 959674"/>
                  <a:gd name="connsiteX6-145" fmla="*/ 1505662 w 3172537"/>
                  <a:gd name="connsiteY6-146" fmla="*/ 345312 h 959674"/>
                  <a:gd name="connsiteX7-147" fmla="*/ 2558175 w 3172537"/>
                  <a:gd name="connsiteY7-148" fmla="*/ 554862 h 959674"/>
                  <a:gd name="connsiteX8-149" fmla="*/ 3172537 w 3172537"/>
                  <a:gd name="connsiteY8-150" fmla="*/ 826324 h 959674"/>
                  <a:gd name="connsiteX9-151" fmla="*/ 3172537 w 3172537"/>
                  <a:gd name="connsiteY9-152" fmla="*/ 954912 h 959674"/>
                  <a:gd name="connsiteX10-153" fmla="*/ 581737 w 3172537"/>
                  <a:gd name="connsiteY10-154" fmla="*/ 959674 h 959674"/>
                  <a:gd name="connsiteX0-155" fmla="*/ 581737 w 3172537"/>
                  <a:gd name="connsiteY0-156" fmla="*/ 959674 h 959674"/>
                  <a:gd name="connsiteX1-157" fmla="*/ 581737 w 3172537"/>
                  <a:gd name="connsiteY1-158" fmla="*/ 826324 h 959674"/>
                  <a:gd name="connsiteX2-159" fmla="*/ 491250 w 3172537"/>
                  <a:gd name="connsiteY2-160" fmla="*/ 450087 h 959674"/>
                  <a:gd name="connsiteX3-161" fmla="*/ 29287 w 3172537"/>
                  <a:gd name="connsiteY3-162" fmla="*/ 307212 h 959674"/>
                  <a:gd name="connsiteX4-163" fmla="*/ 286462 w 3172537"/>
                  <a:gd name="connsiteY4-164" fmla="*/ 35749 h 959674"/>
                  <a:gd name="connsiteX5-165" fmla="*/ 734137 w 3172537"/>
                  <a:gd name="connsiteY5-166" fmla="*/ 478662 h 959674"/>
                  <a:gd name="connsiteX6-167" fmla="*/ 1505662 w 3172537"/>
                  <a:gd name="connsiteY6-168" fmla="*/ 345312 h 959674"/>
                  <a:gd name="connsiteX7-169" fmla="*/ 2558175 w 3172537"/>
                  <a:gd name="connsiteY7-170" fmla="*/ 554862 h 959674"/>
                  <a:gd name="connsiteX8-171" fmla="*/ 3172537 w 3172537"/>
                  <a:gd name="connsiteY8-172" fmla="*/ 826324 h 959674"/>
                  <a:gd name="connsiteX9-173" fmla="*/ 3172537 w 3172537"/>
                  <a:gd name="connsiteY9-174" fmla="*/ 954912 h 959674"/>
                  <a:gd name="connsiteX10-175" fmla="*/ 581737 w 3172537"/>
                  <a:gd name="connsiteY10-176" fmla="*/ 959674 h 959674"/>
                  <a:gd name="connsiteX0-177" fmla="*/ 584385 w 3175185"/>
                  <a:gd name="connsiteY0-178" fmla="*/ 949335 h 949335"/>
                  <a:gd name="connsiteX1-179" fmla="*/ 584385 w 3175185"/>
                  <a:gd name="connsiteY1-180" fmla="*/ 815985 h 949335"/>
                  <a:gd name="connsiteX2-181" fmla="*/ 493898 w 3175185"/>
                  <a:gd name="connsiteY2-182" fmla="*/ 439748 h 949335"/>
                  <a:gd name="connsiteX3-183" fmla="*/ 31935 w 3175185"/>
                  <a:gd name="connsiteY3-184" fmla="*/ 296873 h 949335"/>
                  <a:gd name="connsiteX4-185" fmla="*/ 289110 w 3175185"/>
                  <a:gd name="connsiteY4-186" fmla="*/ 25410 h 949335"/>
                  <a:gd name="connsiteX5-187" fmla="*/ 736785 w 3175185"/>
                  <a:gd name="connsiteY5-188" fmla="*/ 468323 h 949335"/>
                  <a:gd name="connsiteX6-189" fmla="*/ 1508310 w 3175185"/>
                  <a:gd name="connsiteY6-190" fmla="*/ 334973 h 949335"/>
                  <a:gd name="connsiteX7-191" fmla="*/ 2560823 w 3175185"/>
                  <a:gd name="connsiteY7-192" fmla="*/ 544523 h 949335"/>
                  <a:gd name="connsiteX8-193" fmla="*/ 3175185 w 3175185"/>
                  <a:gd name="connsiteY8-194" fmla="*/ 815985 h 949335"/>
                  <a:gd name="connsiteX9-195" fmla="*/ 3175185 w 3175185"/>
                  <a:gd name="connsiteY9-196" fmla="*/ 944573 h 949335"/>
                  <a:gd name="connsiteX10-197" fmla="*/ 584385 w 3175185"/>
                  <a:gd name="connsiteY10-198" fmla="*/ 949335 h 949335"/>
                  <a:gd name="connsiteX0-199" fmla="*/ 584773 w 3175573"/>
                  <a:gd name="connsiteY0-200" fmla="*/ 969300 h 969300"/>
                  <a:gd name="connsiteX1-201" fmla="*/ 584773 w 3175573"/>
                  <a:gd name="connsiteY1-202" fmla="*/ 835950 h 969300"/>
                  <a:gd name="connsiteX2-203" fmla="*/ 494286 w 3175573"/>
                  <a:gd name="connsiteY2-204" fmla="*/ 459713 h 969300"/>
                  <a:gd name="connsiteX3-205" fmla="*/ 32323 w 3175573"/>
                  <a:gd name="connsiteY3-206" fmla="*/ 316838 h 969300"/>
                  <a:gd name="connsiteX4-207" fmla="*/ 284736 w 3175573"/>
                  <a:gd name="connsiteY4-208" fmla="*/ 21562 h 969300"/>
                  <a:gd name="connsiteX5-209" fmla="*/ 737173 w 3175573"/>
                  <a:gd name="connsiteY5-210" fmla="*/ 488288 h 969300"/>
                  <a:gd name="connsiteX6-211" fmla="*/ 1508698 w 3175573"/>
                  <a:gd name="connsiteY6-212" fmla="*/ 354938 h 969300"/>
                  <a:gd name="connsiteX7-213" fmla="*/ 2561211 w 3175573"/>
                  <a:gd name="connsiteY7-214" fmla="*/ 564488 h 969300"/>
                  <a:gd name="connsiteX8-215" fmla="*/ 3175573 w 3175573"/>
                  <a:gd name="connsiteY8-216" fmla="*/ 835950 h 969300"/>
                  <a:gd name="connsiteX9-217" fmla="*/ 3175573 w 3175573"/>
                  <a:gd name="connsiteY9-218" fmla="*/ 964538 h 969300"/>
                  <a:gd name="connsiteX10-219" fmla="*/ 584773 w 3175573"/>
                  <a:gd name="connsiteY10-220" fmla="*/ 969300 h 969300"/>
                  <a:gd name="connsiteX0-221" fmla="*/ 584773 w 3175573"/>
                  <a:gd name="connsiteY0-222" fmla="*/ 969300 h 969300"/>
                  <a:gd name="connsiteX1-223" fmla="*/ 584773 w 3175573"/>
                  <a:gd name="connsiteY1-224" fmla="*/ 835950 h 969300"/>
                  <a:gd name="connsiteX2-225" fmla="*/ 494286 w 3175573"/>
                  <a:gd name="connsiteY2-226" fmla="*/ 459713 h 969300"/>
                  <a:gd name="connsiteX3-227" fmla="*/ 32323 w 3175573"/>
                  <a:gd name="connsiteY3-228" fmla="*/ 316838 h 969300"/>
                  <a:gd name="connsiteX4-229" fmla="*/ 284736 w 3175573"/>
                  <a:gd name="connsiteY4-230" fmla="*/ 21562 h 969300"/>
                  <a:gd name="connsiteX5-231" fmla="*/ 737173 w 3175573"/>
                  <a:gd name="connsiteY5-232" fmla="*/ 488288 h 969300"/>
                  <a:gd name="connsiteX6-233" fmla="*/ 1508698 w 3175573"/>
                  <a:gd name="connsiteY6-234" fmla="*/ 354938 h 969300"/>
                  <a:gd name="connsiteX7-235" fmla="*/ 2561211 w 3175573"/>
                  <a:gd name="connsiteY7-236" fmla="*/ 564488 h 969300"/>
                  <a:gd name="connsiteX8-237" fmla="*/ 3175573 w 3175573"/>
                  <a:gd name="connsiteY8-238" fmla="*/ 835950 h 969300"/>
                  <a:gd name="connsiteX9-239" fmla="*/ 3175573 w 3175573"/>
                  <a:gd name="connsiteY9-240" fmla="*/ 964538 h 969300"/>
                  <a:gd name="connsiteX10-241" fmla="*/ 584773 w 3175573"/>
                  <a:gd name="connsiteY10-242" fmla="*/ 969300 h 969300"/>
                  <a:gd name="connsiteX0-243" fmla="*/ 584773 w 3175573"/>
                  <a:gd name="connsiteY0-244" fmla="*/ 969300 h 969300"/>
                  <a:gd name="connsiteX1-245" fmla="*/ 584773 w 3175573"/>
                  <a:gd name="connsiteY1-246" fmla="*/ 835950 h 969300"/>
                  <a:gd name="connsiteX2-247" fmla="*/ 494286 w 3175573"/>
                  <a:gd name="connsiteY2-248" fmla="*/ 459713 h 969300"/>
                  <a:gd name="connsiteX3-249" fmla="*/ 32323 w 3175573"/>
                  <a:gd name="connsiteY3-250" fmla="*/ 316838 h 969300"/>
                  <a:gd name="connsiteX4-251" fmla="*/ 284736 w 3175573"/>
                  <a:gd name="connsiteY4-252" fmla="*/ 21562 h 969300"/>
                  <a:gd name="connsiteX5-253" fmla="*/ 737173 w 3175573"/>
                  <a:gd name="connsiteY5-254" fmla="*/ 488288 h 969300"/>
                  <a:gd name="connsiteX6-255" fmla="*/ 1508698 w 3175573"/>
                  <a:gd name="connsiteY6-256" fmla="*/ 354938 h 969300"/>
                  <a:gd name="connsiteX7-257" fmla="*/ 2561211 w 3175573"/>
                  <a:gd name="connsiteY7-258" fmla="*/ 564488 h 969300"/>
                  <a:gd name="connsiteX8-259" fmla="*/ 3175573 w 3175573"/>
                  <a:gd name="connsiteY8-260" fmla="*/ 835950 h 969300"/>
                  <a:gd name="connsiteX9-261" fmla="*/ 3175573 w 3175573"/>
                  <a:gd name="connsiteY9-262" fmla="*/ 964538 h 969300"/>
                  <a:gd name="connsiteX10-263" fmla="*/ 584773 w 3175573"/>
                  <a:gd name="connsiteY10-264" fmla="*/ 969300 h 969300"/>
                  <a:gd name="connsiteX0-265" fmla="*/ 584773 w 3175573"/>
                  <a:gd name="connsiteY0-266" fmla="*/ 969300 h 969300"/>
                  <a:gd name="connsiteX1-267" fmla="*/ 584773 w 3175573"/>
                  <a:gd name="connsiteY1-268" fmla="*/ 835950 h 969300"/>
                  <a:gd name="connsiteX2-269" fmla="*/ 494286 w 3175573"/>
                  <a:gd name="connsiteY2-270" fmla="*/ 459713 h 969300"/>
                  <a:gd name="connsiteX3-271" fmla="*/ 32323 w 3175573"/>
                  <a:gd name="connsiteY3-272" fmla="*/ 316838 h 969300"/>
                  <a:gd name="connsiteX4-273" fmla="*/ 284736 w 3175573"/>
                  <a:gd name="connsiteY4-274" fmla="*/ 21562 h 969300"/>
                  <a:gd name="connsiteX5-275" fmla="*/ 737173 w 3175573"/>
                  <a:gd name="connsiteY5-276" fmla="*/ 488288 h 969300"/>
                  <a:gd name="connsiteX6-277" fmla="*/ 1508698 w 3175573"/>
                  <a:gd name="connsiteY6-278" fmla="*/ 354938 h 969300"/>
                  <a:gd name="connsiteX7-279" fmla="*/ 2561211 w 3175573"/>
                  <a:gd name="connsiteY7-280" fmla="*/ 564488 h 969300"/>
                  <a:gd name="connsiteX8-281" fmla="*/ 3175573 w 3175573"/>
                  <a:gd name="connsiteY8-282" fmla="*/ 835950 h 969300"/>
                  <a:gd name="connsiteX9-283" fmla="*/ 3175573 w 3175573"/>
                  <a:gd name="connsiteY9-284" fmla="*/ 964538 h 969300"/>
                  <a:gd name="connsiteX10-285" fmla="*/ 584773 w 3175573"/>
                  <a:gd name="connsiteY10-286" fmla="*/ 969300 h 969300"/>
                  <a:gd name="connsiteX0-287" fmla="*/ 584773 w 3175573"/>
                  <a:gd name="connsiteY0-288" fmla="*/ 969300 h 969300"/>
                  <a:gd name="connsiteX1-289" fmla="*/ 584773 w 3175573"/>
                  <a:gd name="connsiteY1-290" fmla="*/ 835950 h 969300"/>
                  <a:gd name="connsiteX2-291" fmla="*/ 494286 w 3175573"/>
                  <a:gd name="connsiteY2-292" fmla="*/ 459713 h 969300"/>
                  <a:gd name="connsiteX3-293" fmla="*/ 32323 w 3175573"/>
                  <a:gd name="connsiteY3-294" fmla="*/ 316838 h 969300"/>
                  <a:gd name="connsiteX4-295" fmla="*/ 284736 w 3175573"/>
                  <a:gd name="connsiteY4-296" fmla="*/ 21562 h 969300"/>
                  <a:gd name="connsiteX5-297" fmla="*/ 737173 w 3175573"/>
                  <a:gd name="connsiteY5-298" fmla="*/ 488288 h 969300"/>
                  <a:gd name="connsiteX6-299" fmla="*/ 1508698 w 3175573"/>
                  <a:gd name="connsiteY6-300" fmla="*/ 354938 h 969300"/>
                  <a:gd name="connsiteX7-301" fmla="*/ 2561211 w 3175573"/>
                  <a:gd name="connsiteY7-302" fmla="*/ 564488 h 969300"/>
                  <a:gd name="connsiteX8-303" fmla="*/ 3175573 w 3175573"/>
                  <a:gd name="connsiteY8-304" fmla="*/ 835950 h 969300"/>
                  <a:gd name="connsiteX9-305" fmla="*/ 3175573 w 3175573"/>
                  <a:gd name="connsiteY9-306" fmla="*/ 964538 h 969300"/>
                  <a:gd name="connsiteX10-307" fmla="*/ 584773 w 3175573"/>
                  <a:gd name="connsiteY10-308" fmla="*/ 969300 h 969300"/>
                  <a:gd name="connsiteX0-309" fmla="*/ 584773 w 3175573"/>
                  <a:gd name="connsiteY0-310" fmla="*/ 969300 h 969300"/>
                  <a:gd name="connsiteX1-311" fmla="*/ 584773 w 3175573"/>
                  <a:gd name="connsiteY1-312" fmla="*/ 835950 h 969300"/>
                  <a:gd name="connsiteX2-313" fmla="*/ 494286 w 3175573"/>
                  <a:gd name="connsiteY2-314" fmla="*/ 459713 h 969300"/>
                  <a:gd name="connsiteX3-315" fmla="*/ 32323 w 3175573"/>
                  <a:gd name="connsiteY3-316" fmla="*/ 316838 h 969300"/>
                  <a:gd name="connsiteX4-317" fmla="*/ 284736 w 3175573"/>
                  <a:gd name="connsiteY4-318" fmla="*/ 21562 h 969300"/>
                  <a:gd name="connsiteX5-319" fmla="*/ 737173 w 3175573"/>
                  <a:gd name="connsiteY5-320" fmla="*/ 488288 h 969300"/>
                  <a:gd name="connsiteX6-321" fmla="*/ 1508698 w 3175573"/>
                  <a:gd name="connsiteY6-322" fmla="*/ 354938 h 969300"/>
                  <a:gd name="connsiteX7-323" fmla="*/ 2561211 w 3175573"/>
                  <a:gd name="connsiteY7-324" fmla="*/ 564488 h 969300"/>
                  <a:gd name="connsiteX8-325" fmla="*/ 3175573 w 3175573"/>
                  <a:gd name="connsiteY8-326" fmla="*/ 835950 h 969300"/>
                  <a:gd name="connsiteX9-327" fmla="*/ 3175573 w 3175573"/>
                  <a:gd name="connsiteY9-328" fmla="*/ 964538 h 969300"/>
                  <a:gd name="connsiteX10-329" fmla="*/ 584773 w 3175573"/>
                  <a:gd name="connsiteY10-330" fmla="*/ 969300 h 969300"/>
                  <a:gd name="connsiteX0-331" fmla="*/ 584773 w 3175573"/>
                  <a:gd name="connsiteY0-332" fmla="*/ 969300 h 969300"/>
                  <a:gd name="connsiteX1-333" fmla="*/ 584773 w 3175573"/>
                  <a:gd name="connsiteY1-334" fmla="*/ 835950 h 969300"/>
                  <a:gd name="connsiteX2-335" fmla="*/ 494286 w 3175573"/>
                  <a:gd name="connsiteY2-336" fmla="*/ 459713 h 969300"/>
                  <a:gd name="connsiteX3-337" fmla="*/ 32323 w 3175573"/>
                  <a:gd name="connsiteY3-338" fmla="*/ 316838 h 969300"/>
                  <a:gd name="connsiteX4-339" fmla="*/ 284736 w 3175573"/>
                  <a:gd name="connsiteY4-340" fmla="*/ 21562 h 969300"/>
                  <a:gd name="connsiteX5-341" fmla="*/ 737173 w 3175573"/>
                  <a:gd name="connsiteY5-342" fmla="*/ 488288 h 969300"/>
                  <a:gd name="connsiteX6-343" fmla="*/ 1508698 w 3175573"/>
                  <a:gd name="connsiteY6-344" fmla="*/ 354938 h 969300"/>
                  <a:gd name="connsiteX7-345" fmla="*/ 2561211 w 3175573"/>
                  <a:gd name="connsiteY7-346" fmla="*/ 564488 h 969300"/>
                  <a:gd name="connsiteX8-347" fmla="*/ 3175573 w 3175573"/>
                  <a:gd name="connsiteY8-348" fmla="*/ 835950 h 969300"/>
                  <a:gd name="connsiteX9-349" fmla="*/ 3175573 w 3175573"/>
                  <a:gd name="connsiteY9-350" fmla="*/ 964538 h 969300"/>
                  <a:gd name="connsiteX10-351" fmla="*/ 584773 w 3175573"/>
                  <a:gd name="connsiteY10-352" fmla="*/ 969300 h 969300"/>
                  <a:gd name="connsiteX0-353" fmla="*/ 584773 w 3175573"/>
                  <a:gd name="connsiteY0-354" fmla="*/ 969300 h 969300"/>
                  <a:gd name="connsiteX1-355" fmla="*/ 584773 w 3175573"/>
                  <a:gd name="connsiteY1-356" fmla="*/ 835950 h 969300"/>
                  <a:gd name="connsiteX2-357" fmla="*/ 494286 w 3175573"/>
                  <a:gd name="connsiteY2-358" fmla="*/ 459713 h 969300"/>
                  <a:gd name="connsiteX3-359" fmla="*/ 32323 w 3175573"/>
                  <a:gd name="connsiteY3-360" fmla="*/ 316838 h 969300"/>
                  <a:gd name="connsiteX4-361" fmla="*/ 284736 w 3175573"/>
                  <a:gd name="connsiteY4-362" fmla="*/ 21562 h 969300"/>
                  <a:gd name="connsiteX5-363" fmla="*/ 737173 w 3175573"/>
                  <a:gd name="connsiteY5-364" fmla="*/ 488288 h 969300"/>
                  <a:gd name="connsiteX6-365" fmla="*/ 1508698 w 3175573"/>
                  <a:gd name="connsiteY6-366" fmla="*/ 354938 h 969300"/>
                  <a:gd name="connsiteX7-367" fmla="*/ 2561211 w 3175573"/>
                  <a:gd name="connsiteY7-368" fmla="*/ 564488 h 969300"/>
                  <a:gd name="connsiteX8-369" fmla="*/ 3175573 w 3175573"/>
                  <a:gd name="connsiteY8-370" fmla="*/ 835950 h 969300"/>
                  <a:gd name="connsiteX9-371" fmla="*/ 3175573 w 3175573"/>
                  <a:gd name="connsiteY9-372" fmla="*/ 964538 h 969300"/>
                  <a:gd name="connsiteX10-373" fmla="*/ 584773 w 3175573"/>
                  <a:gd name="connsiteY10-374" fmla="*/ 969300 h 969300"/>
                  <a:gd name="connsiteX0-375" fmla="*/ 584773 w 3175573"/>
                  <a:gd name="connsiteY0-376" fmla="*/ 969300 h 969300"/>
                  <a:gd name="connsiteX1-377" fmla="*/ 584773 w 3175573"/>
                  <a:gd name="connsiteY1-378" fmla="*/ 835950 h 969300"/>
                  <a:gd name="connsiteX2-379" fmla="*/ 494286 w 3175573"/>
                  <a:gd name="connsiteY2-380" fmla="*/ 459713 h 969300"/>
                  <a:gd name="connsiteX3-381" fmla="*/ 32323 w 3175573"/>
                  <a:gd name="connsiteY3-382" fmla="*/ 316838 h 969300"/>
                  <a:gd name="connsiteX4-383" fmla="*/ 284736 w 3175573"/>
                  <a:gd name="connsiteY4-384" fmla="*/ 21562 h 969300"/>
                  <a:gd name="connsiteX5-385" fmla="*/ 737173 w 3175573"/>
                  <a:gd name="connsiteY5-386" fmla="*/ 488288 h 969300"/>
                  <a:gd name="connsiteX6-387" fmla="*/ 1508698 w 3175573"/>
                  <a:gd name="connsiteY6-388" fmla="*/ 354938 h 969300"/>
                  <a:gd name="connsiteX7-389" fmla="*/ 2561211 w 3175573"/>
                  <a:gd name="connsiteY7-390" fmla="*/ 564488 h 969300"/>
                  <a:gd name="connsiteX8-391" fmla="*/ 3175573 w 3175573"/>
                  <a:gd name="connsiteY8-392" fmla="*/ 835950 h 969300"/>
                  <a:gd name="connsiteX9-393" fmla="*/ 3175573 w 3175573"/>
                  <a:gd name="connsiteY9-394" fmla="*/ 964538 h 969300"/>
                  <a:gd name="connsiteX10-395" fmla="*/ 584773 w 3175573"/>
                  <a:gd name="connsiteY10-396" fmla="*/ 969300 h 969300"/>
                  <a:gd name="connsiteX0-397" fmla="*/ 580409 w 3171209"/>
                  <a:gd name="connsiteY0-398" fmla="*/ 969999 h 969999"/>
                  <a:gd name="connsiteX1-399" fmla="*/ 580409 w 3171209"/>
                  <a:gd name="connsiteY1-400" fmla="*/ 836649 h 969999"/>
                  <a:gd name="connsiteX2-401" fmla="*/ 489922 w 3171209"/>
                  <a:gd name="connsiteY2-402" fmla="*/ 460412 h 969999"/>
                  <a:gd name="connsiteX3-403" fmla="*/ 32721 w 3171209"/>
                  <a:gd name="connsiteY3-404" fmla="*/ 312775 h 969999"/>
                  <a:gd name="connsiteX4-405" fmla="*/ 280372 w 3171209"/>
                  <a:gd name="connsiteY4-406" fmla="*/ 22261 h 969999"/>
                  <a:gd name="connsiteX5-407" fmla="*/ 732809 w 3171209"/>
                  <a:gd name="connsiteY5-408" fmla="*/ 488987 h 969999"/>
                  <a:gd name="connsiteX6-409" fmla="*/ 1504334 w 3171209"/>
                  <a:gd name="connsiteY6-410" fmla="*/ 355637 h 969999"/>
                  <a:gd name="connsiteX7-411" fmla="*/ 2556847 w 3171209"/>
                  <a:gd name="connsiteY7-412" fmla="*/ 565187 h 969999"/>
                  <a:gd name="connsiteX8-413" fmla="*/ 3171209 w 3171209"/>
                  <a:gd name="connsiteY8-414" fmla="*/ 836649 h 969999"/>
                  <a:gd name="connsiteX9-415" fmla="*/ 3171209 w 3171209"/>
                  <a:gd name="connsiteY9-416" fmla="*/ 965237 h 969999"/>
                  <a:gd name="connsiteX10-417" fmla="*/ 580409 w 3171209"/>
                  <a:gd name="connsiteY10-418" fmla="*/ 969999 h 969999"/>
                  <a:gd name="connsiteX0-419" fmla="*/ 580409 w 3171209"/>
                  <a:gd name="connsiteY0-420" fmla="*/ 969999 h 969999"/>
                  <a:gd name="connsiteX1-421" fmla="*/ 580409 w 3171209"/>
                  <a:gd name="connsiteY1-422" fmla="*/ 836649 h 969999"/>
                  <a:gd name="connsiteX2-423" fmla="*/ 489922 w 3171209"/>
                  <a:gd name="connsiteY2-424" fmla="*/ 460412 h 969999"/>
                  <a:gd name="connsiteX3-425" fmla="*/ 32721 w 3171209"/>
                  <a:gd name="connsiteY3-426" fmla="*/ 312775 h 969999"/>
                  <a:gd name="connsiteX4-427" fmla="*/ 280372 w 3171209"/>
                  <a:gd name="connsiteY4-428" fmla="*/ 22261 h 969999"/>
                  <a:gd name="connsiteX5-429" fmla="*/ 732809 w 3171209"/>
                  <a:gd name="connsiteY5-430" fmla="*/ 488987 h 969999"/>
                  <a:gd name="connsiteX6-431" fmla="*/ 1504334 w 3171209"/>
                  <a:gd name="connsiteY6-432" fmla="*/ 355637 h 969999"/>
                  <a:gd name="connsiteX7-433" fmla="*/ 2556847 w 3171209"/>
                  <a:gd name="connsiteY7-434" fmla="*/ 565187 h 969999"/>
                  <a:gd name="connsiteX8-435" fmla="*/ 3171209 w 3171209"/>
                  <a:gd name="connsiteY8-436" fmla="*/ 836649 h 969999"/>
                  <a:gd name="connsiteX9-437" fmla="*/ 3171209 w 3171209"/>
                  <a:gd name="connsiteY9-438" fmla="*/ 965237 h 969999"/>
                  <a:gd name="connsiteX10-439" fmla="*/ 580409 w 3171209"/>
                  <a:gd name="connsiteY10-440" fmla="*/ 969999 h 969999"/>
                  <a:gd name="connsiteX0-441" fmla="*/ 583883 w 3174683"/>
                  <a:gd name="connsiteY0-442" fmla="*/ 967054 h 967054"/>
                  <a:gd name="connsiteX1-443" fmla="*/ 583883 w 3174683"/>
                  <a:gd name="connsiteY1-444" fmla="*/ 833704 h 967054"/>
                  <a:gd name="connsiteX2-445" fmla="*/ 493396 w 3174683"/>
                  <a:gd name="connsiteY2-446" fmla="*/ 457467 h 967054"/>
                  <a:gd name="connsiteX3-447" fmla="*/ 36195 w 3174683"/>
                  <a:gd name="connsiteY3-448" fmla="*/ 309830 h 967054"/>
                  <a:gd name="connsiteX4-449" fmla="*/ 283846 w 3174683"/>
                  <a:gd name="connsiteY4-450" fmla="*/ 19316 h 967054"/>
                  <a:gd name="connsiteX5-451" fmla="*/ 736283 w 3174683"/>
                  <a:gd name="connsiteY5-452" fmla="*/ 486042 h 967054"/>
                  <a:gd name="connsiteX6-453" fmla="*/ 1507808 w 3174683"/>
                  <a:gd name="connsiteY6-454" fmla="*/ 352692 h 967054"/>
                  <a:gd name="connsiteX7-455" fmla="*/ 2560321 w 3174683"/>
                  <a:gd name="connsiteY7-456" fmla="*/ 562242 h 967054"/>
                  <a:gd name="connsiteX8-457" fmla="*/ 3174683 w 3174683"/>
                  <a:gd name="connsiteY8-458" fmla="*/ 833704 h 967054"/>
                  <a:gd name="connsiteX9-459" fmla="*/ 3174683 w 3174683"/>
                  <a:gd name="connsiteY9-460" fmla="*/ 962292 h 967054"/>
                  <a:gd name="connsiteX10-461" fmla="*/ 583883 w 3174683"/>
                  <a:gd name="connsiteY10-462" fmla="*/ 967054 h 967054"/>
                  <a:gd name="connsiteX0-463" fmla="*/ 583883 w 3174683"/>
                  <a:gd name="connsiteY0-464" fmla="*/ 967054 h 967054"/>
                  <a:gd name="connsiteX1-465" fmla="*/ 583883 w 3174683"/>
                  <a:gd name="connsiteY1-466" fmla="*/ 833704 h 967054"/>
                  <a:gd name="connsiteX2-467" fmla="*/ 479108 w 3174683"/>
                  <a:gd name="connsiteY2-468" fmla="*/ 469374 h 967054"/>
                  <a:gd name="connsiteX3-469" fmla="*/ 36195 w 3174683"/>
                  <a:gd name="connsiteY3-470" fmla="*/ 309830 h 967054"/>
                  <a:gd name="connsiteX4-471" fmla="*/ 283846 w 3174683"/>
                  <a:gd name="connsiteY4-472" fmla="*/ 19316 h 967054"/>
                  <a:gd name="connsiteX5-473" fmla="*/ 736283 w 3174683"/>
                  <a:gd name="connsiteY5-474" fmla="*/ 486042 h 967054"/>
                  <a:gd name="connsiteX6-475" fmla="*/ 1507808 w 3174683"/>
                  <a:gd name="connsiteY6-476" fmla="*/ 352692 h 967054"/>
                  <a:gd name="connsiteX7-477" fmla="*/ 2560321 w 3174683"/>
                  <a:gd name="connsiteY7-478" fmla="*/ 562242 h 967054"/>
                  <a:gd name="connsiteX8-479" fmla="*/ 3174683 w 3174683"/>
                  <a:gd name="connsiteY8-480" fmla="*/ 833704 h 967054"/>
                  <a:gd name="connsiteX9-481" fmla="*/ 3174683 w 3174683"/>
                  <a:gd name="connsiteY9-482" fmla="*/ 962292 h 967054"/>
                  <a:gd name="connsiteX10-483" fmla="*/ 583883 w 3174683"/>
                  <a:gd name="connsiteY10-484" fmla="*/ 967054 h 967054"/>
                  <a:gd name="connsiteX0-485" fmla="*/ 583883 w 3174683"/>
                  <a:gd name="connsiteY0-486" fmla="*/ 967054 h 967054"/>
                  <a:gd name="connsiteX1-487" fmla="*/ 583883 w 3174683"/>
                  <a:gd name="connsiteY1-488" fmla="*/ 833704 h 967054"/>
                  <a:gd name="connsiteX2-489" fmla="*/ 479108 w 3174683"/>
                  <a:gd name="connsiteY2-490" fmla="*/ 469374 h 967054"/>
                  <a:gd name="connsiteX3-491" fmla="*/ 36195 w 3174683"/>
                  <a:gd name="connsiteY3-492" fmla="*/ 309830 h 967054"/>
                  <a:gd name="connsiteX4-493" fmla="*/ 283846 w 3174683"/>
                  <a:gd name="connsiteY4-494" fmla="*/ 19316 h 967054"/>
                  <a:gd name="connsiteX5-495" fmla="*/ 736283 w 3174683"/>
                  <a:gd name="connsiteY5-496" fmla="*/ 486042 h 967054"/>
                  <a:gd name="connsiteX6-497" fmla="*/ 1507808 w 3174683"/>
                  <a:gd name="connsiteY6-498" fmla="*/ 352692 h 967054"/>
                  <a:gd name="connsiteX7-499" fmla="*/ 2560321 w 3174683"/>
                  <a:gd name="connsiteY7-500" fmla="*/ 562242 h 967054"/>
                  <a:gd name="connsiteX8-501" fmla="*/ 3174683 w 3174683"/>
                  <a:gd name="connsiteY8-502" fmla="*/ 833704 h 967054"/>
                  <a:gd name="connsiteX9-503" fmla="*/ 3174683 w 3174683"/>
                  <a:gd name="connsiteY9-504" fmla="*/ 962292 h 967054"/>
                  <a:gd name="connsiteX10-505" fmla="*/ 583883 w 3174683"/>
                  <a:gd name="connsiteY10-506" fmla="*/ 967054 h 967054"/>
                  <a:gd name="connsiteX0-507" fmla="*/ 583883 w 3174683"/>
                  <a:gd name="connsiteY0-508" fmla="*/ 967054 h 967054"/>
                  <a:gd name="connsiteX1-509" fmla="*/ 583883 w 3174683"/>
                  <a:gd name="connsiteY1-510" fmla="*/ 833704 h 967054"/>
                  <a:gd name="connsiteX2-511" fmla="*/ 479108 w 3174683"/>
                  <a:gd name="connsiteY2-512" fmla="*/ 469374 h 967054"/>
                  <a:gd name="connsiteX3-513" fmla="*/ 36195 w 3174683"/>
                  <a:gd name="connsiteY3-514" fmla="*/ 309830 h 967054"/>
                  <a:gd name="connsiteX4-515" fmla="*/ 283846 w 3174683"/>
                  <a:gd name="connsiteY4-516" fmla="*/ 19316 h 967054"/>
                  <a:gd name="connsiteX5-517" fmla="*/ 736283 w 3174683"/>
                  <a:gd name="connsiteY5-518" fmla="*/ 486042 h 967054"/>
                  <a:gd name="connsiteX6-519" fmla="*/ 1507808 w 3174683"/>
                  <a:gd name="connsiteY6-520" fmla="*/ 352692 h 967054"/>
                  <a:gd name="connsiteX7-521" fmla="*/ 2560321 w 3174683"/>
                  <a:gd name="connsiteY7-522" fmla="*/ 562242 h 967054"/>
                  <a:gd name="connsiteX8-523" fmla="*/ 3174683 w 3174683"/>
                  <a:gd name="connsiteY8-524" fmla="*/ 833704 h 967054"/>
                  <a:gd name="connsiteX9-525" fmla="*/ 3174683 w 3174683"/>
                  <a:gd name="connsiteY9-526" fmla="*/ 962292 h 967054"/>
                  <a:gd name="connsiteX10-527" fmla="*/ 583883 w 3174683"/>
                  <a:gd name="connsiteY10-528" fmla="*/ 967054 h 967054"/>
                  <a:gd name="connsiteX0-529" fmla="*/ 583883 w 3174683"/>
                  <a:gd name="connsiteY0-530" fmla="*/ 967054 h 967054"/>
                  <a:gd name="connsiteX1-531" fmla="*/ 583883 w 3174683"/>
                  <a:gd name="connsiteY1-532" fmla="*/ 833704 h 967054"/>
                  <a:gd name="connsiteX2-533" fmla="*/ 479108 w 3174683"/>
                  <a:gd name="connsiteY2-534" fmla="*/ 469374 h 967054"/>
                  <a:gd name="connsiteX3-535" fmla="*/ 36195 w 3174683"/>
                  <a:gd name="connsiteY3-536" fmla="*/ 309830 h 967054"/>
                  <a:gd name="connsiteX4-537" fmla="*/ 283846 w 3174683"/>
                  <a:gd name="connsiteY4-538" fmla="*/ 19316 h 967054"/>
                  <a:gd name="connsiteX5-539" fmla="*/ 736283 w 3174683"/>
                  <a:gd name="connsiteY5-540" fmla="*/ 486042 h 967054"/>
                  <a:gd name="connsiteX6-541" fmla="*/ 1507808 w 3174683"/>
                  <a:gd name="connsiteY6-542" fmla="*/ 352692 h 967054"/>
                  <a:gd name="connsiteX7-543" fmla="*/ 2560321 w 3174683"/>
                  <a:gd name="connsiteY7-544" fmla="*/ 562242 h 967054"/>
                  <a:gd name="connsiteX8-545" fmla="*/ 3174683 w 3174683"/>
                  <a:gd name="connsiteY8-546" fmla="*/ 833704 h 967054"/>
                  <a:gd name="connsiteX9-547" fmla="*/ 3174683 w 3174683"/>
                  <a:gd name="connsiteY9-548" fmla="*/ 962292 h 967054"/>
                  <a:gd name="connsiteX10-549" fmla="*/ 583883 w 3174683"/>
                  <a:gd name="connsiteY10-550" fmla="*/ 967054 h 967054"/>
                  <a:gd name="connsiteX0-551" fmla="*/ 583883 w 3174683"/>
                  <a:gd name="connsiteY0-552" fmla="*/ 967054 h 967054"/>
                  <a:gd name="connsiteX1-553" fmla="*/ 583883 w 3174683"/>
                  <a:gd name="connsiteY1-554" fmla="*/ 833704 h 967054"/>
                  <a:gd name="connsiteX2-555" fmla="*/ 479108 w 3174683"/>
                  <a:gd name="connsiteY2-556" fmla="*/ 469374 h 967054"/>
                  <a:gd name="connsiteX3-557" fmla="*/ 36195 w 3174683"/>
                  <a:gd name="connsiteY3-558" fmla="*/ 309830 h 967054"/>
                  <a:gd name="connsiteX4-559" fmla="*/ 283846 w 3174683"/>
                  <a:gd name="connsiteY4-560" fmla="*/ 19316 h 967054"/>
                  <a:gd name="connsiteX5-561" fmla="*/ 736283 w 3174683"/>
                  <a:gd name="connsiteY5-562" fmla="*/ 486042 h 967054"/>
                  <a:gd name="connsiteX6-563" fmla="*/ 1507808 w 3174683"/>
                  <a:gd name="connsiteY6-564" fmla="*/ 352692 h 967054"/>
                  <a:gd name="connsiteX7-565" fmla="*/ 2560321 w 3174683"/>
                  <a:gd name="connsiteY7-566" fmla="*/ 562242 h 967054"/>
                  <a:gd name="connsiteX8-567" fmla="*/ 3174683 w 3174683"/>
                  <a:gd name="connsiteY8-568" fmla="*/ 833704 h 967054"/>
                  <a:gd name="connsiteX9-569" fmla="*/ 3174683 w 3174683"/>
                  <a:gd name="connsiteY9-570" fmla="*/ 962292 h 967054"/>
                  <a:gd name="connsiteX10-571" fmla="*/ 583883 w 3174683"/>
                  <a:gd name="connsiteY10-572" fmla="*/ 967054 h 967054"/>
                  <a:gd name="connsiteX0-573" fmla="*/ 588306 w 3179106"/>
                  <a:gd name="connsiteY0-574" fmla="*/ 963580 h 963580"/>
                  <a:gd name="connsiteX1-575" fmla="*/ 588306 w 3179106"/>
                  <a:gd name="connsiteY1-576" fmla="*/ 830230 h 963580"/>
                  <a:gd name="connsiteX2-577" fmla="*/ 483531 w 3179106"/>
                  <a:gd name="connsiteY2-578" fmla="*/ 465900 h 963580"/>
                  <a:gd name="connsiteX3-579" fmla="*/ 40618 w 3179106"/>
                  <a:gd name="connsiteY3-580" fmla="*/ 306356 h 963580"/>
                  <a:gd name="connsiteX4-581" fmla="*/ 288269 w 3179106"/>
                  <a:gd name="connsiteY4-582" fmla="*/ 15842 h 963580"/>
                  <a:gd name="connsiteX5-583" fmla="*/ 740706 w 3179106"/>
                  <a:gd name="connsiteY5-584" fmla="*/ 482568 h 963580"/>
                  <a:gd name="connsiteX6-585" fmla="*/ 1512231 w 3179106"/>
                  <a:gd name="connsiteY6-586" fmla="*/ 349218 h 963580"/>
                  <a:gd name="connsiteX7-587" fmla="*/ 2564744 w 3179106"/>
                  <a:gd name="connsiteY7-588" fmla="*/ 558768 h 963580"/>
                  <a:gd name="connsiteX8-589" fmla="*/ 3179106 w 3179106"/>
                  <a:gd name="connsiteY8-590" fmla="*/ 830230 h 963580"/>
                  <a:gd name="connsiteX9-591" fmla="*/ 3179106 w 3179106"/>
                  <a:gd name="connsiteY9-592" fmla="*/ 958818 h 963580"/>
                  <a:gd name="connsiteX10-593" fmla="*/ 588306 w 3179106"/>
                  <a:gd name="connsiteY10-594" fmla="*/ 963580 h 963580"/>
                  <a:gd name="connsiteX0-595" fmla="*/ 587277 w 3178077"/>
                  <a:gd name="connsiteY0-596" fmla="*/ 968048 h 968048"/>
                  <a:gd name="connsiteX1-597" fmla="*/ 587277 w 3178077"/>
                  <a:gd name="connsiteY1-598" fmla="*/ 834698 h 968048"/>
                  <a:gd name="connsiteX2-599" fmla="*/ 482502 w 3178077"/>
                  <a:gd name="connsiteY2-600" fmla="*/ 470368 h 968048"/>
                  <a:gd name="connsiteX3-601" fmla="*/ 39589 w 3178077"/>
                  <a:gd name="connsiteY3-602" fmla="*/ 310824 h 968048"/>
                  <a:gd name="connsiteX4-603" fmla="*/ 287240 w 3178077"/>
                  <a:gd name="connsiteY4-604" fmla="*/ 20310 h 968048"/>
                  <a:gd name="connsiteX5-605" fmla="*/ 739677 w 3178077"/>
                  <a:gd name="connsiteY5-606" fmla="*/ 487036 h 968048"/>
                  <a:gd name="connsiteX6-607" fmla="*/ 1511202 w 3178077"/>
                  <a:gd name="connsiteY6-608" fmla="*/ 353686 h 968048"/>
                  <a:gd name="connsiteX7-609" fmla="*/ 2563715 w 3178077"/>
                  <a:gd name="connsiteY7-610" fmla="*/ 563236 h 968048"/>
                  <a:gd name="connsiteX8-611" fmla="*/ 3178077 w 3178077"/>
                  <a:gd name="connsiteY8-612" fmla="*/ 834698 h 968048"/>
                  <a:gd name="connsiteX9-613" fmla="*/ 3178077 w 3178077"/>
                  <a:gd name="connsiteY9-614" fmla="*/ 963286 h 968048"/>
                  <a:gd name="connsiteX10-615" fmla="*/ 587277 w 3178077"/>
                  <a:gd name="connsiteY10-616" fmla="*/ 968048 h 968048"/>
                  <a:gd name="connsiteX0-617" fmla="*/ 587277 w 3178077"/>
                  <a:gd name="connsiteY0-618" fmla="*/ 968048 h 968048"/>
                  <a:gd name="connsiteX1-619" fmla="*/ 587277 w 3178077"/>
                  <a:gd name="connsiteY1-620" fmla="*/ 834698 h 968048"/>
                  <a:gd name="connsiteX2-621" fmla="*/ 482502 w 3178077"/>
                  <a:gd name="connsiteY2-622" fmla="*/ 470368 h 968048"/>
                  <a:gd name="connsiteX3-623" fmla="*/ 39589 w 3178077"/>
                  <a:gd name="connsiteY3-624" fmla="*/ 310824 h 968048"/>
                  <a:gd name="connsiteX4-625" fmla="*/ 287240 w 3178077"/>
                  <a:gd name="connsiteY4-626" fmla="*/ 20310 h 968048"/>
                  <a:gd name="connsiteX5-627" fmla="*/ 739677 w 3178077"/>
                  <a:gd name="connsiteY5-628" fmla="*/ 487036 h 968048"/>
                  <a:gd name="connsiteX6-629" fmla="*/ 1511202 w 3178077"/>
                  <a:gd name="connsiteY6-630" fmla="*/ 353686 h 968048"/>
                  <a:gd name="connsiteX7-631" fmla="*/ 2563715 w 3178077"/>
                  <a:gd name="connsiteY7-632" fmla="*/ 563236 h 968048"/>
                  <a:gd name="connsiteX8-633" fmla="*/ 3178077 w 3178077"/>
                  <a:gd name="connsiteY8-634" fmla="*/ 834698 h 968048"/>
                  <a:gd name="connsiteX9-635" fmla="*/ 3178077 w 3178077"/>
                  <a:gd name="connsiteY9-636" fmla="*/ 963286 h 968048"/>
                  <a:gd name="connsiteX10-637" fmla="*/ 587277 w 3178077"/>
                  <a:gd name="connsiteY10-638" fmla="*/ 968048 h 968048"/>
                  <a:gd name="connsiteX0-639" fmla="*/ 587277 w 3178077"/>
                  <a:gd name="connsiteY0-640" fmla="*/ 968048 h 968048"/>
                  <a:gd name="connsiteX1-641" fmla="*/ 587277 w 3178077"/>
                  <a:gd name="connsiteY1-642" fmla="*/ 834698 h 968048"/>
                  <a:gd name="connsiteX2-643" fmla="*/ 482502 w 3178077"/>
                  <a:gd name="connsiteY2-644" fmla="*/ 470368 h 968048"/>
                  <a:gd name="connsiteX3-645" fmla="*/ 39589 w 3178077"/>
                  <a:gd name="connsiteY3-646" fmla="*/ 310824 h 968048"/>
                  <a:gd name="connsiteX4-647" fmla="*/ 287240 w 3178077"/>
                  <a:gd name="connsiteY4-648" fmla="*/ 20310 h 968048"/>
                  <a:gd name="connsiteX5-649" fmla="*/ 739677 w 3178077"/>
                  <a:gd name="connsiteY5-650" fmla="*/ 487036 h 968048"/>
                  <a:gd name="connsiteX6-651" fmla="*/ 1511202 w 3178077"/>
                  <a:gd name="connsiteY6-652" fmla="*/ 353686 h 968048"/>
                  <a:gd name="connsiteX7-653" fmla="*/ 2563715 w 3178077"/>
                  <a:gd name="connsiteY7-654" fmla="*/ 563236 h 968048"/>
                  <a:gd name="connsiteX8-655" fmla="*/ 3178077 w 3178077"/>
                  <a:gd name="connsiteY8-656" fmla="*/ 834698 h 968048"/>
                  <a:gd name="connsiteX9-657" fmla="*/ 3178077 w 3178077"/>
                  <a:gd name="connsiteY9-658" fmla="*/ 963286 h 968048"/>
                  <a:gd name="connsiteX10-659" fmla="*/ 587277 w 3178077"/>
                  <a:gd name="connsiteY10-660" fmla="*/ 968048 h 9680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3178077" h="968048">
                    <a:moveTo>
                      <a:pt x="587277" y="968048"/>
                    </a:moveTo>
                    <a:lnTo>
                      <a:pt x="587277" y="834698"/>
                    </a:lnTo>
                    <a:cubicBezTo>
                      <a:pt x="714278" y="666423"/>
                      <a:pt x="741264" y="576730"/>
                      <a:pt x="482502" y="470368"/>
                    </a:cubicBezTo>
                    <a:cubicBezTo>
                      <a:pt x="259458" y="408456"/>
                      <a:pt x="148334" y="432267"/>
                      <a:pt x="39589" y="310824"/>
                    </a:cubicBezTo>
                    <a:cubicBezTo>
                      <a:pt x="-110429" y="60791"/>
                      <a:pt x="208659" y="-48746"/>
                      <a:pt x="287240" y="20310"/>
                    </a:cubicBezTo>
                    <a:cubicBezTo>
                      <a:pt x="484090" y="115561"/>
                      <a:pt x="542827" y="377498"/>
                      <a:pt x="739677" y="487036"/>
                    </a:cubicBezTo>
                    <a:cubicBezTo>
                      <a:pt x="1134964" y="647374"/>
                      <a:pt x="1306414" y="474336"/>
                      <a:pt x="1511202" y="353686"/>
                    </a:cubicBezTo>
                    <a:cubicBezTo>
                      <a:pt x="1752503" y="771199"/>
                      <a:pt x="2131915" y="812474"/>
                      <a:pt x="2563715" y="563236"/>
                    </a:cubicBezTo>
                    <a:cubicBezTo>
                      <a:pt x="2758977" y="682298"/>
                      <a:pt x="2906615" y="801361"/>
                      <a:pt x="3178077" y="834698"/>
                    </a:cubicBezTo>
                    <a:lnTo>
                      <a:pt x="3178077" y="963286"/>
                    </a:lnTo>
                    <a:lnTo>
                      <a:pt x="587277" y="968048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泪滴形 55"/>
              <p:cNvSpPr/>
              <p:nvPr>
                <p:custDataLst>
                  <p:tags r:id="rId18"/>
                </p:custDataLst>
              </p:nvPr>
            </p:nvSpPr>
            <p:spPr>
              <a:xfrm rot="5552979">
                <a:off x="3539835" y="5416951"/>
                <a:ext cx="416454" cy="493371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416454" h="493371">
                    <a:moveTo>
                      <a:pt x="218" y="364900"/>
                    </a:moveTo>
                    <a:cubicBezTo>
                      <a:pt x="-6907" y="230606"/>
                      <a:pt x="161796" y="228210"/>
                      <a:pt x="269539" y="178042"/>
                    </a:cubicBezTo>
                    <a:cubicBezTo>
                      <a:pt x="345457" y="117901"/>
                      <a:pt x="348371" y="77691"/>
                      <a:pt x="390137" y="0"/>
                    </a:cubicBezTo>
                    <a:cubicBezTo>
                      <a:pt x="419213" y="74123"/>
                      <a:pt x="430848" y="184777"/>
                      <a:pt x="389934" y="293004"/>
                    </a:cubicBezTo>
                    <a:cubicBezTo>
                      <a:pt x="361175" y="394727"/>
                      <a:pt x="255084" y="476703"/>
                      <a:pt x="190131" y="488686"/>
                    </a:cubicBezTo>
                    <a:cubicBezTo>
                      <a:pt x="125178" y="500669"/>
                      <a:pt x="7343" y="499194"/>
                      <a:pt x="218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泪滴形 55"/>
              <p:cNvSpPr/>
              <p:nvPr>
                <p:custDataLst>
                  <p:tags r:id="rId19"/>
                </p:custDataLst>
              </p:nvPr>
            </p:nvSpPr>
            <p:spPr>
              <a:xfrm rot="8258284" flipH="1">
                <a:off x="3079555" y="6029560"/>
                <a:ext cx="205227" cy="243718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  <a:gd name="connsiteX0-253" fmla="*/ 0 w 416236"/>
                  <a:gd name="connsiteY0-254" fmla="*/ 364900 h 493371"/>
                  <a:gd name="connsiteX1-255" fmla="*/ 389919 w 416236"/>
                  <a:gd name="connsiteY1-256" fmla="*/ 0 h 493371"/>
                  <a:gd name="connsiteX2-257" fmla="*/ 389716 w 416236"/>
                  <a:gd name="connsiteY2-258" fmla="*/ 293004 h 493371"/>
                  <a:gd name="connsiteX3-259" fmla="*/ 189913 w 416236"/>
                  <a:gd name="connsiteY3-260" fmla="*/ 488686 h 493371"/>
                  <a:gd name="connsiteX4-261" fmla="*/ 0 w 416236"/>
                  <a:gd name="connsiteY4-262" fmla="*/ 364900 h 493371"/>
                  <a:gd name="connsiteX0-263" fmla="*/ 329 w 416565"/>
                  <a:gd name="connsiteY0-264" fmla="*/ 364900 h 493062"/>
                  <a:gd name="connsiteX1-265" fmla="*/ 390248 w 416565"/>
                  <a:gd name="connsiteY1-266" fmla="*/ 0 h 493062"/>
                  <a:gd name="connsiteX2-267" fmla="*/ 390045 w 416565"/>
                  <a:gd name="connsiteY2-268" fmla="*/ 293004 h 493062"/>
                  <a:gd name="connsiteX3-269" fmla="*/ 190242 w 416565"/>
                  <a:gd name="connsiteY3-270" fmla="*/ 488686 h 493062"/>
                  <a:gd name="connsiteX4-271" fmla="*/ 329 w 416565"/>
                  <a:gd name="connsiteY4-272" fmla="*/ 364900 h 493062"/>
                  <a:gd name="connsiteX0-273" fmla="*/ 984 w 417220"/>
                  <a:gd name="connsiteY0-274" fmla="*/ 364900 h 495473"/>
                  <a:gd name="connsiteX1-275" fmla="*/ 390903 w 417220"/>
                  <a:gd name="connsiteY1-276" fmla="*/ 0 h 495473"/>
                  <a:gd name="connsiteX2-277" fmla="*/ 390700 w 417220"/>
                  <a:gd name="connsiteY2-278" fmla="*/ 293004 h 495473"/>
                  <a:gd name="connsiteX3-279" fmla="*/ 190897 w 417220"/>
                  <a:gd name="connsiteY3-280" fmla="*/ 488686 h 495473"/>
                  <a:gd name="connsiteX4-281" fmla="*/ 984 w 417220"/>
                  <a:gd name="connsiteY4-282" fmla="*/ 364900 h 4954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17220" h="495472">
                    <a:moveTo>
                      <a:pt x="984" y="364900"/>
                    </a:moveTo>
                    <a:cubicBezTo>
                      <a:pt x="-20815" y="215803"/>
                      <a:pt x="325950" y="11983"/>
                      <a:pt x="390903" y="0"/>
                    </a:cubicBezTo>
                    <a:cubicBezTo>
                      <a:pt x="419979" y="74123"/>
                      <a:pt x="431614" y="184777"/>
                      <a:pt x="390700" y="293004"/>
                    </a:cubicBezTo>
                    <a:cubicBezTo>
                      <a:pt x="361941" y="394727"/>
                      <a:pt x="255850" y="476703"/>
                      <a:pt x="190897" y="488686"/>
                    </a:cubicBezTo>
                    <a:cubicBezTo>
                      <a:pt x="125944" y="500669"/>
                      <a:pt x="22783" y="513997"/>
                      <a:pt x="984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任意多边形: 形状 229"/>
              <p:cNvSpPr/>
              <p:nvPr>
                <p:custDataLst>
                  <p:tags r:id="rId20"/>
                </p:custDataLst>
              </p:nvPr>
            </p:nvSpPr>
            <p:spPr>
              <a:xfrm>
                <a:off x="119061" y="6355866"/>
                <a:ext cx="3076577" cy="98792"/>
              </a:xfrm>
              <a:custGeom>
                <a:avLst/>
                <a:gdLst>
                  <a:gd name="connsiteX0" fmla="*/ 592139 w 3076577"/>
                  <a:gd name="connsiteY0" fmla="*/ 0 h 98792"/>
                  <a:gd name="connsiteX1" fmla="*/ 3076577 w 3076577"/>
                  <a:gd name="connsiteY1" fmla="*/ 0 h 98792"/>
                  <a:gd name="connsiteX2" fmla="*/ 3076577 w 3076577"/>
                  <a:gd name="connsiteY2" fmla="*/ 98792 h 98792"/>
                  <a:gd name="connsiteX3" fmla="*/ 592139 w 3076577"/>
                  <a:gd name="connsiteY3" fmla="*/ 98792 h 98792"/>
                  <a:gd name="connsiteX4" fmla="*/ 592139 w 3076577"/>
                  <a:gd name="connsiteY4" fmla="*/ 98791 h 98792"/>
                  <a:gd name="connsiteX5" fmla="*/ 48455 w 3076577"/>
                  <a:gd name="connsiteY5" fmla="*/ 98791 h 98792"/>
                  <a:gd name="connsiteX6" fmla="*/ 0 w 3076577"/>
                  <a:gd name="connsiteY6" fmla="*/ 50336 h 98792"/>
                  <a:gd name="connsiteX7" fmla="*/ 48455 w 3076577"/>
                  <a:gd name="connsiteY7" fmla="*/ 1881 h 98792"/>
                  <a:gd name="connsiteX8" fmla="*/ 592139 w 3076577"/>
                  <a:gd name="connsiteY8" fmla="*/ 1881 h 9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77" h="98792">
                    <a:moveTo>
                      <a:pt x="592139" y="0"/>
                    </a:moveTo>
                    <a:lnTo>
                      <a:pt x="3076577" y="0"/>
                    </a:lnTo>
                    <a:lnTo>
                      <a:pt x="3076577" y="98792"/>
                    </a:lnTo>
                    <a:lnTo>
                      <a:pt x="592139" y="98792"/>
                    </a:lnTo>
                    <a:lnTo>
                      <a:pt x="592139" y="98791"/>
                    </a:lnTo>
                    <a:lnTo>
                      <a:pt x="48455" y="98791"/>
                    </a:lnTo>
                    <a:cubicBezTo>
                      <a:pt x="21694" y="98791"/>
                      <a:pt x="0" y="77097"/>
                      <a:pt x="0" y="50336"/>
                    </a:cubicBezTo>
                    <a:cubicBezTo>
                      <a:pt x="0" y="23575"/>
                      <a:pt x="21694" y="1881"/>
                      <a:pt x="48455" y="1881"/>
                    </a:cubicBezTo>
                    <a:lnTo>
                      <a:pt x="592139" y="1881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31" name="图片 2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5868">
            <a:off x="2751245" y="287339"/>
            <a:ext cx="1144972" cy="968048"/>
          </a:xfrm>
          <a:prstGeom prst="rect">
            <a:avLst/>
          </a:pr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pic>
        <p:nvPicPr>
          <p:cNvPr id="238" name="图片 23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473" y="637116"/>
            <a:ext cx="441074" cy="353485"/>
          </a:xfrm>
          <a:custGeom>
            <a:avLst/>
            <a:gdLst>
              <a:gd name="connsiteX0" fmla="*/ 1337289 w 1343025"/>
              <a:gd name="connsiteY0" fmla="*/ 631703 h 1076325"/>
              <a:gd name="connsiteX1" fmla="*/ 1337733 w 1343025"/>
              <a:gd name="connsiteY1" fmla="*/ 636758 h 1076325"/>
              <a:gd name="connsiteX2" fmla="*/ 1337416 w 1343025"/>
              <a:gd name="connsiteY2" fmla="*/ 633225 h 1076325"/>
              <a:gd name="connsiteX3" fmla="*/ 1337289 w 1343025"/>
              <a:gd name="connsiteY3" fmla="*/ 631703 h 1076325"/>
              <a:gd name="connsiteX4" fmla="*/ 752475 w 1343025"/>
              <a:gd name="connsiteY4" fmla="*/ 0 h 1076325"/>
              <a:gd name="connsiteX5" fmla="*/ 942975 w 1343025"/>
              <a:gd name="connsiteY5" fmla="*/ 9525 h 1076325"/>
              <a:gd name="connsiteX6" fmla="*/ 1009650 w 1343025"/>
              <a:gd name="connsiteY6" fmla="*/ 38100 h 1076325"/>
              <a:gd name="connsiteX7" fmla="*/ 1304925 w 1343025"/>
              <a:gd name="connsiteY7" fmla="*/ 404813 h 1076325"/>
              <a:gd name="connsiteX8" fmla="*/ 1314450 w 1343025"/>
              <a:gd name="connsiteY8" fmla="*/ 452438 h 1076325"/>
              <a:gd name="connsiteX9" fmla="*/ 1319213 w 1343025"/>
              <a:gd name="connsiteY9" fmla="*/ 495300 h 1076325"/>
              <a:gd name="connsiteX10" fmla="*/ 1328738 w 1343025"/>
              <a:gd name="connsiteY10" fmla="*/ 547688 h 1076325"/>
              <a:gd name="connsiteX11" fmla="*/ 1333500 w 1343025"/>
              <a:gd name="connsiteY11" fmla="*/ 600075 h 1076325"/>
              <a:gd name="connsiteX12" fmla="*/ 1337950 w 1343025"/>
              <a:gd name="connsiteY12" fmla="*/ 639223 h 1076325"/>
              <a:gd name="connsiteX13" fmla="*/ 1337733 w 1343025"/>
              <a:gd name="connsiteY13" fmla="*/ 636758 h 1076325"/>
              <a:gd name="connsiteX14" fmla="*/ 1339079 w 1343025"/>
              <a:gd name="connsiteY14" fmla="*/ 651772 h 1076325"/>
              <a:gd name="connsiteX15" fmla="*/ 1343025 w 1343025"/>
              <a:gd name="connsiteY15" fmla="*/ 695325 h 1076325"/>
              <a:gd name="connsiteX16" fmla="*/ 1338263 w 1343025"/>
              <a:gd name="connsiteY16" fmla="*/ 904875 h 1076325"/>
              <a:gd name="connsiteX17" fmla="*/ 1328738 w 1343025"/>
              <a:gd name="connsiteY17" fmla="*/ 919163 h 1076325"/>
              <a:gd name="connsiteX18" fmla="*/ 1295400 w 1343025"/>
              <a:gd name="connsiteY18" fmla="*/ 938213 h 1076325"/>
              <a:gd name="connsiteX19" fmla="*/ 1281113 w 1343025"/>
              <a:gd name="connsiteY19" fmla="*/ 942975 h 1076325"/>
              <a:gd name="connsiteX20" fmla="*/ 1128713 w 1343025"/>
              <a:gd name="connsiteY20" fmla="*/ 1023938 h 1076325"/>
              <a:gd name="connsiteX21" fmla="*/ 1076325 w 1343025"/>
              <a:gd name="connsiteY21" fmla="*/ 1071563 h 1076325"/>
              <a:gd name="connsiteX22" fmla="*/ 1033463 w 1343025"/>
              <a:gd name="connsiteY22" fmla="*/ 1076325 h 1076325"/>
              <a:gd name="connsiteX23" fmla="*/ 452438 w 1343025"/>
              <a:gd name="connsiteY23" fmla="*/ 990600 h 1076325"/>
              <a:gd name="connsiteX24" fmla="*/ 314325 w 1343025"/>
              <a:gd name="connsiteY24" fmla="*/ 928688 h 1076325"/>
              <a:gd name="connsiteX25" fmla="*/ 204788 w 1343025"/>
              <a:gd name="connsiteY25" fmla="*/ 900113 h 1076325"/>
              <a:gd name="connsiteX26" fmla="*/ 90488 w 1343025"/>
              <a:gd name="connsiteY26" fmla="*/ 766763 h 1076325"/>
              <a:gd name="connsiteX27" fmla="*/ 85725 w 1343025"/>
              <a:gd name="connsiteY27" fmla="*/ 709613 h 1076325"/>
              <a:gd name="connsiteX28" fmla="*/ 80963 w 1343025"/>
              <a:gd name="connsiteY28" fmla="*/ 690563 h 1076325"/>
              <a:gd name="connsiteX29" fmla="*/ 0 w 1343025"/>
              <a:gd name="connsiteY29" fmla="*/ 309563 h 1076325"/>
              <a:gd name="connsiteX30" fmla="*/ 14288 w 1343025"/>
              <a:gd name="connsiteY30" fmla="*/ 266700 h 1076325"/>
              <a:gd name="connsiteX31" fmla="*/ 609600 w 1343025"/>
              <a:gd name="connsiteY31" fmla="*/ 33338 h 1076325"/>
              <a:gd name="connsiteX32" fmla="*/ 704850 w 1343025"/>
              <a:gd name="connsiteY32" fmla="*/ 9525 h 1076325"/>
              <a:gd name="connsiteX33" fmla="*/ 733425 w 1343025"/>
              <a:gd name="connsiteY33" fmla="*/ 4763 h 1076325"/>
              <a:gd name="connsiteX34" fmla="*/ 752475 w 1343025"/>
              <a:gd name="connsiteY3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43025" h="1076325">
                <a:moveTo>
                  <a:pt x="1337289" y="631703"/>
                </a:moveTo>
                <a:lnTo>
                  <a:pt x="1337733" y="636758"/>
                </a:lnTo>
                <a:lnTo>
                  <a:pt x="1337416" y="633225"/>
                </a:lnTo>
                <a:cubicBezTo>
                  <a:pt x="1337160" y="630324"/>
                  <a:pt x="1337159" y="630260"/>
                  <a:pt x="1337289" y="631703"/>
                </a:cubicBezTo>
                <a:close/>
                <a:moveTo>
                  <a:pt x="752475" y="0"/>
                </a:moveTo>
                <a:cubicBezTo>
                  <a:pt x="815975" y="3175"/>
                  <a:pt x="880082" y="208"/>
                  <a:pt x="942975" y="9525"/>
                </a:cubicBezTo>
                <a:cubicBezTo>
                  <a:pt x="966894" y="13069"/>
                  <a:pt x="1009650" y="38100"/>
                  <a:pt x="1009650" y="38100"/>
                </a:cubicBezTo>
                <a:lnTo>
                  <a:pt x="1304925" y="404813"/>
                </a:lnTo>
                <a:cubicBezTo>
                  <a:pt x="1308100" y="420688"/>
                  <a:pt x="1311925" y="436447"/>
                  <a:pt x="1314450" y="452438"/>
                </a:cubicBezTo>
                <a:cubicBezTo>
                  <a:pt x="1316692" y="466637"/>
                  <a:pt x="1317080" y="481084"/>
                  <a:pt x="1319213" y="495300"/>
                </a:cubicBezTo>
                <a:cubicBezTo>
                  <a:pt x="1321846" y="512853"/>
                  <a:pt x="1325563" y="530225"/>
                  <a:pt x="1328738" y="547688"/>
                </a:cubicBezTo>
                <a:cubicBezTo>
                  <a:pt x="1330325" y="565150"/>
                  <a:pt x="1331755" y="582628"/>
                  <a:pt x="1333500" y="600075"/>
                </a:cubicBezTo>
                <a:cubicBezTo>
                  <a:pt x="1340199" y="667063"/>
                  <a:pt x="1339022" y="651730"/>
                  <a:pt x="1337950" y="639223"/>
                </a:cubicBezTo>
                <a:lnTo>
                  <a:pt x="1337733" y="636758"/>
                </a:lnTo>
                <a:lnTo>
                  <a:pt x="1339079" y="651772"/>
                </a:lnTo>
                <a:cubicBezTo>
                  <a:pt x="1339972" y="661678"/>
                  <a:pt x="1341246" y="675753"/>
                  <a:pt x="1343025" y="695325"/>
                </a:cubicBezTo>
                <a:cubicBezTo>
                  <a:pt x="1341438" y="765175"/>
                  <a:pt x="1342713" y="835149"/>
                  <a:pt x="1338263" y="904875"/>
                </a:cubicBezTo>
                <a:cubicBezTo>
                  <a:pt x="1337898" y="910587"/>
                  <a:pt x="1332402" y="914766"/>
                  <a:pt x="1328738" y="919163"/>
                </a:cubicBezTo>
                <a:cubicBezTo>
                  <a:pt x="1312933" y="938129"/>
                  <a:pt x="1317960" y="931767"/>
                  <a:pt x="1295400" y="938213"/>
                </a:cubicBezTo>
                <a:cubicBezTo>
                  <a:pt x="1290573" y="939592"/>
                  <a:pt x="1281113" y="942975"/>
                  <a:pt x="1281113" y="942975"/>
                </a:cubicBezTo>
                <a:lnTo>
                  <a:pt x="1128713" y="1023938"/>
                </a:lnTo>
                <a:cubicBezTo>
                  <a:pt x="1109480" y="1050863"/>
                  <a:pt x="1108716" y="1062925"/>
                  <a:pt x="1076325" y="1071563"/>
                </a:cubicBezTo>
                <a:cubicBezTo>
                  <a:pt x="1062435" y="1075267"/>
                  <a:pt x="1033463" y="1076325"/>
                  <a:pt x="1033463" y="1076325"/>
                </a:cubicBezTo>
                <a:lnTo>
                  <a:pt x="452438" y="990600"/>
                </a:lnTo>
                <a:lnTo>
                  <a:pt x="314325" y="928688"/>
                </a:lnTo>
                <a:lnTo>
                  <a:pt x="204788" y="900113"/>
                </a:lnTo>
                <a:lnTo>
                  <a:pt x="90488" y="766763"/>
                </a:lnTo>
                <a:cubicBezTo>
                  <a:pt x="88900" y="747713"/>
                  <a:pt x="88096" y="728581"/>
                  <a:pt x="85725" y="709613"/>
                </a:cubicBezTo>
                <a:cubicBezTo>
                  <a:pt x="84913" y="703118"/>
                  <a:pt x="80963" y="690563"/>
                  <a:pt x="80963" y="690563"/>
                </a:cubicBezTo>
                <a:lnTo>
                  <a:pt x="0" y="309563"/>
                </a:lnTo>
                <a:lnTo>
                  <a:pt x="14288" y="266700"/>
                </a:lnTo>
                <a:lnTo>
                  <a:pt x="609600" y="33338"/>
                </a:lnTo>
                <a:lnTo>
                  <a:pt x="704850" y="9525"/>
                </a:lnTo>
                <a:cubicBezTo>
                  <a:pt x="714259" y="7354"/>
                  <a:pt x="723956" y="6657"/>
                  <a:pt x="733425" y="4763"/>
                </a:cubicBezTo>
                <a:cubicBezTo>
                  <a:pt x="739843" y="3479"/>
                  <a:pt x="746125" y="1588"/>
                  <a:pt x="752475" y="0"/>
                </a:cubicBezTo>
                <a:close/>
              </a:path>
            </a:pathLst>
          </a:custGeom>
        </p:spPr>
      </p:pic>
      <p:grpSp>
        <p:nvGrpSpPr>
          <p:cNvPr id="5" name="组合 4"/>
          <p:cNvGrpSpPr/>
          <p:nvPr>
            <p:custDataLst>
              <p:tags r:id="rId9"/>
            </p:custDataLst>
          </p:nvPr>
        </p:nvGrpSpPr>
        <p:grpSpPr>
          <a:xfrm>
            <a:off x="2834756" y="2005149"/>
            <a:ext cx="7027314" cy="769441"/>
            <a:chOff x="756905" y="2440577"/>
            <a:chExt cx="7027314" cy="769441"/>
          </a:xfrm>
        </p:grpSpPr>
        <p:sp>
          <p:nvSpPr>
            <p:cNvPr id="2" name="文本框 1"/>
            <p:cNvSpPr txBox="1"/>
            <p:nvPr>
              <p:custDataLst>
                <p:tags r:id="rId11"/>
              </p:custDataLst>
            </p:nvPr>
          </p:nvSpPr>
          <p:spPr>
            <a:xfrm>
              <a:off x="756905" y="2440577"/>
              <a:ext cx="9733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>
                  <a:solidFill>
                    <a:srgbClr val="4AABCE"/>
                  </a:solidFill>
                  <a:latin typeface="Century Gothic" panose="020B0502020202020204" pitchFamily="34" charset="0"/>
                </a:rPr>
                <a:t>01.</a:t>
              </a:r>
              <a:endParaRPr lang="zh-CN" altLang="en-US" sz="4400" b="1">
                <a:solidFill>
                  <a:srgbClr val="4AABCE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4" name="组合 3"/>
            <p:cNvGrpSpPr/>
            <p:nvPr>
              <p:custDataLst>
                <p:tags r:id="rId12"/>
              </p:custDataLst>
            </p:nvPr>
          </p:nvGrpSpPr>
          <p:grpSpPr>
            <a:xfrm>
              <a:off x="1721165" y="2532910"/>
              <a:ext cx="6063054" cy="645160"/>
              <a:chOff x="1721165" y="2532910"/>
              <a:chExt cx="6063054" cy="645160"/>
            </a:xfrm>
          </p:grpSpPr>
          <p:sp>
            <p:nvSpPr>
              <p:cNvPr id="34" name="矩形 33"/>
              <p:cNvSpPr/>
              <p:nvPr>
                <p:custDataLst>
                  <p:tags r:id="rId13"/>
                </p:custDataLst>
              </p:nvPr>
            </p:nvSpPr>
            <p:spPr>
              <a:xfrm>
                <a:off x="1721165" y="2532910"/>
                <a:ext cx="3838575" cy="645160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r>
                  <a:rPr lang="zh-CN" altLang="en-US" sz="3600" dirty="0">
                    <a:solidFill>
                      <a:srgbClr val="4AABCE"/>
                    </a:solidFill>
                    <a:latin typeface="汉仪粗简黑简" panose="00020600040101010101" pitchFamily="18" charset="-122"/>
                    <a:ea typeface="汉仪粗简黑简" panose="00020600040101010101" pitchFamily="18" charset="-122"/>
                  </a:rPr>
                  <a:t>预防溺水的措施</a:t>
                </a:r>
              </a:p>
            </p:txBody>
          </p:sp>
          <p:sp>
            <p:nvSpPr>
              <p:cNvPr id="3" name="文本框 2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5098868" y="2686798"/>
                <a:ext cx="26853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TIPS FOR PREVENTING DROWNING</a:t>
                </a:r>
                <a:endParaRPr lang="zh-CN" altLang="en-US" sz="1200" b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35" name="矩形 34"/>
          <p:cNvSpPr/>
          <p:nvPr>
            <p:custDataLst>
              <p:tags r:id="rId10"/>
            </p:custDataLst>
          </p:nvPr>
        </p:nvSpPr>
        <p:spPr>
          <a:xfrm>
            <a:off x="2597301" y="2838324"/>
            <a:ext cx="6997399" cy="1745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全社会都希望青少年健康成长，将来成为祖国的栋梁。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但据有关方面统计，我国近年遭遇意外事故死亡的青少年约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8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万人，位居青少年死亡原因的首位。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随着经济的发展，社会的进步，教育改革的不断深入，使得学生们的活动领域越来越宽，接触的事物越来越多，他们的自身安全问题日益引起人们的重视。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  <a:p>
            <a:pPr algn="l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天气逐渐转热，预防溺水安全问题渐成为全社会的热点话题。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381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3" name="图片 2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1" y="-24764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33" name="图片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grpSp>
        <p:nvGrpSpPr>
          <p:cNvPr id="29" name="组合 28"/>
          <p:cNvGrpSpPr/>
          <p:nvPr>
            <p:custDataLst>
              <p:tags r:id="rId4"/>
            </p:custDataLst>
          </p:nvPr>
        </p:nvGrpSpPr>
        <p:grpSpPr>
          <a:xfrm>
            <a:off x="150678" y="6553988"/>
            <a:ext cx="11890645" cy="131656"/>
            <a:chOff x="114300" y="6612044"/>
            <a:chExt cx="11890645" cy="131656"/>
          </a:xfrm>
        </p:grpSpPr>
        <p:grpSp>
          <p:nvGrpSpPr>
            <p:cNvPr id="159" name="组合 158"/>
            <p:cNvGrpSpPr/>
            <p:nvPr>
              <p:custDataLst>
                <p:tags r:id="rId35"/>
              </p:custDataLst>
            </p:nvPr>
          </p:nvGrpSpPr>
          <p:grpSpPr>
            <a:xfrm>
              <a:off x="114300" y="6612044"/>
              <a:ext cx="10385768" cy="131656"/>
              <a:chOff x="91368" y="6650248"/>
              <a:chExt cx="10385768" cy="131656"/>
            </a:xfrm>
            <a:solidFill>
              <a:srgbClr val="B9DAFC"/>
            </a:solidFill>
          </p:grpSpPr>
          <p:sp>
            <p:nvSpPr>
              <p:cNvPr id="160" name="任意多边形: 形状 159"/>
              <p:cNvSpPr/>
              <p:nvPr>
                <p:custDataLst>
                  <p:tags r:id="rId37"/>
                </p:custDataLst>
              </p:nvPr>
            </p:nvSpPr>
            <p:spPr>
              <a:xfrm>
                <a:off x="91368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任意多边形: 形状 160"/>
              <p:cNvSpPr/>
              <p:nvPr>
                <p:custDataLst>
                  <p:tags r:id="rId38"/>
                </p:custDataLst>
              </p:nvPr>
            </p:nvSpPr>
            <p:spPr>
              <a:xfrm>
                <a:off x="1596245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任意多边形: 形状 161"/>
              <p:cNvSpPr/>
              <p:nvPr>
                <p:custDataLst>
                  <p:tags r:id="rId39"/>
                </p:custDataLst>
              </p:nvPr>
            </p:nvSpPr>
            <p:spPr>
              <a:xfrm>
                <a:off x="3101122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任意多边形: 形状 162"/>
              <p:cNvSpPr/>
              <p:nvPr>
                <p:custDataLst>
                  <p:tags r:id="rId40"/>
                </p:custDataLst>
              </p:nvPr>
            </p:nvSpPr>
            <p:spPr>
              <a:xfrm>
                <a:off x="4605999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任意多边形: 形状 163"/>
              <p:cNvSpPr/>
              <p:nvPr>
                <p:custDataLst>
                  <p:tags r:id="rId41"/>
                </p:custDataLst>
              </p:nvPr>
            </p:nvSpPr>
            <p:spPr>
              <a:xfrm>
                <a:off x="6110876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任意多边形: 形状 164"/>
              <p:cNvSpPr/>
              <p:nvPr>
                <p:custDataLst>
                  <p:tags r:id="rId42"/>
                </p:custDataLst>
              </p:nvPr>
            </p:nvSpPr>
            <p:spPr>
              <a:xfrm>
                <a:off x="7615753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任意多边形: 形状 165"/>
              <p:cNvSpPr/>
              <p:nvPr>
                <p:custDataLst>
                  <p:tags r:id="rId43"/>
                </p:custDataLst>
              </p:nvPr>
            </p:nvSpPr>
            <p:spPr>
              <a:xfrm>
                <a:off x="9120630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8" name="任意多边形: 形状 217"/>
            <p:cNvSpPr/>
            <p:nvPr>
              <p:custDataLst>
                <p:tags r:id="rId36"/>
              </p:custDataLst>
            </p:nvPr>
          </p:nvSpPr>
          <p:spPr>
            <a:xfrm>
              <a:off x="10648439" y="6612044"/>
              <a:ext cx="1356506" cy="131656"/>
            </a:xfrm>
            <a:custGeom>
              <a:avLst/>
              <a:gdLst>
                <a:gd name="connsiteX0" fmla="*/ 62535 w 1334080"/>
                <a:gd name="connsiteY0" fmla="*/ 492 h 224772"/>
                <a:gd name="connsiteX1" fmla="*/ 333520 w 1334080"/>
                <a:gd name="connsiteY1" fmla="*/ 46902 h 224772"/>
                <a:gd name="connsiteX2" fmla="*/ 667040 w 1334080"/>
                <a:gd name="connsiteY2" fmla="*/ 46902 h 224772"/>
                <a:gd name="connsiteX3" fmla="*/ 1000560 w 1334080"/>
                <a:gd name="connsiteY3" fmla="*/ 46902 h 224772"/>
                <a:gd name="connsiteX4" fmla="*/ 1334080 w 1334080"/>
                <a:gd name="connsiteY4" fmla="*/ 46902 h 224772"/>
                <a:gd name="connsiteX5" fmla="*/ 1334080 w 1334080"/>
                <a:gd name="connsiteY5" fmla="*/ 177870 h 224772"/>
                <a:gd name="connsiteX6" fmla="*/ 1000560 w 1334080"/>
                <a:gd name="connsiteY6" fmla="*/ 177870 h 224772"/>
                <a:gd name="connsiteX7" fmla="*/ 667040 w 1334080"/>
                <a:gd name="connsiteY7" fmla="*/ 177870 h 224772"/>
                <a:gd name="connsiteX8" fmla="*/ 333520 w 1334080"/>
                <a:gd name="connsiteY8" fmla="*/ 177870 h 224772"/>
                <a:gd name="connsiteX9" fmla="*/ 62535 w 1334080"/>
                <a:gd name="connsiteY9" fmla="*/ 131460 h 224772"/>
                <a:gd name="connsiteX10" fmla="*/ 0 w 1334080"/>
                <a:gd name="connsiteY10" fmla="*/ 177870 h 224772"/>
                <a:gd name="connsiteX11" fmla="*/ 0 w 1334080"/>
                <a:gd name="connsiteY11" fmla="*/ 46902 h 224772"/>
                <a:gd name="connsiteX12" fmla="*/ 62535 w 1334080"/>
                <a:gd name="connsiteY12" fmla="*/ 492 h 224772"/>
                <a:gd name="connsiteX0-1" fmla="*/ 74176 w 1345721"/>
                <a:gd name="connsiteY0-2" fmla="*/ 492 h 224772"/>
                <a:gd name="connsiteX1-3" fmla="*/ 345161 w 1345721"/>
                <a:gd name="connsiteY1-4" fmla="*/ 46902 h 224772"/>
                <a:gd name="connsiteX2-5" fmla="*/ 678681 w 1345721"/>
                <a:gd name="connsiteY2-6" fmla="*/ 46902 h 224772"/>
                <a:gd name="connsiteX3-7" fmla="*/ 1012201 w 1345721"/>
                <a:gd name="connsiteY3-8" fmla="*/ 46902 h 224772"/>
                <a:gd name="connsiteX4-9" fmla="*/ 1345721 w 1345721"/>
                <a:gd name="connsiteY4-10" fmla="*/ 46902 h 224772"/>
                <a:gd name="connsiteX5-11" fmla="*/ 1345721 w 1345721"/>
                <a:gd name="connsiteY5-12" fmla="*/ 177870 h 224772"/>
                <a:gd name="connsiteX6-13" fmla="*/ 1012201 w 1345721"/>
                <a:gd name="connsiteY6-14" fmla="*/ 177870 h 224772"/>
                <a:gd name="connsiteX7-15" fmla="*/ 678681 w 1345721"/>
                <a:gd name="connsiteY7-16" fmla="*/ 177870 h 224772"/>
                <a:gd name="connsiteX8-17" fmla="*/ 345161 w 1345721"/>
                <a:gd name="connsiteY8-18" fmla="*/ 177870 h 224772"/>
                <a:gd name="connsiteX9-19" fmla="*/ 74176 w 1345721"/>
                <a:gd name="connsiteY9-20" fmla="*/ 131460 h 224772"/>
                <a:gd name="connsiteX10-21" fmla="*/ 11641 w 1345721"/>
                <a:gd name="connsiteY10-22" fmla="*/ 177870 h 224772"/>
                <a:gd name="connsiteX11-23" fmla="*/ 11641 w 1345721"/>
                <a:gd name="connsiteY11-24" fmla="*/ 46902 h 224772"/>
                <a:gd name="connsiteX12-25" fmla="*/ 74176 w 1345721"/>
                <a:gd name="connsiteY12-26" fmla="*/ 492 h 224772"/>
                <a:gd name="connsiteX0-27" fmla="*/ 75308 w 1346853"/>
                <a:gd name="connsiteY0-28" fmla="*/ 492 h 224772"/>
                <a:gd name="connsiteX1-29" fmla="*/ 346293 w 1346853"/>
                <a:gd name="connsiteY1-30" fmla="*/ 46902 h 224772"/>
                <a:gd name="connsiteX2-31" fmla="*/ 679813 w 1346853"/>
                <a:gd name="connsiteY2-32" fmla="*/ 46902 h 224772"/>
                <a:gd name="connsiteX3-33" fmla="*/ 1013333 w 1346853"/>
                <a:gd name="connsiteY3-34" fmla="*/ 46902 h 224772"/>
                <a:gd name="connsiteX4-35" fmla="*/ 1346853 w 1346853"/>
                <a:gd name="connsiteY4-36" fmla="*/ 46902 h 224772"/>
                <a:gd name="connsiteX5-37" fmla="*/ 1346853 w 1346853"/>
                <a:gd name="connsiteY5-38" fmla="*/ 177870 h 224772"/>
                <a:gd name="connsiteX6-39" fmla="*/ 1013333 w 1346853"/>
                <a:gd name="connsiteY6-40" fmla="*/ 177870 h 224772"/>
                <a:gd name="connsiteX7-41" fmla="*/ 679813 w 1346853"/>
                <a:gd name="connsiteY7-42" fmla="*/ 177870 h 224772"/>
                <a:gd name="connsiteX8-43" fmla="*/ 346293 w 1346853"/>
                <a:gd name="connsiteY8-44" fmla="*/ 177870 h 224772"/>
                <a:gd name="connsiteX9-45" fmla="*/ 75308 w 1346853"/>
                <a:gd name="connsiteY9-46" fmla="*/ 131460 h 224772"/>
                <a:gd name="connsiteX10-47" fmla="*/ 12773 w 1346853"/>
                <a:gd name="connsiteY10-48" fmla="*/ 177870 h 224772"/>
                <a:gd name="connsiteX11-49" fmla="*/ 12773 w 1346853"/>
                <a:gd name="connsiteY11-50" fmla="*/ 46902 h 224772"/>
                <a:gd name="connsiteX12-51" fmla="*/ 75308 w 1346853"/>
                <a:gd name="connsiteY12-52" fmla="*/ 492 h 224772"/>
                <a:gd name="connsiteX0-53" fmla="*/ 75308 w 1353203"/>
                <a:gd name="connsiteY0-54" fmla="*/ 492 h 224772"/>
                <a:gd name="connsiteX1-55" fmla="*/ 346293 w 1353203"/>
                <a:gd name="connsiteY1-56" fmla="*/ 46902 h 224772"/>
                <a:gd name="connsiteX2-57" fmla="*/ 679813 w 1353203"/>
                <a:gd name="connsiteY2-58" fmla="*/ 46902 h 224772"/>
                <a:gd name="connsiteX3-59" fmla="*/ 1013333 w 1353203"/>
                <a:gd name="connsiteY3-60" fmla="*/ 46902 h 224772"/>
                <a:gd name="connsiteX4-61" fmla="*/ 1346853 w 1353203"/>
                <a:gd name="connsiteY4-62" fmla="*/ 46902 h 224772"/>
                <a:gd name="connsiteX5-63" fmla="*/ 1346853 w 1353203"/>
                <a:gd name="connsiteY5-64" fmla="*/ 177870 h 224772"/>
                <a:gd name="connsiteX6-65" fmla="*/ 1013333 w 1353203"/>
                <a:gd name="connsiteY6-66" fmla="*/ 177870 h 224772"/>
                <a:gd name="connsiteX7-67" fmla="*/ 679813 w 1353203"/>
                <a:gd name="connsiteY7-68" fmla="*/ 177870 h 224772"/>
                <a:gd name="connsiteX8-69" fmla="*/ 346293 w 1353203"/>
                <a:gd name="connsiteY8-70" fmla="*/ 177870 h 224772"/>
                <a:gd name="connsiteX9-71" fmla="*/ 75308 w 1353203"/>
                <a:gd name="connsiteY9-72" fmla="*/ 131460 h 224772"/>
                <a:gd name="connsiteX10-73" fmla="*/ 12773 w 1353203"/>
                <a:gd name="connsiteY10-74" fmla="*/ 177870 h 224772"/>
                <a:gd name="connsiteX11-75" fmla="*/ 12773 w 1353203"/>
                <a:gd name="connsiteY11-76" fmla="*/ 46902 h 224772"/>
                <a:gd name="connsiteX12-77" fmla="*/ 75308 w 1353203"/>
                <a:gd name="connsiteY12-78" fmla="*/ 492 h 224772"/>
                <a:gd name="connsiteX0-79" fmla="*/ 75308 w 1355870"/>
                <a:gd name="connsiteY0-80" fmla="*/ 492 h 224772"/>
                <a:gd name="connsiteX1-81" fmla="*/ 346293 w 1355870"/>
                <a:gd name="connsiteY1-82" fmla="*/ 46902 h 224772"/>
                <a:gd name="connsiteX2-83" fmla="*/ 679813 w 1355870"/>
                <a:gd name="connsiteY2-84" fmla="*/ 46902 h 224772"/>
                <a:gd name="connsiteX3-85" fmla="*/ 1013333 w 1355870"/>
                <a:gd name="connsiteY3-86" fmla="*/ 46902 h 224772"/>
                <a:gd name="connsiteX4-87" fmla="*/ 1346853 w 1355870"/>
                <a:gd name="connsiteY4-88" fmla="*/ 46902 h 224772"/>
                <a:gd name="connsiteX5-89" fmla="*/ 1346853 w 1355870"/>
                <a:gd name="connsiteY5-90" fmla="*/ 177870 h 224772"/>
                <a:gd name="connsiteX6-91" fmla="*/ 1013333 w 1355870"/>
                <a:gd name="connsiteY6-92" fmla="*/ 177870 h 224772"/>
                <a:gd name="connsiteX7-93" fmla="*/ 679813 w 1355870"/>
                <a:gd name="connsiteY7-94" fmla="*/ 177870 h 224772"/>
                <a:gd name="connsiteX8-95" fmla="*/ 346293 w 1355870"/>
                <a:gd name="connsiteY8-96" fmla="*/ 177870 h 224772"/>
                <a:gd name="connsiteX9-97" fmla="*/ 75308 w 1355870"/>
                <a:gd name="connsiteY9-98" fmla="*/ 131460 h 224772"/>
                <a:gd name="connsiteX10-99" fmla="*/ 12773 w 1355870"/>
                <a:gd name="connsiteY10-100" fmla="*/ 177870 h 224772"/>
                <a:gd name="connsiteX11-101" fmla="*/ 12773 w 1355870"/>
                <a:gd name="connsiteY11-102" fmla="*/ 46902 h 224772"/>
                <a:gd name="connsiteX12-103" fmla="*/ 75308 w 1355870"/>
                <a:gd name="connsiteY12-104" fmla="*/ 492 h 224772"/>
                <a:gd name="connsiteX0-105" fmla="*/ 73188 w 1353750"/>
                <a:gd name="connsiteY0-106" fmla="*/ 492 h 224772"/>
                <a:gd name="connsiteX1-107" fmla="*/ 344173 w 1353750"/>
                <a:gd name="connsiteY1-108" fmla="*/ 46902 h 224772"/>
                <a:gd name="connsiteX2-109" fmla="*/ 677693 w 1353750"/>
                <a:gd name="connsiteY2-110" fmla="*/ 46902 h 224772"/>
                <a:gd name="connsiteX3-111" fmla="*/ 1011213 w 1353750"/>
                <a:gd name="connsiteY3-112" fmla="*/ 46902 h 224772"/>
                <a:gd name="connsiteX4-113" fmla="*/ 1344733 w 1353750"/>
                <a:gd name="connsiteY4-114" fmla="*/ 46902 h 224772"/>
                <a:gd name="connsiteX5-115" fmla="*/ 1344733 w 1353750"/>
                <a:gd name="connsiteY5-116" fmla="*/ 177870 h 224772"/>
                <a:gd name="connsiteX6-117" fmla="*/ 1011213 w 1353750"/>
                <a:gd name="connsiteY6-118" fmla="*/ 177870 h 224772"/>
                <a:gd name="connsiteX7-119" fmla="*/ 677693 w 1353750"/>
                <a:gd name="connsiteY7-120" fmla="*/ 177870 h 224772"/>
                <a:gd name="connsiteX8-121" fmla="*/ 344173 w 1353750"/>
                <a:gd name="connsiteY8-122" fmla="*/ 177870 h 224772"/>
                <a:gd name="connsiteX9-123" fmla="*/ 73188 w 1353750"/>
                <a:gd name="connsiteY9-124" fmla="*/ 131460 h 224772"/>
                <a:gd name="connsiteX10-125" fmla="*/ 10653 w 1353750"/>
                <a:gd name="connsiteY10-126" fmla="*/ 177870 h 224772"/>
                <a:gd name="connsiteX11-127" fmla="*/ 10653 w 1353750"/>
                <a:gd name="connsiteY11-128" fmla="*/ 46902 h 224772"/>
                <a:gd name="connsiteX12-129" fmla="*/ 73188 w 1353750"/>
                <a:gd name="connsiteY12-130" fmla="*/ 492 h 224772"/>
                <a:gd name="connsiteX0-131" fmla="*/ 68993 w 1349555"/>
                <a:gd name="connsiteY0-132" fmla="*/ 492 h 224772"/>
                <a:gd name="connsiteX1-133" fmla="*/ 339978 w 1349555"/>
                <a:gd name="connsiteY1-134" fmla="*/ 46902 h 224772"/>
                <a:gd name="connsiteX2-135" fmla="*/ 673498 w 1349555"/>
                <a:gd name="connsiteY2-136" fmla="*/ 46902 h 224772"/>
                <a:gd name="connsiteX3-137" fmla="*/ 1007018 w 1349555"/>
                <a:gd name="connsiteY3-138" fmla="*/ 46902 h 224772"/>
                <a:gd name="connsiteX4-139" fmla="*/ 1340538 w 1349555"/>
                <a:gd name="connsiteY4-140" fmla="*/ 46902 h 224772"/>
                <a:gd name="connsiteX5-141" fmla="*/ 1340538 w 1349555"/>
                <a:gd name="connsiteY5-142" fmla="*/ 177870 h 224772"/>
                <a:gd name="connsiteX6-143" fmla="*/ 1007018 w 1349555"/>
                <a:gd name="connsiteY6-144" fmla="*/ 177870 h 224772"/>
                <a:gd name="connsiteX7-145" fmla="*/ 673498 w 1349555"/>
                <a:gd name="connsiteY7-146" fmla="*/ 177870 h 224772"/>
                <a:gd name="connsiteX8-147" fmla="*/ 339978 w 1349555"/>
                <a:gd name="connsiteY8-148" fmla="*/ 177870 h 224772"/>
                <a:gd name="connsiteX9-149" fmla="*/ 68993 w 1349555"/>
                <a:gd name="connsiteY9-150" fmla="*/ 131460 h 224772"/>
                <a:gd name="connsiteX10-151" fmla="*/ 6458 w 1349555"/>
                <a:gd name="connsiteY10-152" fmla="*/ 177870 h 224772"/>
                <a:gd name="connsiteX11-153" fmla="*/ 6458 w 1349555"/>
                <a:gd name="connsiteY11-154" fmla="*/ 46902 h 224772"/>
                <a:gd name="connsiteX12-155" fmla="*/ 68993 w 1349555"/>
                <a:gd name="connsiteY12-156" fmla="*/ 492 h 224772"/>
                <a:gd name="connsiteX0-157" fmla="*/ 75944 w 1356506"/>
                <a:gd name="connsiteY0-158" fmla="*/ 492 h 224772"/>
                <a:gd name="connsiteX1-159" fmla="*/ 346929 w 1356506"/>
                <a:gd name="connsiteY1-160" fmla="*/ 46902 h 224772"/>
                <a:gd name="connsiteX2-161" fmla="*/ 680449 w 1356506"/>
                <a:gd name="connsiteY2-162" fmla="*/ 46902 h 224772"/>
                <a:gd name="connsiteX3-163" fmla="*/ 1013969 w 1356506"/>
                <a:gd name="connsiteY3-164" fmla="*/ 46902 h 224772"/>
                <a:gd name="connsiteX4-165" fmla="*/ 1347489 w 1356506"/>
                <a:gd name="connsiteY4-166" fmla="*/ 46902 h 224772"/>
                <a:gd name="connsiteX5-167" fmla="*/ 1347489 w 1356506"/>
                <a:gd name="connsiteY5-168" fmla="*/ 177870 h 224772"/>
                <a:gd name="connsiteX6-169" fmla="*/ 1013969 w 1356506"/>
                <a:gd name="connsiteY6-170" fmla="*/ 177870 h 224772"/>
                <a:gd name="connsiteX7-171" fmla="*/ 680449 w 1356506"/>
                <a:gd name="connsiteY7-172" fmla="*/ 177870 h 224772"/>
                <a:gd name="connsiteX8-173" fmla="*/ 346929 w 1356506"/>
                <a:gd name="connsiteY8-174" fmla="*/ 177870 h 224772"/>
                <a:gd name="connsiteX9-175" fmla="*/ 75944 w 1356506"/>
                <a:gd name="connsiteY9-176" fmla="*/ 131460 h 224772"/>
                <a:gd name="connsiteX10-177" fmla="*/ 13409 w 1356506"/>
                <a:gd name="connsiteY10-178" fmla="*/ 177870 h 224772"/>
                <a:gd name="connsiteX11-179" fmla="*/ 13409 w 1356506"/>
                <a:gd name="connsiteY11-180" fmla="*/ 46902 h 224772"/>
                <a:gd name="connsiteX12-181" fmla="*/ 75944 w 1356506"/>
                <a:gd name="connsiteY12-182" fmla="*/ 492 h 2247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356506" h="224772">
                  <a:moveTo>
                    <a:pt x="75944" y="492"/>
                  </a:moveTo>
                  <a:cubicBezTo>
                    <a:pt x="166272" y="-10853"/>
                    <a:pt x="256601" y="178913"/>
                    <a:pt x="346929" y="46902"/>
                  </a:cubicBezTo>
                  <a:cubicBezTo>
                    <a:pt x="458102" y="-115572"/>
                    <a:pt x="569276" y="209376"/>
                    <a:pt x="680449" y="46902"/>
                  </a:cubicBezTo>
                  <a:cubicBezTo>
                    <a:pt x="791622" y="-115572"/>
                    <a:pt x="902796" y="209376"/>
                    <a:pt x="1013969" y="46902"/>
                  </a:cubicBezTo>
                  <a:cubicBezTo>
                    <a:pt x="1125142" y="-115572"/>
                    <a:pt x="1236316" y="209376"/>
                    <a:pt x="1347489" y="46902"/>
                  </a:cubicBezTo>
                  <a:cubicBezTo>
                    <a:pt x="1357014" y="86492"/>
                    <a:pt x="1361777" y="126083"/>
                    <a:pt x="1347489" y="177870"/>
                  </a:cubicBezTo>
                  <a:cubicBezTo>
                    <a:pt x="1236316" y="340344"/>
                    <a:pt x="1125142" y="15396"/>
                    <a:pt x="1013969" y="177870"/>
                  </a:cubicBezTo>
                  <a:cubicBezTo>
                    <a:pt x="902796" y="340344"/>
                    <a:pt x="791622" y="15396"/>
                    <a:pt x="680449" y="177870"/>
                  </a:cubicBezTo>
                  <a:cubicBezTo>
                    <a:pt x="569276" y="340344"/>
                    <a:pt x="458102" y="15396"/>
                    <a:pt x="346929" y="177870"/>
                  </a:cubicBezTo>
                  <a:cubicBezTo>
                    <a:pt x="256601" y="309881"/>
                    <a:pt x="166272" y="120115"/>
                    <a:pt x="75944" y="131460"/>
                  </a:cubicBezTo>
                  <a:cubicBezTo>
                    <a:pt x="55099" y="134079"/>
                    <a:pt x="34254" y="147406"/>
                    <a:pt x="13409" y="177870"/>
                  </a:cubicBezTo>
                  <a:cubicBezTo>
                    <a:pt x="-3259" y="97623"/>
                    <a:pt x="-5641" y="102755"/>
                    <a:pt x="13409" y="46902"/>
                  </a:cubicBezTo>
                  <a:cubicBezTo>
                    <a:pt x="34254" y="16438"/>
                    <a:pt x="55099" y="3111"/>
                    <a:pt x="75944" y="492"/>
                  </a:cubicBezTo>
                  <a:close/>
                </a:path>
              </a:pathLst>
            </a:custGeom>
            <a:solidFill>
              <a:srgbClr val="B9DAF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1" name="图片 2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5868">
            <a:off x="1546274" y="225244"/>
            <a:ext cx="1009230" cy="853281"/>
          </a:xfrm>
          <a:prstGeom prst="rect">
            <a:avLst/>
          </a:pr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sp>
        <p:nvSpPr>
          <p:cNvPr id="43" name="文本框 42"/>
          <p:cNvSpPr txBox="1"/>
          <p:nvPr>
            <p:custDataLst>
              <p:tags r:id="rId7"/>
            </p:custDataLst>
          </p:nvPr>
        </p:nvSpPr>
        <p:spPr>
          <a:xfrm>
            <a:off x="3679948" y="2593677"/>
            <a:ext cx="2174041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chemeClr val="tx1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不私自下水</a:t>
            </a:r>
          </a:p>
        </p:txBody>
      </p:sp>
      <p:sp>
        <p:nvSpPr>
          <p:cNvPr id="45" name="文本框 44"/>
          <p:cNvSpPr txBox="1"/>
          <p:nvPr>
            <p:custDataLst>
              <p:tags r:id="rId8"/>
            </p:custDataLst>
          </p:nvPr>
        </p:nvSpPr>
        <p:spPr>
          <a:xfrm>
            <a:off x="6158293" y="2593677"/>
            <a:ext cx="2174041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chemeClr val="tx1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不擅自与他人结伴游泳</a:t>
            </a:r>
          </a:p>
        </p:txBody>
      </p:sp>
      <p:sp>
        <p:nvSpPr>
          <p:cNvPr id="47" name="文本框 46"/>
          <p:cNvSpPr txBox="1"/>
          <p:nvPr>
            <p:custDataLst>
              <p:tags r:id="rId9"/>
            </p:custDataLst>
          </p:nvPr>
        </p:nvSpPr>
        <p:spPr>
          <a:xfrm>
            <a:off x="8636639" y="2593677"/>
            <a:ext cx="2174041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chemeClr val="tx1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不在无家长或教师带领的情况下游泳</a:t>
            </a:r>
          </a:p>
        </p:txBody>
      </p:sp>
      <p:sp>
        <p:nvSpPr>
          <p:cNvPr id="49" name="文本框 48"/>
          <p:cNvSpPr txBox="1"/>
          <p:nvPr>
            <p:custDataLst>
              <p:tags r:id="rId10"/>
            </p:custDataLst>
          </p:nvPr>
        </p:nvSpPr>
        <p:spPr>
          <a:xfrm>
            <a:off x="3679948" y="4564009"/>
            <a:ext cx="2174041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chemeClr val="tx1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不到无安全措施、无救援人员的水域游泳</a:t>
            </a:r>
          </a:p>
        </p:txBody>
      </p:sp>
      <p:sp>
        <p:nvSpPr>
          <p:cNvPr id="51" name="文本框 50"/>
          <p:cNvSpPr txBox="1"/>
          <p:nvPr>
            <p:custDataLst>
              <p:tags r:id="rId11"/>
            </p:custDataLst>
          </p:nvPr>
        </p:nvSpPr>
        <p:spPr>
          <a:xfrm>
            <a:off x="6158293" y="4564009"/>
            <a:ext cx="2174041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chemeClr val="tx1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不到不熟悉的水域游泳</a:t>
            </a:r>
          </a:p>
        </p:txBody>
      </p:sp>
      <p:sp>
        <p:nvSpPr>
          <p:cNvPr id="53" name="文本框 52"/>
          <p:cNvSpPr txBox="1"/>
          <p:nvPr>
            <p:custDataLst>
              <p:tags r:id="rId12"/>
            </p:custDataLst>
          </p:nvPr>
        </p:nvSpPr>
        <p:spPr>
          <a:xfrm>
            <a:off x="8636639" y="4564009"/>
            <a:ext cx="2174041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chemeClr val="tx1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不熟悉水性的青少年不擅自下水施救</a:t>
            </a:r>
          </a:p>
        </p:txBody>
      </p:sp>
      <p:sp>
        <p:nvSpPr>
          <p:cNvPr id="55" name="app-file-symbol_29531"/>
          <p:cNvSpPr>
            <a:spLocks noChangeAspect="1"/>
          </p:cNvSpPr>
          <p:nvPr>
            <p:custDataLst>
              <p:tags r:id="rId13"/>
            </p:custDataLst>
          </p:nvPr>
        </p:nvSpPr>
        <p:spPr bwMode="auto">
          <a:xfrm>
            <a:off x="3822914" y="2153680"/>
            <a:ext cx="270375" cy="304842"/>
          </a:xfrm>
          <a:custGeom>
            <a:avLst/>
            <a:gdLst>
              <a:gd name="connsiteX0" fmla="*/ 72469 w 538061"/>
              <a:gd name="connsiteY0" fmla="*/ 461844 h 606651"/>
              <a:gd name="connsiteX1" fmla="*/ 72469 w 538061"/>
              <a:gd name="connsiteY1" fmla="*/ 576418 h 606651"/>
              <a:gd name="connsiteX2" fmla="*/ 465592 w 538061"/>
              <a:gd name="connsiteY2" fmla="*/ 576418 h 606651"/>
              <a:gd name="connsiteX3" fmla="*/ 465592 w 538061"/>
              <a:gd name="connsiteY3" fmla="*/ 461844 h 606651"/>
              <a:gd name="connsiteX4" fmla="*/ 115587 w 538061"/>
              <a:gd name="connsiteY4" fmla="*/ 276828 h 606651"/>
              <a:gd name="connsiteX5" fmla="*/ 116166 w 538061"/>
              <a:gd name="connsiteY5" fmla="*/ 276828 h 606651"/>
              <a:gd name="connsiteX6" fmla="*/ 125350 w 538061"/>
              <a:gd name="connsiteY6" fmla="*/ 311935 h 606651"/>
              <a:gd name="connsiteX7" fmla="*/ 136685 w 538061"/>
              <a:gd name="connsiteY7" fmla="*/ 350428 h 606651"/>
              <a:gd name="connsiteX8" fmla="*/ 96392 w 538061"/>
              <a:gd name="connsiteY8" fmla="*/ 350428 h 606651"/>
              <a:gd name="connsiteX9" fmla="*/ 107230 w 538061"/>
              <a:gd name="connsiteY9" fmla="*/ 311935 h 606651"/>
              <a:gd name="connsiteX10" fmla="*/ 115587 w 538061"/>
              <a:gd name="connsiteY10" fmla="*/ 276828 h 606651"/>
              <a:gd name="connsiteX11" fmla="*/ 439885 w 538061"/>
              <a:gd name="connsiteY11" fmla="*/ 275840 h 606651"/>
              <a:gd name="connsiteX12" fmla="*/ 472012 w 538061"/>
              <a:gd name="connsiteY12" fmla="*/ 302509 h 606651"/>
              <a:gd name="connsiteX13" fmla="*/ 436573 w 538061"/>
              <a:gd name="connsiteY13" fmla="*/ 332151 h 606651"/>
              <a:gd name="connsiteX14" fmla="*/ 422828 w 538061"/>
              <a:gd name="connsiteY14" fmla="*/ 331078 h 606651"/>
              <a:gd name="connsiteX15" fmla="*/ 422828 w 538061"/>
              <a:gd name="connsiteY15" fmla="*/ 277409 h 606651"/>
              <a:gd name="connsiteX16" fmla="*/ 439885 w 538061"/>
              <a:gd name="connsiteY16" fmla="*/ 275840 h 606651"/>
              <a:gd name="connsiteX17" fmla="*/ 282935 w 538061"/>
              <a:gd name="connsiteY17" fmla="*/ 275840 h 606651"/>
              <a:gd name="connsiteX18" fmla="*/ 315145 w 538061"/>
              <a:gd name="connsiteY18" fmla="*/ 302509 h 606651"/>
              <a:gd name="connsiteX19" fmla="*/ 279706 w 538061"/>
              <a:gd name="connsiteY19" fmla="*/ 332151 h 606651"/>
              <a:gd name="connsiteX20" fmla="*/ 265961 w 538061"/>
              <a:gd name="connsiteY20" fmla="*/ 331078 h 606651"/>
              <a:gd name="connsiteX21" fmla="*/ 265961 w 538061"/>
              <a:gd name="connsiteY21" fmla="*/ 277409 h 606651"/>
              <a:gd name="connsiteX22" fmla="*/ 282935 w 538061"/>
              <a:gd name="connsiteY22" fmla="*/ 275840 h 606651"/>
              <a:gd name="connsiteX23" fmla="*/ 90504 w 538061"/>
              <a:gd name="connsiteY23" fmla="*/ 246163 h 606651"/>
              <a:gd name="connsiteX24" fmla="*/ 34828 w 538061"/>
              <a:gd name="connsiteY24" fmla="*/ 427811 h 606651"/>
              <a:gd name="connsiteX25" fmla="*/ 77516 w 538061"/>
              <a:gd name="connsiteY25" fmla="*/ 427811 h 606651"/>
              <a:gd name="connsiteX26" fmla="*/ 90504 w 538061"/>
              <a:gd name="connsiteY26" fmla="*/ 381222 h 606651"/>
              <a:gd name="connsiteX27" fmla="*/ 142622 w 538061"/>
              <a:gd name="connsiteY27" fmla="*/ 381222 h 606651"/>
              <a:gd name="connsiteX28" fmla="*/ 156603 w 538061"/>
              <a:gd name="connsiteY28" fmla="*/ 427811 h 606651"/>
              <a:gd name="connsiteX29" fmla="*/ 200863 w 538061"/>
              <a:gd name="connsiteY29" fmla="*/ 427811 h 606651"/>
              <a:gd name="connsiteX30" fmla="*/ 144442 w 538061"/>
              <a:gd name="connsiteY30" fmla="*/ 246163 h 606651"/>
              <a:gd name="connsiteX31" fmla="*/ 437630 w 538061"/>
              <a:gd name="connsiteY31" fmla="*/ 244759 h 606651"/>
              <a:gd name="connsiteX32" fmla="*/ 382036 w 538061"/>
              <a:gd name="connsiteY32" fmla="*/ 248558 h 606651"/>
              <a:gd name="connsiteX33" fmla="*/ 382036 w 538061"/>
              <a:gd name="connsiteY33" fmla="*/ 427811 h 606651"/>
              <a:gd name="connsiteX34" fmla="*/ 422821 w 538061"/>
              <a:gd name="connsiteY34" fmla="*/ 427811 h 606651"/>
              <a:gd name="connsiteX35" fmla="*/ 422821 w 538061"/>
              <a:gd name="connsiteY35" fmla="*/ 362884 h 606651"/>
              <a:gd name="connsiteX36" fmla="*/ 436885 w 538061"/>
              <a:gd name="connsiteY36" fmla="*/ 363710 h 606651"/>
              <a:gd name="connsiteX37" fmla="*/ 495953 w 538061"/>
              <a:gd name="connsiteY37" fmla="*/ 344545 h 606651"/>
              <a:gd name="connsiteX38" fmla="*/ 512747 w 538061"/>
              <a:gd name="connsiteY38" fmla="*/ 301343 h 606651"/>
              <a:gd name="connsiteX39" fmla="*/ 493306 w 538061"/>
              <a:gd name="connsiteY39" fmla="*/ 259297 h 606651"/>
              <a:gd name="connsiteX40" fmla="*/ 437630 w 538061"/>
              <a:gd name="connsiteY40" fmla="*/ 244759 h 606651"/>
              <a:gd name="connsiteX41" fmla="*/ 280778 w 538061"/>
              <a:gd name="connsiteY41" fmla="*/ 244759 h 606651"/>
              <a:gd name="connsiteX42" fmla="*/ 225185 w 538061"/>
              <a:gd name="connsiteY42" fmla="*/ 248558 h 606651"/>
              <a:gd name="connsiteX43" fmla="*/ 225185 w 538061"/>
              <a:gd name="connsiteY43" fmla="*/ 427811 h 606651"/>
              <a:gd name="connsiteX44" fmla="*/ 265969 w 538061"/>
              <a:gd name="connsiteY44" fmla="*/ 427811 h 606651"/>
              <a:gd name="connsiteX45" fmla="*/ 265969 w 538061"/>
              <a:gd name="connsiteY45" fmla="*/ 362884 h 606651"/>
              <a:gd name="connsiteX46" fmla="*/ 280033 w 538061"/>
              <a:gd name="connsiteY46" fmla="*/ 363710 h 606651"/>
              <a:gd name="connsiteX47" fmla="*/ 339101 w 538061"/>
              <a:gd name="connsiteY47" fmla="*/ 344545 h 606651"/>
              <a:gd name="connsiteX48" fmla="*/ 355894 w 538061"/>
              <a:gd name="connsiteY48" fmla="*/ 301426 h 606651"/>
              <a:gd name="connsiteX49" fmla="*/ 336453 w 538061"/>
              <a:gd name="connsiteY49" fmla="*/ 259297 h 606651"/>
              <a:gd name="connsiteX50" fmla="*/ 280778 w 538061"/>
              <a:gd name="connsiteY50" fmla="*/ 244759 h 606651"/>
              <a:gd name="connsiteX51" fmla="*/ 72469 w 538061"/>
              <a:gd name="connsiteY51" fmla="*/ 23790 h 606651"/>
              <a:gd name="connsiteX52" fmla="*/ 72469 w 538061"/>
              <a:gd name="connsiteY52" fmla="*/ 217003 h 606651"/>
              <a:gd name="connsiteX53" fmla="*/ 465592 w 538061"/>
              <a:gd name="connsiteY53" fmla="*/ 217003 h 606651"/>
              <a:gd name="connsiteX54" fmla="*/ 465592 w 538061"/>
              <a:gd name="connsiteY54" fmla="*/ 157363 h 606651"/>
              <a:gd name="connsiteX55" fmla="*/ 360362 w 538061"/>
              <a:gd name="connsiteY55" fmla="*/ 157363 h 606651"/>
              <a:gd name="connsiteX56" fmla="*/ 348449 w 538061"/>
              <a:gd name="connsiteY56" fmla="*/ 145467 h 606651"/>
              <a:gd name="connsiteX57" fmla="*/ 348449 w 538061"/>
              <a:gd name="connsiteY57" fmla="*/ 23790 h 606651"/>
              <a:gd name="connsiteX58" fmla="*/ 72469 w 538061"/>
              <a:gd name="connsiteY58" fmla="*/ 0 h 606651"/>
              <a:gd name="connsiteX59" fmla="*/ 360362 w 538061"/>
              <a:gd name="connsiteY59" fmla="*/ 0 h 606651"/>
              <a:gd name="connsiteX60" fmla="*/ 363092 w 538061"/>
              <a:gd name="connsiteY60" fmla="*/ 330 h 606651"/>
              <a:gd name="connsiteX61" fmla="*/ 363753 w 538061"/>
              <a:gd name="connsiteY61" fmla="*/ 578 h 606651"/>
              <a:gd name="connsiteX62" fmla="*/ 366070 w 538061"/>
              <a:gd name="connsiteY62" fmla="*/ 1569 h 606651"/>
              <a:gd name="connsiteX63" fmla="*/ 366897 w 538061"/>
              <a:gd name="connsiteY63" fmla="*/ 1983 h 606651"/>
              <a:gd name="connsiteX64" fmla="*/ 369214 w 538061"/>
              <a:gd name="connsiteY64" fmla="*/ 3965 h 606651"/>
              <a:gd name="connsiteX65" fmla="*/ 369296 w 538061"/>
              <a:gd name="connsiteY65" fmla="*/ 4048 h 606651"/>
              <a:gd name="connsiteX66" fmla="*/ 486439 w 538061"/>
              <a:gd name="connsiteY66" fmla="*/ 137703 h 606651"/>
              <a:gd name="connsiteX67" fmla="*/ 489252 w 538061"/>
              <a:gd name="connsiteY67" fmla="*/ 145385 h 606651"/>
              <a:gd name="connsiteX68" fmla="*/ 489417 w 538061"/>
              <a:gd name="connsiteY68" fmla="*/ 146706 h 606651"/>
              <a:gd name="connsiteX69" fmla="*/ 489417 w 538061"/>
              <a:gd name="connsiteY69" fmla="*/ 217003 h 606651"/>
              <a:gd name="connsiteX70" fmla="*/ 503977 w 538061"/>
              <a:gd name="connsiteY70" fmla="*/ 217003 h 606651"/>
              <a:gd name="connsiteX71" fmla="*/ 538061 w 538061"/>
              <a:gd name="connsiteY71" fmla="*/ 250954 h 606651"/>
              <a:gd name="connsiteX72" fmla="*/ 538061 w 538061"/>
              <a:gd name="connsiteY72" fmla="*/ 427811 h 606651"/>
              <a:gd name="connsiteX73" fmla="*/ 503977 w 538061"/>
              <a:gd name="connsiteY73" fmla="*/ 461844 h 606651"/>
              <a:gd name="connsiteX74" fmla="*/ 489417 w 538061"/>
              <a:gd name="connsiteY74" fmla="*/ 461844 h 606651"/>
              <a:gd name="connsiteX75" fmla="*/ 489417 w 538061"/>
              <a:gd name="connsiteY75" fmla="*/ 582861 h 606651"/>
              <a:gd name="connsiteX76" fmla="*/ 465592 w 538061"/>
              <a:gd name="connsiteY76" fmla="*/ 606651 h 606651"/>
              <a:gd name="connsiteX77" fmla="*/ 72469 w 538061"/>
              <a:gd name="connsiteY77" fmla="*/ 606651 h 606651"/>
              <a:gd name="connsiteX78" fmla="*/ 48644 w 538061"/>
              <a:gd name="connsiteY78" fmla="*/ 582861 h 606651"/>
              <a:gd name="connsiteX79" fmla="*/ 48644 w 538061"/>
              <a:gd name="connsiteY79" fmla="*/ 461844 h 606651"/>
              <a:gd name="connsiteX80" fmla="*/ 34084 w 538061"/>
              <a:gd name="connsiteY80" fmla="*/ 461844 h 606651"/>
              <a:gd name="connsiteX81" fmla="*/ 0 w 538061"/>
              <a:gd name="connsiteY81" fmla="*/ 427811 h 606651"/>
              <a:gd name="connsiteX82" fmla="*/ 0 w 538061"/>
              <a:gd name="connsiteY82" fmla="*/ 250954 h 606651"/>
              <a:gd name="connsiteX83" fmla="*/ 34084 w 538061"/>
              <a:gd name="connsiteY83" fmla="*/ 217003 h 606651"/>
              <a:gd name="connsiteX84" fmla="*/ 48644 w 538061"/>
              <a:gd name="connsiteY84" fmla="*/ 217003 h 606651"/>
              <a:gd name="connsiteX85" fmla="*/ 48644 w 538061"/>
              <a:gd name="connsiteY85" fmla="*/ 23790 h 606651"/>
              <a:gd name="connsiteX86" fmla="*/ 72469 w 538061"/>
              <a:gd name="connsiteY86" fmla="*/ 0 h 60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538061" h="606651">
                <a:moveTo>
                  <a:pt x="72469" y="461844"/>
                </a:moveTo>
                <a:lnTo>
                  <a:pt x="72469" y="576418"/>
                </a:lnTo>
                <a:lnTo>
                  <a:pt x="465592" y="576418"/>
                </a:lnTo>
                <a:lnTo>
                  <a:pt x="465592" y="461844"/>
                </a:lnTo>
                <a:close/>
                <a:moveTo>
                  <a:pt x="115587" y="276828"/>
                </a:moveTo>
                <a:lnTo>
                  <a:pt x="116166" y="276828"/>
                </a:lnTo>
                <a:cubicBezTo>
                  <a:pt x="118814" y="287649"/>
                  <a:pt x="122040" y="301114"/>
                  <a:pt x="125350" y="311935"/>
                </a:cubicBezTo>
                <a:lnTo>
                  <a:pt x="136685" y="350428"/>
                </a:lnTo>
                <a:lnTo>
                  <a:pt x="96392" y="350428"/>
                </a:lnTo>
                <a:lnTo>
                  <a:pt x="107230" y="311935"/>
                </a:lnTo>
                <a:cubicBezTo>
                  <a:pt x="110209" y="301361"/>
                  <a:pt x="112939" y="287649"/>
                  <a:pt x="115587" y="276828"/>
                </a:cubicBezTo>
                <a:close/>
                <a:moveTo>
                  <a:pt x="439885" y="275840"/>
                </a:moveTo>
                <a:cubicBezTo>
                  <a:pt x="460420" y="275840"/>
                  <a:pt x="472012" y="285748"/>
                  <a:pt x="472012" y="302509"/>
                </a:cubicBezTo>
                <a:cubicBezTo>
                  <a:pt x="472012" y="321087"/>
                  <a:pt x="458516" y="332151"/>
                  <a:pt x="436573" y="332151"/>
                </a:cubicBezTo>
                <a:cubicBezTo>
                  <a:pt x="430694" y="332151"/>
                  <a:pt x="426306" y="331821"/>
                  <a:pt x="422828" y="331078"/>
                </a:cubicBezTo>
                <a:lnTo>
                  <a:pt x="422828" y="277409"/>
                </a:lnTo>
                <a:cubicBezTo>
                  <a:pt x="425809" y="276583"/>
                  <a:pt x="431440" y="275840"/>
                  <a:pt x="439885" y="275840"/>
                </a:cubicBezTo>
                <a:close/>
                <a:moveTo>
                  <a:pt x="282935" y="275840"/>
                </a:moveTo>
                <a:cubicBezTo>
                  <a:pt x="303553" y="275840"/>
                  <a:pt x="315145" y="285748"/>
                  <a:pt x="315145" y="302509"/>
                </a:cubicBezTo>
                <a:cubicBezTo>
                  <a:pt x="315145" y="321087"/>
                  <a:pt x="301648" y="332151"/>
                  <a:pt x="279706" y="332151"/>
                </a:cubicBezTo>
                <a:cubicBezTo>
                  <a:pt x="273827" y="332151"/>
                  <a:pt x="269438" y="331821"/>
                  <a:pt x="265961" y="331078"/>
                </a:cubicBezTo>
                <a:lnTo>
                  <a:pt x="265961" y="277409"/>
                </a:lnTo>
                <a:cubicBezTo>
                  <a:pt x="268942" y="276583"/>
                  <a:pt x="274572" y="275840"/>
                  <a:pt x="282935" y="275840"/>
                </a:cubicBezTo>
                <a:close/>
                <a:moveTo>
                  <a:pt x="90504" y="246163"/>
                </a:moveTo>
                <a:lnTo>
                  <a:pt x="34828" y="427811"/>
                </a:lnTo>
                <a:lnTo>
                  <a:pt x="77516" y="427811"/>
                </a:lnTo>
                <a:lnTo>
                  <a:pt x="90504" y="381222"/>
                </a:lnTo>
                <a:lnTo>
                  <a:pt x="142622" y="381222"/>
                </a:lnTo>
                <a:lnTo>
                  <a:pt x="156603" y="427811"/>
                </a:lnTo>
                <a:lnTo>
                  <a:pt x="200863" y="427811"/>
                </a:lnTo>
                <a:lnTo>
                  <a:pt x="144442" y="246163"/>
                </a:lnTo>
                <a:close/>
                <a:moveTo>
                  <a:pt x="437630" y="244759"/>
                </a:moveTo>
                <a:cubicBezTo>
                  <a:pt x="412563" y="244759"/>
                  <a:pt x="394694" y="246411"/>
                  <a:pt x="382036" y="248558"/>
                </a:cubicBezTo>
                <a:lnTo>
                  <a:pt x="382036" y="427811"/>
                </a:lnTo>
                <a:lnTo>
                  <a:pt x="422821" y="427811"/>
                </a:lnTo>
                <a:lnTo>
                  <a:pt x="422821" y="362884"/>
                </a:lnTo>
                <a:cubicBezTo>
                  <a:pt x="426544" y="363379"/>
                  <a:pt x="431425" y="363710"/>
                  <a:pt x="436885" y="363710"/>
                </a:cubicBezTo>
                <a:cubicBezTo>
                  <a:pt x="461124" y="363710"/>
                  <a:pt x="481972" y="357762"/>
                  <a:pt x="495953" y="344545"/>
                </a:cubicBezTo>
                <a:cubicBezTo>
                  <a:pt x="506790" y="334302"/>
                  <a:pt x="512747" y="319186"/>
                  <a:pt x="512747" y="301343"/>
                </a:cubicBezTo>
                <a:cubicBezTo>
                  <a:pt x="512747" y="283583"/>
                  <a:pt x="504887" y="268466"/>
                  <a:pt x="493306" y="259297"/>
                </a:cubicBezTo>
                <a:cubicBezTo>
                  <a:pt x="481145" y="249632"/>
                  <a:pt x="463027" y="244759"/>
                  <a:pt x="437630" y="244759"/>
                </a:cubicBezTo>
                <a:close/>
                <a:moveTo>
                  <a:pt x="280778" y="244759"/>
                </a:moveTo>
                <a:cubicBezTo>
                  <a:pt x="255711" y="244759"/>
                  <a:pt x="237925" y="246411"/>
                  <a:pt x="225185" y="248558"/>
                </a:cubicBezTo>
                <a:lnTo>
                  <a:pt x="225185" y="427811"/>
                </a:lnTo>
                <a:lnTo>
                  <a:pt x="265969" y="427811"/>
                </a:lnTo>
                <a:lnTo>
                  <a:pt x="265969" y="362884"/>
                </a:lnTo>
                <a:cubicBezTo>
                  <a:pt x="269692" y="363379"/>
                  <a:pt x="274573" y="363710"/>
                  <a:pt x="280033" y="363710"/>
                </a:cubicBezTo>
                <a:cubicBezTo>
                  <a:pt x="304272" y="363710"/>
                  <a:pt x="325120" y="357762"/>
                  <a:pt x="339101" y="344545"/>
                </a:cubicBezTo>
                <a:cubicBezTo>
                  <a:pt x="349938" y="334302"/>
                  <a:pt x="355894" y="319186"/>
                  <a:pt x="355894" y="301426"/>
                </a:cubicBezTo>
                <a:cubicBezTo>
                  <a:pt x="355894" y="283583"/>
                  <a:pt x="348035" y="268466"/>
                  <a:pt x="336453" y="259297"/>
                </a:cubicBezTo>
                <a:cubicBezTo>
                  <a:pt x="324292" y="249632"/>
                  <a:pt x="306175" y="244759"/>
                  <a:pt x="280778" y="244759"/>
                </a:cubicBezTo>
                <a:close/>
                <a:moveTo>
                  <a:pt x="72469" y="23790"/>
                </a:moveTo>
                <a:lnTo>
                  <a:pt x="72469" y="217003"/>
                </a:lnTo>
                <a:lnTo>
                  <a:pt x="465592" y="217003"/>
                </a:lnTo>
                <a:lnTo>
                  <a:pt x="465592" y="157363"/>
                </a:lnTo>
                <a:lnTo>
                  <a:pt x="360362" y="157363"/>
                </a:lnTo>
                <a:cubicBezTo>
                  <a:pt x="353743" y="157363"/>
                  <a:pt x="348449" y="152076"/>
                  <a:pt x="348449" y="145467"/>
                </a:cubicBezTo>
                <a:lnTo>
                  <a:pt x="348449" y="23790"/>
                </a:lnTo>
                <a:close/>
                <a:moveTo>
                  <a:pt x="72469" y="0"/>
                </a:moveTo>
                <a:lnTo>
                  <a:pt x="360362" y="0"/>
                </a:lnTo>
                <a:cubicBezTo>
                  <a:pt x="361272" y="0"/>
                  <a:pt x="362182" y="165"/>
                  <a:pt x="363092" y="330"/>
                </a:cubicBezTo>
                <a:cubicBezTo>
                  <a:pt x="363340" y="413"/>
                  <a:pt x="363505" y="496"/>
                  <a:pt x="363753" y="578"/>
                </a:cubicBezTo>
                <a:cubicBezTo>
                  <a:pt x="364581" y="826"/>
                  <a:pt x="365325" y="1156"/>
                  <a:pt x="366070" y="1569"/>
                </a:cubicBezTo>
                <a:cubicBezTo>
                  <a:pt x="366318" y="1652"/>
                  <a:pt x="366566" y="1817"/>
                  <a:pt x="366897" y="1983"/>
                </a:cubicBezTo>
                <a:cubicBezTo>
                  <a:pt x="367724" y="2561"/>
                  <a:pt x="368552" y="3222"/>
                  <a:pt x="369214" y="3965"/>
                </a:cubicBezTo>
                <a:cubicBezTo>
                  <a:pt x="369214" y="4048"/>
                  <a:pt x="369296" y="4048"/>
                  <a:pt x="369296" y="4048"/>
                </a:cubicBezTo>
                <a:lnTo>
                  <a:pt x="486439" y="137703"/>
                </a:lnTo>
                <a:cubicBezTo>
                  <a:pt x="488342" y="139850"/>
                  <a:pt x="489252" y="142576"/>
                  <a:pt x="489252" y="145385"/>
                </a:cubicBezTo>
                <a:cubicBezTo>
                  <a:pt x="489335" y="145798"/>
                  <a:pt x="489417" y="146293"/>
                  <a:pt x="489417" y="146706"/>
                </a:cubicBezTo>
                <a:lnTo>
                  <a:pt x="489417" y="217003"/>
                </a:lnTo>
                <a:lnTo>
                  <a:pt x="503977" y="217003"/>
                </a:lnTo>
                <a:cubicBezTo>
                  <a:pt x="522839" y="217003"/>
                  <a:pt x="538061" y="232203"/>
                  <a:pt x="538061" y="250954"/>
                </a:cubicBezTo>
                <a:lnTo>
                  <a:pt x="538061" y="427811"/>
                </a:lnTo>
                <a:cubicBezTo>
                  <a:pt x="538061" y="446563"/>
                  <a:pt x="522839" y="461844"/>
                  <a:pt x="503977" y="461844"/>
                </a:cubicBezTo>
                <a:lnTo>
                  <a:pt x="489417" y="461844"/>
                </a:lnTo>
                <a:lnTo>
                  <a:pt x="489417" y="582861"/>
                </a:lnTo>
                <a:cubicBezTo>
                  <a:pt x="489417" y="595995"/>
                  <a:pt x="478745" y="606651"/>
                  <a:pt x="465592" y="606651"/>
                </a:cubicBezTo>
                <a:lnTo>
                  <a:pt x="72469" y="606651"/>
                </a:lnTo>
                <a:cubicBezTo>
                  <a:pt x="59316" y="606651"/>
                  <a:pt x="48644" y="595995"/>
                  <a:pt x="48644" y="582861"/>
                </a:cubicBezTo>
                <a:lnTo>
                  <a:pt x="48644" y="461844"/>
                </a:lnTo>
                <a:lnTo>
                  <a:pt x="34084" y="461844"/>
                </a:lnTo>
                <a:cubicBezTo>
                  <a:pt x="15222" y="461844"/>
                  <a:pt x="0" y="446563"/>
                  <a:pt x="0" y="427811"/>
                </a:cubicBezTo>
                <a:lnTo>
                  <a:pt x="0" y="250954"/>
                </a:lnTo>
                <a:cubicBezTo>
                  <a:pt x="0" y="232203"/>
                  <a:pt x="15222" y="217003"/>
                  <a:pt x="34084" y="217003"/>
                </a:cubicBezTo>
                <a:lnTo>
                  <a:pt x="48644" y="217003"/>
                </a:lnTo>
                <a:lnTo>
                  <a:pt x="48644" y="23790"/>
                </a:lnTo>
                <a:cubicBezTo>
                  <a:pt x="48644" y="10656"/>
                  <a:pt x="59316" y="0"/>
                  <a:pt x="72469" y="0"/>
                </a:cubicBezTo>
                <a:close/>
              </a:path>
            </a:pathLst>
          </a:custGeom>
          <a:solidFill>
            <a:srgbClr val="4AABC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6" name="validate-search_64702"/>
          <p:cNvSpPr>
            <a:spLocks noChangeAspect="1"/>
          </p:cNvSpPr>
          <p:nvPr>
            <p:custDataLst>
              <p:tags r:id="rId14"/>
            </p:custDataLst>
          </p:nvPr>
        </p:nvSpPr>
        <p:spPr bwMode="auto">
          <a:xfrm>
            <a:off x="3822914" y="4124247"/>
            <a:ext cx="304843" cy="304372"/>
          </a:xfrm>
          <a:custGeom>
            <a:avLst/>
            <a:gdLst>
              <a:gd name="connsiteX0" fmla="*/ 444103 w 607089"/>
              <a:gd name="connsiteY0" fmla="*/ 163584 h 606152"/>
              <a:gd name="connsiteX1" fmla="*/ 469914 w 607089"/>
              <a:gd name="connsiteY1" fmla="*/ 176766 h 606152"/>
              <a:gd name="connsiteX2" fmla="*/ 475193 w 607089"/>
              <a:gd name="connsiteY2" fmla="*/ 220412 h 606152"/>
              <a:gd name="connsiteX3" fmla="*/ 378258 w 607089"/>
              <a:gd name="connsiteY3" fmla="*/ 317225 h 606152"/>
              <a:gd name="connsiteX4" fmla="*/ 346435 w 607089"/>
              <a:gd name="connsiteY4" fmla="*/ 330260 h 606152"/>
              <a:gd name="connsiteX5" fmla="*/ 313879 w 607089"/>
              <a:gd name="connsiteY5" fmla="*/ 316492 h 606152"/>
              <a:gd name="connsiteX6" fmla="*/ 248913 w 607089"/>
              <a:gd name="connsiteY6" fmla="*/ 251755 h 606152"/>
              <a:gd name="connsiteX7" fmla="*/ 242021 w 607089"/>
              <a:gd name="connsiteY7" fmla="*/ 228760 h 606152"/>
              <a:gd name="connsiteX8" fmla="*/ 254926 w 607089"/>
              <a:gd name="connsiteY8" fmla="*/ 208695 h 606152"/>
              <a:gd name="connsiteX9" fmla="*/ 280883 w 607089"/>
              <a:gd name="connsiteY9" fmla="*/ 195074 h 606152"/>
              <a:gd name="connsiteX10" fmla="*/ 297894 w 607089"/>
              <a:gd name="connsiteY10" fmla="*/ 202836 h 606152"/>
              <a:gd name="connsiteX11" fmla="*/ 342036 w 607089"/>
              <a:gd name="connsiteY11" fmla="*/ 246922 h 606152"/>
              <a:gd name="connsiteX12" fmla="*/ 346435 w 607089"/>
              <a:gd name="connsiteY12" fmla="*/ 249705 h 606152"/>
              <a:gd name="connsiteX13" fmla="*/ 350541 w 607089"/>
              <a:gd name="connsiteY13" fmla="*/ 247068 h 606152"/>
              <a:gd name="connsiteX14" fmla="*/ 426212 w 607089"/>
              <a:gd name="connsiteY14" fmla="*/ 171493 h 606152"/>
              <a:gd name="connsiteX15" fmla="*/ 444103 w 607089"/>
              <a:gd name="connsiteY15" fmla="*/ 163584 h 606152"/>
              <a:gd name="connsiteX16" fmla="*/ 360877 w 607089"/>
              <a:gd name="connsiteY16" fmla="*/ 64177 h 606152"/>
              <a:gd name="connsiteX17" fmla="*/ 232178 w 607089"/>
              <a:gd name="connsiteY17" fmla="*/ 117334 h 606152"/>
              <a:gd name="connsiteX18" fmla="*/ 232178 w 607089"/>
              <a:gd name="connsiteY18" fmla="*/ 374333 h 606152"/>
              <a:gd name="connsiteX19" fmla="*/ 489575 w 607089"/>
              <a:gd name="connsiteY19" fmla="*/ 374333 h 606152"/>
              <a:gd name="connsiteX20" fmla="*/ 489575 w 607089"/>
              <a:gd name="connsiteY20" fmla="*/ 117334 h 606152"/>
              <a:gd name="connsiteX21" fmla="*/ 360877 w 607089"/>
              <a:gd name="connsiteY21" fmla="*/ 64177 h 606152"/>
              <a:gd name="connsiteX22" fmla="*/ 360876 w 607089"/>
              <a:gd name="connsiteY22" fmla="*/ 0 h 606152"/>
              <a:gd name="connsiteX23" fmla="*/ 535041 w 607089"/>
              <a:gd name="connsiteY23" fmla="*/ 71938 h 606152"/>
              <a:gd name="connsiteX24" fmla="*/ 535041 w 607089"/>
              <a:gd name="connsiteY24" fmla="*/ 419729 h 606152"/>
              <a:gd name="connsiteX25" fmla="*/ 237751 w 607089"/>
              <a:gd name="connsiteY25" fmla="*/ 456778 h 606152"/>
              <a:gd name="connsiteX26" fmla="*/ 225138 w 607089"/>
              <a:gd name="connsiteY26" fmla="*/ 458388 h 606152"/>
              <a:gd name="connsiteX27" fmla="*/ 99740 w 607089"/>
              <a:gd name="connsiteY27" fmla="*/ 583593 h 606152"/>
              <a:gd name="connsiteX28" fmla="*/ 17607 w 607089"/>
              <a:gd name="connsiteY28" fmla="*/ 592379 h 606152"/>
              <a:gd name="connsiteX29" fmla="*/ 13794 w 607089"/>
              <a:gd name="connsiteY29" fmla="*/ 588572 h 606152"/>
              <a:gd name="connsiteX30" fmla="*/ 22594 w 607089"/>
              <a:gd name="connsiteY30" fmla="*/ 506567 h 606152"/>
              <a:gd name="connsiteX31" fmla="*/ 148139 w 607089"/>
              <a:gd name="connsiteY31" fmla="*/ 381069 h 606152"/>
              <a:gd name="connsiteX32" fmla="*/ 149606 w 607089"/>
              <a:gd name="connsiteY32" fmla="*/ 368768 h 606152"/>
              <a:gd name="connsiteX33" fmla="*/ 186712 w 607089"/>
              <a:gd name="connsiteY33" fmla="*/ 71938 h 606152"/>
              <a:gd name="connsiteX34" fmla="*/ 360876 w 607089"/>
              <a:gd name="connsiteY34" fmla="*/ 0 h 60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089" h="606152">
                <a:moveTo>
                  <a:pt x="444103" y="163584"/>
                </a:moveTo>
                <a:cubicBezTo>
                  <a:pt x="452462" y="163584"/>
                  <a:pt x="461261" y="167978"/>
                  <a:pt x="469914" y="176766"/>
                </a:cubicBezTo>
                <a:cubicBezTo>
                  <a:pt x="485459" y="192291"/>
                  <a:pt x="487365" y="208256"/>
                  <a:pt x="475193" y="220412"/>
                </a:cubicBezTo>
                <a:lnTo>
                  <a:pt x="378258" y="317225"/>
                </a:lnTo>
                <a:cubicBezTo>
                  <a:pt x="369459" y="326013"/>
                  <a:pt x="359047" y="330260"/>
                  <a:pt x="346435" y="330260"/>
                </a:cubicBezTo>
                <a:cubicBezTo>
                  <a:pt x="337783" y="330260"/>
                  <a:pt x="325171" y="327917"/>
                  <a:pt x="313879" y="316492"/>
                </a:cubicBezTo>
                <a:lnTo>
                  <a:pt x="248913" y="251755"/>
                </a:lnTo>
                <a:cubicBezTo>
                  <a:pt x="242314" y="245018"/>
                  <a:pt x="239821" y="237109"/>
                  <a:pt x="242021" y="228760"/>
                </a:cubicBezTo>
                <a:cubicBezTo>
                  <a:pt x="243634" y="222463"/>
                  <a:pt x="247887" y="215872"/>
                  <a:pt x="254926" y="208695"/>
                </a:cubicBezTo>
                <a:cubicBezTo>
                  <a:pt x="264165" y="199614"/>
                  <a:pt x="272670" y="195074"/>
                  <a:pt x="280883" y="195074"/>
                </a:cubicBezTo>
                <a:cubicBezTo>
                  <a:pt x="287042" y="195074"/>
                  <a:pt x="292761" y="197710"/>
                  <a:pt x="297894" y="202836"/>
                </a:cubicBezTo>
                <a:cubicBezTo>
                  <a:pt x="298187" y="203129"/>
                  <a:pt x="326491" y="231397"/>
                  <a:pt x="342036" y="246922"/>
                </a:cubicBezTo>
                <a:cubicBezTo>
                  <a:pt x="343649" y="248533"/>
                  <a:pt x="344529" y="249705"/>
                  <a:pt x="346435" y="249705"/>
                </a:cubicBezTo>
                <a:cubicBezTo>
                  <a:pt x="348195" y="249705"/>
                  <a:pt x="349075" y="248533"/>
                  <a:pt x="350541" y="247068"/>
                </a:cubicBezTo>
                <a:cubicBezTo>
                  <a:pt x="376058" y="221584"/>
                  <a:pt x="425626" y="172079"/>
                  <a:pt x="426212" y="171493"/>
                </a:cubicBezTo>
                <a:cubicBezTo>
                  <a:pt x="431492" y="166220"/>
                  <a:pt x="437504" y="163584"/>
                  <a:pt x="444103" y="163584"/>
                </a:cubicBezTo>
                <a:close/>
                <a:moveTo>
                  <a:pt x="360877" y="64177"/>
                </a:moveTo>
                <a:cubicBezTo>
                  <a:pt x="314274" y="64177"/>
                  <a:pt x="267671" y="81896"/>
                  <a:pt x="232178" y="117334"/>
                </a:cubicBezTo>
                <a:cubicBezTo>
                  <a:pt x="161192" y="188210"/>
                  <a:pt x="161192" y="303457"/>
                  <a:pt x="232178" y="374333"/>
                </a:cubicBezTo>
                <a:cubicBezTo>
                  <a:pt x="303164" y="445209"/>
                  <a:pt x="418589" y="445209"/>
                  <a:pt x="489575" y="374333"/>
                </a:cubicBezTo>
                <a:cubicBezTo>
                  <a:pt x="560560" y="303457"/>
                  <a:pt x="560560" y="188210"/>
                  <a:pt x="489575" y="117334"/>
                </a:cubicBezTo>
                <a:cubicBezTo>
                  <a:pt x="454082" y="81896"/>
                  <a:pt x="407479" y="64177"/>
                  <a:pt x="360877" y="64177"/>
                </a:cubicBezTo>
                <a:close/>
                <a:moveTo>
                  <a:pt x="360876" y="0"/>
                </a:moveTo>
                <a:cubicBezTo>
                  <a:pt x="423942" y="0"/>
                  <a:pt x="487008" y="23980"/>
                  <a:pt x="535041" y="71938"/>
                </a:cubicBezTo>
                <a:cubicBezTo>
                  <a:pt x="631106" y="167855"/>
                  <a:pt x="631106" y="323812"/>
                  <a:pt x="535041" y="419729"/>
                </a:cubicBezTo>
                <a:cubicBezTo>
                  <a:pt x="453495" y="501148"/>
                  <a:pt x="332350" y="513449"/>
                  <a:pt x="237751" y="456778"/>
                </a:cubicBezTo>
                <a:cubicBezTo>
                  <a:pt x="237751" y="456778"/>
                  <a:pt x="230858" y="452677"/>
                  <a:pt x="225138" y="458388"/>
                </a:cubicBezTo>
                <a:cubicBezTo>
                  <a:pt x="193752" y="489726"/>
                  <a:pt x="99740" y="583593"/>
                  <a:pt x="99740" y="583593"/>
                </a:cubicBezTo>
                <a:cubicBezTo>
                  <a:pt x="74660" y="608634"/>
                  <a:pt x="39754" y="614638"/>
                  <a:pt x="17607" y="592379"/>
                </a:cubicBezTo>
                <a:lnTo>
                  <a:pt x="13794" y="588572"/>
                </a:lnTo>
                <a:cubicBezTo>
                  <a:pt x="-8499" y="566460"/>
                  <a:pt x="-2486" y="531608"/>
                  <a:pt x="22594" y="506567"/>
                </a:cubicBezTo>
                <a:cubicBezTo>
                  <a:pt x="22594" y="506567"/>
                  <a:pt x="116753" y="412407"/>
                  <a:pt x="148139" y="381069"/>
                </a:cubicBezTo>
                <a:cubicBezTo>
                  <a:pt x="153712" y="375651"/>
                  <a:pt x="149606" y="368768"/>
                  <a:pt x="149606" y="368768"/>
                </a:cubicBezTo>
                <a:cubicBezTo>
                  <a:pt x="92846" y="274316"/>
                  <a:pt x="105166" y="153358"/>
                  <a:pt x="186712" y="71938"/>
                </a:cubicBezTo>
                <a:cubicBezTo>
                  <a:pt x="234745" y="23980"/>
                  <a:pt x="297810" y="0"/>
                  <a:pt x="360876" y="0"/>
                </a:cubicBezTo>
                <a:close/>
              </a:path>
            </a:pathLst>
          </a:custGeom>
          <a:solidFill>
            <a:srgbClr val="4AABC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7" name="settings_320253"/>
          <p:cNvSpPr>
            <a:spLocks noChangeAspect="1"/>
          </p:cNvSpPr>
          <p:nvPr>
            <p:custDataLst>
              <p:tags r:id="rId15"/>
            </p:custDataLst>
          </p:nvPr>
        </p:nvSpPr>
        <p:spPr bwMode="auto">
          <a:xfrm>
            <a:off x="6318040" y="2153680"/>
            <a:ext cx="304843" cy="304382"/>
          </a:xfrm>
          <a:custGeom>
            <a:avLst/>
            <a:gdLst>
              <a:gd name="connsiteX0" fmla="*/ 303820 w 607639"/>
              <a:gd name="connsiteY0" fmla="*/ 278099 h 606722"/>
              <a:gd name="connsiteX1" fmla="*/ 329118 w 607639"/>
              <a:gd name="connsiteY1" fmla="*/ 303362 h 606722"/>
              <a:gd name="connsiteX2" fmla="*/ 303820 w 607639"/>
              <a:gd name="connsiteY2" fmla="*/ 328625 h 606722"/>
              <a:gd name="connsiteX3" fmla="*/ 278522 w 607639"/>
              <a:gd name="connsiteY3" fmla="*/ 303362 h 606722"/>
              <a:gd name="connsiteX4" fmla="*/ 303820 w 607639"/>
              <a:gd name="connsiteY4" fmla="*/ 278099 h 606722"/>
              <a:gd name="connsiteX5" fmla="*/ 303775 w 607639"/>
              <a:gd name="connsiteY5" fmla="*/ 252735 h 606722"/>
              <a:gd name="connsiteX6" fmla="*/ 253140 w 607639"/>
              <a:gd name="connsiteY6" fmla="*/ 303317 h 606722"/>
              <a:gd name="connsiteX7" fmla="*/ 303775 w 607639"/>
              <a:gd name="connsiteY7" fmla="*/ 353900 h 606722"/>
              <a:gd name="connsiteX8" fmla="*/ 354410 w 607639"/>
              <a:gd name="connsiteY8" fmla="*/ 303317 h 606722"/>
              <a:gd name="connsiteX9" fmla="*/ 303775 w 607639"/>
              <a:gd name="connsiteY9" fmla="*/ 252735 h 606722"/>
              <a:gd name="connsiteX10" fmla="*/ 303775 w 607639"/>
              <a:gd name="connsiteY10" fmla="*/ 202241 h 606722"/>
              <a:gd name="connsiteX11" fmla="*/ 405045 w 607639"/>
              <a:gd name="connsiteY11" fmla="*/ 303317 h 606722"/>
              <a:gd name="connsiteX12" fmla="*/ 303775 w 607639"/>
              <a:gd name="connsiteY12" fmla="*/ 404482 h 606722"/>
              <a:gd name="connsiteX13" fmla="*/ 202593 w 607639"/>
              <a:gd name="connsiteY13" fmla="*/ 303317 h 606722"/>
              <a:gd name="connsiteX14" fmla="*/ 303775 w 607639"/>
              <a:gd name="connsiteY14" fmla="*/ 202241 h 606722"/>
              <a:gd name="connsiteX15" fmla="*/ 303775 w 607639"/>
              <a:gd name="connsiteY15" fmla="*/ 151703 h 606722"/>
              <a:gd name="connsiteX16" fmla="*/ 151932 w 607639"/>
              <a:gd name="connsiteY16" fmla="*/ 303317 h 606722"/>
              <a:gd name="connsiteX17" fmla="*/ 303775 w 607639"/>
              <a:gd name="connsiteY17" fmla="*/ 455019 h 606722"/>
              <a:gd name="connsiteX18" fmla="*/ 455707 w 607639"/>
              <a:gd name="connsiteY18" fmla="*/ 303317 h 606722"/>
              <a:gd name="connsiteX19" fmla="*/ 303775 w 607639"/>
              <a:gd name="connsiteY19" fmla="*/ 151703 h 606722"/>
              <a:gd name="connsiteX20" fmla="*/ 253131 w 607639"/>
              <a:gd name="connsiteY20" fmla="*/ 0 h 606722"/>
              <a:gd name="connsiteX21" fmla="*/ 354419 w 607639"/>
              <a:gd name="connsiteY21" fmla="*/ 0 h 606722"/>
              <a:gd name="connsiteX22" fmla="*/ 379786 w 607639"/>
              <a:gd name="connsiteY22" fmla="*/ 25239 h 606722"/>
              <a:gd name="connsiteX23" fmla="*/ 379786 w 607639"/>
              <a:gd name="connsiteY23" fmla="*/ 62387 h 606722"/>
              <a:gd name="connsiteX24" fmla="*/ 420639 w 607639"/>
              <a:gd name="connsiteY24" fmla="*/ 79451 h 606722"/>
              <a:gd name="connsiteX25" fmla="*/ 446985 w 607639"/>
              <a:gd name="connsiteY25" fmla="*/ 53145 h 606722"/>
              <a:gd name="connsiteX26" fmla="*/ 482854 w 607639"/>
              <a:gd name="connsiteY26" fmla="*/ 53145 h 606722"/>
              <a:gd name="connsiteX27" fmla="*/ 554414 w 607639"/>
              <a:gd name="connsiteY27" fmla="*/ 124597 h 606722"/>
              <a:gd name="connsiteX28" fmla="*/ 554414 w 607639"/>
              <a:gd name="connsiteY28" fmla="*/ 160323 h 606722"/>
              <a:gd name="connsiteX29" fmla="*/ 528069 w 607639"/>
              <a:gd name="connsiteY29" fmla="*/ 186629 h 606722"/>
              <a:gd name="connsiteX30" fmla="*/ 545158 w 607639"/>
              <a:gd name="connsiteY30" fmla="*/ 227510 h 606722"/>
              <a:gd name="connsiteX31" fmla="*/ 582273 w 607639"/>
              <a:gd name="connsiteY31" fmla="*/ 227510 h 606722"/>
              <a:gd name="connsiteX32" fmla="*/ 607639 w 607639"/>
              <a:gd name="connsiteY32" fmla="*/ 252749 h 606722"/>
              <a:gd name="connsiteX33" fmla="*/ 607639 w 607639"/>
              <a:gd name="connsiteY33" fmla="*/ 353884 h 606722"/>
              <a:gd name="connsiteX34" fmla="*/ 582273 w 607639"/>
              <a:gd name="connsiteY34" fmla="*/ 379212 h 606722"/>
              <a:gd name="connsiteX35" fmla="*/ 545158 w 607639"/>
              <a:gd name="connsiteY35" fmla="*/ 379212 h 606722"/>
              <a:gd name="connsiteX36" fmla="*/ 528069 w 607639"/>
              <a:gd name="connsiteY36" fmla="*/ 420004 h 606722"/>
              <a:gd name="connsiteX37" fmla="*/ 554414 w 607639"/>
              <a:gd name="connsiteY37" fmla="*/ 446310 h 606722"/>
              <a:gd name="connsiteX38" fmla="*/ 554414 w 607639"/>
              <a:gd name="connsiteY38" fmla="*/ 482125 h 606722"/>
              <a:gd name="connsiteX39" fmla="*/ 482854 w 607639"/>
              <a:gd name="connsiteY39" fmla="*/ 553577 h 606722"/>
              <a:gd name="connsiteX40" fmla="*/ 446985 w 607639"/>
              <a:gd name="connsiteY40" fmla="*/ 553577 h 606722"/>
              <a:gd name="connsiteX41" fmla="*/ 420639 w 607639"/>
              <a:gd name="connsiteY41" fmla="*/ 527271 h 606722"/>
              <a:gd name="connsiteX42" fmla="*/ 379786 w 607639"/>
              <a:gd name="connsiteY42" fmla="*/ 544246 h 606722"/>
              <a:gd name="connsiteX43" fmla="*/ 379786 w 607639"/>
              <a:gd name="connsiteY43" fmla="*/ 581394 h 606722"/>
              <a:gd name="connsiteX44" fmla="*/ 354419 w 607639"/>
              <a:gd name="connsiteY44" fmla="*/ 606722 h 606722"/>
              <a:gd name="connsiteX45" fmla="*/ 253131 w 607639"/>
              <a:gd name="connsiteY45" fmla="*/ 606722 h 606722"/>
              <a:gd name="connsiteX46" fmla="*/ 227854 w 607639"/>
              <a:gd name="connsiteY46" fmla="*/ 581394 h 606722"/>
              <a:gd name="connsiteX47" fmla="*/ 227854 w 607639"/>
              <a:gd name="connsiteY47" fmla="*/ 544246 h 606722"/>
              <a:gd name="connsiteX48" fmla="*/ 186911 w 607639"/>
              <a:gd name="connsiteY48" fmla="*/ 527271 h 606722"/>
              <a:gd name="connsiteX49" fmla="*/ 160566 w 607639"/>
              <a:gd name="connsiteY49" fmla="*/ 553577 h 606722"/>
              <a:gd name="connsiteX50" fmla="*/ 124786 w 607639"/>
              <a:gd name="connsiteY50" fmla="*/ 553577 h 606722"/>
              <a:gd name="connsiteX51" fmla="*/ 53225 w 607639"/>
              <a:gd name="connsiteY51" fmla="*/ 482125 h 606722"/>
              <a:gd name="connsiteX52" fmla="*/ 53225 w 607639"/>
              <a:gd name="connsiteY52" fmla="*/ 446310 h 606722"/>
              <a:gd name="connsiteX53" fmla="*/ 79482 w 607639"/>
              <a:gd name="connsiteY53" fmla="*/ 420004 h 606722"/>
              <a:gd name="connsiteX54" fmla="*/ 62482 w 607639"/>
              <a:gd name="connsiteY54" fmla="*/ 379212 h 606722"/>
              <a:gd name="connsiteX55" fmla="*/ 25278 w 607639"/>
              <a:gd name="connsiteY55" fmla="*/ 379212 h 606722"/>
              <a:gd name="connsiteX56" fmla="*/ 0 w 607639"/>
              <a:gd name="connsiteY56" fmla="*/ 353884 h 606722"/>
              <a:gd name="connsiteX57" fmla="*/ 0 w 607639"/>
              <a:gd name="connsiteY57" fmla="*/ 252749 h 606722"/>
              <a:gd name="connsiteX58" fmla="*/ 25278 w 607639"/>
              <a:gd name="connsiteY58" fmla="*/ 227510 h 606722"/>
              <a:gd name="connsiteX59" fmla="*/ 62482 w 607639"/>
              <a:gd name="connsiteY59" fmla="*/ 227510 h 606722"/>
              <a:gd name="connsiteX60" fmla="*/ 79482 w 607639"/>
              <a:gd name="connsiteY60" fmla="*/ 186629 h 606722"/>
              <a:gd name="connsiteX61" fmla="*/ 53225 w 607639"/>
              <a:gd name="connsiteY61" fmla="*/ 160323 h 606722"/>
              <a:gd name="connsiteX62" fmla="*/ 53225 w 607639"/>
              <a:gd name="connsiteY62" fmla="*/ 124597 h 606722"/>
              <a:gd name="connsiteX63" fmla="*/ 124786 w 607639"/>
              <a:gd name="connsiteY63" fmla="*/ 53145 h 606722"/>
              <a:gd name="connsiteX64" fmla="*/ 160566 w 607639"/>
              <a:gd name="connsiteY64" fmla="*/ 53145 h 606722"/>
              <a:gd name="connsiteX65" fmla="*/ 186911 w 607639"/>
              <a:gd name="connsiteY65" fmla="*/ 79451 h 606722"/>
              <a:gd name="connsiteX66" fmla="*/ 227854 w 607639"/>
              <a:gd name="connsiteY66" fmla="*/ 62387 h 606722"/>
              <a:gd name="connsiteX67" fmla="*/ 227854 w 607639"/>
              <a:gd name="connsiteY67" fmla="*/ 25239 h 606722"/>
              <a:gd name="connsiteX68" fmla="*/ 253131 w 607639"/>
              <a:gd name="connsiteY68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606722">
                <a:moveTo>
                  <a:pt x="303820" y="278099"/>
                </a:moveTo>
                <a:cubicBezTo>
                  <a:pt x="317792" y="278099"/>
                  <a:pt x="329118" y="289410"/>
                  <a:pt x="329118" y="303362"/>
                </a:cubicBezTo>
                <a:cubicBezTo>
                  <a:pt x="329118" y="317314"/>
                  <a:pt x="317792" y="328625"/>
                  <a:pt x="303820" y="328625"/>
                </a:cubicBezTo>
                <a:cubicBezTo>
                  <a:pt x="289848" y="328625"/>
                  <a:pt x="278522" y="317314"/>
                  <a:pt x="278522" y="303362"/>
                </a:cubicBezTo>
                <a:cubicBezTo>
                  <a:pt x="278522" y="289410"/>
                  <a:pt x="289848" y="278099"/>
                  <a:pt x="303820" y="278099"/>
                </a:cubicBezTo>
                <a:close/>
                <a:moveTo>
                  <a:pt x="303775" y="252735"/>
                </a:moveTo>
                <a:cubicBezTo>
                  <a:pt x="275921" y="252735"/>
                  <a:pt x="253140" y="275492"/>
                  <a:pt x="253140" y="303317"/>
                </a:cubicBezTo>
                <a:cubicBezTo>
                  <a:pt x="253140" y="331231"/>
                  <a:pt x="275921" y="353900"/>
                  <a:pt x="303775" y="353900"/>
                </a:cubicBezTo>
                <a:cubicBezTo>
                  <a:pt x="331718" y="353900"/>
                  <a:pt x="354410" y="331231"/>
                  <a:pt x="354410" y="303317"/>
                </a:cubicBezTo>
                <a:cubicBezTo>
                  <a:pt x="354410" y="275492"/>
                  <a:pt x="331718" y="252735"/>
                  <a:pt x="303775" y="252735"/>
                </a:cubicBezTo>
                <a:close/>
                <a:moveTo>
                  <a:pt x="303775" y="202241"/>
                </a:moveTo>
                <a:cubicBezTo>
                  <a:pt x="359660" y="202241"/>
                  <a:pt x="405045" y="247579"/>
                  <a:pt x="405045" y="303317"/>
                </a:cubicBezTo>
                <a:cubicBezTo>
                  <a:pt x="405045" y="359144"/>
                  <a:pt x="359660" y="404482"/>
                  <a:pt x="303775" y="404482"/>
                </a:cubicBezTo>
                <a:cubicBezTo>
                  <a:pt x="247978" y="404482"/>
                  <a:pt x="202593" y="359144"/>
                  <a:pt x="202593" y="303317"/>
                </a:cubicBezTo>
                <a:cubicBezTo>
                  <a:pt x="202593" y="247579"/>
                  <a:pt x="247978" y="202241"/>
                  <a:pt x="303775" y="202241"/>
                </a:cubicBezTo>
                <a:close/>
                <a:moveTo>
                  <a:pt x="303775" y="151703"/>
                </a:moveTo>
                <a:cubicBezTo>
                  <a:pt x="220021" y="151703"/>
                  <a:pt x="151932" y="219689"/>
                  <a:pt x="151932" y="303317"/>
                </a:cubicBezTo>
                <a:cubicBezTo>
                  <a:pt x="151932" y="387033"/>
                  <a:pt x="220021" y="455019"/>
                  <a:pt x="303775" y="455019"/>
                </a:cubicBezTo>
                <a:cubicBezTo>
                  <a:pt x="387618" y="455019"/>
                  <a:pt x="455707" y="387033"/>
                  <a:pt x="455707" y="303317"/>
                </a:cubicBezTo>
                <a:cubicBezTo>
                  <a:pt x="455707" y="219689"/>
                  <a:pt x="387618" y="151703"/>
                  <a:pt x="303775" y="151703"/>
                </a:cubicBezTo>
                <a:close/>
                <a:moveTo>
                  <a:pt x="253131" y="0"/>
                </a:moveTo>
                <a:lnTo>
                  <a:pt x="354419" y="0"/>
                </a:lnTo>
                <a:cubicBezTo>
                  <a:pt x="368482" y="0"/>
                  <a:pt x="379786" y="11287"/>
                  <a:pt x="379786" y="25239"/>
                </a:cubicBezTo>
                <a:lnTo>
                  <a:pt x="379786" y="62387"/>
                </a:lnTo>
                <a:cubicBezTo>
                  <a:pt x="393849" y="66831"/>
                  <a:pt x="407555" y="72519"/>
                  <a:pt x="420639" y="79451"/>
                </a:cubicBezTo>
                <a:lnTo>
                  <a:pt x="446985" y="53145"/>
                </a:lnTo>
                <a:cubicBezTo>
                  <a:pt x="456953" y="43191"/>
                  <a:pt x="472974" y="43191"/>
                  <a:pt x="482854" y="53145"/>
                </a:cubicBezTo>
                <a:lnTo>
                  <a:pt x="554414" y="124597"/>
                </a:lnTo>
                <a:cubicBezTo>
                  <a:pt x="564294" y="134462"/>
                  <a:pt x="564294" y="150459"/>
                  <a:pt x="554414" y="160323"/>
                </a:cubicBezTo>
                <a:lnTo>
                  <a:pt x="528069" y="186629"/>
                </a:lnTo>
                <a:cubicBezTo>
                  <a:pt x="535011" y="199782"/>
                  <a:pt x="540707" y="213468"/>
                  <a:pt x="545158" y="227510"/>
                </a:cubicBezTo>
                <a:lnTo>
                  <a:pt x="582273" y="227510"/>
                </a:lnTo>
                <a:cubicBezTo>
                  <a:pt x="596336" y="227510"/>
                  <a:pt x="607639" y="238796"/>
                  <a:pt x="607639" y="252749"/>
                </a:cubicBezTo>
                <a:lnTo>
                  <a:pt x="607639" y="353884"/>
                </a:lnTo>
                <a:cubicBezTo>
                  <a:pt x="607639" y="367926"/>
                  <a:pt x="596247" y="379212"/>
                  <a:pt x="582273" y="379212"/>
                </a:cubicBezTo>
                <a:lnTo>
                  <a:pt x="545158" y="379212"/>
                </a:lnTo>
                <a:cubicBezTo>
                  <a:pt x="540707" y="393254"/>
                  <a:pt x="535011" y="406940"/>
                  <a:pt x="528069" y="420004"/>
                </a:cubicBezTo>
                <a:lnTo>
                  <a:pt x="554414" y="446310"/>
                </a:lnTo>
                <a:cubicBezTo>
                  <a:pt x="564294" y="456263"/>
                  <a:pt x="564294" y="472260"/>
                  <a:pt x="554414" y="482125"/>
                </a:cubicBezTo>
                <a:lnTo>
                  <a:pt x="482854" y="553577"/>
                </a:lnTo>
                <a:cubicBezTo>
                  <a:pt x="472974" y="563442"/>
                  <a:pt x="456953" y="563442"/>
                  <a:pt x="446985" y="553577"/>
                </a:cubicBezTo>
                <a:lnTo>
                  <a:pt x="420639" y="527271"/>
                </a:lnTo>
                <a:cubicBezTo>
                  <a:pt x="407555" y="534203"/>
                  <a:pt x="393849" y="539802"/>
                  <a:pt x="379786" y="544246"/>
                </a:cubicBezTo>
                <a:lnTo>
                  <a:pt x="379786" y="581394"/>
                </a:lnTo>
                <a:cubicBezTo>
                  <a:pt x="379786" y="595435"/>
                  <a:pt x="368393" y="606722"/>
                  <a:pt x="354419" y="606722"/>
                </a:cubicBezTo>
                <a:lnTo>
                  <a:pt x="253131" y="606722"/>
                </a:lnTo>
                <a:cubicBezTo>
                  <a:pt x="239157" y="606722"/>
                  <a:pt x="227854" y="595435"/>
                  <a:pt x="227854" y="581394"/>
                </a:cubicBezTo>
                <a:lnTo>
                  <a:pt x="227854" y="544246"/>
                </a:lnTo>
                <a:cubicBezTo>
                  <a:pt x="213791" y="539802"/>
                  <a:pt x="200084" y="534203"/>
                  <a:pt x="186911" y="527271"/>
                </a:cubicBezTo>
                <a:lnTo>
                  <a:pt x="160566" y="553577"/>
                </a:lnTo>
                <a:cubicBezTo>
                  <a:pt x="150686" y="563442"/>
                  <a:pt x="134665" y="563442"/>
                  <a:pt x="124786" y="553577"/>
                </a:cubicBezTo>
                <a:lnTo>
                  <a:pt x="53225" y="482125"/>
                </a:lnTo>
                <a:cubicBezTo>
                  <a:pt x="43257" y="472260"/>
                  <a:pt x="43257" y="456263"/>
                  <a:pt x="53225" y="446310"/>
                </a:cubicBezTo>
                <a:lnTo>
                  <a:pt x="79482" y="420004"/>
                </a:lnTo>
                <a:cubicBezTo>
                  <a:pt x="72629" y="406940"/>
                  <a:pt x="66932" y="393254"/>
                  <a:pt x="62482" y="379212"/>
                </a:cubicBezTo>
                <a:lnTo>
                  <a:pt x="25278" y="379212"/>
                </a:lnTo>
                <a:cubicBezTo>
                  <a:pt x="11304" y="379212"/>
                  <a:pt x="0" y="367926"/>
                  <a:pt x="0" y="353884"/>
                </a:cubicBezTo>
                <a:lnTo>
                  <a:pt x="0" y="252749"/>
                </a:lnTo>
                <a:cubicBezTo>
                  <a:pt x="0" y="238796"/>
                  <a:pt x="11304" y="227510"/>
                  <a:pt x="25278" y="227510"/>
                </a:cubicBezTo>
                <a:lnTo>
                  <a:pt x="62482" y="227510"/>
                </a:lnTo>
                <a:cubicBezTo>
                  <a:pt x="66932" y="213468"/>
                  <a:pt x="72629" y="199782"/>
                  <a:pt x="79482" y="186629"/>
                </a:cubicBezTo>
                <a:lnTo>
                  <a:pt x="53225" y="160323"/>
                </a:lnTo>
                <a:cubicBezTo>
                  <a:pt x="43257" y="150459"/>
                  <a:pt x="43257" y="134462"/>
                  <a:pt x="53225" y="124597"/>
                </a:cubicBezTo>
                <a:lnTo>
                  <a:pt x="124786" y="53145"/>
                </a:lnTo>
                <a:cubicBezTo>
                  <a:pt x="134665" y="43191"/>
                  <a:pt x="150686" y="43191"/>
                  <a:pt x="160566" y="53145"/>
                </a:cubicBezTo>
                <a:lnTo>
                  <a:pt x="186911" y="79451"/>
                </a:lnTo>
                <a:cubicBezTo>
                  <a:pt x="200084" y="72519"/>
                  <a:pt x="213791" y="66831"/>
                  <a:pt x="227854" y="62387"/>
                </a:cubicBezTo>
                <a:lnTo>
                  <a:pt x="227854" y="25239"/>
                </a:lnTo>
                <a:cubicBezTo>
                  <a:pt x="227854" y="11287"/>
                  <a:pt x="239157" y="0"/>
                  <a:pt x="253131" y="0"/>
                </a:cubicBezTo>
                <a:close/>
              </a:path>
            </a:pathLst>
          </a:custGeom>
          <a:solidFill>
            <a:srgbClr val="4AABC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8" name="personal-id-card-of-a-man_47848"/>
          <p:cNvSpPr>
            <a:spLocks noChangeAspect="1"/>
          </p:cNvSpPr>
          <p:nvPr>
            <p:custDataLst>
              <p:tags r:id="rId16"/>
            </p:custDataLst>
          </p:nvPr>
        </p:nvSpPr>
        <p:spPr bwMode="auto">
          <a:xfrm>
            <a:off x="6318040" y="4125721"/>
            <a:ext cx="325739" cy="249166"/>
          </a:xfrm>
          <a:custGeom>
            <a:avLst/>
            <a:gdLst>
              <a:gd name="connsiteX0" fmla="*/ 361794 w 551492"/>
              <a:gd name="connsiteY0" fmla="*/ 308363 h 421851"/>
              <a:gd name="connsiteX1" fmla="*/ 530845 w 551492"/>
              <a:gd name="connsiteY1" fmla="*/ 308363 h 421851"/>
              <a:gd name="connsiteX2" fmla="*/ 551492 w 551492"/>
              <a:gd name="connsiteY2" fmla="*/ 329044 h 421851"/>
              <a:gd name="connsiteX3" fmla="*/ 551492 w 551492"/>
              <a:gd name="connsiteY3" fmla="*/ 362650 h 421851"/>
              <a:gd name="connsiteX4" fmla="*/ 530845 w 551492"/>
              <a:gd name="connsiteY4" fmla="*/ 383331 h 421851"/>
              <a:gd name="connsiteX5" fmla="*/ 378570 w 551492"/>
              <a:gd name="connsiteY5" fmla="*/ 383331 h 421851"/>
              <a:gd name="connsiteX6" fmla="*/ 378570 w 551492"/>
              <a:gd name="connsiteY6" fmla="*/ 369113 h 421851"/>
              <a:gd name="connsiteX7" fmla="*/ 361794 w 551492"/>
              <a:gd name="connsiteY7" fmla="*/ 308363 h 421851"/>
              <a:gd name="connsiteX8" fmla="*/ 313904 w 551492"/>
              <a:gd name="connsiteY8" fmla="*/ 172924 h 421851"/>
              <a:gd name="connsiteX9" fmla="*/ 530832 w 551492"/>
              <a:gd name="connsiteY9" fmla="*/ 172924 h 421851"/>
              <a:gd name="connsiteX10" fmla="*/ 551492 w 551492"/>
              <a:gd name="connsiteY10" fmla="*/ 193548 h 421851"/>
              <a:gd name="connsiteX11" fmla="*/ 551492 w 551492"/>
              <a:gd name="connsiteY11" fmla="*/ 225772 h 421851"/>
              <a:gd name="connsiteX12" fmla="*/ 530832 w 551492"/>
              <a:gd name="connsiteY12" fmla="*/ 247685 h 421851"/>
              <a:gd name="connsiteX13" fmla="*/ 271293 w 551492"/>
              <a:gd name="connsiteY13" fmla="*/ 247685 h 421851"/>
              <a:gd name="connsiteX14" fmla="*/ 271293 w 551492"/>
              <a:gd name="connsiteY14" fmla="*/ 227061 h 421851"/>
              <a:gd name="connsiteX15" fmla="*/ 272584 w 551492"/>
              <a:gd name="connsiteY15" fmla="*/ 224483 h 421851"/>
              <a:gd name="connsiteX16" fmla="*/ 313904 w 551492"/>
              <a:gd name="connsiteY16" fmla="*/ 172924 h 421851"/>
              <a:gd name="connsiteX17" fmla="*/ 281648 w 551492"/>
              <a:gd name="connsiteY17" fmla="*/ 36241 h 421851"/>
              <a:gd name="connsiteX18" fmla="*/ 530834 w 551492"/>
              <a:gd name="connsiteY18" fmla="*/ 36241 h 421851"/>
              <a:gd name="connsiteX19" fmla="*/ 551492 w 551492"/>
              <a:gd name="connsiteY19" fmla="*/ 58154 h 421851"/>
              <a:gd name="connsiteX20" fmla="*/ 551492 w 551492"/>
              <a:gd name="connsiteY20" fmla="*/ 90378 h 421851"/>
              <a:gd name="connsiteX21" fmla="*/ 530834 w 551492"/>
              <a:gd name="connsiteY21" fmla="*/ 111002 h 421851"/>
              <a:gd name="connsiteX22" fmla="*/ 308761 w 551492"/>
              <a:gd name="connsiteY22" fmla="*/ 111002 h 421851"/>
              <a:gd name="connsiteX23" fmla="*/ 295850 w 551492"/>
              <a:gd name="connsiteY23" fmla="*/ 96823 h 421851"/>
              <a:gd name="connsiteX24" fmla="*/ 281648 w 551492"/>
              <a:gd name="connsiteY24" fmla="*/ 36241 h 421851"/>
              <a:gd name="connsiteX25" fmla="*/ 176987 w 551492"/>
              <a:gd name="connsiteY25" fmla="*/ 0 h 421851"/>
              <a:gd name="connsiteX26" fmla="*/ 271294 w 551492"/>
              <a:gd name="connsiteY26" fmla="*/ 117396 h 421851"/>
              <a:gd name="connsiteX27" fmla="*/ 276461 w 551492"/>
              <a:gd name="connsiteY27" fmla="*/ 117396 h 421851"/>
              <a:gd name="connsiteX28" fmla="*/ 290672 w 551492"/>
              <a:gd name="connsiteY28" fmla="*/ 152228 h 421851"/>
              <a:gd name="connsiteX29" fmla="*/ 262251 w 551492"/>
              <a:gd name="connsiteY29" fmla="*/ 199960 h 421851"/>
              <a:gd name="connsiteX30" fmla="*/ 257083 w 551492"/>
              <a:gd name="connsiteY30" fmla="*/ 197380 h 421851"/>
              <a:gd name="connsiteX31" fmla="*/ 224786 w 551492"/>
              <a:gd name="connsiteY31" fmla="*/ 247692 h 421851"/>
              <a:gd name="connsiteX32" fmla="*/ 219619 w 551492"/>
              <a:gd name="connsiteY32" fmla="*/ 259303 h 421851"/>
              <a:gd name="connsiteX33" fmla="*/ 241581 w 551492"/>
              <a:gd name="connsiteY33" fmla="*/ 279944 h 421851"/>
              <a:gd name="connsiteX34" fmla="*/ 263543 w 551492"/>
              <a:gd name="connsiteY34" fmla="*/ 279944 h 421851"/>
              <a:gd name="connsiteX35" fmla="*/ 352682 w 551492"/>
              <a:gd name="connsiteY35" fmla="*/ 368958 h 421851"/>
              <a:gd name="connsiteX36" fmla="*/ 352682 w 551492"/>
              <a:gd name="connsiteY36" fmla="*/ 393470 h 421851"/>
              <a:gd name="connsiteX37" fmla="*/ 325553 w 551492"/>
              <a:gd name="connsiteY37" fmla="*/ 421851 h 421851"/>
              <a:gd name="connsiteX38" fmla="*/ 28421 w 551492"/>
              <a:gd name="connsiteY38" fmla="*/ 421851 h 421851"/>
              <a:gd name="connsiteX39" fmla="*/ 0 w 551492"/>
              <a:gd name="connsiteY39" fmla="*/ 393470 h 421851"/>
              <a:gd name="connsiteX40" fmla="*/ 0 w 551492"/>
              <a:gd name="connsiteY40" fmla="*/ 368958 h 421851"/>
              <a:gd name="connsiteX41" fmla="*/ 89139 w 551492"/>
              <a:gd name="connsiteY41" fmla="*/ 279944 h 421851"/>
              <a:gd name="connsiteX42" fmla="*/ 112393 w 551492"/>
              <a:gd name="connsiteY42" fmla="*/ 279944 h 421851"/>
              <a:gd name="connsiteX43" fmla="*/ 133063 w 551492"/>
              <a:gd name="connsiteY43" fmla="*/ 259303 h 421851"/>
              <a:gd name="connsiteX44" fmla="*/ 127896 w 551492"/>
              <a:gd name="connsiteY44" fmla="*/ 247692 h 421851"/>
              <a:gd name="connsiteX45" fmla="*/ 95599 w 551492"/>
              <a:gd name="connsiteY45" fmla="*/ 198670 h 421851"/>
              <a:gd name="connsiteX46" fmla="*/ 91723 w 551492"/>
              <a:gd name="connsiteY46" fmla="*/ 199960 h 421851"/>
              <a:gd name="connsiteX47" fmla="*/ 63302 w 551492"/>
              <a:gd name="connsiteY47" fmla="*/ 152228 h 421851"/>
              <a:gd name="connsiteX48" fmla="*/ 78804 w 551492"/>
              <a:gd name="connsiteY48" fmla="*/ 117396 h 421851"/>
              <a:gd name="connsiteX49" fmla="*/ 81388 w 551492"/>
              <a:gd name="connsiteY49" fmla="*/ 117396 h 421851"/>
              <a:gd name="connsiteX50" fmla="*/ 176987 w 551492"/>
              <a:gd name="connsiteY50" fmla="*/ 0 h 42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51492" h="421850">
                <a:moveTo>
                  <a:pt x="361794" y="308363"/>
                </a:moveTo>
                <a:lnTo>
                  <a:pt x="530845" y="308363"/>
                </a:lnTo>
                <a:cubicBezTo>
                  <a:pt x="541168" y="308363"/>
                  <a:pt x="551492" y="317411"/>
                  <a:pt x="551492" y="329044"/>
                </a:cubicBezTo>
                <a:lnTo>
                  <a:pt x="551492" y="362650"/>
                </a:lnTo>
                <a:cubicBezTo>
                  <a:pt x="551492" y="374283"/>
                  <a:pt x="541168" y="383331"/>
                  <a:pt x="530845" y="383331"/>
                </a:cubicBezTo>
                <a:lnTo>
                  <a:pt x="378570" y="383331"/>
                </a:lnTo>
                <a:lnTo>
                  <a:pt x="378570" y="369113"/>
                </a:lnTo>
                <a:cubicBezTo>
                  <a:pt x="378570" y="347140"/>
                  <a:pt x="372118" y="326459"/>
                  <a:pt x="361794" y="308363"/>
                </a:cubicBezTo>
                <a:close/>
                <a:moveTo>
                  <a:pt x="313904" y="172924"/>
                </a:moveTo>
                <a:lnTo>
                  <a:pt x="530832" y="172924"/>
                </a:lnTo>
                <a:cubicBezTo>
                  <a:pt x="541162" y="172924"/>
                  <a:pt x="551492" y="181947"/>
                  <a:pt x="551492" y="193548"/>
                </a:cubicBezTo>
                <a:lnTo>
                  <a:pt x="551492" y="225772"/>
                </a:lnTo>
                <a:cubicBezTo>
                  <a:pt x="551492" y="237373"/>
                  <a:pt x="541162" y="247685"/>
                  <a:pt x="530832" y="247685"/>
                </a:cubicBezTo>
                <a:lnTo>
                  <a:pt x="271293" y="247685"/>
                </a:lnTo>
                <a:lnTo>
                  <a:pt x="271293" y="227061"/>
                </a:lnTo>
                <a:cubicBezTo>
                  <a:pt x="271293" y="225772"/>
                  <a:pt x="272584" y="225772"/>
                  <a:pt x="272584" y="224483"/>
                </a:cubicBezTo>
                <a:cubicBezTo>
                  <a:pt x="293244" y="218038"/>
                  <a:pt x="307448" y="194837"/>
                  <a:pt x="313904" y="172924"/>
                </a:cubicBezTo>
                <a:close/>
                <a:moveTo>
                  <a:pt x="281648" y="36241"/>
                </a:moveTo>
                <a:lnTo>
                  <a:pt x="530834" y="36241"/>
                </a:lnTo>
                <a:cubicBezTo>
                  <a:pt x="541163" y="36241"/>
                  <a:pt x="551492" y="46553"/>
                  <a:pt x="551492" y="58154"/>
                </a:cubicBezTo>
                <a:lnTo>
                  <a:pt x="551492" y="90378"/>
                </a:lnTo>
                <a:cubicBezTo>
                  <a:pt x="551492" y="101979"/>
                  <a:pt x="541163" y="111002"/>
                  <a:pt x="530834" y="111002"/>
                </a:cubicBezTo>
                <a:lnTo>
                  <a:pt x="308761" y="111002"/>
                </a:lnTo>
                <a:cubicBezTo>
                  <a:pt x="304888" y="104557"/>
                  <a:pt x="301015" y="99401"/>
                  <a:pt x="295850" y="96823"/>
                </a:cubicBezTo>
                <a:cubicBezTo>
                  <a:pt x="293268" y="72333"/>
                  <a:pt x="288104" y="52998"/>
                  <a:pt x="281648" y="36241"/>
                </a:cubicBezTo>
                <a:close/>
                <a:moveTo>
                  <a:pt x="176987" y="0"/>
                </a:moveTo>
                <a:cubicBezTo>
                  <a:pt x="257083" y="0"/>
                  <a:pt x="270002" y="64503"/>
                  <a:pt x="271294" y="117396"/>
                </a:cubicBezTo>
                <a:cubicBezTo>
                  <a:pt x="272586" y="117396"/>
                  <a:pt x="273878" y="117396"/>
                  <a:pt x="276461" y="117396"/>
                </a:cubicBezTo>
                <a:cubicBezTo>
                  <a:pt x="289380" y="117396"/>
                  <a:pt x="290672" y="132877"/>
                  <a:pt x="290672" y="152228"/>
                </a:cubicBezTo>
                <a:cubicBezTo>
                  <a:pt x="290672" y="171579"/>
                  <a:pt x="275169" y="199960"/>
                  <a:pt x="262251" y="199960"/>
                </a:cubicBezTo>
                <a:cubicBezTo>
                  <a:pt x="260959" y="199960"/>
                  <a:pt x="258375" y="198670"/>
                  <a:pt x="257083" y="197380"/>
                </a:cubicBezTo>
                <a:cubicBezTo>
                  <a:pt x="249332" y="216731"/>
                  <a:pt x="237705" y="233502"/>
                  <a:pt x="224786" y="247692"/>
                </a:cubicBezTo>
                <a:cubicBezTo>
                  <a:pt x="220911" y="250272"/>
                  <a:pt x="219619" y="254143"/>
                  <a:pt x="219619" y="259303"/>
                </a:cubicBezTo>
                <a:cubicBezTo>
                  <a:pt x="219619" y="270913"/>
                  <a:pt x="228662" y="279944"/>
                  <a:pt x="241581" y="279944"/>
                </a:cubicBezTo>
                <a:lnTo>
                  <a:pt x="263543" y="279944"/>
                </a:lnTo>
                <a:cubicBezTo>
                  <a:pt x="312634" y="279944"/>
                  <a:pt x="352682" y="319936"/>
                  <a:pt x="352682" y="368958"/>
                </a:cubicBezTo>
                <a:lnTo>
                  <a:pt x="352682" y="393470"/>
                </a:lnTo>
                <a:cubicBezTo>
                  <a:pt x="352682" y="408950"/>
                  <a:pt x="341055" y="421851"/>
                  <a:pt x="325553" y="421851"/>
                </a:cubicBezTo>
                <a:lnTo>
                  <a:pt x="28421" y="421851"/>
                </a:lnTo>
                <a:cubicBezTo>
                  <a:pt x="12919" y="421851"/>
                  <a:pt x="0" y="408950"/>
                  <a:pt x="0" y="393470"/>
                </a:cubicBezTo>
                <a:lnTo>
                  <a:pt x="0" y="368958"/>
                </a:lnTo>
                <a:cubicBezTo>
                  <a:pt x="0" y="319936"/>
                  <a:pt x="40048" y="279944"/>
                  <a:pt x="89139" y="279944"/>
                </a:cubicBezTo>
                <a:lnTo>
                  <a:pt x="112393" y="279944"/>
                </a:lnTo>
                <a:cubicBezTo>
                  <a:pt x="124020" y="279944"/>
                  <a:pt x="133063" y="270913"/>
                  <a:pt x="133063" y="259303"/>
                </a:cubicBezTo>
                <a:cubicBezTo>
                  <a:pt x="133063" y="254143"/>
                  <a:pt x="131771" y="250272"/>
                  <a:pt x="127896" y="247692"/>
                </a:cubicBezTo>
                <a:cubicBezTo>
                  <a:pt x="114977" y="234792"/>
                  <a:pt x="104642" y="216731"/>
                  <a:pt x="95599" y="198670"/>
                </a:cubicBezTo>
                <a:cubicBezTo>
                  <a:pt x="94307" y="199960"/>
                  <a:pt x="93015" y="199960"/>
                  <a:pt x="91723" y="199960"/>
                </a:cubicBezTo>
                <a:cubicBezTo>
                  <a:pt x="78804" y="199960"/>
                  <a:pt x="63302" y="171579"/>
                  <a:pt x="63302" y="152228"/>
                </a:cubicBezTo>
                <a:cubicBezTo>
                  <a:pt x="63302" y="132877"/>
                  <a:pt x="65886" y="117396"/>
                  <a:pt x="78804" y="117396"/>
                </a:cubicBezTo>
                <a:cubicBezTo>
                  <a:pt x="80096" y="117396"/>
                  <a:pt x="80096" y="117396"/>
                  <a:pt x="81388" y="117396"/>
                </a:cubicBezTo>
                <a:cubicBezTo>
                  <a:pt x="82680" y="64503"/>
                  <a:pt x="93015" y="0"/>
                  <a:pt x="176987" y="0"/>
                </a:cubicBezTo>
                <a:close/>
              </a:path>
            </a:pathLst>
          </a:custGeom>
          <a:solidFill>
            <a:srgbClr val="4AABC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9" name="write_51768"/>
          <p:cNvSpPr>
            <a:spLocks noChangeAspect="1"/>
          </p:cNvSpPr>
          <p:nvPr>
            <p:custDataLst>
              <p:tags r:id="rId17"/>
            </p:custDataLst>
          </p:nvPr>
        </p:nvSpPr>
        <p:spPr bwMode="auto">
          <a:xfrm>
            <a:off x="8752585" y="4165640"/>
            <a:ext cx="331772" cy="323382"/>
          </a:xfrm>
          <a:custGeom>
            <a:avLst/>
            <a:gdLst>
              <a:gd name="T0" fmla="*/ 472622 w 604011"/>
              <a:gd name="T1" fmla="*/ 472622 w 604011"/>
              <a:gd name="T2" fmla="*/ 472622 w 604011"/>
              <a:gd name="T3" fmla="*/ 472622 w 604011"/>
              <a:gd name="T4" fmla="*/ 472622 w 604011"/>
              <a:gd name="T5" fmla="*/ 472622 w 604011"/>
              <a:gd name="T6" fmla="*/ 472622 w 604011"/>
              <a:gd name="T7" fmla="*/ 472622 w 604011"/>
              <a:gd name="T8" fmla="*/ 472622 w 604011"/>
              <a:gd name="T9" fmla="*/ 472622 w 604011"/>
              <a:gd name="T10" fmla="*/ 472622 w 604011"/>
              <a:gd name="T11" fmla="*/ 472622 w 604011"/>
              <a:gd name="T12" fmla="*/ 472622 w 604011"/>
              <a:gd name="T13" fmla="*/ 472622 w 604011"/>
              <a:gd name="T14" fmla="*/ 472622 w 604011"/>
              <a:gd name="T15" fmla="*/ 472622 w 604011"/>
              <a:gd name="T16" fmla="*/ 472622 w 604011"/>
              <a:gd name="T17" fmla="*/ 472622 w 604011"/>
              <a:gd name="T18" fmla="*/ 472622 w 604011"/>
              <a:gd name="T19" fmla="*/ 472622 w 604011"/>
              <a:gd name="T20" fmla="*/ 472622 w 604011"/>
              <a:gd name="T21" fmla="*/ 472622 w 604011"/>
              <a:gd name="T22" fmla="*/ 472622 w 604011"/>
              <a:gd name="T23" fmla="*/ 472622 w 604011"/>
              <a:gd name="T24" fmla="*/ 472622 w 604011"/>
              <a:gd name="T25" fmla="*/ 472622 w 604011"/>
              <a:gd name="T26" fmla="*/ 472622 w 604011"/>
              <a:gd name="T27" fmla="*/ 472622 w 604011"/>
              <a:gd name="T28" fmla="*/ 472622 w 604011"/>
              <a:gd name="T29" fmla="*/ 472622 w 604011"/>
              <a:gd name="T30" fmla="*/ 472622 w 604011"/>
              <a:gd name="T31" fmla="*/ 472622 w 604011"/>
              <a:gd name="T32" fmla="*/ 472622 w 604011"/>
              <a:gd name="T33" fmla="*/ 472622 w 604011"/>
              <a:gd name="T34" fmla="*/ 472622 w 604011"/>
              <a:gd name="T35" fmla="*/ 472622 w 604011"/>
              <a:gd name="T36" fmla="*/ 472622 w 604011"/>
              <a:gd name="T37" fmla="*/ 472622 w 604011"/>
              <a:gd name="T38" fmla="*/ 472622 w 604011"/>
              <a:gd name="T39" fmla="*/ 472622 w 604011"/>
              <a:gd name="T40" fmla="*/ 472622 w 604011"/>
              <a:gd name="T41" fmla="*/ 472622 w 604011"/>
              <a:gd name="T42" fmla="*/ 472622 w 604011"/>
              <a:gd name="T43" fmla="*/ 472622 w 604011"/>
              <a:gd name="T44" fmla="*/ 472622 w 604011"/>
              <a:gd name="T45" fmla="*/ 472622 w 604011"/>
              <a:gd name="T46" fmla="*/ 472622 w 604011"/>
              <a:gd name="T47" fmla="*/ 472622 w 604011"/>
              <a:gd name="T48" fmla="*/ 472622 w 604011"/>
              <a:gd name="T49" fmla="*/ 472622 w 604011"/>
              <a:gd name="T50" fmla="*/ 472622 w 604011"/>
              <a:gd name="T51" fmla="*/ 472622 w 604011"/>
              <a:gd name="T52" fmla="*/ 472622 w 604011"/>
              <a:gd name="T53" fmla="*/ 472622 w 604011"/>
              <a:gd name="T54" fmla="*/ 472622 w 604011"/>
              <a:gd name="T55" fmla="*/ 472622 w 604011"/>
              <a:gd name="T56" fmla="*/ 472622 w 604011"/>
              <a:gd name="T57" fmla="*/ 472622 w 604011"/>
              <a:gd name="T58" fmla="*/ 472622 w 604011"/>
              <a:gd name="T59" fmla="*/ 472622 w 604011"/>
              <a:gd name="T60" fmla="*/ 472622 w 604011"/>
              <a:gd name="T61" fmla="*/ 472622 w 604011"/>
              <a:gd name="T62" fmla="*/ 472622 w 604011"/>
              <a:gd name="T63" fmla="*/ 472622 w 604011"/>
              <a:gd name="T64" fmla="*/ 472622 w 604011"/>
              <a:gd name="T65" fmla="*/ 472622 w 604011"/>
              <a:gd name="T66" fmla="*/ 472622 w 604011"/>
              <a:gd name="T67" fmla="*/ 472622 w 604011"/>
              <a:gd name="T68" fmla="*/ 472622 w 604011"/>
              <a:gd name="T69" fmla="*/ 472622 w 604011"/>
              <a:gd name="T70" fmla="*/ 472622 w 604011"/>
              <a:gd name="T71" fmla="*/ 472622 w 604011"/>
              <a:gd name="T72" fmla="*/ 472622 w 604011"/>
              <a:gd name="T73" fmla="*/ 472622 w 604011"/>
              <a:gd name="T74" fmla="*/ 472622 w 604011"/>
              <a:gd name="T75" fmla="*/ 472622 w 604011"/>
              <a:gd name="T76" fmla="*/ 472622 w 604011"/>
              <a:gd name="T77" fmla="*/ 472622 w 604011"/>
              <a:gd name="T78" fmla="*/ 472622 w 604011"/>
              <a:gd name="T79" fmla="*/ 472622 w 604011"/>
              <a:gd name="T80" fmla="*/ 472622 w 604011"/>
              <a:gd name="T81" fmla="*/ 472622 w 604011"/>
              <a:gd name="T82" fmla="*/ 472622 w 604011"/>
              <a:gd name="T83" fmla="*/ 472622 w 604011"/>
              <a:gd name="T84" fmla="*/ 472622 w 604011"/>
              <a:gd name="T85" fmla="*/ 472622 w 604011"/>
              <a:gd name="T86" fmla="*/ 472622 w 604011"/>
              <a:gd name="T87" fmla="*/ 472622 w 604011"/>
              <a:gd name="T88" fmla="*/ 472622 w 604011"/>
              <a:gd name="T89" fmla="*/ 472622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18" h="408">
                <a:moveTo>
                  <a:pt x="246" y="243"/>
                </a:moveTo>
                <a:lnTo>
                  <a:pt x="362" y="127"/>
                </a:lnTo>
                <a:lnTo>
                  <a:pt x="418" y="183"/>
                </a:lnTo>
                <a:lnTo>
                  <a:pt x="302" y="299"/>
                </a:lnTo>
                <a:lnTo>
                  <a:pt x="246" y="243"/>
                </a:lnTo>
                <a:close/>
                <a:moveTo>
                  <a:pt x="235" y="283"/>
                </a:moveTo>
                <a:lnTo>
                  <a:pt x="227" y="318"/>
                </a:lnTo>
                <a:lnTo>
                  <a:pt x="261" y="309"/>
                </a:lnTo>
                <a:lnTo>
                  <a:pt x="235" y="283"/>
                </a:lnTo>
                <a:close/>
                <a:moveTo>
                  <a:pt x="304" y="316"/>
                </a:moveTo>
                <a:lnTo>
                  <a:pt x="330" y="290"/>
                </a:lnTo>
                <a:lnTo>
                  <a:pt x="330" y="408"/>
                </a:lnTo>
                <a:lnTo>
                  <a:pt x="0" y="408"/>
                </a:lnTo>
                <a:lnTo>
                  <a:pt x="0" y="112"/>
                </a:lnTo>
                <a:lnTo>
                  <a:pt x="106" y="0"/>
                </a:lnTo>
                <a:lnTo>
                  <a:pt x="330" y="0"/>
                </a:lnTo>
                <a:lnTo>
                  <a:pt x="330" y="140"/>
                </a:lnTo>
                <a:lnTo>
                  <a:pt x="304" y="165"/>
                </a:lnTo>
                <a:lnTo>
                  <a:pt x="304" y="26"/>
                </a:lnTo>
                <a:lnTo>
                  <a:pt x="122" y="26"/>
                </a:lnTo>
                <a:lnTo>
                  <a:pt x="122" y="122"/>
                </a:lnTo>
                <a:lnTo>
                  <a:pt x="25" y="122"/>
                </a:lnTo>
                <a:lnTo>
                  <a:pt x="25" y="382"/>
                </a:lnTo>
                <a:lnTo>
                  <a:pt x="304" y="382"/>
                </a:lnTo>
                <a:lnTo>
                  <a:pt x="304" y="316"/>
                </a:lnTo>
                <a:close/>
                <a:moveTo>
                  <a:pt x="49" y="96"/>
                </a:moveTo>
                <a:lnTo>
                  <a:pt x="96" y="96"/>
                </a:lnTo>
                <a:lnTo>
                  <a:pt x="96" y="47"/>
                </a:lnTo>
                <a:lnTo>
                  <a:pt x="49" y="96"/>
                </a:lnTo>
                <a:close/>
                <a:moveTo>
                  <a:pt x="272" y="197"/>
                </a:moveTo>
                <a:lnTo>
                  <a:pt x="272" y="194"/>
                </a:lnTo>
                <a:lnTo>
                  <a:pt x="56" y="194"/>
                </a:lnTo>
                <a:lnTo>
                  <a:pt x="56" y="222"/>
                </a:lnTo>
                <a:lnTo>
                  <a:pt x="247" y="222"/>
                </a:lnTo>
                <a:lnTo>
                  <a:pt x="272" y="197"/>
                </a:lnTo>
                <a:close/>
                <a:moveTo>
                  <a:pt x="230" y="250"/>
                </a:moveTo>
                <a:lnTo>
                  <a:pt x="56" y="250"/>
                </a:lnTo>
                <a:lnTo>
                  <a:pt x="56" y="279"/>
                </a:lnTo>
                <a:lnTo>
                  <a:pt x="222" y="279"/>
                </a:lnTo>
                <a:lnTo>
                  <a:pt x="230" y="250"/>
                </a:lnTo>
                <a:close/>
                <a:moveTo>
                  <a:pt x="56" y="338"/>
                </a:moveTo>
                <a:lnTo>
                  <a:pt x="208" y="338"/>
                </a:lnTo>
                <a:lnTo>
                  <a:pt x="215" y="310"/>
                </a:lnTo>
                <a:lnTo>
                  <a:pt x="56" y="310"/>
                </a:lnTo>
                <a:lnTo>
                  <a:pt x="56" y="338"/>
                </a:lnTo>
                <a:close/>
              </a:path>
            </a:pathLst>
          </a:custGeom>
          <a:solidFill>
            <a:srgbClr val="4AABC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0" name="speaker-giving-a-lecture-on-a-stand_33708"/>
          <p:cNvSpPr>
            <a:spLocks noChangeAspect="1"/>
          </p:cNvSpPr>
          <p:nvPr>
            <p:custDataLst>
              <p:tags r:id="rId18"/>
            </p:custDataLst>
          </p:nvPr>
        </p:nvSpPr>
        <p:spPr bwMode="auto">
          <a:xfrm>
            <a:off x="8752585" y="2153680"/>
            <a:ext cx="358129" cy="341419"/>
          </a:xfrm>
          <a:custGeom>
            <a:avLst/>
            <a:gdLst>
              <a:gd name="T0" fmla="*/ 1098 w 1098"/>
              <a:gd name="T1" fmla="*/ 839 h 1048"/>
              <a:gd name="T2" fmla="*/ 1098 w 1098"/>
              <a:gd name="T3" fmla="*/ 1048 h 1048"/>
              <a:gd name="T4" fmla="*/ 0 w 1098"/>
              <a:gd name="T5" fmla="*/ 1048 h 1048"/>
              <a:gd name="T6" fmla="*/ 0 w 1098"/>
              <a:gd name="T7" fmla="*/ 839 h 1048"/>
              <a:gd name="T8" fmla="*/ 891 w 1098"/>
              <a:gd name="T9" fmla="*/ 839 h 1048"/>
              <a:gd name="T10" fmla="*/ 856 w 1098"/>
              <a:gd name="T11" fmla="*/ 707 h 1048"/>
              <a:gd name="T12" fmla="*/ 743 w 1098"/>
              <a:gd name="T13" fmla="*/ 653 h 1048"/>
              <a:gd name="T14" fmla="*/ 722 w 1098"/>
              <a:gd name="T15" fmla="*/ 666 h 1048"/>
              <a:gd name="T16" fmla="*/ 679 w 1098"/>
              <a:gd name="T17" fmla="*/ 666 h 1048"/>
              <a:gd name="T18" fmla="*/ 655 w 1098"/>
              <a:gd name="T19" fmla="*/ 641 h 1048"/>
              <a:gd name="T20" fmla="*/ 679 w 1098"/>
              <a:gd name="T21" fmla="*/ 617 h 1048"/>
              <a:gd name="T22" fmla="*/ 722 w 1098"/>
              <a:gd name="T23" fmla="*/ 617 h 1048"/>
              <a:gd name="T24" fmla="*/ 745 w 1098"/>
              <a:gd name="T25" fmla="*/ 634 h 1048"/>
              <a:gd name="T26" fmla="*/ 871 w 1098"/>
              <a:gd name="T27" fmla="*/ 696 h 1048"/>
              <a:gd name="T28" fmla="*/ 910 w 1098"/>
              <a:gd name="T29" fmla="*/ 839 h 1048"/>
              <a:gd name="T30" fmla="*/ 1098 w 1098"/>
              <a:gd name="T31" fmla="*/ 839 h 1048"/>
              <a:gd name="T32" fmla="*/ 1098 w 1098"/>
              <a:gd name="T33" fmla="*/ 839 h 1048"/>
              <a:gd name="T34" fmla="*/ 549 w 1098"/>
              <a:gd name="T35" fmla="*/ 459 h 1048"/>
              <a:gd name="T36" fmla="*/ 778 w 1098"/>
              <a:gd name="T37" fmla="*/ 229 h 1048"/>
              <a:gd name="T38" fmla="*/ 549 w 1098"/>
              <a:gd name="T39" fmla="*/ 0 h 1048"/>
              <a:gd name="T40" fmla="*/ 320 w 1098"/>
              <a:gd name="T41" fmla="*/ 229 h 1048"/>
              <a:gd name="T42" fmla="*/ 549 w 1098"/>
              <a:gd name="T43" fmla="*/ 459 h 1048"/>
              <a:gd name="T44" fmla="*/ 830 w 1098"/>
              <a:gd name="T45" fmla="*/ 729 h 1048"/>
              <a:gd name="T46" fmla="*/ 756 w 1098"/>
              <a:gd name="T47" fmla="*/ 690 h 1048"/>
              <a:gd name="T48" fmla="*/ 722 w 1098"/>
              <a:gd name="T49" fmla="*/ 701 h 1048"/>
              <a:gd name="T50" fmla="*/ 679 w 1098"/>
              <a:gd name="T51" fmla="*/ 701 h 1048"/>
              <a:gd name="T52" fmla="*/ 621 w 1098"/>
              <a:gd name="T53" fmla="*/ 643 h 1048"/>
              <a:gd name="T54" fmla="*/ 679 w 1098"/>
              <a:gd name="T55" fmla="*/ 585 h 1048"/>
              <a:gd name="T56" fmla="*/ 722 w 1098"/>
              <a:gd name="T57" fmla="*/ 585 h 1048"/>
              <a:gd name="T58" fmla="*/ 765 w 1098"/>
              <a:gd name="T59" fmla="*/ 605 h 1048"/>
              <a:gd name="T60" fmla="*/ 885 w 1098"/>
              <a:gd name="T61" fmla="*/ 663 h 1048"/>
              <a:gd name="T62" fmla="*/ 885 w 1098"/>
              <a:gd name="T63" fmla="*/ 659 h 1048"/>
              <a:gd name="T64" fmla="*/ 874 w 1098"/>
              <a:gd name="T65" fmla="*/ 607 h 1048"/>
              <a:gd name="T66" fmla="*/ 697 w 1098"/>
              <a:gd name="T67" fmla="*/ 437 h 1048"/>
              <a:gd name="T68" fmla="*/ 549 w 1098"/>
              <a:gd name="T69" fmla="*/ 496 h 1048"/>
              <a:gd name="T70" fmla="*/ 401 w 1098"/>
              <a:gd name="T71" fmla="*/ 437 h 1048"/>
              <a:gd name="T72" fmla="*/ 212 w 1098"/>
              <a:gd name="T73" fmla="*/ 681 h 1048"/>
              <a:gd name="T74" fmla="*/ 212 w 1098"/>
              <a:gd name="T75" fmla="*/ 807 h 1048"/>
              <a:gd name="T76" fmla="*/ 857 w 1098"/>
              <a:gd name="T77" fmla="*/ 807 h 1048"/>
              <a:gd name="T78" fmla="*/ 830 w 1098"/>
              <a:gd name="T79" fmla="*/ 729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98" h="1048">
                <a:moveTo>
                  <a:pt x="1098" y="839"/>
                </a:moveTo>
                <a:lnTo>
                  <a:pt x="1098" y="1048"/>
                </a:lnTo>
                <a:lnTo>
                  <a:pt x="0" y="1048"/>
                </a:lnTo>
                <a:lnTo>
                  <a:pt x="0" y="839"/>
                </a:lnTo>
                <a:lnTo>
                  <a:pt x="891" y="839"/>
                </a:lnTo>
                <a:cubicBezTo>
                  <a:pt x="892" y="794"/>
                  <a:pt x="884" y="744"/>
                  <a:pt x="856" y="707"/>
                </a:cubicBezTo>
                <a:cubicBezTo>
                  <a:pt x="832" y="675"/>
                  <a:pt x="794" y="656"/>
                  <a:pt x="743" y="653"/>
                </a:cubicBezTo>
                <a:cubicBezTo>
                  <a:pt x="739" y="660"/>
                  <a:pt x="731" y="666"/>
                  <a:pt x="722" y="666"/>
                </a:cubicBezTo>
                <a:lnTo>
                  <a:pt x="679" y="666"/>
                </a:lnTo>
                <a:cubicBezTo>
                  <a:pt x="666" y="666"/>
                  <a:pt x="655" y="655"/>
                  <a:pt x="655" y="641"/>
                </a:cubicBezTo>
                <a:cubicBezTo>
                  <a:pt x="655" y="628"/>
                  <a:pt x="666" y="617"/>
                  <a:pt x="679" y="617"/>
                </a:cubicBezTo>
                <a:lnTo>
                  <a:pt x="722" y="617"/>
                </a:lnTo>
                <a:cubicBezTo>
                  <a:pt x="733" y="617"/>
                  <a:pt x="742" y="624"/>
                  <a:pt x="745" y="634"/>
                </a:cubicBezTo>
                <a:cubicBezTo>
                  <a:pt x="801" y="638"/>
                  <a:pt x="843" y="659"/>
                  <a:pt x="871" y="696"/>
                </a:cubicBezTo>
                <a:cubicBezTo>
                  <a:pt x="903" y="737"/>
                  <a:pt x="911" y="791"/>
                  <a:pt x="910" y="839"/>
                </a:cubicBezTo>
                <a:lnTo>
                  <a:pt x="1098" y="839"/>
                </a:lnTo>
                <a:lnTo>
                  <a:pt x="1098" y="839"/>
                </a:lnTo>
                <a:close/>
                <a:moveTo>
                  <a:pt x="549" y="459"/>
                </a:moveTo>
                <a:cubicBezTo>
                  <a:pt x="676" y="459"/>
                  <a:pt x="778" y="356"/>
                  <a:pt x="778" y="229"/>
                </a:cubicBezTo>
                <a:cubicBezTo>
                  <a:pt x="778" y="103"/>
                  <a:pt x="676" y="0"/>
                  <a:pt x="549" y="0"/>
                </a:cubicBezTo>
                <a:cubicBezTo>
                  <a:pt x="423" y="0"/>
                  <a:pt x="320" y="103"/>
                  <a:pt x="320" y="229"/>
                </a:cubicBezTo>
                <a:cubicBezTo>
                  <a:pt x="320" y="356"/>
                  <a:pt x="423" y="459"/>
                  <a:pt x="549" y="459"/>
                </a:cubicBezTo>
                <a:close/>
                <a:moveTo>
                  <a:pt x="830" y="729"/>
                </a:moveTo>
                <a:cubicBezTo>
                  <a:pt x="813" y="708"/>
                  <a:pt x="789" y="695"/>
                  <a:pt x="756" y="690"/>
                </a:cubicBezTo>
                <a:cubicBezTo>
                  <a:pt x="746" y="697"/>
                  <a:pt x="734" y="701"/>
                  <a:pt x="722" y="701"/>
                </a:cubicBezTo>
                <a:lnTo>
                  <a:pt x="679" y="701"/>
                </a:lnTo>
                <a:cubicBezTo>
                  <a:pt x="648" y="701"/>
                  <a:pt x="621" y="675"/>
                  <a:pt x="621" y="643"/>
                </a:cubicBezTo>
                <a:cubicBezTo>
                  <a:pt x="621" y="611"/>
                  <a:pt x="647" y="585"/>
                  <a:pt x="679" y="585"/>
                </a:cubicBezTo>
                <a:lnTo>
                  <a:pt x="722" y="585"/>
                </a:lnTo>
                <a:cubicBezTo>
                  <a:pt x="738" y="585"/>
                  <a:pt x="754" y="593"/>
                  <a:pt x="765" y="605"/>
                </a:cubicBezTo>
                <a:cubicBezTo>
                  <a:pt x="815" y="611"/>
                  <a:pt x="855" y="631"/>
                  <a:pt x="885" y="663"/>
                </a:cubicBezTo>
                <a:cubicBezTo>
                  <a:pt x="885" y="662"/>
                  <a:pt x="885" y="660"/>
                  <a:pt x="885" y="659"/>
                </a:cubicBezTo>
                <a:lnTo>
                  <a:pt x="874" y="607"/>
                </a:lnTo>
                <a:cubicBezTo>
                  <a:pt x="849" y="524"/>
                  <a:pt x="782" y="459"/>
                  <a:pt x="697" y="437"/>
                </a:cubicBezTo>
                <a:cubicBezTo>
                  <a:pt x="659" y="473"/>
                  <a:pt x="606" y="496"/>
                  <a:pt x="549" y="496"/>
                </a:cubicBezTo>
                <a:cubicBezTo>
                  <a:pt x="492" y="496"/>
                  <a:pt x="440" y="473"/>
                  <a:pt x="401" y="437"/>
                </a:cubicBezTo>
                <a:cubicBezTo>
                  <a:pt x="293" y="466"/>
                  <a:pt x="212" y="564"/>
                  <a:pt x="212" y="681"/>
                </a:cubicBezTo>
                <a:lnTo>
                  <a:pt x="212" y="807"/>
                </a:lnTo>
                <a:lnTo>
                  <a:pt x="857" y="807"/>
                </a:lnTo>
                <a:cubicBezTo>
                  <a:pt x="853" y="775"/>
                  <a:pt x="844" y="748"/>
                  <a:pt x="830" y="729"/>
                </a:cubicBezTo>
                <a:close/>
              </a:path>
            </a:pathLst>
          </a:custGeom>
          <a:solidFill>
            <a:srgbClr val="4AABCE"/>
          </a:solidFill>
          <a:ln>
            <a:noFill/>
          </a:ln>
        </p:spPr>
        <p:txBody>
          <a:bodyPr/>
          <a:lstStyle/>
          <a:p>
            <a:endParaRPr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" y="3219450"/>
            <a:ext cx="688975" cy="68897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20"/>
            </p:custDataLst>
          </p:nvPr>
        </p:nvSpPr>
        <p:spPr>
          <a:xfrm>
            <a:off x="1361440" y="3355340"/>
            <a:ext cx="231203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chemeClr val="tx1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一会：</a:t>
            </a:r>
          </a:p>
          <a:p>
            <a:r>
              <a:rPr lang="zh-CN" altLang="en-US" sz="2600">
                <a:solidFill>
                  <a:schemeClr val="tx1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学会基本的自护、自救方法</a:t>
            </a:r>
          </a:p>
        </p:txBody>
      </p:sp>
      <p:grpSp>
        <p:nvGrpSpPr>
          <p:cNvPr id="4" name="组合 3"/>
          <p:cNvGrpSpPr/>
          <p:nvPr>
            <p:custDataLst>
              <p:tags r:id="rId21"/>
            </p:custDataLst>
          </p:nvPr>
        </p:nvGrpSpPr>
        <p:grpSpPr>
          <a:xfrm>
            <a:off x="3600450" y="726473"/>
            <a:ext cx="5305425" cy="757555"/>
            <a:chOff x="4037235" y="986670"/>
            <a:chExt cx="4467170" cy="793630"/>
          </a:xfrm>
        </p:grpSpPr>
        <p:sp>
          <p:nvSpPr>
            <p:cNvPr id="6" name="矩形: 圆角 12"/>
            <p:cNvSpPr/>
            <p:nvPr>
              <p:custDataLst>
                <p:tags r:id="rId33"/>
              </p:custDataLst>
            </p:nvPr>
          </p:nvSpPr>
          <p:spPr>
            <a:xfrm>
              <a:off x="4037235" y="986670"/>
              <a:ext cx="4467170" cy="793630"/>
            </a:xfrm>
            <a:prstGeom prst="roundRect">
              <a:avLst/>
            </a:prstGeom>
            <a:solidFill>
              <a:srgbClr val="4AAB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34"/>
              </p:custDataLst>
            </p:nvPr>
          </p:nvSpPr>
          <p:spPr>
            <a:xfrm>
              <a:off x="4452139" y="986670"/>
              <a:ext cx="3625599" cy="7404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4000">
                  <a:solidFill>
                    <a:schemeClr val="tx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防溺水</a:t>
              </a:r>
              <a:r>
                <a:rPr lang="en-US" altLang="zh-CN" sz="4000">
                  <a:solidFill>
                    <a:schemeClr val="tx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“</a:t>
              </a:r>
              <a:r>
                <a:rPr lang="zh-CN" altLang="en-US" sz="4000">
                  <a:solidFill>
                    <a:schemeClr val="tx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六不一会</a:t>
              </a:r>
              <a:r>
                <a:rPr lang="en-US" altLang="zh-CN" sz="4000">
                  <a:solidFill>
                    <a:schemeClr val="tx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”</a:t>
              </a:r>
            </a:p>
          </p:txBody>
        </p:sp>
      </p:grpSp>
      <p:sp>
        <p:nvSpPr>
          <p:cNvPr id="8" name="文本框 7"/>
          <p:cNvSpPr txBox="1"/>
          <p:nvPr>
            <p:custDataLst>
              <p:tags r:id="rId22"/>
            </p:custDataLst>
          </p:nvPr>
        </p:nvSpPr>
        <p:spPr>
          <a:xfrm>
            <a:off x="3660263" y="2593677"/>
            <a:ext cx="2174041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chemeClr val="tx1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不私自下水</a:t>
            </a:r>
          </a:p>
        </p:txBody>
      </p:sp>
      <p:sp>
        <p:nvSpPr>
          <p:cNvPr id="9" name="文本框 8"/>
          <p:cNvSpPr txBox="1"/>
          <p:nvPr>
            <p:custDataLst>
              <p:tags r:id="rId23"/>
            </p:custDataLst>
          </p:nvPr>
        </p:nvSpPr>
        <p:spPr>
          <a:xfrm>
            <a:off x="6138608" y="2593677"/>
            <a:ext cx="2174041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chemeClr val="tx1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不擅自与他人结伴游泳</a:t>
            </a:r>
          </a:p>
        </p:txBody>
      </p:sp>
      <p:sp>
        <p:nvSpPr>
          <p:cNvPr id="10" name="文本框 9"/>
          <p:cNvSpPr txBox="1"/>
          <p:nvPr>
            <p:custDataLst>
              <p:tags r:id="rId24"/>
            </p:custDataLst>
          </p:nvPr>
        </p:nvSpPr>
        <p:spPr>
          <a:xfrm>
            <a:off x="8616954" y="2593677"/>
            <a:ext cx="2174041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chemeClr val="tx1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不在无家长或教师带领的情况下游泳</a:t>
            </a:r>
          </a:p>
        </p:txBody>
      </p:sp>
      <p:sp>
        <p:nvSpPr>
          <p:cNvPr id="11" name="文本框 10"/>
          <p:cNvSpPr txBox="1"/>
          <p:nvPr>
            <p:custDataLst>
              <p:tags r:id="rId25"/>
            </p:custDataLst>
          </p:nvPr>
        </p:nvSpPr>
        <p:spPr>
          <a:xfrm>
            <a:off x="3660263" y="4564009"/>
            <a:ext cx="2174041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chemeClr val="tx1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不到无安全措施、无救援人员的水域游泳</a:t>
            </a:r>
          </a:p>
        </p:txBody>
      </p:sp>
      <p:sp>
        <p:nvSpPr>
          <p:cNvPr id="12" name="文本框 11"/>
          <p:cNvSpPr txBox="1"/>
          <p:nvPr>
            <p:custDataLst>
              <p:tags r:id="rId26"/>
            </p:custDataLst>
          </p:nvPr>
        </p:nvSpPr>
        <p:spPr>
          <a:xfrm>
            <a:off x="6138608" y="4564009"/>
            <a:ext cx="2174041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chemeClr val="tx1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不到不熟悉的水域游泳</a:t>
            </a:r>
          </a:p>
        </p:txBody>
      </p:sp>
      <p:sp>
        <p:nvSpPr>
          <p:cNvPr id="15" name="文本框 14"/>
          <p:cNvSpPr txBox="1"/>
          <p:nvPr>
            <p:custDataLst>
              <p:tags r:id="rId27"/>
            </p:custDataLst>
          </p:nvPr>
        </p:nvSpPr>
        <p:spPr>
          <a:xfrm>
            <a:off x="8616954" y="4564009"/>
            <a:ext cx="2174041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chemeClr val="tx1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不熟悉水性的青少年不擅自下水施救</a:t>
            </a:r>
          </a:p>
        </p:txBody>
      </p:sp>
      <p:sp>
        <p:nvSpPr>
          <p:cNvPr id="16" name="validate-search_64702"/>
          <p:cNvSpPr>
            <a:spLocks noChangeAspect="1"/>
          </p:cNvSpPr>
          <p:nvPr>
            <p:custDataLst>
              <p:tags r:id="rId28"/>
            </p:custDataLst>
          </p:nvPr>
        </p:nvSpPr>
        <p:spPr bwMode="auto">
          <a:xfrm>
            <a:off x="3803229" y="4124247"/>
            <a:ext cx="304843" cy="304372"/>
          </a:xfrm>
          <a:custGeom>
            <a:avLst/>
            <a:gdLst>
              <a:gd name="connsiteX0" fmla="*/ 444103 w 607089"/>
              <a:gd name="connsiteY0" fmla="*/ 163584 h 606152"/>
              <a:gd name="connsiteX1" fmla="*/ 469914 w 607089"/>
              <a:gd name="connsiteY1" fmla="*/ 176766 h 606152"/>
              <a:gd name="connsiteX2" fmla="*/ 475193 w 607089"/>
              <a:gd name="connsiteY2" fmla="*/ 220412 h 606152"/>
              <a:gd name="connsiteX3" fmla="*/ 378258 w 607089"/>
              <a:gd name="connsiteY3" fmla="*/ 317225 h 606152"/>
              <a:gd name="connsiteX4" fmla="*/ 346435 w 607089"/>
              <a:gd name="connsiteY4" fmla="*/ 330260 h 606152"/>
              <a:gd name="connsiteX5" fmla="*/ 313879 w 607089"/>
              <a:gd name="connsiteY5" fmla="*/ 316492 h 606152"/>
              <a:gd name="connsiteX6" fmla="*/ 248913 w 607089"/>
              <a:gd name="connsiteY6" fmla="*/ 251755 h 606152"/>
              <a:gd name="connsiteX7" fmla="*/ 242021 w 607089"/>
              <a:gd name="connsiteY7" fmla="*/ 228760 h 606152"/>
              <a:gd name="connsiteX8" fmla="*/ 254926 w 607089"/>
              <a:gd name="connsiteY8" fmla="*/ 208695 h 606152"/>
              <a:gd name="connsiteX9" fmla="*/ 280883 w 607089"/>
              <a:gd name="connsiteY9" fmla="*/ 195074 h 606152"/>
              <a:gd name="connsiteX10" fmla="*/ 297894 w 607089"/>
              <a:gd name="connsiteY10" fmla="*/ 202836 h 606152"/>
              <a:gd name="connsiteX11" fmla="*/ 342036 w 607089"/>
              <a:gd name="connsiteY11" fmla="*/ 246922 h 606152"/>
              <a:gd name="connsiteX12" fmla="*/ 346435 w 607089"/>
              <a:gd name="connsiteY12" fmla="*/ 249705 h 606152"/>
              <a:gd name="connsiteX13" fmla="*/ 350541 w 607089"/>
              <a:gd name="connsiteY13" fmla="*/ 247068 h 606152"/>
              <a:gd name="connsiteX14" fmla="*/ 426212 w 607089"/>
              <a:gd name="connsiteY14" fmla="*/ 171493 h 606152"/>
              <a:gd name="connsiteX15" fmla="*/ 444103 w 607089"/>
              <a:gd name="connsiteY15" fmla="*/ 163584 h 606152"/>
              <a:gd name="connsiteX16" fmla="*/ 360877 w 607089"/>
              <a:gd name="connsiteY16" fmla="*/ 64177 h 606152"/>
              <a:gd name="connsiteX17" fmla="*/ 232178 w 607089"/>
              <a:gd name="connsiteY17" fmla="*/ 117334 h 606152"/>
              <a:gd name="connsiteX18" fmla="*/ 232178 w 607089"/>
              <a:gd name="connsiteY18" fmla="*/ 374333 h 606152"/>
              <a:gd name="connsiteX19" fmla="*/ 489575 w 607089"/>
              <a:gd name="connsiteY19" fmla="*/ 374333 h 606152"/>
              <a:gd name="connsiteX20" fmla="*/ 489575 w 607089"/>
              <a:gd name="connsiteY20" fmla="*/ 117334 h 606152"/>
              <a:gd name="connsiteX21" fmla="*/ 360877 w 607089"/>
              <a:gd name="connsiteY21" fmla="*/ 64177 h 606152"/>
              <a:gd name="connsiteX22" fmla="*/ 360876 w 607089"/>
              <a:gd name="connsiteY22" fmla="*/ 0 h 606152"/>
              <a:gd name="connsiteX23" fmla="*/ 535041 w 607089"/>
              <a:gd name="connsiteY23" fmla="*/ 71938 h 606152"/>
              <a:gd name="connsiteX24" fmla="*/ 535041 w 607089"/>
              <a:gd name="connsiteY24" fmla="*/ 419729 h 606152"/>
              <a:gd name="connsiteX25" fmla="*/ 237751 w 607089"/>
              <a:gd name="connsiteY25" fmla="*/ 456778 h 606152"/>
              <a:gd name="connsiteX26" fmla="*/ 225138 w 607089"/>
              <a:gd name="connsiteY26" fmla="*/ 458388 h 606152"/>
              <a:gd name="connsiteX27" fmla="*/ 99740 w 607089"/>
              <a:gd name="connsiteY27" fmla="*/ 583593 h 606152"/>
              <a:gd name="connsiteX28" fmla="*/ 17607 w 607089"/>
              <a:gd name="connsiteY28" fmla="*/ 592379 h 606152"/>
              <a:gd name="connsiteX29" fmla="*/ 13794 w 607089"/>
              <a:gd name="connsiteY29" fmla="*/ 588572 h 606152"/>
              <a:gd name="connsiteX30" fmla="*/ 22594 w 607089"/>
              <a:gd name="connsiteY30" fmla="*/ 506567 h 606152"/>
              <a:gd name="connsiteX31" fmla="*/ 148139 w 607089"/>
              <a:gd name="connsiteY31" fmla="*/ 381069 h 606152"/>
              <a:gd name="connsiteX32" fmla="*/ 149606 w 607089"/>
              <a:gd name="connsiteY32" fmla="*/ 368768 h 606152"/>
              <a:gd name="connsiteX33" fmla="*/ 186712 w 607089"/>
              <a:gd name="connsiteY33" fmla="*/ 71938 h 606152"/>
              <a:gd name="connsiteX34" fmla="*/ 360876 w 607089"/>
              <a:gd name="connsiteY34" fmla="*/ 0 h 60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089" h="606152">
                <a:moveTo>
                  <a:pt x="444103" y="163584"/>
                </a:moveTo>
                <a:cubicBezTo>
                  <a:pt x="452462" y="163584"/>
                  <a:pt x="461261" y="167978"/>
                  <a:pt x="469914" y="176766"/>
                </a:cubicBezTo>
                <a:cubicBezTo>
                  <a:pt x="485459" y="192291"/>
                  <a:pt x="487365" y="208256"/>
                  <a:pt x="475193" y="220412"/>
                </a:cubicBezTo>
                <a:lnTo>
                  <a:pt x="378258" y="317225"/>
                </a:lnTo>
                <a:cubicBezTo>
                  <a:pt x="369459" y="326013"/>
                  <a:pt x="359047" y="330260"/>
                  <a:pt x="346435" y="330260"/>
                </a:cubicBezTo>
                <a:cubicBezTo>
                  <a:pt x="337783" y="330260"/>
                  <a:pt x="325171" y="327917"/>
                  <a:pt x="313879" y="316492"/>
                </a:cubicBezTo>
                <a:lnTo>
                  <a:pt x="248913" y="251755"/>
                </a:lnTo>
                <a:cubicBezTo>
                  <a:pt x="242314" y="245018"/>
                  <a:pt x="239821" y="237109"/>
                  <a:pt x="242021" y="228760"/>
                </a:cubicBezTo>
                <a:cubicBezTo>
                  <a:pt x="243634" y="222463"/>
                  <a:pt x="247887" y="215872"/>
                  <a:pt x="254926" y="208695"/>
                </a:cubicBezTo>
                <a:cubicBezTo>
                  <a:pt x="264165" y="199614"/>
                  <a:pt x="272670" y="195074"/>
                  <a:pt x="280883" y="195074"/>
                </a:cubicBezTo>
                <a:cubicBezTo>
                  <a:pt x="287042" y="195074"/>
                  <a:pt x="292761" y="197710"/>
                  <a:pt x="297894" y="202836"/>
                </a:cubicBezTo>
                <a:cubicBezTo>
                  <a:pt x="298187" y="203129"/>
                  <a:pt x="326491" y="231397"/>
                  <a:pt x="342036" y="246922"/>
                </a:cubicBezTo>
                <a:cubicBezTo>
                  <a:pt x="343649" y="248533"/>
                  <a:pt x="344529" y="249705"/>
                  <a:pt x="346435" y="249705"/>
                </a:cubicBezTo>
                <a:cubicBezTo>
                  <a:pt x="348195" y="249705"/>
                  <a:pt x="349075" y="248533"/>
                  <a:pt x="350541" y="247068"/>
                </a:cubicBezTo>
                <a:cubicBezTo>
                  <a:pt x="376058" y="221584"/>
                  <a:pt x="425626" y="172079"/>
                  <a:pt x="426212" y="171493"/>
                </a:cubicBezTo>
                <a:cubicBezTo>
                  <a:pt x="431492" y="166220"/>
                  <a:pt x="437504" y="163584"/>
                  <a:pt x="444103" y="163584"/>
                </a:cubicBezTo>
                <a:close/>
                <a:moveTo>
                  <a:pt x="360877" y="64177"/>
                </a:moveTo>
                <a:cubicBezTo>
                  <a:pt x="314274" y="64177"/>
                  <a:pt x="267671" y="81896"/>
                  <a:pt x="232178" y="117334"/>
                </a:cubicBezTo>
                <a:cubicBezTo>
                  <a:pt x="161192" y="188210"/>
                  <a:pt x="161192" y="303457"/>
                  <a:pt x="232178" y="374333"/>
                </a:cubicBezTo>
                <a:cubicBezTo>
                  <a:pt x="303164" y="445209"/>
                  <a:pt x="418589" y="445209"/>
                  <a:pt x="489575" y="374333"/>
                </a:cubicBezTo>
                <a:cubicBezTo>
                  <a:pt x="560560" y="303457"/>
                  <a:pt x="560560" y="188210"/>
                  <a:pt x="489575" y="117334"/>
                </a:cubicBezTo>
                <a:cubicBezTo>
                  <a:pt x="454082" y="81896"/>
                  <a:pt x="407479" y="64177"/>
                  <a:pt x="360877" y="64177"/>
                </a:cubicBezTo>
                <a:close/>
                <a:moveTo>
                  <a:pt x="360876" y="0"/>
                </a:moveTo>
                <a:cubicBezTo>
                  <a:pt x="423942" y="0"/>
                  <a:pt x="487008" y="23980"/>
                  <a:pt x="535041" y="71938"/>
                </a:cubicBezTo>
                <a:cubicBezTo>
                  <a:pt x="631106" y="167855"/>
                  <a:pt x="631106" y="323812"/>
                  <a:pt x="535041" y="419729"/>
                </a:cubicBezTo>
                <a:cubicBezTo>
                  <a:pt x="453495" y="501148"/>
                  <a:pt x="332350" y="513449"/>
                  <a:pt x="237751" y="456778"/>
                </a:cubicBezTo>
                <a:cubicBezTo>
                  <a:pt x="237751" y="456778"/>
                  <a:pt x="230858" y="452677"/>
                  <a:pt x="225138" y="458388"/>
                </a:cubicBezTo>
                <a:cubicBezTo>
                  <a:pt x="193752" y="489726"/>
                  <a:pt x="99740" y="583593"/>
                  <a:pt x="99740" y="583593"/>
                </a:cubicBezTo>
                <a:cubicBezTo>
                  <a:pt x="74660" y="608634"/>
                  <a:pt x="39754" y="614638"/>
                  <a:pt x="17607" y="592379"/>
                </a:cubicBezTo>
                <a:lnTo>
                  <a:pt x="13794" y="588572"/>
                </a:lnTo>
                <a:cubicBezTo>
                  <a:pt x="-8499" y="566460"/>
                  <a:pt x="-2486" y="531608"/>
                  <a:pt x="22594" y="506567"/>
                </a:cubicBezTo>
                <a:cubicBezTo>
                  <a:pt x="22594" y="506567"/>
                  <a:pt x="116753" y="412407"/>
                  <a:pt x="148139" y="381069"/>
                </a:cubicBezTo>
                <a:cubicBezTo>
                  <a:pt x="153712" y="375651"/>
                  <a:pt x="149606" y="368768"/>
                  <a:pt x="149606" y="368768"/>
                </a:cubicBezTo>
                <a:cubicBezTo>
                  <a:pt x="92846" y="274316"/>
                  <a:pt x="105166" y="153358"/>
                  <a:pt x="186712" y="71938"/>
                </a:cubicBezTo>
                <a:cubicBezTo>
                  <a:pt x="234745" y="23980"/>
                  <a:pt x="297810" y="0"/>
                  <a:pt x="360876" y="0"/>
                </a:cubicBezTo>
                <a:close/>
              </a:path>
            </a:pathLst>
          </a:custGeom>
          <a:solidFill>
            <a:srgbClr val="4AABC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7" name="personal-id-card-of-a-man_47848"/>
          <p:cNvSpPr>
            <a:spLocks noChangeAspect="1"/>
          </p:cNvSpPr>
          <p:nvPr>
            <p:custDataLst>
              <p:tags r:id="rId29"/>
            </p:custDataLst>
          </p:nvPr>
        </p:nvSpPr>
        <p:spPr bwMode="auto">
          <a:xfrm>
            <a:off x="6298355" y="4125721"/>
            <a:ext cx="325739" cy="249166"/>
          </a:xfrm>
          <a:custGeom>
            <a:avLst/>
            <a:gdLst>
              <a:gd name="connsiteX0" fmla="*/ 361794 w 551492"/>
              <a:gd name="connsiteY0" fmla="*/ 308363 h 421851"/>
              <a:gd name="connsiteX1" fmla="*/ 530845 w 551492"/>
              <a:gd name="connsiteY1" fmla="*/ 308363 h 421851"/>
              <a:gd name="connsiteX2" fmla="*/ 551492 w 551492"/>
              <a:gd name="connsiteY2" fmla="*/ 329044 h 421851"/>
              <a:gd name="connsiteX3" fmla="*/ 551492 w 551492"/>
              <a:gd name="connsiteY3" fmla="*/ 362650 h 421851"/>
              <a:gd name="connsiteX4" fmla="*/ 530845 w 551492"/>
              <a:gd name="connsiteY4" fmla="*/ 383331 h 421851"/>
              <a:gd name="connsiteX5" fmla="*/ 378570 w 551492"/>
              <a:gd name="connsiteY5" fmla="*/ 383331 h 421851"/>
              <a:gd name="connsiteX6" fmla="*/ 378570 w 551492"/>
              <a:gd name="connsiteY6" fmla="*/ 369113 h 421851"/>
              <a:gd name="connsiteX7" fmla="*/ 361794 w 551492"/>
              <a:gd name="connsiteY7" fmla="*/ 308363 h 421851"/>
              <a:gd name="connsiteX8" fmla="*/ 313904 w 551492"/>
              <a:gd name="connsiteY8" fmla="*/ 172924 h 421851"/>
              <a:gd name="connsiteX9" fmla="*/ 530832 w 551492"/>
              <a:gd name="connsiteY9" fmla="*/ 172924 h 421851"/>
              <a:gd name="connsiteX10" fmla="*/ 551492 w 551492"/>
              <a:gd name="connsiteY10" fmla="*/ 193548 h 421851"/>
              <a:gd name="connsiteX11" fmla="*/ 551492 w 551492"/>
              <a:gd name="connsiteY11" fmla="*/ 225772 h 421851"/>
              <a:gd name="connsiteX12" fmla="*/ 530832 w 551492"/>
              <a:gd name="connsiteY12" fmla="*/ 247685 h 421851"/>
              <a:gd name="connsiteX13" fmla="*/ 271293 w 551492"/>
              <a:gd name="connsiteY13" fmla="*/ 247685 h 421851"/>
              <a:gd name="connsiteX14" fmla="*/ 271293 w 551492"/>
              <a:gd name="connsiteY14" fmla="*/ 227061 h 421851"/>
              <a:gd name="connsiteX15" fmla="*/ 272584 w 551492"/>
              <a:gd name="connsiteY15" fmla="*/ 224483 h 421851"/>
              <a:gd name="connsiteX16" fmla="*/ 313904 w 551492"/>
              <a:gd name="connsiteY16" fmla="*/ 172924 h 421851"/>
              <a:gd name="connsiteX17" fmla="*/ 281648 w 551492"/>
              <a:gd name="connsiteY17" fmla="*/ 36241 h 421851"/>
              <a:gd name="connsiteX18" fmla="*/ 530834 w 551492"/>
              <a:gd name="connsiteY18" fmla="*/ 36241 h 421851"/>
              <a:gd name="connsiteX19" fmla="*/ 551492 w 551492"/>
              <a:gd name="connsiteY19" fmla="*/ 58154 h 421851"/>
              <a:gd name="connsiteX20" fmla="*/ 551492 w 551492"/>
              <a:gd name="connsiteY20" fmla="*/ 90378 h 421851"/>
              <a:gd name="connsiteX21" fmla="*/ 530834 w 551492"/>
              <a:gd name="connsiteY21" fmla="*/ 111002 h 421851"/>
              <a:gd name="connsiteX22" fmla="*/ 308761 w 551492"/>
              <a:gd name="connsiteY22" fmla="*/ 111002 h 421851"/>
              <a:gd name="connsiteX23" fmla="*/ 295850 w 551492"/>
              <a:gd name="connsiteY23" fmla="*/ 96823 h 421851"/>
              <a:gd name="connsiteX24" fmla="*/ 281648 w 551492"/>
              <a:gd name="connsiteY24" fmla="*/ 36241 h 421851"/>
              <a:gd name="connsiteX25" fmla="*/ 176987 w 551492"/>
              <a:gd name="connsiteY25" fmla="*/ 0 h 421851"/>
              <a:gd name="connsiteX26" fmla="*/ 271294 w 551492"/>
              <a:gd name="connsiteY26" fmla="*/ 117396 h 421851"/>
              <a:gd name="connsiteX27" fmla="*/ 276461 w 551492"/>
              <a:gd name="connsiteY27" fmla="*/ 117396 h 421851"/>
              <a:gd name="connsiteX28" fmla="*/ 290672 w 551492"/>
              <a:gd name="connsiteY28" fmla="*/ 152228 h 421851"/>
              <a:gd name="connsiteX29" fmla="*/ 262251 w 551492"/>
              <a:gd name="connsiteY29" fmla="*/ 199960 h 421851"/>
              <a:gd name="connsiteX30" fmla="*/ 257083 w 551492"/>
              <a:gd name="connsiteY30" fmla="*/ 197380 h 421851"/>
              <a:gd name="connsiteX31" fmla="*/ 224786 w 551492"/>
              <a:gd name="connsiteY31" fmla="*/ 247692 h 421851"/>
              <a:gd name="connsiteX32" fmla="*/ 219619 w 551492"/>
              <a:gd name="connsiteY32" fmla="*/ 259303 h 421851"/>
              <a:gd name="connsiteX33" fmla="*/ 241581 w 551492"/>
              <a:gd name="connsiteY33" fmla="*/ 279944 h 421851"/>
              <a:gd name="connsiteX34" fmla="*/ 263543 w 551492"/>
              <a:gd name="connsiteY34" fmla="*/ 279944 h 421851"/>
              <a:gd name="connsiteX35" fmla="*/ 352682 w 551492"/>
              <a:gd name="connsiteY35" fmla="*/ 368958 h 421851"/>
              <a:gd name="connsiteX36" fmla="*/ 352682 w 551492"/>
              <a:gd name="connsiteY36" fmla="*/ 393470 h 421851"/>
              <a:gd name="connsiteX37" fmla="*/ 325553 w 551492"/>
              <a:gd name="connsiteY37" fmla="*/ 421851 h 421851"/>
              <a:gd name="connsiteX38" fmla="*/ 28421 w 551492"/>
              <a:gd name="connsiteY38" fmla="*/ 421851 h 421851"/>
              <a:gd name="connsiteX39" fmla="*/ 0 w 551492"/>
              <a:gd name="connsiteY39" fmla="*/ 393470 h 421851"/>
              <a:gd name="connsiteX40" fmla="*/ 0 w 551492"/>
              <a:gd name="connsiteY40" fmla="*/ 368958 h 421851"/>
              <a:gd name="connsiteX41" fmla="*/ 89139 w 551492"/>
              <a:gd name="connsiteY41" fmla="*/ 279944 h 421851"/>
              <a:gd name="connsiteX42" fmla="*/ 112393 w 551492"/>
              <a:gd name="connsiteY42" fmla="*/ 279944 h 421851"/>
              <a:gd name="connsiteX43" fmla="*/ 133063 w 551492"/>
              <a:gd name="connsiteY43" fmla="*/ 259303 h 421851"/>
              <a:gd name="connsiteX44" fmla="*/ 127896 w 551492"/>
              <a:gd name="connsiteY44" fmla="*/ 247692 h 421851"/>
              <a:gd name="connsiteX45" fmla="*/ 95599 w 551492"/>
              <a:gd name="connsiteY45" fmla="*/ 198670 h 421851"/>
              <a:gd name="connsiteX46" fmla="*/ 91723 w 551492"/>
              <a:gd name="connsiteY46" fmla="*/ 199960 h 421851"/>
              <a:gd name="connsiteX47" fmla="*/ 63302 w 551492"/>
              <a:gd name="connsiteY47" fmla="*/ 152228 h 421851"/>
              <a:gd name="connsiteX48" fmla="*/ 78804 w 551492"/>
              <a:gd name="connsiteY48" fmla="*/ 117396 h 421851"/>
              <a:gd name="connsiteX49" fmla="*/ 81388 w 551492"/>
              <a:gd name="connsiteY49" fmla="*/ 117396 h 421851"/>
              <a:gd name="connsiteX50" fmla="*/ 176987 w 551492"/>
              <a:gd name="connsiteY50" fmla="*/ 0 h 421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51492" h="421850">
                <a:moveTo>
                  <a:pt x="361794" y="308363"/>
                </a:moveTo>
                <a:lnTo>
                  <a:pt x="530845" y="308363"/>
                </a:lnTo>
                <a:cubicBezTo>
                  <a:pt x="541168" y="308363"/>
                  <a:pt x="551492" y="317411"/>
                  <a:pt x="551492" y="329044"/>
                </a:cubicBezTo>
                <a:lnTo>
                  <a:pt x="551492" y="362650"/>
                </a:lnTo>
                <a:cubicBezTo>
                  <a:pt x="551492" y="374283"/>
                  <a:pt x="541168" y="383331"/>
                  <a:pt x="530845" y="383331"/>
                </a:cubicBezTo>
                <a:lnTo>
                  <a:pt x="378570" y="383331"/>
                </a:lnTo>
                <a:lnTo>
                  <a:pt x="378570" y="369113"/>
                </a:lnTo>
                <a:cubicBezTo>
                  <a:pt x="378570" y="347140"/>
                  <a:pt x="372118" y="326459"/>
                  <a:pt x="361794" y="308363"/>
                </a:cubicBezTo>
                <a:close/>
                <a:moveTo>
                  <a:pt x="313904" y="172924"/>
                </a:moveTo>
                <a:lnTo>
                  <a:pt x="530832" y="172924"/>
                </a:lnTo>
                <a:cubicBezTo>
                  <a:pt x="541162" y="172924"/>
                  <a:pt x="551492" y="181947"/>
                  <a:pt x="551492" y="193548"/>
                </a:cubicBezTo>
                <a:lnTo>
                  <a:pt x="551492" y="225772"/>
                </a:lnTo>
                <a:cubicBezTo>
                  <a:pt x="551492" y="237373"/>
                  <a:pt x="541162" y="247685"/>
                  <a:pt x="530832" y="247685"/>
                </a:cubicBezTo>
                <a:lnTo>
                  <a:pt x="271293" y="247685"/>
                </a:lnTo>
                <a:lnTo>
                  <a:pt x="271293" y="227061"/>
                </a:lnTo>
                <a:cubicBezTo>
                  <a:pt x="271293" y="225772"/>
                  <a:pt x="272584" y="225772"/>
                  <a:pt x="272584" y="224483"/>
                </a:cubicBezTo>
                <a:cubicBezTo>
                  <a:pt x="293244" y="218038"/>
                  <a:pt x="307448" y="194837"/>
                  <a:pt x="313904" y="172924"/>
                </a:cubicBezTo>
                <a:close/>
                <a:moveTo>
                  <a:pt x="281648" y="36241"/>
                </a:moveTo>
                <a:lnTo>
                  <a:pt x="530834" y="36241"/>
                </a:lnTo>
                <a:cubicBezTo>
                  <a:pt x="541163" y="36241"/>
                  <a:pt x="551492" y="46553"/>
                  <a:pt x="551492" y="58154"/>
                </a:cubicBezTo>
                <a:lnTo>
                  <a:pt x="551492" y="90378"/>
                </a:lnTo>
                <a:cubicBezTo>
                  <a:pt x="551492" y="101979"/>
                  <a:pt x="541163" y="111002"/>
                  <a:pt x="530834" y="111002"/>
                </a:cubicBezTo>
                <a:lnTo>
                  <a:pt x="308761" y="111002"/>
                </a:lnTo>
                <a:cubicBezTo>
                  <a:pt x="304888" y="104557"/>
                  <a:pt x="301015" y="99401"/>
                  <a:pt x="295850" y="96823"/>
                </a:cubicBezTo>
                <a:cubicBezTo>
                  <a:pt x="293268" y="72333"/>
                  <a:pt x="288104" y="52998"/>
                  <a:pt x="281648" y="36241"/>
                </a:cubicBezTo>
                <a:close/>
                <a:moveTo>
                  <a:pt x="176987" y="0"/>
                </a:moveTo>
                <a:cubicBezTo>
                  <a:pt x="257083" y="0"/>
                  <a:pt x="270002" y="64503"/>
                  <a:pt x="271294" y="117396"/>
                </a:cubicBezTo>
                <a:cubicBezTo>
                  <a:pt x="272586" y="117396"/>
                  <a:pt x="273878" y="117396"/>
                  <a:pt x="276461" y="117396"/>
                </a:cubicBezTo>
                <a:cubicBezTo>
                  <a:pt x="289380" y="117396"/>
                  <a:pt x="290672" y="132877"/>
                  <a:pt x="290672" y="152228"/>
                </a:cubicBezTo>
                <a:cubicBezTo>
                  <a:pt x="290672" y="171579"/>
                  <a:pt x="275169" y="199960"/>
                  <a:pt x="262251" y="199960"/>
                </a:cubicBezTo>
                <a:cubicBezTo>
                  <a:pt x="260959" y="199960"/>
                  <a:pt x="258375" y="198670"/>
                  <a:pt x="257083" y="197380"/>
                </a:cubicBezTo>
                <a:cubicBezTo>
                  <a:pt x="249332" y="216731"/>
                  <a:pt x="237705" y="233502"/>
                  <a:pt x="224786" y="247692"/>
                </a:cubicBezTo>
                <a:cubicBezTo>
                  <a:pt x="220911" y="250272"/>
                  <a:pt x="219619" y="254143"/>
                  <a:pt x="219619" y="259303"/>
                </a:cubicBezTo>
                <a:cubicBezTo>
                  <a:pt x="219619" y="270913"/>
                  <a:pt x="228662" y="279944"/>
                  <a:pt x="241581" y="279944"/>
                </a:cubicBezTo>
                <a:lnTo>
                  <a:pt x="263543" y="279944"/>
                </a:lnTo>
                <a:cubicBezTo>
                  <a:pt x="312634" y="279944"/>
                  <a:pt x="352682" y="319936"/>
                  <a:pt x="352682" y="368958"/>
                </a:cubicBezTo>
                <a:lnTo>
                  <a:pt x="352682" y="393470"/>
                </a:lnTo>
                <a:cubicBezTo>
                  <a:pt x="352682" y="408950"/>
                  <a:pt x="341055" y="421851"/>
                  <a:pt x="325553" y="421851"/>
                </a:cubicBezTo>
                <a:lnTo>
                  <a:pt x="28421" y="421851"/>
                </a:lnTo>
                <a:cubicBezTo>
                  <a:pt x="12919" y="421851"/>
                  <a:pt x="0" y="408950"/>
                  <a:pt x="0" y="393470"/>
                </a:cubicBezTo>
                <a:lnTo>
                  <a:pt x="0" y="368958"/>
                </a:lnTo>
                <a:cubicBezTo>
                  <a:pt x="0" y="319936"/>
                  <a:pt x="40048" y="279944"/>
                  <a:pt x="89139" y="279944"/>
                </a:cubicBezTo>
                <a:lnTo>
                  <a:pt x="112393" y="279944"/>
                </a:lnTo>
                <a:cubicBezTo>
                  <a:pt x="124020" y="279944"/>
                  <a:pt x="133063" y="270913"/>
                  <a:pt x="133063" y="259303"/>
                </a:cubicBezTo>
                <a:cubicBezTo>
                  <a:pt x="133063" y="254143"/>
                  <a:pt x="131771" y="250272"/>
                  <a:pt x="127896" y="247692"/>
                </a:cubicBezTo>
                <a:cubicBezTo>
                  <a:pt x="114977" y="234792"/>
                  <a:pt x="104642" y="216731"/>
                  <a:pt x="95599" y="198670"/>
                </a:cubicBezTo>
                <a:cubicBezTo>
                  <a:pt x="94307" y="199960"/>
                  <a:pt x="93015" y="199960"/>
                  <a:pt x="91723" y="199960"/>
                </a:cubicBezTo>
                <a:cubicBezTo>
                  <a:pt x="78804" y="199960"/>
                  <a:pt x="63302" y="171579"/>
                  <a:pt x="63302" y="152228"/>
                </a:cubicBezTo>
                <a:cubicBezTo>
                  <a:pt x="63302" y="132877"/>
                  <a:pt x="65886" y="117396"/>
                  <a:pt x="78804" y="117396"/>
                </a:cubicBezTo>
                <a:cubicBezTo>
                  <a:pt x="80096" y="117396"/>
                  <a:pt x="80096" y="117396"/>
                  <a:pt x="81388" y="117396"/>
                </a:cubicBezTo>
                <a:cubicBezTo>
                  <a:pt x="82680" y="64503"/>
                  <a:pt x="93015" y="0"/>
                  <a:pt x="176987" y="0"/>
                </a:cubicBezTo>
                <a:close/>
              </a:path>
            </a:pathLst>
          </a:custGeom>
          <a:solidFill>
            <a:srgbClr val="4AABC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8" name="write_51768"/>
          <p:cNvSpPr>
            <a:spLocks noChangeAspect="1"/>
          </p:cNvSpPr>
          <p:nvPr>
            <p:custDataLst>
              <p:tags r:id="rId30"/>
            </p:custDataLst>
          </p:nvPr>
        </p:nvSpPr>
        <p:spPr bwMode="auto">
          <a:xfrm>
            <a:off x="8732900" y="4165640"/>
            <a:ext cx="331772" cy="323382"/>
          </a:xfrm>
          <a:custGeom>
            <a:avLst/>
            <a:gdLst>
              <a:gd name="T0" fmla="*/ 472622 w 604011"/>
              <a:gd name="T1" fmla="*/ 472622 w 604011"/>
              <a:gd name="T2" fmla="*/ 472622 w 604011"/>
              <a:gd name="T3" fmla="*/ 472622 w 604011"/>
              <a:gd name="T4" fmla="*/ 472622 w 604011"/>
              <a:gd name="T5" fmla="*/ 472622 w 604011"/>
              <a:gd name="T6" fmla="*/ 472622 w 604011"/>
              <a:gd name="T7" fmla="*/ 472622 w 604011"/>
              <a:gd name="T8" fmla="*/ 472622 w 604011"/>
              <a:gd name="T9" fmla="*/ 472622 w 604011"/>
              <a:gd name="T10" fmla="*/ 472622 w 604011"/>
              <a:gd name="T11" fmla="*/ 472622 w 604011"/>
              <a:gd name="T12" fmla="*/ 472622 w 604011"/>
              <a:gd name="T13" fmla="*/ 472622 w 604011"/>
              <a:gd name="T14" fmla="*/ 472622 w 604011"/>
              <a:gd name="T15" fmla="*/ 472622 w 604011"/>
              <a:gd name="T16" fmla="*/ 472622 w 604011"/>
              <a:gd name="T17" fmla="*/ 472622 w 604011"/>
              <a:gd name="T18" fmla="*/ 472622 w 604011"/>
              <a:gd name="T19" fmla="*/ 472622 w 604011"/>
              <a:gd name="T20" fmla="*/ 472622 w 604011"/>
              <a:gd name="T21" fmla="*/ 472622 w 604011"/>
              <a:gd name="T22" fmla="*/ 472622 w 604011"/>
              <a:gd name="T23" fmla="*/ 472622 w 604011"/>
              <a:gd name="T24" fmla="*/ 472622 w 604011"/>
              <a:gd name="T25" fmla="*/ 472622 w 604011"/>
              <a:gd name="T26" fmla="*/ 472622 w 604011"/>
              <a:gd name="T27" fmla="*/ 472622 w 604011"/>
              <a:gd name="T28" fmla="*/ 472622 w 604011"/>
              <a:gd name="T29" fmla="*/ 472622 w 604011"/>
              <a:gd name="T30" fmla="*/ 472622 w 604011"/>
              <a:gd name="T31" fmla="*/ 472622 w 604011"/>
              <a:gd name="T32" fmla="*/ 472622 w 604011"/>
              <a:gd name="T33" fmla="*/ 472622 w 604011"/>
              <a:gd name="T34" fmla="*/ 472622 w 604011"/>
              <a:gd name="T35" fmla="*/ 472622 w 604011"/>
              <a:gd name="T36" fmla="*/ 472622 w 604011"/>
              <a:gd name="T37" fmla="*/ 472622 w 604011"/>
              <a:gd name="T38" fmla="*/ 472622 w 604011"/>
              <a:gd name="T39" fmla="*/ 472622 w 604011"/>
              <a:gd name="T40" fmla="*/ 472622 w 604011"/>
              <a:gd name="T41" fmla="*/ 472622 w 604011"/>
              <a:gd name="T42" fmla="*/ 472622 w 604011"/>
              <a:gd name="T43" fmla="*/ 472622 w 604011"/>
              <a:gd name="T44" fmla="*/ 472622 w 604011"/>
              <a:gd name="T45" fmla="*/ 472622 w 604011"/>
              <a:gd name="T46" fmla="*/ 472622 w 604011"/>
              <a:gd name="T47" fmla="*/ 472622 w 604011"/>
              <a:gd name="T48" fmla="*/ 472622 w 604011"/>
              <a:gd name="T49" fmla="*/ 472622 w 604011"/>
              <a:gd name="T50" fmla="*/ 472622 w 604011"/>
              <a:gd name="T51" fmla="*/ 472622 w 604011"/>
              <a:gd name="T52" fmla="*/ 472622 w 604011"/>
              <a:gd name="T53" fmla="*/ 472622 w 604011"/>
              <a:gd name="T54" fmla="*/ 472622 w 604011"/>
              <a:gd name="T55" fmla="*/ 472622 w 604011"/>
              <a:gd name="T56" fmla="*/ 472622 w 604011"/>
              <a:gd name="T57" fmla="*/ 472622 w 604011"/>
              <a:gd name="T58" fmla="*/ 472622 w 604011"/>
              <a:gd name="T59" fmla="*/ 472622 w 604011"/>
              <a:gd name="T60" fmla="*/ 472622 w 604011"/>
              <a:gd name="T61" fmla="*/ 472622 w 604011"/>
              <a:gd name="T62" fmla="*/ 472622 w 604011"/>
              <a:gd name="T63" fmla="*/ 472622 w 604011"/>
              <a:gd name="T64" fmla="*/ 472622 w 604011"/>
              <a:gd name="T65" fmla="*/ 472622 w 604011"/>
              <a:gd name="T66" fmla="*/ 472622 w 604011"/>
              <a:gd name="T67" fmla="*/ 472622 w 604011"/>
              <a:gd name="T68" fmla="*/ 472622 w 604011"/>
              <a:gd name="T69" fmla="*/ 472622 w 604011"/>
              <a:gd name="T70" fmla="*/ 472622 w 604011"/>
              <a:gd name="T71" fmla="*/ 472622 w 604011"/>
              <a:gd name="T72" fmla="*/ 472622 w 604011"/>
              <a:gd name="T73" fmla="*/ 472622 w 604011"/>
              <a:gd name="T74" fmla="*/ 472622 w 604011"/>
              <a:gd name="T75" fmla="*/ 472622 w 604011"/>
              <a:gd name="T76" fmla="*/ 472622 w 604011"/>
              <a:gd name="T77" fmla="*/ 472622 w 604011"/>
              <a:gd name="T78" fmla="*/ 472622 w 604011"/>
              <a:gd name="T79" fmla="*/ 472622 w 604011"/>
              <a:gd name="T80" fmla="*/ 472622 w 604011"/>
              <a:gd name="T81" fmla="*/ 472622 w 604011"/>
              <a:gd name="T82" fmla="*/ 472622 w 604011"/>
              <a:gd name="T83" fmla="*/ 472622 w 604011"/>
              <a:gd name="T84" fmla="*/ 472622 w 604011"/>
              <a:gd name="T85" fmla="*/ 472622 w 604011"/>
              <a:gd name="T86" fmla="*/ 472622 w 604011"/>
              <a:gd name="T87" fmla="*/ 472622 w 604011"/>
              <a:gd name="T88" fmla="*/ 472622 w 604011"/>
              <a:gd name="T89" fmla="*/ 472622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18" h="408">
                <a:moveTo>
                  <a:pt x="246" y="243"/>
                </a:moveTo>
                <a:lnTo>
                  <a:pt x="362" y="127"/>
                </a:lnTo>
                <a:lnTo>
                  <a:pt x="418" y="183"/>
                </a:lnTo>
                <a:lnTo>
                  <a:pt x="302" y="299"/>
                </a:lnTo>
                <a:lnTo>
                  <a:pt x="246" y="243"/>
                </a:lnTo>
                <a:close/>
                <a:moveTo>
                  <a:pt x="235" y="283"/>
                </a:moveTo>
                <a:lnTo>
                  <a:pt x="227" y="318"/>
                </a:lnTo>
                <a:lnTo>
                  <a:pt x="261" y="309"/>
                </a:lnTo>
                <a:lnTo>
                  <a:pt x="235" y="283"/>
                </a:lnTo>
                <a:close/>
                <a:moveTo>
                  <a:pt x="304" y="316"/>
                </a:moveTo>
                <a:lnTo>
                  <a:pt x="330" y="290"/>
                </a:lnTo>
                <a:lnTo>
                  <a:pt x="330" y="408"/>
                </a:lnTo>
                <a:lnTo>
                  <a:pt x="0" y="408"/>
                </a:lnTo>
                <a:lnTo>
                  <a:pt x="0" y="112"/>
                </a:lnTo>
                <a:lnTo>
                  <a:pt x="106" y="0"/>
                </a:lnTo>
                <a:lnTo>
                  <a:pt x="330" y="0"/>
                </a:lnTo>
                <a:lnTo>
                  <a:pt x="330" y="140"/>
                </a:lnTo>
                <a:lnTo>
                  <a:pt x="304" y="165"/>
                </a:lnTo>
                <a:lnTo>
                  <a:pt x="304" y="26"/>
                </a:lnTo>
                <a:lnTo>
                  <a:pt x="122" y="26"/>
                </a:lnTo>
                <a:lnTo>
                  <a:pt x="122" y="122"/>
                </a:lnTo>
                <a:lnTo>
                  <a:pt x="25" y="122"/>
                </a:lnTo>
                <a:lnTo>
                  <a:pt x="25" y="382"/>
                </a:lnTo>
                <a:lnTo>
                  <a:pt x="304" y="382"/>
                </a:lnTo>
                <a:lnTo>
                  <a:pt x="304" y="316"/>
                </a:lnTo>
                <a:close/>
                <a:moveTo>
                  <a:pt x="49" y="96"/>
                </a:moveTo>
                <a:lnTo>
                  <a:pt x="96" y="96"/>
                </a:lnTo>
                <a:lnTo>
                  <a:pt x="96" y="47"/>
                </a:lnTo>
                <a:lnTo>
                  <a:pt x="49" y="96"/>
                </a:lnTo>
                <a:close/>
                <a:moveTo>
                  <a:pt x="272" y="197"/>
                </a:moveTo>
                <a:lnTo>
                  <a:pt x="272" y="194"/>
                </a:lnTo>
                <a:lnTo>
                  <a:pt x="56" y="194"/>
                </a:lnTo>
                <a:lnTo>
                  <a:pt x="56" y="222"/>
                </a:lnTo>
                <a:lnTo>
                  <a:pt x="247" y="222"/>
                </a:lnTo>
                <a:lnTo>
                  <a:pt x="272" y="197"/>
                </a:lnTo>
                <a:close/>
                <a:moveTo>
                  <a:pt x="230" y="250"/>
                </a:moveTo>
                <a:lnTo>
                  <a:pt x="56" y="250"/>
                </a:lnTo>
                <a:lnTo>
                  <a:pt x="56" y="279"/>
                </a:lnTo>
                <a:lnTo>
                  <a:pt x="222" y="279"/>
                </a:lnTo>
                <a:lnTo>
                  <a:pt x="230" y="250"/>
                </a:lnTo>
                <a:close/>
                <a:moveTo>
                  <a:pt x="56" y="338"/>
                </a:moveTo>
                <a:lnTo>
                  <a:pt x="208" y="338"/>
                </a:lnTo>
                <a:lnTo>
                  <a:pt x="215" y="310"/>
                </a:lnTo>
                <a:lnTo>
                  <a:pt x="56" y="310"/>
                </a:lnTo>
                <a:lnTo>
                  <a:pt x="56" y="338"/>
                </a:lnTo>
                <a:close/>
              </a:path>
            </a:pathLst>
          </a:custGeom>
          <a:solidFill>
            <a:srgbClr val="4AABC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9" name="speaker-giving-a-lecture-on-a-stand_33708"/>
          <p:cNvSpPr>
            <a:spLocks noChangeAspect="1"/>
          </p:cNvSpPr>
          <p:nvPr>
            <p:custDataLst>
              <p:tags r:id="rId31"/>
            </p:custDataLst>
          </p:nvPr>
        </p:nvSpPr>
        <p:spPr bwMode="auto">
          <a:xfrm>
            <a:off x="8732900" y="2153680"/>
            <a:ext cx="358129" cy="341419"/>
          </a:xfrm>
          <a:custGeom>
            <a:avLst/>
            <a:gdLst>
              <a:gd name="T0" fmla="*/ 1098 w 1098"/>
              <a:gd name="T1" fmla="*/ 839 h 1048"/>
              <a:gd name="T2" fmla="*/ 1098 w 1098"/>
              <a:gd name="T3" fmla="*/ 1048 h 1048"/>
              <a:gd name="T4" fmla="*/ 0 w 1098"/>
              <a:gd name="T5" fmla="*/ 1048 h 1048"/>
              <a:gd name="T6" fmla="*/ 0 w 1098"/>
              <a:gd name="T7" fmla="*/ 839 h 1048"/>
              <a:gd name="T8" fmla="*/ 891 w 1098"/>
              <a:gd name="T9" fmla="*/ 839 h 1048"/>
              <a:gd name="T10" fmla="*/ 856 w 1098"/>
              <a:gd name="T11" fmla="*/ 707 h 1048"/>
              <a:gd name="T12" fmla="*/ 743 w 1098"/>
              <a:gd name="T13" fmla="*/ 653 h 1048"/>
              <a:gd name="T14" fmla="*/ 722 w 1098"/>
              <a:gd name="T15" fmla="*/ 666 h 1048"/>
              <a:gd name="T16" fmla="*/ 679 w 1098"/>
              <a:gd name="T17" fmla="*/ 666 h 1048"/>
              <a:gd name="T18" fmla="*/ 655 w 1098"/>
              <a:gd name="T19" fmla="*/ 641 h 1048"/>
              <a:gd name="T20" fmla="*/ 679 w 1098"/>
              <a:gd name="T21" fmla="*/ 617 h 1048"/>
              <a:gd name="T22" fmla="*/ 722 w 1098"/>
              <a:gd name="T23" fmla="*/ 617 h 1048"/>
              <a:gd name="T24" fmla="*/ 745 w 1098"/>
              <a:gd name="T25" fmla="*/ 634 h 1048"/>
              <a:gd name="T26" fmla="*/ 871 w 1098"/>
              <a:gd name="T27" fmla="*/ 696 h 1048"/>
              <a:gd name="T28" fmla="*/ 910 w 1098"/>
              <a:gd name="T29" fmla="*/ 839 h 1048"/>
              <a:gd name="T30" fmla="*/ 1098 w 1098"/>
              <a:gd name="T31" fmla="*/ 839 h 1048"/>
              <a:gd name="T32" fmla="*/ 1098 w 1098"/>
              <a:gd name="T33" fmla="*/ 839 h 1048"/>
              <a:gd name="T34" fmla="*/ 549 w 1098"/>
              <a:gd name="T35" fmla="*/ 459 h 1048"/>
              <a:gd name="T36" fmla="*/ 778 w 1098"/>
              <a:gd name="T37" fmla="*/ 229 h 1048"/>
              <a:gd name="T38" fmla="*/ 549 w 1098"/>
              <a:gd name="T39" fmla="*/ 0 h 1048"/>
              <a:gd name="T40" fmla="*/ 320 w 1098"/>
              <a:gd name="T41" fmla="*/ 229 h 1048"/>
              <a:gd name="T42" fmla="*/ 549 w 1098"/>
              <a:gd name="T43" fmla="*/ 459 h 1048"/>
              <a:gd name="T44" fmla="*/ 830 w 1098"/>
              <a:gd name="T45" fmla="*/ 729 h 1048"/>
              <a:gd name="T46" fmla="*/ 756 w 1098"/>
              <a:gd name="T47" fmla="*/ 690 h 1048"/>
              <a:gd name="T48" fmla="*/ 722 w 1098"/>
              <a:gd name="T49" fmla="*/ 701 h 1048"/>
              <a:gd name="T50" fmla="*/ 679 w 1098"/>
              <a:gd name="T51" fmla="*/ 701 h 1048"/>
              <a:gd name="T52" fmla="*/ 621 w 1098"/>
              <a:gd name="T53" fmla="*/ 643 h 1048"/>
              <a:gd name="T54" fmla="*/ 679 w 1098"/>
              <a:gd name="T55" fmla="*/ 585 h 1048"/>
              <a:gd name="T56" fmla="*/ 722 w 1098"/>
              <a:gd name="T57" fmla="*/ 585 h 1048"/>
              <a:gd name="T58" fmla="*/ 765 w 1098"/>
              <a:gd name="T59" fmla="*/ 605 h 1048"/>
              <a:gd name="T60" fmla="*/ 885 w 1098"/>
              <a:gd name="T61" fmla="*/ 663 h 1048"/>
              <a:gd name="T62" fmla="*/ 885 w 1098"/>
              <a:gd name="T63" fmla="*/ 659 h 1048"/>
              <a:gd name="T64" fmla="*/ 874 w 1098"/>
              <a:gd name="T65" fmla="*/ 607 h 1048"/>
              <a:gd name="T66" fmla="*/ 697 w 1098"/>
              <a:gd name="T67" fmla="*/ 437 h 1048"/>
              <a:gd name="T68" fmla="*/ 549 w 1098"/>
              <a:gd name="T69" fmla="*/ 496 h 1048"/>
              <a:gd name="T70" fmla="*/ 401 w 1098"/>
              <a:gd name="T71" fmla="*/ 437 h 1048"/>
              <a:gd name="T72" fmla="*/ 212 w 1098"/>
              <a:gd name="T73" fmla="*/ 681 h 1048"/>
              <a:gd name="T74" fmla="*/ 212 w 1098"/>
              <a:gd name="T75" fmla="*/ 807 h 1048"/>
              <a:gd name="T76" fmla="*/ 857 w 1098"/>
              <a:gd name="T77" fmla="*/ 807 h 1048"/>
              <a:gd name="T78" fmla="*/ 830 w 1098"/>
              <a:gd name="T79" fmla="*/ 729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98" h="1048">
                <a:moveTo>
                  <a:pt x="1098" y="839"/>
                </a:moveTo>
                <a:lnTo>
                  <a:pt x="1098" y="1048"/>
                </a:lnTo>
                <a:lnTo>
                  <a:pt x="0" y="1048"/>
                </a:lnTo>
                <a:lnTo>
                  <a:pt x="0" y="839"/>
                </a:lnTo>
                <a:lnTo>
                  <a:pt x="891" y="839"/>
                </a:lnTo>
                <a:cubicBezTo>
                  <a:pt x="892" y="794"/>
                  <a:pt x="884" y="744"/>
                  <a:pt x="856" y="707"/>
                </a:cubicBezTo>
                <a:cubicBezTo>
                  <a:pt x="832" y="675"/>
                  <a:pt x="794" y="656"/>
                  <a:pt x="743" y="653"/>
                </a:cubicBezTo>
                <a:cubicBezTo>
                  <a:pt x="739" y="660"/>
                  <a:pt x="731" y="666"/>
                  <a:pt x="722" y="666"/>
                </a:cubicBezTo>
                <a:lnTo>
                  <a:pt x="679" y="666"/>
                </a:lnTo>
                <a:cubicBezTo>
                  <a:pt x="666" y="666"/>
                  <a:pt x="655" y="655"/>
                  <a:pt x="655" y="641"/>
                </a:cubicBezTo>
                <a:cubicBezTo>
                  <a:pt x="655" y="628"/>
                  <a:pt x="666" y="617"/>
                  <a:pt x="679" y="617"/>
                </a:cubicBezTo>
                <a:lnTo>
                  <a:pt x="722" y="617"/>
                </a:lnTo>
                <a:cubicBezTo>
                  <a:pt x="733" y="617"/>
                  <a:pt x="742" y="624"/>
                  <a:pt x="745" y="634"/>
                </a:cubicBezTo>
                <a:cubicBezTo>
                  <a:pt x="801" y="638"/>
                  <a:pt x="843" y="659"/>
                  <a:pt x="871" y="696"/>
                </a:cubicBezTo>
                <a:cubicBezTo>
                  <a:pt x="903" y="737"/>
                  <a:pt x="911" y="791"/>
                  <a:pt x="910" y="839"/>
                </a:cubicBezTo>
                <a:lnTo>
                  <a:pt x="1098" y="839"/>
                </a:lnTo>
                <a:lnTo>
                  <a:pt x="1098" y="839"/>
                </a:lnTo>
                <a:close/>
                <a:moveTo>
                  <a:pt x="549" y="459"/>
                </a:moveTo>
                <a:cubicBezTo>
                  <a:pt x="676" y="459"/>
                  <a:pt x="778" y="356"/>
                  <a:pt x="778" y="229"/>
                </a:cubicBezTo>
                <a:cubicBezTo>
                  <a:pt x="778" y="103"/>
                  <a:pt x="676" y="0"/>
                  <a:pt x="549" y="0"/>
                </a:cubicBezTo>
                <a:cubicBezTo>
                  <a:pt x="423" y="0"/>
                  <a:pt x="320" y="103"/>
                  <a:pt x="320" y="229"/>
                </a:cubicBezTo>
                <a:cubicBezTo>
                  <a:pt x="320" y="356"/>
                  <a:pt x="423" y="459"/>
                  <a:pt x="549" y="459"/>
                </a:cubicBezTo>
                <a:close/>
                <a:moveTo>
                  <a:pt x="830" y="729"/>
                </a:moveTo>
                <a:cubicBezTo>
                  <a:pt x="813" y="708"/>
                  <a:pt x="789" y="695"/>
                  <a:pt x="756" y="690"/>
                </a:cubicBezTo>
                <a:cubicBezTo>
                  <a:pt x="746" y="697"/>
                  <a:pt x="734" y="701"/>
                  <a:pt x="722" y="701"/>
                </a:cubicBezTo>
                <a:lnTo>
                  <a:pt x="679" y="701"/>
                </a:lnTo>
                <a:cubicBezTo>
                  <a:pt x="648" y="701"/>
                  <a:pt x="621" y="675"/>
                  <a:pt x="621" y="643"/>
                </a:cubicBezTo>
                <a:cubicBezTo>
                  <a:pt x="621" y="611"/>
                  <a:pt x="647" y="585"/>
                  <a:pt x="679" y="585"/>
                </a:cubicBezTo>
                <a:lnTo>
                  <a:pt x="722" y="585"/>
                </a:lnTo>
                <a:cubicBezTo>
                  <a:pt x="738" y="585"/>
                  <a:pt x="754" y="593"/>
                  <a:pt x="765" y="605"/>
                </a:cubicBezTo>
                <a:cubicBezTo>
                  <a:pt x="815" y="611"/>
                  <a:pt x="855" y="631"/>
                  <a:pt x="885" y="663"/>
                </a:cubicBezTo>
                <a:cubicBezTo>
                  <a:pt x="885" y="662"/>
                  <a:pt x="885" y="660"/>
                  <a:pt x="885" y="659"/>
                </a:cubicBezTo>
                <a:lnTo>
                  <a:pt x="874" y="607"/>
                </a:lnTo>
                <a:cubicBezTo>
                  <a:pt x="849" y="524"/>
                  <a:pt x="782" y="459"/>
                  <a:pt x="697" y="437"/>
                </a:cubicBezTo>
                <a:cubicBezTo>
                  <a:pt x="659" y="473"/>
                  <a:pt x="606" y="496"/>
                  <a:pt x="549" y="496"/>
                </a:cubicBezTo>
                <a:cubicBezTo>
                  <a:pt x="492" y="496"/>
                  <a:pt x="440" y="473"/>
                  <a:pt x="401" y="437"/>
                </a:cubicBezTo>
                <a:cubicBezTo>
                  <a:pt x="293" y="466"/>
                  <a:pt x="212" y="564"/>
                  <a:pt x="212" y="681"/>
                </a:cubicBezTo>
                <a:lnTo>
                  <a:pt x="212" y="807"/>
                </a:lnTo>
                <a:lnTo>
                  <a:pt x="857" y="807"/>
                </a:lnTo>
                <a:cubicBezTo>
                  <a:pt x="853" y="775"/>
                  <a:pt x="844" y="748"/>
                  <a:pt x="830" y="729"/>
                </a:cubicBezTo>
                <a:close/>
              </a:path>
            </a:pathLst>
          </a:custGeom>
          <a:solidFill>
            <a:srgbClr val="4AABCE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0" name="文本框 19"/>
          <p:cNvSpPr txBox="1"/>
          <p:nvPr>
            <p:custDataLst>
              <p:tags r:id="rId32"/>
            </p:custDataLst>
          </p:nvPr>
        </p:nvSpPr>
        <p:spPr>
          <a:xfrm>
            <a:off x="1341755" y="3355340"/>
            <a:ext cx="231203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chemeClr val="tx1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一会：</a:t>
            </a:r>
          </a:p>
          <a:p>
            <a:r>
              <a:rPr lang="zh-CN" altLang="en-US" sz="2600">
                <a:solidFill>
                  <a:schemeClr val="tx1"/>
                </a:solidFill>
                <a:latin typeface="汉仪粗简黑简" panose="00020600040101010101" pitchFamily="18" charset="-122"/>
                <a:ea typeface="汉仪粗简黑简" panose="00020600040101010101" pitchFamily="18" charset="-122"/>
              </a:rPr>
              <a:t>学会基本的自护、自救方法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964315" y="2533005"/>
            <a:ext cx="5671431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人在溺水后，</a:t>
            </a:r>
            <a:r>
              <a:rPr lang="en-US" altLang="zh-CN" sz="2800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分钟将失去意识。</a:t>
            </a:r>
            <a:r>
              <a:rPr lang="en-US" altLang="zh-CN" sz="2800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4</a:t>
            </a:r>
            <a:r>
              <a:rPr lang="zh-CN" altLang="en-US" sz="2800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到</a:t>
            </a:r>
            <a:r>
              <a:rPr lang="en-US" altLang="zh-CN" sz="2800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6</a:t>
            </a:r>
            <a:r>
              <a:rPr lang="zh-CN" altLang="en-US" sz="2800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+mn-lt"/>
              </a:rPr>
              <a:t>分钟身体将承受不可逆转的伤害。如果在野外溺水，很难及时营救，从而溺水死亡。</a:t>
            </a:r>
          </a:p>
        </p:txBody>
      </p:sp>
      <p:pic>
        <p:nvPicPr>
          <p:cNvPr id="6" name="图片 5" descr="图片包含 游戏机, 文字, 标志&#10;&#10;描述已自动生成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74" y="106680"/>
            <a:ext cx="883926" cy="883926"/>
          </a:xfrm>
          <a:prstGeom prst="rect">
            <a:avLst/>
          </a:prstGeom>
        </p:spPr>
      </p:pic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1064396" y="215806"/>
            <a:ext cx="1800493" cy="473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预防溺水的措施</a:t>
            </a:r>
          </a:p>
        </p:txBody>
      </p:sp>
      <p:cxnSp>
        <p:nvCxnSpPr>
          <p:cNvPr id="15" name="直接连接符 14"/>
          <p:cNvCxnSpPr/>
          <p:nvPr>
            <p:custDataLst>
              <p:tags r:id="rId8"/>
            </p:custDataLst>
          </p:nvPr>
        </p:nvCxnSpPr>
        <p:spPr>
          <a:xfrm>
            <a:off x="1188720" y="691642"/>
            <a:ext cx="15697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>
            <p:custDataLst>
              <p:tags r:id="rId9"/>
            </p:custDataLst>
          </p:nvPr>
        </p:nvSpPr>
        <p:spPr>
          <a:xfrm>
            <a:off x="1066800" y="714682"/>
            <a:ext cx="17956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>
                <a:solidFill>
                  <a:schemeClr val="tx1"/>
                </a:solidFill>
              </a:rPr>
              <a:t>Measures to prevent drowning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78879" y="1975726"/>
            <a:ext cx="4331930" cy="325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16"/>
          <p:cNvGrpSpPr/>
          <p:nvPr>
            <p:custDataLst>
              <p:tags r:id="rId11"/>
            </p:custDataLst>
          </p:nvPr>
        </p:nvGrpSpPr>
        <p:grpSpPr>
          <a:xfrm>
            <a:off x="3600450" y="726478"/>
            <a:ext cx="4536440" cy="757555"/>
            <a:chOff x="4037235" y="986675"/>
            <a:chExt cx="3819685" cy="793630"/>
          </a:xfrm>
        </p:grpSpPr>
        <p:sp>
          <p:nvSpPr>
            <p:cNvPr id="18" name="矩形: 圆角 12"/>
            <p:cNvSpPr/>
            <p:nvPr>
              <p:custDataLst>
                <p:tags r:id="rId12"/>
              </p:custDataLst>
            </p:nvPr>
          </p:nvSpPr>
          <p:spPr>
            <a:xfrm>
              <a:off x="4037235" y="986675"/>
              <a:ext cx="3819685" cy="793630"/>
            </a:xfrm>
            <a:prstGeom prst="roundRect">
              <a:avLst/>
            </a:prstGeom>
            <a:solidFill>
              <a:srgbClr val="4AAB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13"/>
              </p:custDataLst>
            </p:nvPr>
          </p:nvSpPr>
          <p:spPr>
            <a:xfrm>
              <a:off x="4320610" y="1016612"/>
              <a:ext cx="3222458" cy="7404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4000">
                  <a:solidFill>
                    <a:schemeClr val="tx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预防溺水的措施</a:t>
              </a: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grpSp>
        <p:nvGrpSpPr>
          <p:cNvPr id="29" name="组合 28"/>
          <p:cNvGrpSpPr/>
          <p:nvPr>
            <p:custDataLst>
              <p:tags r:id="rId3"/>
            </p:custDataLst>
          </p:nvPr>
        </p:nvGrpSpPr>
        <p:grpSpPr>
          <a:xfrm>
            <a:off x="114300" y="6612044"/>
            <a:ext cx="11890645" cy="131656"/>
            <a:chOff x="114300" y="6612044"/>
            <a:chExt cx="11890645" cy="131656"/>
          </a:xfrm>
        </p:grpSpPr>
        <p:grpSp>
          <p:nvGrpSpPr>
            <p:cNvPr id="159" name="组合 158"/>
            <p:cNvGrpSpPr/>
            <p:nvPr>
              <p:custDataLst>
                <p:tags r:id="rId25"/>
              </p:custDataLst>
            </p:nvPr>
          </p:nvGrpSpPr>
          <p:grpSpPr>
            <a:xfrm>
              <a:off x="114300" y="6612044"/>
              <a:ext cx="10385768" cy="131656"/>
              <a:chOff x="91368" y="6650248"/>
              <a:chExt cx="10385768" cy="131656"/>
            </a:xfrm>
            <a:solidFill>
              <a:srgbClr val="B9DAFC"/>
            </a:solidFill>
          </p:grpSpPr>
          <p:sp>
            <p:nvSpPr>
              <p:cNvPr id="160" name="任意多边形: 形状 159"/>
              <p:cNvSpPr/>
              <p:nvPr>
                <p:custDataLst>
                  <p:tags r:id="rId27"/>
                </p:custDataLst>
              </p:nvPr>
            </p:nvSpPr>
            <p:spPr>
              <a:xfrm>
                <a:off x="91368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任意多边形: 形状 160"/>
              <p:cNvSpPr/>
              <p:nvPr>
                <p:custDataLst>
                  <p:tags r:id="rId28"/>
                </p:custDataLst>
              </p:nvPr>
            </p:nvSpPr>
            <p:spPr>
              <a:xfrm>
                <a:off x="1596245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任意多边形: 形状 161"/>
              <p:cNvSpPr/>
              <p:nvPr>
                <p:custDataLst>
                  <p:tags r:id="rId29"/>
                </p:custDataLst>
              </p:nvPr>
            </p:nvSpPr>
            <p:spPr>
              <a:xfrm>
                <a:off x="3101122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任意多边形: 形状 162"/>
              <p:cNvSpPr/>
              <p:nvPr>
                <p:custDataLst>
                  <p:tags r:id="rId30"/>
                </p:custDataLst>
              </p:nvPr>
            </p:nvSpPr>
            <p:spPr>
              <a:xfrm>
                <a:off x="4605999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任意多边形: 形状 163"/>
              <p:cNvSpPr/>
              <p:nvPr>
                <p:custDataLst>
                  <p:tags r:id="rId31"/>
                </p:custDataLst>
              </p:nvPr>
            </p:nvSpPr>
            <p:spPr>
              <a:xfrm>
                <a:off x="6110876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任意多边形: 形状 164"/>
              <p:cNvSpPr/>
              <p:nvPr>
                <p:custDataLst>
                  <p:tags r:id="rId32"/>
                </p:custDataLst>
              </p:nvPr>
            </p:nvSpPr>
            <p:spPr>
              <a:xfrm>
                <a:off x="7615753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任意多边形: 形状 165"/>
              <p:cNvSpPr/>
              <p:nvPr>
                <p:custDataLst>
                  <p:tags r:id="rId33"/>
                </p:custDataLst>
              </p:nvPr>
            </p:nvSpPr>
            <p:spPr>
              <a:xfrm>
                <a:off x="9120630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8" name="任意多边形: 形状 217"/>
            <p:cNvSpPr/>
            <p:nvPr>
              <p:custDataLst>
                <p:tags r:id="rId26"/>
              </p:custDataLst>
            </p:nvPr>
          </p:nvSpPr>
          <p:spPr>
            <a:xfrm>
              <a:off x="10648439" y="6612044"/>
              <a:ext cx="1356506" cy="131656"/>
            </a:xfrm>
            <a:custGeom>
              <a:avLst/>
              <a:gdLst>
                <a:gd name="connsiteX0" fmla="*/ 62535 w 1334080"/>
                <a:gd name="connsiteY0" fmla="*/ 492 h 224772"/>
                <a:gd name="connsiteX1" fmla="*/ 333520 w 1334080"/>
                <a:gd name="connsiteY1" fmla="*/ 46902 h 224772"/>
                <a:gd name="connsiteX2" fmla="*/ 667040 w 1334080"/>
                <a:gd name="connsiteY2" fmla="*/ 46902 h 224772"/>
                <a:gd name="connsiteX3" fmla="*/ 1000560 w 1334080"/>
                <a:gd name="connsiteY3" fmla="*/ 46902 h 224772"/>
                <a:gd name="connsiteX4" fmla="*/ 1334080 w 1334080"/>
                <a:gd name="connsiteY4" fmla="*/ 46902 h 224772"/>
                <a:gd name="connsiteX5" fmla="*/ 1334080 w 1334080"/>
                <a:gd name="connsiteY5" fmla="*/ 177870 h 224772"/>
                <a:gd name="connsiteX6" fmla="*/ 1000560 w 1334080"/>
                <a:gd name="connsiteY6" fmla="*/ 177870 h 224772"/>
                <a:gd name="connsiteX7" fmla="*/ 667040 w 1334080"/>
                <a:gd name="connsiteY7" fmla="*/ 177870 h 224772"/>
                <a:gd name="connsiteX8" fmla="*/ 333520 w 1334080"/>
                <a:gd name="connsiteY8" fmla="*/ 177870 h 224772"/>
                <a:gd name="connsiteX9" fmla="*/ 62535 w 1334080"/>
                <a:gd name="connsiteY9" fmla="*/ 131460 h 224772"/>
                <a:gd name="connsiteX10" fmla="*/ 0 w 1334080"/>
                <a:gd name="connsiteY10" fmla="*/ 177870 h 224772"/>
                <a:gd name="connsiteX11" fmla="*/ 0 w 1334080"/>
                <a:gd name="connsiteY11" fmla="*/ 46902 h 224772"/>
                <a:gd name="connsiteX12" fmla="*/ 62535 w 1334080"/>
                <a:gd name="connsiteY12" fmla="*/ 492 h 224772"/>
                <a:gd name="connsiteX0-1" fmla="*/ 74176 w 1345721"/>
                <a:gd name="connsiteY0-2" fmla="*/ 492 h 224772"/>
                <a:gd name="connsiteX1-3" fmla="*/ 345161 w 1345721"/>
                <a:gd name="connsiteY1-4" fmla="*/ 46902 h 224772"/>
                <a:gd name="connsiteX2-5" fmla="*/ 678681 w 1345721"/>
                <a:gd name="connsiteY2-6" fmla="*/ 46902 h 224772"/>
                <a:gd name="connsiteX3-7" fmla="*/ 1012201 w 1345721"/>
                <a:gd name="connsiteY3-8" fmla="*/ 46902 h 224772"/>
                <a:gd name="connsiteX4-9" fmla="*/ 1345721 w 1345721"/>
                <a:gd name="connsiteY4-10" fmla="*/ 46902 h 224772"/>
                <a:gd name="connsiteX5-11" fmla="*/ 1345721 w 1345721"/>
                <a:gd name="connsiteY5-12" fmla="*/ 177870 h 224772"/>
                <a:gd name="connsiteX6-13" fmla="*/ 1012201 w 1345721"/>
                <a:gd name="connsiteY6-14" fmla="*/ 177870 h 224772"/>
                <a:gd name="connsiteX7-15" fmla="*/ 678681 w 1345721"/>
                <a:gd name="connsiteY7-16" fmla="*/ 177870 h 224772"/>
                <a:gd name="connsiteX8-17" fmla="*/ 345161 w 1345721"/>
                <a:gd name="connsiteY8-18" fmla="*/ 177870 h 224772"/>
                <a:gd name="connsiteX9-19" fmla="*/ 74176 w 1345721"/>
                <a:gd name="connsiteY9-20" fmla="*/ 131460 h 224772"/>
                <a:gd name="connsiteX10-21" fmla="*/ 11641 w 1345721"/>
                <a:gd name="connsiteY10-22" fmla="*/ 177870 h 224772"/>
                <a:gd name="connsiteX11-23" fmla="*/ 11641 w 1345721"/>
                <a:gd name="connsiteY11-24" fmla="*/ 46902 h 224772"/>
                <a:gd name="connsiteX12-25" fmla="*/ 74176 w 1345721"/>
                <a:gd name="connsiteY12-26" fmla="*/ 492 h 224772"/>
                <a:gd name="connsiteX0-27" fmla="*/ 75308 w 1346853"/>
                <a:gd name="connsiteY0-28" fmla="*/ 492 h 224772"/>
                <a:gd name="connsiteX1-29" fmla="*/ 346293 w 1346853"/>
                <a:gd name="connsiteY1-30" fmla="*/ 46902 h 224772"/>
                <a:gd name="connsiteX2-31" fmla="*/ 679813 w 1346853"/>
                <a:gd name="connsiteY2-32" fmla="*/ 46902 h 224772"/>
                <a:gd name="connsiteX3-33" fmla="*/ 1013333 w 1346853"/>
                <a:gd name="connsiteY3-34" fmla="*/ 46902 h 224772"/>
                <a:gd name="connsiteX4-35" fmla="*/ 1346853 w 1346853"/>
                <a:gd name="connsiteY4-36" fmla="*/ 46902 h 224772"/>
                <a:gd name="connsiteX5-37" fmla="*/ 1346853 w 1346853"/>
                <a:gd name="connsiteY5-38" fmla="*/ 177870 h 224772"/>
                <a:gd name="connsiteX6-39" fmla="*/ 1013333 w 1346853"/>
                <a:gd name="connsiteY6-40" fmla="*/ 177870 h 224772"/>
                <a:gd name="connsiteX7-41" fmla="*/ 679813 w 1346853"/>
                <a:gd name="connsiteY7-42" fmla="*/ 177870 h 224772"/>
                <a:gd name="connsiteX8-43" fmla="*/ 346293 w 1346853"/>
                <a:gd name="connsiteY8-44" fmla="*/ 177870 h 224772"/>
                <a:gd name="connsiteX9-45" fmla="*/ 75308 w 1346853"/>
                <a:gd name="connsiteY9-46" fmla="*/ 131460 h 224772"/>
                <a:gd name="connsiteX10-47" fmla="*/ 12773 w 1346853"/>
                <a:gd name="connsiteY10-48" fmla="*/ 177870 h 224772"/>
                <a:gd name="connsiteX11-49" fmla="*/ 12773 w 1346853"/>
                <a:gd name="connsiteY11-50" fmla="*/ 46902 h 224772"/>
                <a:gd name="connsiteX12-51" fmla="*/ 75308 w 1346853"/>
                <a:gd name="connsiteY12-52" fmla="*/ 492 h 224772"/>
                <a:gd name="connsiteX0-53" fmla="*/ 75308 w 1353203"/>
                <a:gd name="connsiteY0-54" fmla="*/ 492 h 224772"/>
                <a:gd name="connsiteX1-55" fmla="*/ 346293 w 1353203"/>
                <a:gd name="connsiteY1-56" fmla="*/ 46902 h 224772"/>
                <a:gd name="connsiteX2-57" fmla="*/ 679813 w 1353203"/>
                <a:gd name="connsiteY2-58" fmla="*/ 46902 h 224772"/>
                <a:gd name="connsiteX3-59" fmla="*/ 1013333 w 1353203"/>
                <a:gd name="connsiteY3-60" fmla="*/ 46902 h 224772"/>
                <a:gd name="connsiteX4-61" fmla="*/ 1346853 w 1353203"/>
                <a:gd name="connsiteY4-62" fmla="*/ 46902 h 224772"/>
                <a:gd name="connsiteX5-63" fmla="*/ 1346853 w 1353203"/>
                <a:gd name="connsiteY5-64" fmla="*/ 177870 h 224772"/>
                <a:gd name="connsiteX6-65" fmla="*/ 1013333 w 1353203"/>
                <a:gd name="connsiteY6-66" fmla="*/ 177870 h 224772"/>
                <a:gd name="connsiteX7-67" fmla="*/ 679813 w 1353203"/>
                <a:gd name="connsiteY7-68" fmla="*/ 177870 h 224772"/>
                <a:gd name="connsiteX8-69" fmla="*/ 346293 w 1353203"/>
                <a:gd name="connsiteY8-70" fmla="*/ 177870 h 224772"/>
                <a:gd name="connsiteX9-71" fmla="*/ 75308 w 1353203"/>
                <a:gd name="connsiteY9-72" fmla="*/ 131460 h 224772"/>
                <a:gd name="connsiteX10-73" fmla="*/ 12773 w 1353203"/>
                <a:gd name="connsiteY10-74" fmla="*/ 177870 h 224772"/>
                <a:gd name="connsiteX11-75" fmla="*/ 12773 w 1353203"/>
                <a:gd name="connsiteY11-76" fmla="*/ 46902 h 224772"/>
                <a:gd name="connsiteX12-77" fmla="*/ 75308 w 1353203"/>
                <a:gd name="connsiteY12-78" fmla="*/ 492 h 224772"/>
                <a:gd name="connsiteX0-79" fmla="*/ 75308 w 1355870"/>
                <a:gd name="connsiteY0-80" fmla="*/ 492 h 224772"/>
                <a:gd name="connsiteX1-81" fmla="*/ 346293 w 1355870"/>
                <a:gd name="connsiteY1-82" fmla="*/ 46902 h 224772"/>
                <a:gd name="connsiteX2-83" fmla="*/ 679813 w 1355870"/>
                <a:gd name="connsiteY2-84" fmla="*/ 46902 h 224772"/>
                <a:gd name="connsiteX3-85" fmla="*/ 1013333 w 1355870"/>
                <a:gd name="connsiteY3-86" fmla="*/ 46902 h 224772"/>
                <a:gd name="connsiteX4-87" fmla="*/ 1346853 w 1355870"/>
                <a:gd name="connsiteY4-88" fmla="*/ 46902 h 224772"/>
                <a:gd name="connsiteX5-89" fmla="*/ 1346853 w 1355870"/>
                <a:gd name="connsiteY5-90" fmla="*/ 177870 h 224772"/>
                <a:gd name="connsiteX6-91" fmla="*/ 1013333 w 1355870"/>
                <a:gd name="connsiteY6-92" fmla="*/ 177870 h 224772"/>
                <a:gd name="connsiteX7-93" fmla="*/ 679813 w 1355870"/>
                <a:gd name="connsiteY7-94" fmla="*/ 177870 h 224772"/>
                <a:gd name="connsiteX8-95" fmla="*/ 346293 w 1355870"/>
                <a:gd name="connsiteY8-96" fmla="*/ 177870 h 224772"/>
                <a:gd name="connsiteX9-97" fmla="*/ 75308 w 1355870"/>
                <a:gd name="connsiteY9-98" fmla="*/ 131460 h 224772"/>
                <a:gd name="connsiteX10-99" fmla="*/ 12773 w 1355870"/>
                <a:gd name="connsiteY10-100" fmla="*/ 177870 h 224772"/>
                <a:gd name="connsiteX11-101" fmla="*/ 12773 w 1355870"/>
                <a:gd name="connsiteY11-102" fmla="*/ 46902 h 224772"/>
                <a:gd name="connsiteX12-103" fmla="*/ 75308 w 1355870"/>
                <a:gd name="connsiteY12-104" fmla="*/ 492 h 224772"/>
                <a:gd name="connsiteX0-105" fmla="*/ 73188 w 1353750"/>
                <a:gd name="connsiteY0-106" fmla="*/ 492 h 224772"/>
                <a:gd name="connsiteX1-107" fmla="*/ 344173 w 1353750"/>
                <a:gd name="connsiteY1-108" fmla="*/ 46902 h 224772"/>
                <a:gd name="connsiteX2-109" fmla="*/ 677693 w 1353750"/>
                <a:gd name="connsiteY2-110" fmla="*/ 46902 h 224772"/>
                <a:gd name="connsiteX3-111" fmla="*/ 1011213 w 1353750"/>
                <a:gd name="connsiteY3-112" fmla="*/ 46902 h 224772"/>
                <a:gd name="connsiteX4-113" fmla="*/ 1344733 w 1353750"/>
                <a:gd name="connsiteY4-114" fmla="*/ 46902 h 224772"/>
                <a:gd name="connsiteX5-115" fmla="*/ 1344733 w 1353750"/>
                <a:gd name="connsiteY5-116" fmla="*/ 177870 h 224772"/>
                <a:gd name="connsiteX6-117" fmla="*/ 1011213 w 1353750"/>
                <a:gd name="connsiteY6-118" fmla="*/ 177870 h 224772"/>
                <a:gd name="connsiteX7-119" fmla="*/ 677693 w 1353750"/>
                <a:gd name="connsiteY7-120" fmla="*/ 177870 h 224772"/>
                <a:gd name="connsiteX8-121" fmla="*/ 344173 w 1353750"/>
                <a:gd name="connsiteY8-122" fmla="*/ 177870 h 224772"/>
                <a:gd name="connsiteX9-123" fmla="*/ 73188 w 1353750"/>
                <a:gd name="connsiteY9-124" fmla="*/ 131460 h 224772"/>
                <a:gd name="connsiteX10-125" fmla="*/ 10653 w 1353750"/>
                <a:gd name="connsiteY10-126" fmla="*/ 177870 h 224772"/>
                <a:gd name="connsiteX11-127" fmla="*/ 10653 w 1353750"/>
                <a:gd name="connsiteY11-128" fmla="*/ 46902 h 224772"/>
                <a:gd name="connsiteX12-129" fmla="*/ 73188 w 1353750"/>
                <a:gd name="connsiteY12-130" fmla="*/ 492 h 224772"/>
                <a:gd name="connsiteX0-131" fmla="*/ 68993 w 1349555"/>
                <a:gd name="connsiteY0-132" fmla="*/ 492 h 224772"/>
                <a:gd name="connsiteX1-133" fmla="*/ 339978 w 1349555"/>
                <a:gd name="connsiteY1-134" fmla="*/ 46902 h 224772"/>
                <a:gd name="connsiteX2-135" fmla="*/ 673498 w 1349555"/>
                <a:gd name="connsiteY2-136" fmla="*/ 46902 h 224772"/>
                <a:gd name="connsiteX3-137" fmla="*/ 1007018 w 1349555"/>
                <a:gd name="connsiteY3-138" fmla="*/ 46902 h 224772"/>
                <a:gd name="connsiteX4-139" fmla="*/ 1340538 w 1349555"/>
                <a:gd name="connsiteY4-140" fmla="*/ 46902 h 224772"/>
                <a:gd name="connsiteX5-141" fmla="*/ 1340538 w 1349555"/>
                <a:gd name="connsiteY5-142" fmla="*/ 177870 h 224772"/>
                <a:gd name="connsiteX6-143" fmla="*/ 1007018 w 1349555"/>
                <a:gd name="connsiteY6-144" fmla="*/ 177870 h 224772"/>
                <a:gd name="connsiteX7-145" fmla="*/ 673498 w 1349555"/>
                <a:gd name="connsiteY7-146" fmla="*/ 177870 h 224772"/>
                <a:gd name="connsiteX8-147" fmla="*/ 339978 w 1349555"/>
                <a:gd name="connsiteY8-148" fmla="*/ 177870 h 224772"/>
                <a:gd name="connsiteX9-149" fmla="*/ 68993 w 1349555"/>
                <a:gd name="connsiteY9-150" fmla="*/ 131460 h 224772"/>
                <a:gd name="connsiteX10-151" fmla="*/ 6458 w 1349555"/>
                <a:gd name="connsiteY10-152" fmla="*/ 177870 h 224772"/>
                <a:gd name="connsiteX11-153" fmla="*/ 6458 w 1349555"/>
                <a:gd name="connsiteY11-154" fmla="*/ 46902 h 224772"/>
                <a:gd name="connsiteX12-155" fmla="*/ 68993 w 1349555"/>
                <a:gd name="connsiteY12-156" fmla="*/ 492 h 224772"/>
                <a:gd name="connsiteX0-157" fmla="*/ 75944 w 1356506"/>
                <a:gd name="connsiteY0-158" fmla="*/ 492 h 224772"/>
                <a:gd name="connsiteX1-159" fmla="*/ 346929 w 1356506"/>
                <a:gd name="connsiteY1-160" fmla="*/ 46902 h 224772"/>
                <a:gd name="connsiteX2-161" fmla="*/ 680449 w 1356506"/>
                <a:gd name="connsiteY2-162" fmla="*/ 46902 h 224772"/>
                <a:gd name="connsiteX3-163" fmla="*/ 1013969 w 1356506"/>
                <a:gd name="connsiteY3-164" fmla="*/ 46902 h 224772"/>
                <a:gd name="connsiteX4-165" fmla="*/ 1347489 w 1356506"/>
                <a:gd name="connsiteY4-166" fmla="*/ 46902 h 224772"/>
                <a:gd name="connsiteX5-167" fmla="*/ 1347489 w 1356506"/>
                <a:gd name="connsiteY5-168" fmla="*/ 177870 h 224772"/>
                <a:gd name="connsiteX6-169" fmla="*/ 1013969 w 1356506"/>
                <a:gd name="connsiteY6-170" fmla="*/ 177870 h 224772"/>
                <a:gd name="connsiteX7-171" fmla="*/ 680449 w 1356506"/>
                <a:gd name="connsiteY7-172" fmla="*/ 177870 h 224772"/>
                <a:gd name="connsiteX8-173" fmla="*/ 346929 w 1356506"/>
                <a:gd name="connsiteY8-174" fmla="*/ 177870 h 224772"/>
                <a:gd name="connsiteX9-175" fmla="*/ 75944 w 1356506"/>
                <a:gd name="connsiteY9-176" fmla="*/ 131460 h 224772"/>
                <a:gd name="connsiteX10-177" fmla="*/ 13409 w 1356506"/>
                <a:gd name="connsiteY10-178" fmla="*/ 177870 h 224772"/>
                <a:gd name="connsiteX11-179" fmla="*/ 13409 w 1356506"/>
                <a:gd name="connsiteY11-180" fmla="*/ 46902 h 224772"/>
                <a:gd name="connsiteX12-181" fmla="*/ 75944 w 1356506"/>
                <a:gd name="connsiteY12-182" fmla="*/ 492 h 2247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356506" h="224772">
                  <a:moveTo>
                    <a:pt x="75944" y="492"/>
                  </a:moveTo>
                  <a:cubicBezTo>
                    <a:pt x="166272" y="-10853"/>
                    <a:pt x="256601" y="178913"/>
                    <a:pt x="346929" y="46902"/>
                  </a:cubicBezTo>
                  <a:cubicBezTo>
                    <a:pt x="458102" y="-115572"/>
                    <a:pt x="569276" y="209376"/>
                    <a:pt x="680449" y="46902"/>
                  </a:cubicBezTo>
                  <a:cubicBezTo>
                    <a:pt x="791622" y="-115572"/>
                    <a:pt x="902796" y="209376"/>
                    <a:pt x="1013969" y="46902"/>
                  </a:cubicBezTo>
                  <a:cubicBezTo>
                    <a:pt x="1125142" y="-115572"/>
                    <a:pt x="1236316" y="209376"/>
                    <a:pt x="1347489" y="46902"/>
                  </a:cubicBezTo>
                  <a:cubicBezTo>
                    <a:pt x="1357014" y="86492"/>
                    <a:pt x="1361777" y="126083"/>
                    <a:pt x="1347489" y="177870"/>
                  </a:cubicBezTo>
                  <a:cubicBezTo>
                    <a:pt x="1236316" y="340344"/>
                    <a:pt x="1125142" y="15396"/>
                    <a:pt x="1013969" y="177870"/>
                  </a:cubicBezTo>
                  <a:cubicBezTo>
                    <a:pt x="902796" y="340344"/>
                    <a:pt x="791622" y="15396"/>
                    <a:pt x="680449" y="177870"/>
                  </a:cubicBezTo>
                  <a:cubicBezTo>
                    <a:pt x="569276" y="340344"/>
                    <a:pt x="458102" y="15396"/>
                    <a:pt x="346929" y="177870"/>
                  </a:cubicBezTo>
                  <a:cubicBezTo>
                    <a:pt x="256601" y="309881"/>
                    <a:pt x="166272" y="120115"/>
                    <a:pt x="75944" y="131460"/>
                  </a:cubicBezTo>
                  <a:cubicBezTo>
                    <a:pt x="55099" y="134079"/>
                    <a:pt x="34254" y="147406"/>
                    <a:pt x="13409" y="177870"/>
                  </a:cubicBezTo>
                  <a:cubicBezTo>
                    <a:pt x="-3259" y="97623"/>
                    <a:pt x="-5641" y="102755"/>
                    <a:pt x="13409" y="46902"/>
                  </a:cubicBezTo>
                  <a:cubicBezTo>
                    <a:pt x="34254" y="16438"/>
                    <a:pt x="55099" y="3111"/>
                    <a:pt x="75944" y="492"/>
                  </a:cubicBezTo>
                  <a:close/>
                </a:path>
              </a:pathLst>
            </a:custGeom>
            <a:solidFill>
              <a:srgbClr val="B9DAF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>
            <p:custDataLst>
              <p:tags r:id="rId4"/>
            </p:custDataLst>
          </p:nvPr>
        </p:nvGrpSpPr>
        <p:grpSpPr>
          <a:xfrm>
            <a:off x="131761" y="5455410"/>
            <a:ext cx="11911808" cy="1002540"/>
            <a:chOff x="119061" y="5455410"/>
            <a:chExt cx="11911808" cy="1002540"/>
          </a:xfrm>
        </p:grpSpPr>
        <p:grpSp>
          <p:nvGrpSpPr>
            <p:cNvPr id="31" name="组合 30"/>
            <p:cNvGrpSpPr/>
            <p:nvPr>
              <p:custDataLst>
                <p:tags r:id="rId15"/>
              </p:custDataLst>
            </p:nvPr>
          </p:nvGrpSpPr>
          <p:grpSpPr>
            <a:xfrm>
              <a:off x="119061" y="5455410"/>
              <a:ext cx="5881689" cy="1002540"/>
              <a:chOff x="119061" y="5455410"/>
              <a:chExt cx="5881689" cy="1002540"/>
            </a:xfrm>
          </p:grpSpPr>
          <p:sp>
            <p:nvSpPr>
              <p:cNvPr id="169" name="任意多边形: 形状 168"/>
              <p:cNvSpPr/>
              <p:nvPr>
                <p:custDataLst>
                  <p:tags r:id="rId21"/>
                </p:custDataLst>
              </p:nvPr>
            </p:nvSpPr>
            <p:spPr>
              <a:xfrm>
                <a:off x="2822673" y="5489902"/>
                <a:ext cx="3178077" cy="968048"/>
              </a:xfrm>
              <a:custGeom>
                <a:avLst/>
                <a:gdLst>
                  <a:gd name="connsiteX0" fmla="*/ 552450 w 3143250"/>
                  <a:gd name="connsiteY0" fmla="*/ 923925 h 923925"/>
                  <a:gd name="connsiteX1" fmla="*/ 552450 w 3143250"/>
                  <a:gd name="connsiteY1" fmla="*/ 790575 h 923925"/>
                  <a:gd name="connsiteX2" fmla="*/ 461963 w 3143250"/>
                  <a:gd name="connsiteY2" fmla="*/ 414338 h 923925"/>
                  <a:gd name="connsiteX3" fmla="*/ 0 w 3143250"/>
                  <a:gd name="connsiteY3" fmla="*/ 271463 h 923925"/>
                  <a:gd name="connsiteX4" fmla="*/ 257175 w 3143250"/>
                  <a:gd name="connsiteY4" fmla="*/ 0 h 923925"/>
                  <a:gd name="connsiteX5" fmla="*/ 704850 w 3143250"/>
                  <a:gd name="connsiteY5" fmla="*/ 442913 h 923925"/>
                  <a:gd name="connsiteX6" fmla="*/ 1476375 w 3143250"/>
                  <a:gd name="connsiteY6" fmla="*/ 309563 h 923925"/>
                  <a:gd name="connsiteX7" fmla="*/ 2528888 w 3143250"/>
                  <a:gd name="connsiteY7" fmla="*/ 519113 h 923925"/>
                  <a:gd name="connsiteX8" fmla="*/ 3143250 w 3143250"/>
                  <a:gd name="connsiteY8" fmla="*/ 790575 h 923925"/>
                  <a:gd name="connsiteX9" fmla="*/ 3143250 w 3143250"/>
                  <a:gd name="connsiteY9" fmla="*/ 919163 h 923925"/>
                  <a:gd name="connsiteX10" fmla="*/ 552450 w 3143250"/>
                  <a:gd name="connsiteY10" fmla="*/ 923925 h 923925"/>
                  <a:gd name="connsiteX0-1" fmla="*/ 552450 w 3143250"/>
                  <a:gd name="connsiteY0-2" fmla="*/ 923925 h 923925"/>
                  <a:gd name="connsiteX1-3" fmla="*/ 552450 w 3143250"/>
                  <a:gd name="connsiteY1-4" fmla="*/ 790575 h 923925"/>
                  <a:gd name="connsiteX2-5" fmla="*/ 461963 w 3143250"/>
                  <a:gd name="connsiteY2-6" fmla="*/ 414338 h 923925"/>
                  <a:gd name="connsiteX3-7" fmla="*/ 0 w 3143250"/>
                  <a:gd name="connsiteY3-8" fmla="*/ 271463 h 923925"/>
                  <a:gd name="connsiteX4-9" fmla="*/ 257175 w 3143250"/>
                  <a:gd name="connsiteY4-10" fmla="*/ 0 h 923925"/>
                  <a:gd name="connsiteX5-11" fmla="*/ 704850 w 3143250"/>
                  <a:gd name="connsiteY5-12" fmla="*/ 442913 h 923925"/>
                  <a:gd name="connsiteX6-13" fmla="*/ 1476375 w 3143250"/>
                  <a:gd name="connsiteY6-14" fmla="*/ 309563 h 923925"/>
                  <a:gd name="connsiteX7-15" fmla="*/ 2528888 w 3143250"/>
                  <a:gd name="connsiteY7-16" fmla="*/ 519113 h 923925"/>
                  <a:gd name="connsiteX8-17" fmla="*/ 3143250 w 3143250"/>
                  <a:gd name="connsiteY8-18" fmla="*/ 790575 h 923925"/>
                  <a:gd name="connsiteX9-19" fmla="*/ 3143250 w 3143250"/>
                  <a:gd name="connsiteY9-20" fmla="*/ 919163 h 923925"/>
                  <a:gd name="connsiteX10-21" fmla="*/ 552450 w 3143250"/>
                  <a:gd name="connsiteY10-22" fmla="*/ 923925 h 923925"/>
                  <a:gd name="connsiteX0-23" fmla="*/ 552450 w 3143250"/>
                  <a:gd name="connsiteY0-24" fmla="*/ 923925 h 923925"/>
                  <a:gd name="connsiteX1-25" fmla="*/ 552450 w 3143250"/>
                  <a:gd name="connsiteY1-26" fmla="*/ 790575 h 923925"/>
                  <a:gd name="connsiteX2-27" fmla="*/ 461963 w 3143250"/>
                  <a:gd name="connsiteY2-28" fmla="*/ 414338 h 923925"/>
                  <a:gd name="connsiteX3-29" fmla="*/ 0 w 3143250"/>
                  <a:gd name="connsiteY3-30" fmla="*/ 271463 h 923925"/>
                  <a:gd name="connsiteX4-31" fmla="*/ 257175 w 3143250"/>
                  <a:gd name="connsiteY4-32" fmla="*/ 0 h 923925"/>
                  <a:gd name="connsiteX5-33" fmla="*/ 704850 w 3143250"/>
                  <a:gd name="connsiteY5-34" fmla="*/ 442913 h 923925"/>
                  <a:gd name="connsiteX6-35" fmla="*/ 1476375 w 3143250"/>
                  <a:gd name="connsiteY6-36" fmla="*/ 309563 h 923925"/>
                  <a:gd name="connsiteX7-37" fmla="*/ 2528888 w 3143250"/>
                  <a:gd name="connsiteY7-38" fmla="*/ 519113 h 923925"/>
                  <a:gd name="connsiteX8-39" fmla="*/ 3143250 w 3143250"/>
                  <a:gd name="connsiteY8-40" fmla="*/ 790575 h 923925"/>
                  <a:gd name="connsiteX9-41" fmla="*/ 3143250 w 3143250"/>
                  <a:gd name="connsiteY9-42" fmla="*/ 919163 h 923925"/>
                  <a:gd name="connsiteX10-43" fmla="*/ 552450 w 3143250"/>
                  <a:gd name="connsiteY10-44" fmla="*/ 923925 h 923925"/>
                  <a:gd name="connsiteX0-45" fmla="*/ 552450 w 3143250"/>
                  <a:gd name="connsiteY0-46" fmla="*/ 923925 h 923925"/>
                  <a:gd name="connsiteX1-47" fmla="*/ 552450 w 3143250"/>
                  <a:gd name="connsiteY1-48" fmla="*/ 790575 h 923925"/>
                  <a:gd name="connsiteX2-49" fmla="*/ 461963 w 3143250"/>
                  <a:gd name="connsiteY2-50" fmla="*/ 414338 h 923925"/>
                  <a:gd name="connsiteX3-51" fmla="*/ 0 w 3143250"/>
                  <a:gd name="connsiteY3-52" fmla="*/ 271463 h 923925"/>
                  <a:gd name="connsiteX4-53" fmla="*/ 257175 w 3143250"/>
                  <a:gd name="connsiteY4-54" fmla="*/ 0 h 923925"/>
                  <a:gd name="connsiteX5-55" fmla="*/ 704850 w 3143250"/>
                  <a:gd name="connsiteY5-56" fmla="*/ 442913 h 923925"/>
                  <a:gd name="connsiteX6-57" fmla="*/ 1476375 w 3143250"/>
                  <a:gd name="connsiteY6-58" fmla="*/ 309563 h 923925"/>
                  <a:gd name="connsiteX7-59" fmla="*/ 2528888 w 3143250"/>
                  <a:gd name="connsiteY7-60" fmla="*/ 519113 h 923925"/>
                  <a:gd name="connsiteX8-61" fmla="*/ 3143250 w 3143250"/>
                  <a:gd name="connsiteY8-62" fmla="*/ 790575 h 923925"/>
                  <a:gd name="connsiteX9-63" fmla="*/ 3143250 w 3143250"/>
                  <a:gd name="connsiteY9-64" fmla="*/ 919163 h 923925"/>
                  <a:gd name="connsiteX10-65" fmla="*/ 552450 w 3143250"/>
                  <a:gd name="connsiteY10-66" fmla="*/ 923925 h 923925"/>
                  <a:gd name="connsiteX0-67" fmla="*/ 552450 w 3143250"/>
                  <a:gd name="connsiteY0-68" fmla="*/ 923925 h 923925"/>
                  <a:gd name="connsiteX1-69" fmla="*/ 552450 w 3143250"/>
                  <a:gd name="connsiteY1-70" fmla="*/ 790575 h 923925"/>
                  <a:gd name="connsiteX2-71" fmla="*/ 461963 w 3143250"/>
                  <a:gd name="connsiteY2-72" fmla="*/ 414338 h 923925"/>
                  <a:gd name="connsiteX3-73" fmla="*/ 0 w 3143250"/>
                  <a:gd name="connsiteY3-74" fmla="*/ 271463 h 923925"/>
                  <a:gd name="connsiteX4-75" fmla="*/ 257175 w 3143250"/>
                  <a:gd name="connsiteY4-76" fmla="*/ 0 h 923925"/>
                  <a:gd name="connsiteX5-77" fmla="*/ 704850 w 3143250"/>
                  <a:gd name="connsiteY5-78" fmla="*/ 442913 h 923925"/>
                  <a:gd name="connsiteX6-79" fmla="*/ 1476375 w 3143250"/>
                  <a:gd name="connsiteY6-80" fmla="*/ 309563 h 923925"/>
                  <a:gd name="connsiteX7-81" fmla="*/ 2528888 w 3143250"/>
                  <a:gd name="connsiteY7-82" fmla="*/ 519113 h 923925"/>
                  <a:gd name="connsiteX8-83" fmla="*/ 3143250 w 3143250"/>
                  <a:gd name="connsiteY8-84" fmla="*/ 790575 h 923925"/>
                  <a:gd name="connsiteX9-85" fmla="*/ 3143250 w 3143250"/>
                  <a:gd name="connsiteY9-86" fmla="*/ 919163 h 923925"/>
                  <a:gd name="connsiteX10-87" fmla="*/ 552450 w 3143250"/>
                  <a:gd name="connsiteY10-88" fmla="*/ 923925 h 923925"/>
                  <a:gd name="connsiteX0-89" fmla="*/ 635540 w 3226340"/>
                  <a:gd name="connsiteY0-90" fmla="*/ 923925 h 923925"/>
                  <a:gd name="connsiteX1-91" fmla="*/ 635540 w 3226340"/>
                  <a:gd name="connsiteY1-92" fmla="*/ 790575 h 923925"/>
                  <a:gd name="connsiteX2-93" fmla="*/ 545053 w 3226340"/>
                  <a:gd name="connsiteY2-94" fmla="*/ 414338 h 923925"/>
                  <a:gd name="connsiteX3-95" fmla="*/ 83090 w 3226340"/>
                  <a:gd name="connsiteY3-96" fmla="*/ 271463 h 923925"/>
                  <a:gd name="connsiteX4-97" fmla="*/ 340265 w 3226340"/>
                  <a:gd name="connsiteY4-98" fmla="*/ 0 h 923925"/>
                  <a:gd name="connsiteX5-99" fmla="*/ 787940 w 3226340"/>
                  <a:gd name="connsiteY5-100" fmla="*/ 442913 h 923925"/>
                  <a:gd name="connsiteX6-101" fmla="*/ 1559465 w 3226340"/>
                  <a:gd name="connsiteY6-102" fmla="*/ 309563 h 923925"/>
                  <a:gd name="connsiteX7-103" fmla="*/ 2611978 w 3226340"/>
                  <a:gd name="connsiteY7-104" fmla="*/ 519113 h 923925"/>
                  <a:gd name="connsiteX8-105" fmla="*/ 3226340 w 3226340"/>
                  <a:gd name="connsiteY8-106" fmla="*/ 790575 h 923925"/>
                  <a:gd name="connsiteX9-107" fmla="*/ 3226340 w 3226340"/>
                  <a:gd name="connsiteY9-108" fmla="*/ 919163 h 923925"/>
                  <a:gd name="connsiteX10-109" fmla="*/ 635540 w 3226340"/>
                  <a:gd name="connsiteY10-110" fmla="*/ 923925 h 923925"/>
                  <a:gd name="connsiteX0-111" fmla="*/ 631715 w 3222515"/>
                  <a:gd name="connsiteY0-112" fmla="*/ 951418 h 951418"/>
                  <a:gd name="connsiteX1-113" fmla="*/ 631715 w 3222515"/>
                  <a:gd name="connsiteY1-114" fmla="*/ 818068 h 951418"/>
                  <a:gd name="connsiteX2-115" fmla="*/ 541228 w 3222515"/>
                  <a:gd name="connsiteY2-116" fmla="*/ 441831 h 951418"/>
                  <a:gd name="connsiteX3-117" fmla="*/ 79265 w 3222515"/>
                  <a:gd name="connsiteY3-118" fmla="*/ 298956 h 951418"/>
                  <a:gd name="connsiteX4-119" fmla="*/ 336440 w 3222515"/>
                  <a:gd name="connsiteY4-120" fmla="*/ 27493 h 951418"/>
                  <a:gd name="connsiteX5-121" fmla="*/ 784115 w 3222515"/>
                  <a:gd name="connsiteY5-122" fmla="*/ 470406 h 951418"/>
                  <a:gd name="connsiteX6-123" fmla="*/ 1555640 w 3222515"/>
                  <a:gd name="connsiteY6-124" fmla="*/ 337056 h 951418"/>
                  <a:gd name="connsiteX7-125" fmla="*/ 2608153 w 3222515"/>
                  <a:gd name="connsiteY7-126" fmla="*/ 546606 h 951418"/>
                  <a:gd name="connsiteX8-127" fmla="*/ 3222515 w 3222515"/>
                  <a:gd name="connsiteY8-128" fmla="*/ 818068 h 951418"/>
                  <a:gd name="connsiteX9-129" fmla="*/ 3222515 w 3222515"/>
                  <a:gd name="connsiteY9-130" fmla="*/ 946656 h 951418"/>
                  <a:gd name="connsiteX10-131" fmla="*/ 631715 w 3222515"/>
                  <a:gd name="connsiteY10-132" fmla="*/ 951418 h 951418"/>
                  <a:gd name="connsiteX0-133" fmla="*/ 581737 w 3172537"/>
                  <a:gd name="connsiteY0-134" fmla="*/ 959674 h 959674"/>
                  <a:gd name="connsiteX1-135" fmla="*/ 581737 w 3172537"/>
                  <a:gd name="connsiteY1-136" fmla="*/ 826324 h 959674"/>
                  <a:gd name="connsiteX2-137" fmla="*/ 491250 w 3172537"/>
                  <a:gd name="connsiteY2-138" fmla="*/ 450087 h 959674"/>
                  <a:gd name="connsiteX3-139" fmla="*/ 29287 w 3172537"/>
                  <a:gd name="connsiteY3-140" fmla="*/ 307212 h 959674"/>
                  <a:gd name="connsiteX4-141" fmla="*/ 286462 w 3172537"/>
                  <a:gd name="connsiteY4-142" fmla="*/ 35749 h 959674"/>
                  <a:gd name="connsiteX5-143" fmla="*/ 734137 w 3172537"/>
                  <a:gd name="connsiteY5-144" fmla="*/ 478662 h 959674"/>
                  <a:gd name="connsiteX6-145" fmla="*/ 1505662 w 3172537"/>
                  <a:gd name="connsiteY6-146" fmla="*/ 345312 h 959674"/>
                  <a:gd name="connsiteX7-147" fmla="*/ 2558175 w 3172537"/>
                  <a:gd name="connsiteY7-148" fmla="*/ 554862 h 959674"/>
                  <a:gd name="connsiteX8-149" fmla="*/ 3172537 w 3172537"/>
                  <a:gd name="connsiteY8-150" fmla="*/ 826324 h 959674"/>
                  <a:gd name="connsiteX9-151" fmla="*/ 3172537 w 3172537"/>
                  <a:gd name="connsiteY9-152" fmla="*/ 954912 h 959674"/>
                  <a:gd name="connsiteX10-153" fmla="*/ 581737 w 3172537"/>
                  <a:gd name="connsiteY10-154" fmla="*/ 959674 h 959674"/>
                  <a:gd name="connsiteX0-155" fmla="*/ 581737 w 3172537"/>
                  <a:gd name="connsiteY0-156" fmla="*/ 959674 h 959674"/>
                  <a:gd name="connsiteX1-157" fmla="*/ 581737 w 3172537"/>
                  <a:gd name="connsiteY1-158" fmla="*/ 826324 h 959674"/>
                  <a:gd name="connsiteX2-159" fmla="*/ 491250 w 3172537"/>
                  <a:gd name="connsiteY2-160" fmla="*/ 450087 h 959674"/>
                  <a:gd name="connsiteX3-161" fmla="*/ 29287 w 3172537"/>
                  <a:gd name="connsiteY3-162" fmla="*/ 307212 h 959674"/>
                  <a:gd name="connsiteX4-163" fmla="*/ 286462 w 3172537"/>
                  <a:gd name="connsiteY4-164" fmla="*/ 35749 h 959674"/>
                  <a:gd name="connsiteX5-165" fmla="*/ 734137 w 3172537"/>
                  <a:gd name="connsiteY5-166" fmla="*/ 478662 h 959674"/>
                  <a:gd name="connsiteX6-167" fmla="*/ 1505662 w 3172537"/>
                  <a:gd name="connsiteY6-168" fmla="*/ 345312 h 959674"/>
                  <a:gd name="connsiteX7-169" fmla="*/ 2558175 w 3172537"/>
                  <a:gd name="connsiteY7-170" fmla="*/ 554862 h 959674"/>
                  <a:gd name="connsiteX8-171" fmla="*/ 3172537 w 3172537"/>
                  <a:gd name="connsiteY8-172" fmla="*/ 826324 h 959674"/>
                  <a:gd name="connsiteX9-173" fmla="*/ 3172537 w 3172537"/>
                  <a:gd name="connsiteY9-174" fmla="*/ 954912 h 959674"/>
                  <a:gd name="connsiteX10-175" fmla="*/ 581737 w 3172537"/>
                  <a:gd name="connsiteY10-176" fmla="*/ 959674 h 959674"/>
                  <a:gd name="connsiteX0-177" fmla="*/ 584385 w 3175185"/>
                  <a:gd name="connsiteY0-178" fmla="*/ 949335 h 949335"/>
                  <a:gd name="connsiteX1-179" fmla="*/ 584385 w 3175185"/>
                  <a:gd name="connsiteY1-180" fmla="*/ 815985 h 949335"/>
                  <a:gd name="connsiteX2-181" fmla="*/ 493898 w 3175185"/>
                  <a:gd name="connsiteY2-182" fmla="*/ 439748 h 949335"/>
                  <a:gd name="connsiteX3-183" fmla="*/ 31935 w 3175185"/>
                  <a:gd name="connsiteY3-184" fmla="*/ 296873 h 949335"/>
                  <a:gd name="connsiteX4-185" fmla="*/ 289110 w 3175185"/>
                  <a:gd name="connsiteY4-186" fmla="*/ 25410 h 949335"/>
                  <a:gd name="connsiteX5-187" fmla="*/ 736785 w 3175185"/>
                  <a:gd name="connsiteY5-188" fmla="*/ 468323 h 949335"/>
                  <a:gd name="connsiteX6-189" fmla="*/ 1508310 w 3175185"/>
                  <a:gd name="connsiteY6-190" fmla="*/ 334973 h 949335"/>
                  <a:gd name="connsiteX7-191" fmla="*/ 2560823 w 3175185"/>
                  <a:gd name="connsiteY7-192" fmla="*/ 544523 h 949335"/>
                  <a:gd name="connsiteX8-193" fmla="*/ 3175185 w 3175185"/>
                  <a:gd name="connsiteY8-194" fmla="*/ 815985 h 949335"/>
                  <a:gd name="connsiteX9-195" fmla="*/ 3175185 w 3175185"/>
                  <a:gd name="connsiteY9-196" fmla="*/ 944573 h 949335"/>
                  <a:gd name="connsiteX10-197" fmla="*/ 584385 w 3175185"/>
                  <a:gd name="connsiteY10-198" fmla="*/ 949335 h 949335"/>
                  <a:gd name="connsiteX0-199" fmla="*/ 584773 w 3175573"/>
                  <a:gd name="connsiteY0-200" fmla="*/ 969300 h 969300"/>
                  <a:gd name="connsiteX1-201" fmla="*/ 584773 w 3175573"/>
                  <a:gd name="connsiteY1-202" fmla="*/ 835950 h 969300"/>
                  <a:gd name="connsiteX2-203" fmla="*/ 494286 w 3175573"/>
                  <a:gd name="connsiteY2-204" fmla="*/ 459713 h 969300"/>
                  <a:gd name="connsiteX3-205" fmla="*/ 32323 w 3175573"/>
                  <a:gd name="connsiteY3-206" fmla="*/ 316838 h 969300"/>
                  <a:gd name="connsiteX4-207" fmla="*/ 284736 w 3175573"/>
                  <a:gd name="connsiteY4-208" fmla="*/ 21562 h 969300"/>
                  <a:gd name="connsiteX5-209" fmla="*/ 737173 w 3175573"/>
                  <a:gd name="connsiteY5-210" fmla="*/ 488288 h 969300"/>
                  <a:gd name="connsiteX6-211" fmla="*/ 1508698 w 3175573"/>
                  <a:gd name="connsiteY6-212" fmla="*/ 354938 h 969300"/>
                  <a:gd name="connsiteX7-213" fmla="*/ 2561211 w 3175573"/>
                  <a:gd name="connsiteY7-214" fmla="*/ 564488 h 969300"/>
                  <a:gd name="connsiteX8-215" fmla="*/ 3175573 w 3175573"/>
                  <a:gd name="connsiteY8-216" fmla="*/ 835950 h 969300"/>
                  <a:gd name="connsiteX9-217" fmla="*/ 3175573 w 3175573"/>
                  <a:gd name="connsiteY9-218" fmla="*/ 964538 h 969300"/>
                  <a:gd name="connsiteX10-219" fmla="*/ 584773 w 3175573"/>
                  <a:gd name="connsiteY10-220" fmla="*/ 969300 h 969300"/>
                  <a:gd name="connsiteX0-221" fmla="*/ 584773 w 3175573"/>
                  <a:gd name="connsiteY0-222" fmla="*/ 969300 h 969300"/>
                  <a:gd name="connsiteX1-223" fmla="*/ 584773 w 3175573"/>
                  <a:gd name="connsiteY1-224" fmla="*/ 835950 h 969300"/>
                  <a:gd name="connsiteX2-225" fmla="*/ 494286 w 3175573"/>
                  <a:gd name="connsiteY2-226" fmla="*/ 459713 h 969300"/>
                  <a:gd name="connsiteX3-227" fmla="*/ 32323 w 3175573"/>
                  <a:gd name="connsiteY3-228" fmla="*/ 316838 h 969300"/>
                  <a:gd name="connsiteX4-229" fmla="*/ 284736 w 3175573"/>
                  <a:gd name="connsiteY4-230" fmla="*/ 21562 h 969300"/>
                  <a:gd name="connsiteX5-231" fmla="*/ 737173 w 3175573"/>
                  <a:gd name="connsiteY5-232" fmla="*/ 488288 h 969300"/>
                  <a:gd name="connsiteX6-233" fmla="*/ 1508698 w 3175573"/>
                  <a:gd name="connsiteY6-234" fmla="*/ 354938 h 969300"/>
                  <a:gd name="connsiteX7-235" fmla="*/ 2561211 w 3175573"/>
                  <a:gd name="connsiteY7-236" fmla="*/ 564488 h 969300"/>
                  <a:gd name="connsiteX8-237" fmla="*/ 3175573 w 3175573"/>
                  <a:gd name="connsiteY8-238" fmla="*/ 835950 h 969300"/>
                  <a:gd name="connsiteX9-239" fmla="*/ 3175573 w 3175573"/>
                  <a:gd name="connsiteY9-240" fmla="*/ 964538 h 969300"/>
                  <a:gd name="connsiteX10-241" fmla="*/ 584773 w 3175573"/>
                  <a:gd name="connsiteY10-242" fmla="*/ 969300 h 969300"/>
                  <a:gd name="connsiteX0-243" fmla="*/ 584773 w 3175573"/>
                  <a:gd name="connsiteY0-244" fmla="*/ 969300 h 969300"/>
                  <a:gd name="connsiteX1-245" fmla="*/ 584773 w 3175573"/>
                  <a:gd name="connsiteY1-246" fmla="*/ 835950 h 969300"/>
                  <a:gd name="connsiteX2-247" fmla="*/ 494286 w 3175573"/>
                  <a:gd name="connsiteY2-248" fmla="*/ 459713 h 969300"/>
                  <a:gd name="connsiteX3-249" fmla="*/ 32323 w 3175573"/>
                  <a:gd name="connsiteY3-250" fmla="*/ 316838 h 969300"/>
                  <a:gd name="connsiteX4-251" fmla="*/ 284736 w 3175573"/>
                  <a:gd name="connsiteY4-252" fmla="*/ 21562 h 969300"/>
                  <a:gd name="connsiteX5-253" fmla="*/ 737173 w 3175573"/>
                  <a:gd name="connsiteY5-254" fmla="*/ 488288 h 969300"/>
                  <a:gd name="connsiteX6-255" fmla="*/ 1508698 w 3175573"/>
                  <a:gd name="connsiteY6-256" fmla="*/ 354938 h 969300"/>
                  <a:gd name="connsiteX7-257" fmla="*/ 2561211 w 3175573"/>
                  <a:gd name="connsiteY7-258" fmla="*/ 564488 h 969300"/>
                  <a:gd name="connsiteX8-259" fmla="*/ 3175573 w 3175573"/>
                  <a:gd name="connsiteY8-260" fmla="*/ 835950 h 969300"/>
                  <a:gd name="connsiteX9-261" fmla="*/ 3175573 w 3175573"/>
                  <a:gd name="connsiteY9-262" fmla="*/ 964538 h 969300"/>
                  <a:gd name="connsiteX10-263" fmla="*/ 584773 w 3175573"/>
                  <a:gd name="connsiteY10-264" fmla="*/ 969300 h 969300"/>
                  <a:gd name="connsiteX0-265" fmla="*/ 584773 w 3175573"/>
                  <a:gd name="connsiteY0-266" fmla="*/ 969300 h 969300"/>
                  <a:gd name="connsiteX1-267" fmla="*/ 584773 w 3175573"/>
                  <a:gd name="connsiteY1-268" fmla="*/ 835950 h 969300"/>
                  <a:gd name="connsiteX2-269" fmla="*/ 494286 w 3175573"/>
                  <a:gd name="connsiteY2-270" fmla="*/ 459713 h 969300"/>
                  <a:gd name="connsiteX3-271" fmla="*/ 32323 w 3175573"/>
                  <a:gd name="connsiteY3-272" fmla="*/ 316838 h 969300"/>
                  <a:gd name="connsiteX4-273" fmla="*/ 284736 w 3175573"/>
                  <a:gd name="connsiteY4-274" fmla="*/ 21562 h 969300"/>
                  <a:gd name="connsiteX5-275" fmla="*/ 737173 w 3175573"/>
                  <a:gd name="connsiteY5-276" fmla="*/ 488288 h 969300"/>
                  <a:gd name="connsiteX6-277" fmla="*/ 1508698 w 3175573"/>
                  <a:gd name="connsiteY6-278" fmla="*/ 354938 h 969300"/>
                  <a:gd name="connsiteX7-279" fmla="*/ 2561211 w 3175573"/>
                  <a:gd name="connsiteY7-280" fmla="*/ 564488 h 969300"/>
                  <a:gd name="connsiteX8-281" fmla="*/ 3175573 w 3175573"/>
                  <a:gd name="connsiteY8-282" fmla="*/ 835950 h 969300"/>
                  <a:gd name="connsiteX9-283" fmla="*/ 3175573 w 3175573"/>
                  <a:gd name="connsiteY9-284" fmla="*/ 964538 h 969300"/>
                  <a:gd name="connsiteX10-285" fmla="*/ 584773 w 3175573"/>
                  <a:gd name="connsiteY10-286" fmla="*/ 969300 h 969300"/>
                  <a:gd name="connsiteX0-287" fmla="*/ 584773 w 3175573"/>
                  <a:gd name="connsiteY0-288" fmla="*/ 969300 h 969300"/>
                  <a:gd name="connsiteX1-289" fmla="*/ 584773 w 3175573"/>
                  <a:gd name="connsiteY1-290" fmla="*/ 835950 h 969300"/>
                  <a:gd name="connsiteX2-291" fmla="*/ 494286 w 3175573"/>
                  <a:gd name="connsiteY2-292" fmla="*/ 459713 h 969300"/>
                  <a:gd name="connsiteX3-293" fmla="*/ 32323 w 3175573"/>
                  <a:gd name="connsiteY3-294" fmla="*/ 316838 h 969300"/>
                  <a:gd name="connsiteX4-295" fmla="*/ 284736 w 3175573"/>
                  <a:gd name="connsiteY4-296" fmla="*/ 21562 h 969300"/>
                  <a:gd name="connsiteX5-297" fmla="*/ 737173 w 3175573"/>
                  <a:gd name="connsiteY5-298" fmla="*/ 488288 h 969300"/>
                  <a:gd name="connsiteX6-299" fmla="*/ 1508698 w 3175573"/>
                  <a:gd name="connsiteY6-300" fmla="*/ 354938 h 969300"/>
                  <a:gd name="connsiteX7-301" fmla="*/ 2561211 w 3175573"/>
                  <a:gd name="connsiteY7-302" fmla="*/ 564488 h 969300"/>
                  <a:gd name="connsiteX8-303" fmla="*/ 3175573 w 3175573"/>
                  <a:gd name="connsiteY8-304" fmla="*/ 835950 h 969300"/>
                  <a:gd name="connsiteX9-305" fmla="*/ 3175573 w 3175573"/>
                  <a:gd name="connsiteY9-306" fmla="*/ 964538 h 969300"/>
                  <a:gd name="connsiteX10-307" fmla="*/ 584773 w 3175573"/>
                  <a:gd name="connsiteY10-308" fmla="*/ 969300 h 969300"/>
                  <a:gd name="connsiteX0-309" fmla="*/ 584773 w 3175573"/>
                  <a:gd name="connsiteY0-310" fmla="*/ 969300 h 969300"/>
                  <a:gd name="connsiteX1-311" fmla="*/ 584773 w 3175573"/>
                  <a:gd name="connsiteY1-312" fmla="*/ 835950 h 969300"/>
                  <a:gd name="connsiteX2-313" fmla="*/ 494286 w 3175573"/>
                  <a:gd name="connsiteY2-314" fmla="*/ 459713 h 969300"/>
                  <a:gd name="connsiteX3-315" fmla="*/ 32323 w 3175573"/>
                  <a:gd name="connsiteY3-316" fmla="*/ 316838 h 969300"/>
                  <a:gd name="connsiteX4-317" fmla="*/ 284736 w 3175573"/>
                  <a:gd name="connsiteY4-318" fmla="*/ 21562 h 969300"/>
                  <a:gd name="connsiteX5-319" fmla="*/ 737173 w 3175573"/>
                  <a:gd name="connsiteY5-320" fmla="*/ 488288 h 969300"/>
                  <a:gd name="connsiteX6-321" fmla="*/ 1508698 w 3175573"/>
                  <a:gd name="connsiteY6-322" fmla="*/ 354938 h 969300"/>
                  <a:gd name="connsiteX7-323" fmla="*/ 2561211 w 3175573"/>
                  <a:gd name="connsiteY7-324" fmla="*/ 564488 h 969300"/>
                  <a:gd name="connsiteX8-325" fmla="*/ 3175573 w 3175573"/>
                  <a:gd name="connsiteY8-326" fmla="*/ 835950 h 969300"/>
                  <a:gd name="connsiteX9-327" fmla="*/ 3175573 w 3175573"/>
                  <a:gd name="connsiteY9-328" fmla="*/ 964538 h 969300"/>
                  <a:gd name="connsiteX10-329" fmla="*/ 584773 w 3175573"/>
                  <a:gd name="connsiteY10-330" fmla="*/ 969300 h 969300"/>
                  <a:gd name="connsiteX0-331" fmla="*/ 584773 w 3175573"/>
                  <a:gd name="connsiteY0-332" fmla="*/ 969300 h 969300"/>
                  <a:gd name="connsiteX1-333" fmla="*/ 584773 w 3175573"/>
                  <a:gd name="connsiteY1-334" fmla="*/ 835950 h 969300"/>
                  <a:gd name="connsiteX2-335" fmla="*/ 494286 w 3175573"/>
                  <a:gd name="connsiteY2-336" fmla="*/ 459713 h 969300"/>
                  <a:gd name="connsiteX3-337" fmla="*/ 32323 w 3175573"/>
                  <a:gd name="connsiteY3-338" fmla="*/ 316838 h 969300"/>
                  <a:gd name="connsiteX4-339" fmla="*/ 284736 w 3175573"/>
                  <a:gd name="connsiteY4-340" fmla="*/ 21562 h 969300"/>
                  <a:gd name="connsiteX5-341" fmla="*/ 737173 w 3175573"/>
                  <a:gd name="connsiteY5-342" fmla="*/ 488288 h 969300"/>
                  <a:gd name="connsiteX6-343" fmla="*/ 1508698 w 3175573"/>
                  <a:gd name="connsiteY6-344" fmla="*/ 354938 h 969300"/>
                  <a:gd name="connsiteX7-345" fmla="*/ 2561211 w 3175573"/>
                  <a:gd name="connsiteY7-346" fmla="*/ 564488 h 969300"/>
                  <a:gd name="connsiteX8-347" fmla="*/ 3175573 w 3175573"/>
                  <a:gd name="connsiteY8-348" fmla="*/ 835950 h 969300"/>
                  <a:gd name="connsiteX9-349" fmla="*/ 3175573 w 3175573"/>
                  <a:gd name="connsiteY9-350" fmla="*/ 964538 h 969300"/>
                  <a:gd name="connsiteX10-351" fmla="*/ 584773 w 3175573"/>
                  <a:gd name="connsiteY10-352" fmla="*/ 969300 h 969300"/>
                  <a:gd name="connsiteX0-353" fmla="*/ 584773 w 3175573"/>
                  <a:gd name="connsiteY0-354" fmla="*/ 969300 h 969300"/>
                  <a:gd name="connsiteX1-355" fmla="*/ 584773 w 3175573"/>
                  <a:gd name="connsiteY1-356" fmla="*/ 835950 h 969300"/>
                  <a:gd name="connsiteX2-357" fmla="*/ 494286 w 3175573"/>
                  <a:gd name="connsiteY2-358" fmla="*/ 459713 h 969300"/>
                  <a:gd name="connsiteX3-359" fmla="*/ 32323 w 3175573"/>
                  <a:gd name="connsiteY3-360" fmla="*/ 316838 h 969300"/>
                  <a:gd name="connsiteX4-361" fmla="*/ 284736 w 3175573"/>
                  <a:gd name="connsiteY4-362" fmla="*/ 21562 h 969300"/>
                  <a:gd name="connsiteX5-363" fmla="*/ 737173 w 3175573"/>
                  <a:gd name="connsiteY5-364" fmla="*/ 488288 h 969300"/>
                  <a:gd name="connsiteX6-365" fmla="*/ 1508698 w 3175573"/>
                  <a:gd name="connsiteY6-366" fmla="*/ 354938 h 969300"/>
                  <a:gd name="connsiteX7-367" fmla="*/ 2561211 w 3175573"/>
                  <a:gd name="connsiteY7-368" fmla="*/ 564488 h 969300"/>
                  <a:gd name="connsiteX8-369" fmla="*/ 3175573 w 3175573"/>
                  <a:gd name="connsiteY8-370" fmla="*/ 835950 h 969300"/>
                  <a:gd name="connsiteX9-371" fmla="*/ 3175573 w 3175573"/>
                  <a:gd name="connsiteY9-372" fmla="*/ 964538 h 969300"/>
                  <a:gd name="connsiteX10-373" fmla="*/ 584773 w 3175573"/>
                  <a:gd name="connsiteY10-374" fmla="*/ 969300 h 969300"/>
                  <a:gd name="connsiteX0-375" fmla="*/ 584773 w 3175573"/>
                  <a:gd name="connsiteY0-376" fmla="*/ 969300 h 969300"/>
                  <a:gd name="connsiteX1-377" fmla="*/ 584773 w 3175573"/>
                  <a:gd name="connsiteY1-378" fmla="*/ 835950 h 969300"/>
                  <a:gd name="connsiteX2-379" fmla="*/ 494286 w 3175573"/>
                  <a:gd name="connsiteY2-380" fmla="*/ 459713 h 969300"/>
                  <a:gd name="connsiteX3-381" fmla="*/ 32323 w 3175573"/>
                  <a:gd name="connsiteY3-382" fmla="*/ 316838 h 969300"/>
                  <a:gd name="connsiteX4-383" fmla="*/ 284736 w 3175573"/>
                  <a:gd name="connsiteY4-384" fmla="*/ 21562 h 969300"/>
                  <a:gd name="connsiteX5-385" fmla="*/ 737173 w 3175573"/>
                  <a:gd name="connsiteY5-386" fmla="*/ 488288 h 969300"/>
                  <a:gd name="connsiteX6-387" fmla="*/ 1508698 w 3175573"/>
                  <a:gd name="connsiteY6-388" fmla="*/ 354938 h 969300"/>
                  <a:gd name="connsiteX7-389" fmla="*/ 2561211 w 3175573"/>
                  <a:gd name="connsiteY7-390" fmla="*/ 564488 h 969300"/>
                  <a:gd name="connsiteX8-391" fmla="*/ 3175573 w 3175573"/>
                  <a:gd name="connsiteY8-392" fmla="*/ 835950 h 969300"/>
                  <a:gd name="connsiteX9-393" fmla="*/ 3175573 w 3175573"/>
                  <a:gd name="connsiteY9-394" fmla="*/ 964538 h 969300"/>
                  <a:gd name="connsiteX10-395" fmla="*/ 584773 w 3175573"/>
                  <a:gd name="connsiteY10-396" fmla="*/ 969300 h 969300"/>
                  <a:gd name="connsiteX0-397" fmla="*/ 580409 w 3171209"/>
                  <a:gd name="connsiteY0-398" fmla="*/ 969999 h 969999"/>
                  <a:gd name="connsiteX1-399" fmla="*/ 580409 w 3171209"/>
                  <a:gd name="connsiteY1-400" fmla="*/ 836649 h 969999"/>
                  <a:gd name="connsiteX2-401" fmla="*/ 489922 w 3171209"/>
                  <a:gd name="connsiteY2-402" fmla="*/ 460412 h 969999"/>
                  <a:gd name="connsiteX3-403" fmla="*/ 32721 w 3171209"/>
                  <a:gd name="connsiteY3-404" fmla="*/ 312775 h 969999"/>
                  <a:gd name="connsiteX4-405" fmla="*/ 280372 w 3171209"/>
                  <a:gd name="connsiteY4-406" fmla="*/ 22261 h 969999"/>
                  <a:gd name="connsiteX5-407" fmla="*/ 732809 w 3171209"/>
                  <a:gd name="connsiteY5-408" fmla="*/ 488987 h 969999"/>
                  <a:gd name="connsiteX6-409" fmla="*/ 1504334 w 3171209"/>
                  <a:gd name="connsiteY6-410" fmla="*/ 355637 h 969999"/>
                  <a:gd name="connsiteX7-411" fmla="*/ 2556847 w 3171209"/>
                  <a:gd name="connsiteY7-412" fmla="*/ 565187 h 969999"/>
                  <a:gd name="connsiteX8-413" fmla="*/ 3171209 w 3171209"/>
                  <a:gd name="connsiteY8-414" fmla="*/ 836649 h 969999"/>
                  <a:gd name="connsiteX9-415" fmla="*/ 3171209 w 3171209"/>
                  <a:gd name="connsiteY9-416" fmla="*/ 965237 h 969999"/>
                  <a:gd name="connsiteX10-417" fmla="*/ 580409 w 3171209"/>
                  <a:gd name="connsiteY10-418" fmla="*/ 969999 h 969999"/>
                  <a:gd name="connsiteX0-419" fmla="*/ 580409 w 3171209"/>
                  <a:gd name="connsiteY0-420" fmla="*/ 969999 h 969999"/>
                  <a:gd name="connsiteX1-421" fmla="*/ 580409 w 3171209"/>
                  <a:gd name="connsiteY1-422" fmla="*/ 836649 h 969999"/>
                  <a:gd name="connsiteX2-423" fmla="*/ 489922 w 3171209"/>
                  <a:gd name="connsiteY2-424" fmla="*/ 460412 h 969999"/>
                  <a:gd name="connsiteX3-425" fmla="*/ 32721 w 3171209"/>
                  <a:gd name="connsiteY3-426" fmla="*/ 312775 h 969999"/>
                  <a:gd name="connsiteX4-427" fmla="*/ 280372 w 3171209"/>
                  <a:gd name="connsiteY4-428" fmla="*/ 22261 h 969999"/>
                  <a:gd name="connsiteX5-429" fmla="*/ 732809 w 3171209"/>
                  <a:gd name="connsiteY5-430" fmla="*/ 488987 h 969999"/>
                  <a:gd name="connsiteX6-431" fmla="*/ 1504334 w 3171209"/>
                  <a:gd name="connsiteY6-432" fmla="*/ 355637 h 969999"/>
                  <a:gd name="connsiteX7-433" fmla="*/ 2556847 w 3171209"/>
                  <a:gd name="connsiteY7-434" fmla="*/ 565187 h 969999"/>
                  <a:gd name="connsiteX8-435" fmla="*/ 3171209 w 3171209"/>
                  <a:gd name="connsiteY8-436" fmla="*/ 836649 h 969999"/>
                  <a:gd name="connsiteX9-437" fmla="*/ 3171209 w 3171209"/>
                  <a:gd name="connsiteY9-438" fmla="*/ 965237 h 969999"/>
                  <a:gd name="connsiteX10-439" fmla="*/ 580409 w 3171209"/>
                  <a:gd name="connsiteY10-440" fmla="*/ 969999 h 969999"/>
                  <a:gd name="connsiteX0-441" fmla="*/ 583883 w 3174683"/>
                  <a:gd name="connsiteY0-442" fmla="*/ 967054 h 967054"/>
                  <a:gd name="connsiteX1-443" fmla="*/ 583883 w 3174683"/>
                  <a:gd name="connsiteY1-444" fmla="*/ 833704 h 967054"/>
                  <a:gd name="connsiteX2-445" fmla="*/ 493396 w 3174683"/>
                  <a:gd name="connsiteY2-446" fmla="*/ 457467 h 967054"/>
                  <a:gd name="connsiteX3-447" fmla="*/ 36195 w 3174683"/>
                  <a:gd name="connsiteY3-448" fmla="*/ 309830 h 967054"/>
                  <a:gd name="connsiteX4-449" fmla="*/ 283846 w 3174683"/>
                  <a:gd name="connsiteY4-450" fmla="*/ 19316 h 967054"/>
                  <a:gd name="connsiteX5-451" fmla="*/ 736283 w 3174683"/>
                  <a:gd name="connsiteY5-452" fmla="*/ 486042 h 967054"/>
                  <a:gd name="connsiteX6-453" fmla="*/ 1507808 w 3174683"/>
                  <a:gd name="connsiteY6-454" fmla="*/ 352692 h 967054"/>
                  <a:gd name="connsiteX7-455" fmla="*/ 2560321 w 3174683"/>
                  <a:gd name="connsiteY7-456" fmla="*/ 562242 h 967054"/>
                  <a:gd name="connsiteX8-457" fmla="*/ 3174683 w 3174683"/>
                  <a:gd name="connsiteY8-458" fmla="*/ 833704 h 967054"/>
                  <a:gd name="connsiteX9-459" fmla="*/ 3174683 w 3174683"/>
                  <a:gd name="connsiteY9-460" fmla="*/ 962292 h 967054"/>
                  <a:gd name="connsiteX10-461" fmla="*/ 583883 w 3174683"/>
                  <a:gd name="connsiteY10-462" fmla="*/ 967054 h 967054"/>
                  <a:gd name="connsiteX0-463" fmla="*/ 583883 w 3174683"/>
                  <a:gd name="connsiteY0-464" fmla="*/ 967054 h 967054"/>
                  <a:gd name="connsiteX1-465" fmla="*/ 583883 w 3174683"/>
                  <a:gd name="connsiteY1-466" fmla="*/ 833704 h 967054"/>
                  <a:gd name="connsiteX2-467" fmla="*/ 479108 w 3174683"/>
                  <a:gd name="connsiteY2-468" fmla="*/ 469374 h 967054"/>
                  <a:gd name="connsiteX3-469" fmla="*/ 36195 w 3174683"/>
                  <a:gd name="connsiteY3-470" fmla="*/ 309830 h 967054"/>
                  <a:gd name="connsiteX4-471" fmla="*/ 283846 w 3174683"/>
                  <a:gd name="connsiteY4-472" fmla="*/ 19316 h 967054"/>
                  <a:gd name="connsiteX5-473" fmla="*/ 736283 w 3174683"/>
                  <a:gd name="connsiteY5-474" fmla="*/ 486042 h 967054"/>
                  <a:gd name="connsiteX6-475" fmla="*/ 1507808 w 3174683"/>
                  <a:gd name="connsiteY6-476" fmla="*/ 352692 h 967054"/>
                  <a:gd name="connsiteX7-477" fmla="*/ 2560321 w 3174683"/>
                  <a:gd name="connsiteY7-478" fmla="*/ 562242 h 967054"/>
                  <a:gd name="connsiteX8-479" fmla="*/ 3174683 w 3174683"/>
                  <a:gd name="connsiteY8-480" fmla="*/ 833704 h 967054"/>
                  <a:gd name="connsiteX9-481" fmla="*/ 3174683 w 3174683"/>
                  <a:gd name="connsiteY9-482" fmla="*/ 962292 h 967054"/>
                  <a:gd name="connsiteX10-483" fmla="*/ 583883 w 3174683"/>
                  <a:gd name="connsiteY10-484" fmla="*/ 967054 h 967054"/>
                  <a:gd name="connsiteX0-485" fmla="*/ 583883 w 3174683"/>
                  <a:gd name="connsiteY0-486" fmla="*/ 967054 h 967054"/>
                  <a:gd name="connsiteX1-487" fmla="*/ 583883 w 3174683"/>
                  <a:gd name="connsiteY1-488" fmla="*/ 833704 h 967054"/>
                  <a:gd name="connsiteX2-489" fmla="*/ 479108 w 3174683"/>
                  <a:gd name="connsiteY2-490" fmla="*/ 469374 h 967054"/>
                  <a:gd name="connsiteX3-491" fmla="*/ 36195 w 3174683"/>
                  <a:gd name="connsiteY3-492" fmla="*/ 309830 h 967054"/>
                  <a:gd name="connsiteX4-493" fmla="*/ 283846 w 3174683"/>
                  <a:gd name="connsiteY4-494" fmla="*/ 19316 h 967054"/>
                  <a:gd name="connsiteX5-495" fmla="*/ 736283 w 3174683"/>
                  <a:gd name="connsiteY5-496" fmla="*/ 486042 h 967054"/>
                  <a:gd name="connsiteX6-497" fmla="*/ 1507808 w 3174683"/>
                  <a:gd name="connsiteY6-498" fmla="*/ 352692 h 967054"/>
                  <a:gd name="connsiteX7-499" fmla="*/ 2560321 w 3174683"/>
                  <a:gd name="connsiteY7-500" fmla="*/ 562242 h 967054"/>
                  <a:gd name="connsiteX8-501" fmla="*/ 3174683 w 3174683"/>
                  <a:gd name="connsiteY8-502" fmla="*/ 833704 h 967054"/>
                  <a:gd name="connsiteX9-503" fmla="*/ 3174683 w 3174683"/>
                  <a:gd name="connsiteY9-504" fmla="*/ 962292 h 967054"/>
                  <a:gd name="connsiteX10-505" fmla="*/ 583883 w 3174683"/>
                  <a:gd name="connsiteY10-506" fmla="*/ 967054 h 967054"/>
                  <a:gd name="connsiteX0-507" fmla="*/ 583883 w 3174683"/>
                  <a:gd name="connsiteY0-508" fmla="*/ 967054 h 967054"/>
                  <a:gd name="connsiteX1-509" fmla="*/ 583883 w 3174683"/>
                  <a:gd name="connsiteY1-510" fmla="*/ 833704 h 967054"/>
                  <a:gd name="connsiteX2-511" fmla="*/ 479108 w 3174683"/>
                  <a:gd name="connsiteY2-512" fmla="*/ 469374 h 967054"/>
                  <a:gd name="connsiteX3-513" fmla="*/ 36195 w 3174683"/>
                  <a:gd name="connsiteY3-514" fmla="*/ 309830 h 967054"/>
                  <a:gd name="connsiteX4-515" fmla="*/ 283846 w 3174683"/>
                  <a:gd name="connsiteY4-516" fmla="*/ 19316 h 967054"/>
                  <a:gd name="connsiteX5-517" fmla="*/ 736283 w 3174683"/>
                  <a:gd name="connsiteY5-518" fmla="*/ 486042 h 967054"/>
                  <a:gd name="connsiteX6-519" fmla="*/ 1507808 w 3174683"/>
                  <a:gd name="connsiteY6-520" fmla="*/ 352692 h 967054"/>
                  <a:gd name="connsiteX7-521" fmla="*/ 2560321 w 3174683"/>
                  <a:gd name="connsiteY7-522" fmla="*/ 562242 h 967054"/>
                  <a:gd name="connsiteX8-523" fmla="*/ 3174683 w 3174683"/>
                  <a:gd name="connsiteY8-524" fmla="*/ 833704 h 967054"/>
                  <a:gd name="connsiteX9-525" fmla="*/ 3174683 w 3174683"/>
                  <a:gd name="connsiteY9-526" fmla="*/ 962292 h 967054"/>
                  <a:gd name="connsiteX10-527" fmla="*/ 583883 w 3174683"/>
                  <a:gd name="connsiteY10-528" fmla="*/ 967054 h 967054"/>
                  <a:gd name="connsiteX0-529" fmla="*/ 583883 w 3174683"/>
                  <a:gd name="connsiteY0-530" fmla="*/ 967054 h 967054"/>
                  <a:gd name="connsiteX1-531" fmla="*/ 583883 w 3174683"/>
                  <a:gd name="connsiteY1-532" fmla="*/ 833704 h 967054"/>
                  <a:gd name="connsiteX2-533" fmla="*/ 479108 w 3174683"/>
                  <a:gd name="connsiteY2-534" fmla="*/ 469374 h 967054"/>
                  <a:gd name="connsiteX3-535" fmla="*/ 36195 w 3174683"/>
                  <a:gd name="connsiteY3-536" fmla="*/ 309830 h 967054"/>
                  <a:gd name="connsiteX4-537" fmla="*/ 283846 w 3174683"/>
                  <a:gd name="connsiteY4-538" fmla="*/ 19316 h 967054"/>
                  <a:gd name="connsiteX5-539" fmla="*/ 736283 w 3174683"/>
                  <a:gd name="connsiteY5-540" fmla="*/ 486042 h 967054"/>
                  <a:gd name="connsiteX6-541" fmla="*/ 1507808 w 3174683"/>
                  <a:gd name="connsiteY6-542" fmla="*/ 352692 h 967054"/>
                  <a:gd name="connsiteX7-543" fmla="*/ 2560321 w 3174683"/>
                  <a:gd name="connsiteY7-544" fmla="*/ 562242 h 967054"/>
                  <a:gd name="connsiteX8-545" fmla="*/ 3174683 w 3174683"/>
                  <a:gd name="connsiteY8-546" fmla="*/ 833704 h 967054"/>
                  <a:gd name="connsiteX9-547" fmla="*/ 3174683 w 3174683"/>
                  <a:gd name="connsiteY9-548" fmla="*/ 962292 h 967054"/>
                  <a:gd name="connsiteX10-549" fmla="*/ 583883 w 3174683"/>
                  <a:gd name="connsiteY10-550" fmla="*/ 967054 h 967054"/>
                  <a:gd name="connsiteX0-551" fmla="*/ 583883 w 3174683"/>
                  <a:gd name="connsiteY0-552" fmla="*/ 967054 h 967054"/>
                  <a:gd name="connsiteX1-553" fmla="*/ 583883 w 3174683"/>
                  <a:gd name="connsiteY1-554" fmla="*/ 833704 h 967054"/>
                  <a:gd name="connsiteX2-555" fmla="*/ 479108 w 3174683"/>
                  <a:gd name="connsiteY2-556" fmla="*/ 469374 h 967054"/>
                  <a:gd name="connsiteX3-557" fmla="*/ 36195 w 3174683"/>
                  <a:gd name="connsiteY3-558" fmla="*/ 309830 h 967054"/>
                  <a:gd name="connsiteX4-559" fmla="*/ 283846 w 3174683"/>
                  <a:gd name="connsiteY4-560" fmla="*/ 19316 h 967054"/>
                  <a:gd name="connsiteX5-561" fmla="*/ 736283 w 3174683"/>
                  <a:gd name="connsiteY5-562" fmla="*/ 486042 h 967054"/>
                  <a:gd name="connsiteX6-563" fmla="*/ 1507808 w 3174683"/>
                  <a:gd name="connsiteY6-564" fmla="*/ 352692 h 967054"/>
                  <a:gd name="connsiteX7-565" fmla="*/ 2560321 w 3174683"/>
                  <a:gd name="connsiteY7-566" fmla="*/ 562242 h 967054"/>
                  <a:gd name="connsiteX8-567" fmla="*/ 3174683 w 3174683"/>
                  <a:gd name="connsiteY8-568" fmla="*/ 833704 h 967054"/>
                  <a:gd name="connsiteX9-569" fmla="*/ 3174683 w 3174683"/>
                  <a:gd name="connsiteY9-570" fmla="*/ 962292 h 967054"/>
                  <a:gd name="connsiteX10-571" fmla="*/ 583883 w 3174683"/>
                  <a:gd name="connsiteY10-572" fmla="*/ 967054 h 967054"/>
                  <a:gd name="connsiteX0-573" fmla="*/ 588306 w 3179106"/>
                  <a:gd name="connsiteY0-574" fmla="*/ 963580 h 963580"/>
                  <a:gd name="connsiteX1-575" fmla="*/ 588306 w 3179106"/>
                  <a:gd name="connsiteY1-576" fmla="*/ 830230 h 963580"/>
                  <a:gd name="connsiteX2-577" fmla="*/ 483531 w 3179106"/>
                  <a:gd name="connsiteY2-578" fmla="*/ 465900 h 963580"/>
                  <a:gd name="connsiteX3-579" fmla="*/ 40618 w 3179106"/>
                  <a:gd name="connsiteY3-580" fmla="*/ 306356 h 963580"/>
                  <a:gd name="connsiteX4-581" fmla="*/ 288269 w 3179106"/>
                  <a:gd name="connsiteY4-582" fmla="*/ 15842 h 963580"/>
                  <a:gd name="connsiteX5-583" fmla="*/ 740706 w 3179106"/>
                  <a:gd name="connsiteY5-584" fmla="*/ 482568 h 963580"/>
                  <a:gd name="connsiteX6-585" fmla="*/ 1512231 w 3179106"/>
                  <a:gd name="connsiteY6-586" fmla="*/ 349218 h 963580"/>
                  <a:gd name="connsiteX7-587" fmla="*/ 2564744 w 3179106"/>
                  <a:gd name="connsiteY7-588" fmla="*/ 558768 h 963580"/>
                  <a:gd name="connsiteX8-589" fmla="*/ 3179106 w 3179106"/>
                  <a:gd name="connsiteY8-590" fmla="*/ 830230 h 963580"/>
                  <a:gd name="connsiteX9-591" fmla="*/ 3179106 w 3179106"/>
                  <a:gd name="connsiteY9-592" fmla="*/ 958818 h 963580"/>
                  <a:gd name="connsiteX10-593" fmla="*/ 588306 w 3179106"/>
                  <a:gd name="connsiteY10-594" fmla="*/ 963580 h 963580"/>
                  <a:gd name="connsiteX0-595" fmla="*/ 587277 w 3178077"/>
                  <a:gd name="connsiteY0-596" fmla="*/ 968048 h 968048"/>
                  <a:gd name="connsiteX1-597" fmla="*/ 587277 w 3178077"/>
                  <a:gd name="connsiteY1-598" fmla="*/ 834698 h 968048"/>
                  <a:gd name="connsiteX2-599" fmla="*/ 482502 w 3178077"/>
                  <a:gd name="connsiteY2-600" fmla="*/ 470368 h 968048"/>
                  <a:gd name="connsiteX3-601" fmla="*/ 39589 w 3178077"/>
                  <a:gd name="connsiteY3-602" fmla="*/ 310824 h 968048"/>
                  <a:gd name="connsiteX4-603" fmla="*/ 287240 w 3178077"/>
                  <a:gd name="connsiteY4-604" fmla="*/ 20310 h 968048"/>
                  <a:gd name="connsiteX5-605" fmla="*/ 739677 w 3178077"/>
                  <a:gd name="connsiteY5-606" fmla="*/ 487036 h 968048"/>
                  <a:gd name="connsiteX6-607" fmla="*/ 1511202 w 3178077"/>
                  <a:gd name="connsiteY6-608" fmla="*/ 353686 h 968048"/>
                  <a:gd name="connsiteX7-609" fmla="*/ 2563715 w 3178077"/>
                  <a:gd name="connsiteY7-610" fmla="*/ 563236 h 968048"/>
                  <a:gd name="connsiteX8-611" fmla="*/ 3178077 w 3178077"/>
                  <a:gd name="connsiteY8-612" fmla="*/ 834698 h 968048"/>
                  <a:gd name="connsiteX9-613" fmla="*/ 3178077 w 3178077"/>
                  <a:gd name="connsiteY9-614" fmla="*/ 963286 h 968048"/>
                  <a:gd name="connsiteX10-615" fmla="*/ 587277 w 3178077"/>
                  <a:gd name="connsiteY10-616" fmla="*/ 968048 h 968048"/>
                  <a:gd name="connsiteX0-617" fmla="*/ 587277 w 3178077"/>
                  <a:gd name="connsiteY0-618" fmla="*/ 968048 h 968048"/>
                  <a:gd name="connsiteX1-619" fmla="*/ 587277 w 3178077"/>
                  <a:gd name="connsiteY1-620" fmla="*/ 834698 h 968048"/>
                  <a:gd name="connsiteX2-621" fmla="*/ 482502 w 3178077"/>
                  <a:gd name="connsiteY2-622" fmla="*/ 470368 h 968048"/>
                  <a:gd name="connsiteX3-623" fmla="*/ 39589 w 3178077"/>
                  <a:gd name="connsiteY3-624" fmla="*/ 310824 h 968048"/>
                  <a:gd name="connsiteX4-625" fmla="*/ 287240 w 3178077"/>
                  <a:gd name="connsiteY4-626" fmla="*/ 20310 h 968048"/>
                  <a:gd name="connsiteX5-627" fmla="*/ 739677 w 3178077"/>
                  <a:gd name="connsiteY5-628" fmla="*/ 487036 h 968048"/>
                  <a:gd name="connsiteX6-629" fmla="*/ 1511202 w 3178077"/>
                  <a:gd name="connsiteY6-630" fmla="*/ 353686 h 968048"/>
                  <a:gd name="connsiteX7-631" fmla="*/ 2563715 w 3178077"/>
                  <a:gd name="connsiteY7-632" fmla="*/ 563236 h 968048"/>
                  <a:gd name="connsiteX8-633" fmla="*/ 3178077 w 3178077"/>
                  <a:gd name="connsiteY8-634" fmla="*/ 834698 h 968048"/>
                  <a:gd name="connsiteX9-635" fmla="*/ 3178077 w 3178077"/>
                  <a:gd name="connsiteY9-636" fmla="*/ 963286 h 968048"/>
                  <a:gd name="connsiteX10-637" fmla="*/ 587277 w 3178077"/>
                  <a:gd name="connsiteY10-638" fmla="*/ 968048 h 968048"/>
                  <a:gd name="connsiteX0-639" fmla="*/ 587277 w 3178077"/>
                  <a:gd name="connsiteY0-640" fmla="*/ 968048 h 968048"/>
                  <a:gd name="connsiteX1-641" fmla="*/ 587277 w 3178077"/>
                  <a:gd name="connsiteY1-642" fmla="*/ 834698 h 968048"/>
                  <a:gd name="connsiteX2-643" fmla="*/ 482502 w 3178077"/>
                  <a:gd name="connsiteY2-644" fmla="*/ 470368 h 968048"/>
                  <a:gd name="connsiteX3-645" fmla="*/ 39589 w 3178077"/>
                  <a:gd name="connsiteY3-646" fmla="*/ 310824 h 968048"/>
                  <a:gd name="connsiteX4-647" fmla="*/ 287240 w 3178077"/>
                  <a:gd name="connsiteY4-648" fmla="*/ 20310 h 968048"/>
                  <a:gd name="connsiteX5-649" fmla="*/ 739677 w 3178077"/>
                  <a:gd name="connsiteY5-650" fmla="*/ 487036 h 968048"/>
                  <a:gd name="connsiteX6-651" fmla="*/ 1511202 w 3178077"/>
                  <a:gd name="connsiteY6-652" fmla="*/ 353686 h 968048"/>
                  <a:gd name="connsiteX7-653" fmla="*/ 2563715 w 3178077"/>
                  <a:gd name="connsiteY7-654" fmla="*/ 563236 h 968048"/>
                  <a:gd name="connsiteX8-655" fmla="*/ 3178077 w 3178077"/>
                  <a:gd name="connsiteY8-656" fmla="*/ 834698 h 968048"/>
                  <a:gd name="connsiteX9-657" fmla="*/ 3178077 w 3178077"/>
                  <a:gd name="connsiteY9-658" fmla="*/ 963286 h 968048"/>
                  <a:gd name="connsiteX10-659" fmla="*/ 587277 w 3178077"/>
                  <a:gd name="connsiteY10-660" fmla="*/ 968048 h 9680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3178077" h="968048">
                    <a:moveTo>
                      <a:pt x="587277" y="968048"/>
                    </a:moveTo>
                    <a:lnTo>
                      <a:pt x="587277" y="834698"/>
                    </a:lnTo>
                    <a:cubicBezTo>
                      <a:pt x="714278" y="666423"/>
                      <a:pt x="741264" y="576730"/>
                      <a:pt x="482502" y="470368"/>
                    </a:cubicBezTo>
                    <a:cubicBezTo>
                      <a:pt x="259458" y="408456"/>
                      <a:pt x="148334" y="432267"/>
                      <a:pt x="39589" y="310824"/>
                    </a:cubicBezTo>
                    <a:cubicBezTo>
                      <a:pt x="-110429" y="60791"/>
                      <a:pt x="208659" y="-48746"/>
                      <a:pt x="287240" y="20310"/>
                    </a:cubicBezTo>
                    <a:cubicBezTo>
                      <a:pt x="484090" y="115561"/>
                      <a:pt x="542827" y="377498"/>
                      <a:pt x="739677" y="487036"/>
                    </a:cubicBezTo>
                    <a:cubicBezTo>
                      <a:pt x="1134964" y="647374"/>
                      <a:pt x="1306414" y="474336"/>
                      <a:pt x="1511202" y="353686"/>
                    </a:cubicBezTo>
                    <a:cubicBezTo>
                      <a:pt x="1752503" y="771199"/>
                      <a:pt x="2131915" y="812474"/>
                      <a:pt x="2563715" y="563236"/>
                    </a:cubicBezTo>
                    <a:cubicBezTo>
                      <a:pt x="2758977" y="682298"/>
                      <a:pt x="2906615" y="801361"/>
                      <a:pt x="3178077" y="834698"/>
                    </a:cubicBezTo>
                    <a:lnTo>
                      <a:pt x="3178077" y="963286"/>
                    </a:lnTo>
                    <a:lnTo>
                      <a:pt x="587277" y="968048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0" name="泪滴形 55"/>
              <p:cNvSpPr/>
              <p:nvPr>
                <p:custDataLst>
                  <p:tags r:id="rId22"/>
                </p:custDataLst>
              </p:nvPr>
            </p:nvSpPr>
            <p:spPr>
              <a:xfrm rot="5552979">
                <a:off x="3539835" y="5416951"/>
                <a:ext cx="416454" cy="493371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416454" h="493371">
                    <a:moveTo>
                      <a:pt x="218" y="364900"/>
                    </a:moveTo>
                    <a:cubicBezTo>
                      <a:pt x="-6907" y="230606"/>
                      <a:pt x="161796" y="228210"/>
                      <a:pt x="269539" y="178042"/>
                    </a:cubicBezTo>
                    <a:cubicBezTo>
                      <a:pt x="345457" y="117901"/>
                      <a:pt x="348371" y="77691"/>
                      <a:pt x="390137" y="0"/>
                    </a:cubicBezTo>
                    <a:cubicBezTo>
                      <a:pt x="419213" y="74123"/>
                      <a:pt x="430848" y="184777"/>
                      <a:pt x="389934" y="293004"/>
                    </a:cubicBezTo>
                    <a:cubicBezTo>
                      <a:pt x="361175" y="394727"/>
                      <a:pt x="255084" y="476703"/>
                      <a:pt x="190131" y="488686"/>
                    </a:cubicBezTo>
                    <a:cubicBezTo>
                      <a:pt x="125178" y="500669"/>
                      <a:pt x="7343" y="499194"/>
                      <a:pt x="218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1" name="泪滴形 55"/>
              <p:cNvSpPr/>
              <p:nvPr>
                <p:custDataLst>
                  <p:tags r:id="rId23"/>
                </p:custDataLst>
              </p:nvPr>
            </p:nvSpPr>
            <p:spPr>
              <a:xfrm rot="8258284" flipH="1">
                <a:off x="3079555" y="6029560"/>
                <a:ext cx="205227" cy="243718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  <a:gd name="connsiteX0-253" fmla="*/ 0 w 416236"/>
                  <a:gd name="connsiteY0-254" fmla="*/ 364900 h 493371"/>
                  <a:gd name="connsiteX1-255" fmla="*/ 389919 w 416236"/>
                  <a:gd name="connsiteY1-256" fmla="*/ 0 h 493371"/>
                  <a:gd name="connsiteX2-257" fmla="*/ 389716 w 416236"/>
                  <a:gd name="connsiteY2-258" fmla="*/ 293004 h 493371"/>
                  <a:gd name="connsiteX3-259" fmla="*/ 189913 w 416236"/>
                  <a:gd name="connsiteY3-260" fmla="*/ 488686 h 493371"/>
                  <a:gd name="connsiteX4-261" fmla="*/ 0 w 416236"/>
                  <a:gd name="connsiteY4-262" fmla="*/ 364900 h 493371"/>
                  <a:gd name="connsiteX0-263" fmla="*/ 329 w 416565"/>
                  <a:gd name="connsiteY0-264" fmla="*/ 364900 h 493062"/>
                  <a:gd name="connsiteX1-265" fmla="*/ 390248 w 416565"/>
                  <a:gd name="connsiteY1-266" fmla="*/ 0 h 493062"/>
                  <a:gd name="connsiteX2-267" fmla="*/ 390045 w 416565"/>
                  <a:gd name="connsiteY2-268" fmla="*/ 293004 h 493062"/>
                  <a:gd name="connsiteX3-269" fmla="*/ 190242 w 416565"/>
                  <a:gd name="connsiteY3-270" fmla="*/ 488686 h 493062"/>
                  <a:gd name="connsiteX4-271" fmla="*/ 329 w 416565"/>
                  <a:gd name="connsiteY4-272" fmla="*/ 364900 h 493062"/>
                  <a:gd name="connsiteX0-273" fmla="*/ 984 w 417220"/>
                  <a:gd name="connsiteY0-274" fmla="*/ 364900 h 495473"/>
                  <a:gd name="connsiteX1-275" fmla="*/ 390903 w 417220"/>
                  <a:gd name="connsiteY1-276" fmla="*/ 0 h 495473"/>
                  <a:gd name="connsiteX2-277" fmla="*/ 390700 w 417220"/>
                  <a:gd name="connsiteY2-278" fmla="*/ 293004 h 495473"/>
                  <a:gd name="connsiteX3-279" fmla="*/ 190897 w 417220"/>
                  <a:gd name="connsiteY3-280" fmla="*/ 488686 h 495473"/>
                  <a:gd name="connsiteX4-281" fmla="*/ 984 w 417220"/>
                  <a:gd name="connsiteY4-282" fmla="*/ 364900 h 4954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17220" h="495472">
                    <a:moveTo>
                      <a:pt x="984" y="364900"/>
                    </a:moveTo>
                    <a:cubicBezTo>
                      <a:pt x="-20815" y="215803"/>
                      <a:pt x="325950" y="11983"/>
                      <a:pt x="390903" y="0"/>
                    </a:cubicBezTo>
                    <a:cubicBezTo>
                      <a:pt x="419979" y="74123"/>
                      <a:pt x="431614" y="184777"/>
                      <a:pt x="390700" y="293004"/>
                    </a:cubicBezTo>
                    <a:cubicBezTo>
                      <a:pt x="361941" y="394727"/>
                      <a:pt x="255850" y="476703"/>
                      <a:pt x="190897" y="488686"/>
                    </a:cubicBezTo>
                    <a:cubicBezTo>
                      <a:pt x="125944" y="500669"/>
                      <a:pt x="22783" y="513997"/>
                      <a:pt x="984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5" name="任意多边形: 形状 224"/>
              <p:cNvSpPr/>
              <p:nvPr>
                <p:custDataLst>
                  <p:tags r:id="rId24"/>
                </p:custDataLst>
              </p:nvPr>
            </p:nvSpPr>
            <p:spPr>
              <a:xfrm>
                <a:off x="119061" y="6355866"/>
                <a:ext cx="3076577" cy="98792"/>
              </a:xfrm>
              <a:custGeom>
                <a:avLst/>
                <a:gdLst>
                  <a:gd name="connsiteX0" fmla="*/ 592139 w 3076577"/>
                  <a:gd name="connsiteY0" fmla="*/ 0 h 98792"/>
                  <a:gd name="connsiteX1" fmla="*/ 3076577 w 3076577"/>
                  <a:gd name="connsiteY1" fmla="*/ 0 h 98792"/>
                  <a:gd name="connsiteX2" fmla="*/ 3076577 w 3076577"/>
                  <a:gd name="connsiteY2" fmla="*/ 98792 h 98792"/>
                  <a:gd name="connsiteX3" fmla="*/ 592139 w 3076577"/>
                  <a:gd name="connsiteY3" fmla="*/ 98792 h 98792"/>
                  <a:gd name="connsiteX4" fmla="*/ 592139 w 3076577"/>
                  <a:gd name="connsiteY4" fmla="*/ 98791 h 98792"/>
                  <a:gd name="connsiteX5" fmla="*/ 48455 w 3076577"/>
                  <a:gd name="connsiteY5" fmla="*/ 98791 h 98792"/>
                  <a:gd name="connsiteX6" fmla="*/ 0 w 3076577"/>
                  <a:gd name="connsiteY6" fmla="*/ 50336 h 98792"/>
                  <a:gd name="connsiteX7" fmla="*/ 48455 w 3076577"/>
                  <a:gd name="connsiteY7" fmla="*/ 1881 h 98792"/>
                  <a:gd name="connsiteX8" fmla="*/ 592139 w 3076577"/>
                  <a:gd name="connsiteY8" fmla="*/ 1881 h 9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77" h="98792">
                    <a:moveTo>
                      <a:pt x="592139" y="0"/>
                    </a:moveTo>
                    <a:lnTo>
                      <a:pt x="3076577" y="0"/>
                    </a:lnTo>
                    <a:lnTo>
                      <a:pt x="3076577" y="98792"/>
                    </a:lnTo>
                    <a:lnTo>
                      <a:pt x="592139" y="98792"/>
                    </a:lnTo>
                    <a:lnTo>
                      <a:pt x="592139" y="98791"/>
                    </a:lnTo>
                    <a:lnTo>
                      <a:pt x="48455" y="98791"/>
                    </a:lnTo>
                    <a:cubicBezTo>
                      <a:pt x="21694" y="98791"/>
                      <a:pt x="0" y="77097"/>
                      <a:pt x="0" y="50336"/>
                    </a:cubicBezTo>
                    <a:cubicBezTo>
                      <a:pt x="0" y="23575"/>
                      <a:pt x="21694" y="1881"/>
                      <a:pt x="48455" y="1881"/>
                    </a:cubicBezTo>
                    <a:lnTo>
                      <a:pt x="592139" y="1881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26" name="组合 225"/>
            <p:cNvGrpSpPr/>
            <p:nvPr>
              <p:custDataLst>
                <p:tags r:id="rId16"/>
              </p:custDataLst>
            </p:nvPr>
          </p:nvGrpSpPr>
          <p:grpSpPr>
            <a:xfrm flipH="1">
              <a:off x="6149180" y="5455410"/>
              <a:ext cx="5881689" cy="1002540"/>
              <a:chOff x="119061" y="5455410"/>
              <a:chExt cx="5881689" cy="1002540"/>
            </a:xfrm>
          </p:grpSpPr>
          <p:sp>
            <p:nvSpPr>
              <p:cNvPr id="227" name="任意多边形: 形状 226"/>
              <p:cNvSpPr/>
              <p:nvPr>
                <p:custDataLst>
                  <p:tags r:id="rId17"/>
                </p:custDataLst>
              </p:nvPr>
            </p:nvSpPr>
            <p:spPr>
              <a:xfrm>
                <a:off x="2822673" y="5489902"/>
                <a:ext cx="3178077" cy="968048"/>
              </a:xfrm>
              <a:custGeom>
                <a:avLst/>
                <a:gdLst>
                  <a:gd name="connsiteX0" fmla="*/ 552450 w 3143250"/>
                  <a:gd name="connsiteY0" fmla="*/ 923925 h 923925"/>
                  <a:gd name="connsiteX1" fmla="*/ 552450 w 3143250"/>
                  <a:gd name="connsiteY1" fmla="*/ 790575 h 923925"/>
                  <a:gd name="connsiteX2" fmla="*/ 461963 w 3143250"/>
                  <a:gd name="connsiteY2" fmla="*/ 414338 h 923925"/>
                  <a:gd name="connsiteX3" fmla="*/ 0 w 3143250"/>
                  <a:gd name="connsiteY3" fmla="*/ 271463 h 923925"/>
                  <a:gd name="connsiteX4" fmla="*/ 257175 w 3143250"/>
                  <a:gd name="connsiteY4" fmla="*/ 0 h 923925"/>
                  <a:gd name="connsiteX5" fmla="*/ 704850 w 3143250"/>
                  <a:gd name="connsiteY5" fmla="*/ 442913 h 923925"/>
                  <a:gd name="connsiteX6" fmla="*/ 1476375 w 3143250"/>
                  <a:gd name="connsiteY6" fmla="*/ 309563 h 923925"/>
                  <a:gd name="connsiteX7" fmla="*/ 2528888 w 3143250"/>
                  <a:gd name="connsiteY7" fmla="*/ 519113 h 923925"/>
                  <a:gd name="connsiteX8" fmla="*/ 3143250 w 3143250"/>
                  <a:gd name="connsiteY8" fmla="*/ 790575 h 923925"/>
                  <a:gd name="connsiteX9" fmla="*/ 3143250 w 3143250"/>
                  <a:gd name="connsiteY9" fmla="*/ 919163 h 923925"/>
                  <a:gd name="connsiteX10" fmla="*/ 552450 w 3143250"/>
                  <a:gd name="connsiteY10" fmla="*/ 923925 h 923925"/>
                  <a:gd name="connsiteX0-1" fmla="*/ 552450 w 3143250"/>
                  <a:gd name="connsiteY0-2" fmla="*/ 923925 h 923925"/>
                  <a:gd name="connsiteX1-3" fmla="*/ 552450 w 3143250"/>
                  <a:gd name="connsiteY1-4" fmla="*/ 790575 h 923925"/>
                  <a:gd name="connsiteX2-5" fmla="*/ 461963 w 3143250"/>
                  <a:gd name="connsiteY2-6" fmla="*/ 414338 h 923925"/>
                  <a:gd name="connsiteX3-7" fmla="*/ 0 w 3143250"/>
                  <a:gd name="connsiteY3-8" fmla="*/ 271463 h 923925"/>
                  <a:gd name="connsiteX4-9" fmla="*/ 257175 w 3143250"/>
                  <a:gd name="connsiteY4-10" fmla="*/ 0 h 923925"/>
                  <a:gd name="connsiteX5-11" fmla="*/ 704850 w 3143250"/>
                  <a:gd name="connsiteY5-12" fmla="*/ 442913 h 923925"/>
                  <a:gd name="connsiteX6-13" fmla="*/ 1476375 w 3143250"/>
                  <a:gd name="connsiteY6-14" fmla="*/ 309563 h 923925"/>
                  <a:gd name="connsiteX7-15" fmla="*/ 2528888 w 3143250"/>
                  <a:gd name="connsiteY7-16" fmla="*/ 519113 h 923925"/>
                  <a:gd name="connsiteX8-17" fmla="*/ 3143250 w 3143250"/>
                  <a:gd name="connsiteY8-18" fmla="*/ 790575 h 923925"/>
                  <a:gd name="connsiteX9-19" fmla="*/ 3143250 w 3143250"/>
                  <a:gd name="connsiteY9-20" fmla="*/ 919163 h 923925"/>
                  <a:gd name="connsiteX10-21" fmla="*/ 552450 w 3143250"/>
                  <a:gd name="connsiteY10-22" fmla="*/ 923925 h 923925"/>
                  <a:gd name="connsiteX0-23" fmla="*/ 552450 w 3143250"/>
                  <a:gd name="connsiteY0-24" fmla="*/ 923925 h 923925"/>
                  <a:gd name="connsiteX1-25" fmla="*/ 552450 w 3143250"/>
                  <a:gd name="connsiteY1-26" fmla="*/ 790575 h 923925"/>
                  <a:gd name="connsiteX2-27" fmla="*/ 461963 w 3143250"/>
                  <a:gd name="connsiteY2-28" fmla="*/ 414338 h 923925"/>
                  <a:gd name="connsiteX3-29" fmla="*/ 0 w 3143250"/>
                  <a:gd name="connsiteY3-30" fmla="*/ 271463 h 923925"/>
                  <a:gd name="connsiteX4-31" fmla="*/ 257175 w 3143250"/>
                  <a:gd name="connsiteY4-32" fmla="*/ 0 h 923925"/>
                  <a:gd name="connsiteX5-33" fmla="*/ 704850 w 3143250"/>
                  <a:gd name="connsiteY5-34" fmla="*/ 442913 h 923925"/>
                  <a:gd name="connsiteX6-35" fmla="*/ 1476375 w 3143250"/>
                  <a:gd name="connsiteY6-36" fmla="*/ 309563 h 923925"/>
                  <a:gd name="connsiteX7-37" fmla="*/ 2528888 w 3143250"/>
                  <a:gd name="connsiteY7-38" fmla="*/ 519113 h 923925"/>
                  <a:gd name="connsiteX8-39" fmla="*/ 3143250 w 3143250"/>
                  <a:gd name="connsiteY8-40" fmla="*/ 790575 h 923925"/>
                  <a:gd name="connsiteX9-41" fmla="*/ 3143250 w 3143250"/>
                  <a:gd name="connsiteY9-42" fmla="*/ 919163 h 923925"/>
                  <a:gd name="connsiteX10-43" fmla="*/ 552450 w 3143250"/>
                  <a:gd name="connsiteY10-44" fmla="*/ 923925 h 923925"/>
                  <a:gd name="connsiteX0-45" fmla="*/ 552450 w 3143250"/>
                  <a:gd name="connsiteY0-46" fmla="*/ 923925 h 923925"/>
                  <a:gd name="connsiteX1-47" fmla="*/ 552450 w 3143250"/>
                  <a:gd name="connsiteY1-48" fmla="*/ 790575 h 923925"/>
                  <a:gd name="connsiteX2-49" fmla="*/ 461963 w 3143250"/>
                  <a:gd name="connsiteY2-50" fmla="*/ 414338 h 923925"/>
                  <a:gd name="connsiteX3-51" fmla="*/ 0 w 3143250"/>
                  <a:gd name="connsiteY3-52" fmla="*/ 271463 h 923925"/>
                  <a:gd name="connsiteX4-53" fmla="*/ 257175 w 3143250"/>
                  <a:gd name="connsiteY4-54" fmla="*/ 0 h 923925"/>
                  <a:gd name="connsiteX5-55" fmla="*/ 704850 w 3143250"/>
                  <a:gd name="connsiteY5-56" fmla="*/ 442913 h 923925"/>
                  <a:gd name="connsiteX6-57" fmla="*/ 1476375 w 3143250"/>
                  <a:gd name="connsiteY6-58" fmla="*/ 309563 h 923925"/>
                  <a:gd name="connsiteX7-59" fmla="*/ 2528888 w 3143250"/>
                  <a:gd name="connsiteY7-60" fmla="*/ 519113 h 923925"/>
                  <a:gd name="connsiteX8-61" fmla="*/ 3143250 w 3143250"/>
                  <a:gd name="connsiteY8-62" fmla="*/ 790575 h 923925"/>
                  <a:gd name="connsiteX9-63" fmla="*/ 3143250 w 3143250"/>
                  <a:gd name="connsiteY9-64" fmla="*/ 919163 h 923925"/>
                  <a:gd name="connsiteX10-65" fmla="*/ 552450 w 3143250"/>
                  <a:gd name="connsiteY10-66" fmla="*/ 923925 h 923925"/>
                  <a:gd name="connsiteX0-67" fmla="*/ 552450 w 3143250"/>
                  <a:gd name="connsiteY0-68" fmla="*/ 923925 h 923925"/>
                  <a:gd name="connsiteX1-69" fmla="*/ 552450 w 3143250"/>
                  <a:gd name="connsiteY1-70" fmla="*/ 790575 h 923925"/>
                  <a:gd name="connsiteX2-71" fmla="*/ 461963 w 3143250"/>
                  <a:gd name="connsiteY2-72" fmla="*/ 414338 h 923925"/>
                  <a:gd name="connsiteX3-73" fmla="*/ 0 w 3143250"/>
                  <a:gd name="connsiteY3-74" fmla="*/ 271463 h 923925"/>
                  <a:gd name="connsiteX4-75" fmla="*/ 257175 w 3143250"/>
                  <a:gd name="connsiteY4-76" fmla="*/ 0 h 923925"/>
                  <a:gd name="connsiteX5-77" fmla="*/ 704850 w 3143250"/>
                  <a:gd name="connsiteY5-78" fmla="*/ 442913 h 923925"/>
                  <a:gd name="connsiteX6-79" fmla="*/ 1476375 w 3143250"/>
                  <a:gd name="connsiteY6-80" fmla="*/ 309563 h 923925"/>
                  <a:gd name="connsiteX7-81" fmla="*/ 2528888 w 3143250"/>
                  <a:gd name="connsiteY7-82" fmla="*/ 519113 h 923925"/>
                  <a:gd name="connsiteX8-83" fmla="*/ 3143250 w 3143250"/>
                  <a:gd name="connsiteY8-84" fmla="*/ 790575 h 923925"/>
                  <a:gd name="connsiteX9-85" fmla="*/ 3143250 w 3143250"/>
                  <a:gd name="connsiteY9-86" fmla="*/ 919163 h 923925"/>
                  <a:gd name="connsiteX10-87" fmla="*/ 552450 w 3143250"/>
                  <a:gd name="connsiteY10-88" fmla="*/ 923925 h 923925"/>
                  <a:gd name="connsiteX0-89" fmla="*/ 635540 w 3226340"/>
                  <a:gd name="connsiteY0-90" fmla="*/ 923925 h 923925"/>
                  <a:gd name="connsiteX1-91" fmla="*/ 635540 w 3226340"/>
                  <a:gd name="connsiteY1-92" fmla="*/ 790575 h 923925"/>
                  <a:gd name="connsiteX2-93" fmla="*/ 545053 w 3226340"/>
                  <a:gd name="connsiteY2-94" fmla="*/ 414338 h 923925"/>
                  <a:gd name="connsiteX3-95" fmla="*/ 83090 w 3226340"/>
                  <a:gd name="connsiteY3-96" fmla="*/ 271463 h 923925"/>
                  <a:gd name="connsiteX4-97" fmla="*/ 340265 w 3226340"/>
                  <a:gd name="connsiteY4-98" fmla="*/ 0 h 923925"/>
                  <a:gd name="connsiteX5-99" fmla="*/ 787940 w 3226340"/>
                  <a:gd name="connsiteY5-100" fmla="*/ 442913 h 923925"/>
                  <a:gd name="connsiteX6-101" fmla="*/ 1559465 w 3226340"/>
                  <a:gd name="connsiteY6-102" fmla="*/ 309563 h 923925"/>
                  <a:gd name="connsiteX7-103" fmla="*/ 2611978 w 3226340"/>
                  <a:gd name="connsiteY7-104" fmla="*/ 519113 h 923925"/>
                  <a:gd name="connsiteX8-105" fmla="*/ 3226340 w 3226340"/>
                  <a:gd name="connsiteY8-106" fmla="*/ 790575 h 923925"/>
                  <a:gd name="connsiteX9-107" fmla="*/ 3226340 w 3226340"/>
                  <a:gd name="connsiteY9-108" fmla="*/ 919163 h 923925"/>
                  <a:gd name="connsiteX10-109" fmla="*/ 635540 w 3226340"/>
                  <a:gd name="connsiteY10-110" fmla="*/ 923925 h 923925"/>
                  <a:gd name="connsiteX0-111" fmla="*/ 631715 w 3222515"/>
                  <a:gd name="connsiteY0-112" fmla="*/ 951418 h 951418"/>
                  <a:gd name="connsiteX1-113" fmla="*/ 631715 w 3222515"/>
                  <a:gd name="connsiteY1-114" fmla="*/ 818068 h 951418"/>
                  <a:gd name="connsiteX2-115" fmla="*/ 541228 w 3222515"/>
                  <a:gd name="connsiteY2-116" fmla="*/ 441831 h 951418"/>
                  <a:gd name="connsiteX3-117" fmla="*/ 79265 w 3222515"/>
                  <a:gd name="connsiteY3-118" fmla="*/ 298956 h 951418"/>
                  <a:gd name="connsiteX4-119" fmla="*/ 336440 w 3222515"/>
                  <a:gd name="connsiteY4-120" fmla="*/ 27493 h 951418"/>
                  <a:gd name="connsiteX5-121" fmla="*/ 784115 w 3222515"/>
                  <a:gd name="connsiteY5-122" fmla="*/ 470406 h 951418"/>
                  <a:gd name="connsiteX6-123" fmla="*/ 1555640 w 3222515"/>
                  <a:gd name="connsiteY6-124" fmla="*/ 337056 h 951418"/>
                  <a:gd name="connsiteX7-125" fmla="*/ 2608153 w 3222515"/>
                  <a:gd name="connsiteY7-126" fmla="*/ 546606 h 951418"/>
                  <a:gd name="connsiteX8-127" fmla="*/ 3222515 w 3222515"/>
                  <a:gd name="connsiteY8-128" fmla="*/ 818068 h 951418"/>
                  <a:gd name="connsiteX9-129" fmla="*/ 3222515 w 3222515"/>
                  <a:gd name="connsiteY9-130" fmla="*/ 946656 h 951418"/>
                  <a:gd name="connsiteX10-131" fmla="*/ 631715 w 3222515"/>
                  <a:gd name="connsiteY10-132" fmla="*/ 951418 h 951418"/>
                  <a:gd name="connsiteX0-133" fmla="*/ 581737 w 3172537"/>
                  <a:gd name="connsiteY0-134" fmla="*/ 959674 h 959674"/>
                  <a:gd name="connsiteX1-135" fmla="*/ 581737 w 3172537"/>
                  <a:gd name="connsiteY1-136" fmla="*/ 826324 h 959674"/>
                  <a:gd name="connsiteX2-137" fmla="*/ 491250 w 3172537"/>
                  <a:gd name="connsiteY2-138" fmla="*/ 450087 h 959674"/>
                  <a:gd name="connsiteX3-139" fmla="*/ 29287 w 3172537"/>
                  <a:gd name="connsiteY3-140" fmla="*/ 307212 h 959674"/>
                  <a:gd name="connsiteX4-141" fmla="*/ 286462 w 3172537"/>
                  <a:gd name="connsiteY4-142" fmla="*/ 35749 h 959674"/>
                  <a:gd name="connsiteX5-143" fmla="*/ 734137 w 3172537"/>
                  <a:gd name="connsiteY5-144" fmla="*/ 478662 h 959674"/>
                  <a:gd name="connsiteX6-145" fmla="*/ 1505662 w 3172537"/>
                  <a:gd name="connsiteY6-146" fmla="*/ 345312 h 959674"/>
                  <a:gd name="connsiteX7-147" fmla="*/ 2558175 w 3172537"/>
                  <a:gd name="connsiteY7-148" fmla="*/ 554862 h 959674"/>
                  <a:gd name="connsiteX8-149" fmla="*/ 3172537 w 3172537"/>
                  <a:gd name="connsiteY8-150" fmla="*/ 826324 h 959674"/>
                  <a:gd name="connsiteX9-151" fmla="*/ 3172537 w 3172537"/>
                  <a:gd name="connsiteY9-152" fmla="*/ 954912 h 959674"/>
                  <a:gd name="connsiteX10-153" fmla="*/ 581737 w 3172537"/>
                  <a:gd name="connsiteY10-154" fmla="*/ 959674 h 959674"/>
                  <a:gd name="connsiteX0-155" fmla="*/ 581737 w 3172537"/>
                  <a:gd name="connsiteY0-156" fmla="*/ 959674 h 959674"/>
                  <a:gd name="connsiteX1-157" fmla="*/ 581737 w 3172537"/>
                  <a:gd name="connsiteY1-158" fmla="*/ 826324 h 959674"/>
                  <a:gd name="connsiteX2-159" fmla="*/ 491250 w 3172537"/>
                  <a:gd name="connsiteY2-160" fmla="*/ 450087 h 959674"/>
                  <a:gd name="connsiteX3-161" fmla="*/ 29287 w 3172537"/>
                  <a:gd name="connsiteY3-162" fmla="*/ 307212 h 959674"/>
                  <a:gd name="connsiteX4-163" fmla="*/ 286462 w 3172537"/>
                  <a:gd name="connsiteY4-164" fmla="*/ 35749 h 959674"/>
                  <a:gd name="connsiteX5-165" fmla="*/ 734137 w 3172537"/>
                  <a:gd name="connsiteY5-166" fmla="*/ 478662 h 959674"/>
                  <a:gd name="connsiteX6-167" fmla="*/ 1505662 w 3172537"/>
                  <a:gd name="connsiteY6-168" fmla="*/ 345312 h 959674"/>
                  <a:gd name="connsiteX7-169" fmla="*/ 2558175 w 3172537"/>
                  <a:gd name="connsiteY7-170" fmla="*/ 554862 h 959674"/>
                  <a:gd name="connsiteX8-171" fmla="*/ 3172537 w 3172537"/>
                  <a:gd name="connsiteY8-172" fmla="*/ 826324 h 959674"/>
                  <a:gd name="connsiteX9-173" fmla="*/ 3172537 w 3172537"/>
                  <a:gd name="connsiteY9-174" fmla="*/ 954912 h 959674"/>
                  <a:gd name="connsiteX10-175" fmla="*/ 581737 w 3172537"/>
                  <a:gd name="connsiteY10-176" fmla="*/ 959674 h 959674"/>
                  <a:gd name="connsiteX0-177" fmla="*/ 584385 w 3175185"/>
                  <a:gd name="connsiteY0-178" fmla="*/ 949335 h 949335"/>
                  <a:gd name="connsiteX1-179" fmla="*/ 584385 w 3175185"/>
                  <a:gd name="connsiteY1-180" fmla="*/ 815985 h 949335"/>
                  <a:gd name="connsiteX2-181" fmla="*/ 493898 w 3175185"/>
                  <a:gd name="connsiteY2-182" fmla="*/ 439748 h 949335"/>
                  <a:gd name="connsiteX3-183" fmla="*/ 31935 w 3175185"/>
                  <a:gd name="connsiteY3-184" fmla="*/ 296873 h 949335"/>
                  <a:gd name="connsiteX4-185" fmla="*/ 289110 w 3175185"/>
                  <a:gd name="connsiteY4-186" fmla="*/ 25410 h 949335"/>
                  <a:gd name="connsiteX5-187" fmla="*/ 736785 w 3175185"/>
                  <a:gd name="connsiteY5-188" fmla="*/ 468323 h 949335"/>
                  <a:gd name="connsiteX6-189" fmla="*/ 1508310 w 3175185"/>
                  <a:gd name="connsiteY6-190" fmla="*/ 334973 h 949335"/>
                  <a:gd name="connsiteX7-191" fmla="*/ 2560823 w 3175185"/>
                  <a:gd name="connsiteY7-192" fmla="*/ 544523 h 949335"/>
                  <a:gd name="connsiteX8-193" fmla="*/ 3175185 w 3175185"/>
                  <a:gd name="connsiteY8-194" fmla="*/ 815985 h 949335"/>
                  <a:gd name="connsiteX9-195" fmla="*/ 3175185 w 3175185"/>
                  <a:gd name="connsiteY9-196" fmla="*/ 944573 h 949335"/>
                  <a:gd name="connsiteX10-197" fmla="*/ 584385 w 3175185"/>
                  <a:gd name="connsiteY10-198" fmla="*/ 949335 h 949335"/>
                  <a:gd name="connsiteX0-199" fmla="*/ 584773 w 3175573"/>
                  <a:gd name="connsiteY0-200" fmla="*/ 969300 h 969300"/>
                  <a:gd name="connsiteX1-201" fmla="*/ 584773 w 3175573"/>
                  <a:gd name="connsiteY1-202" fmla="*/ 835950 h 969300"/>
                  <a:gd name="connsiteX2-203" fmla="*/ 494286 w 3175573"/>
                  <a:gd name="connsiteY2-204" fmla="*/ 459713 h 969300"/>
                  <a:gd name="connsiteX3-205" fmla="*/ 32323 w 3175573"/>
                  <a:gd name="connsiteY3-206" fmla="*/ 316838 h 969300"/>
                  <a:gd name="connsiteX4-207" fmla="*/ 284736 w 3175573"/>
                  <a:gd name="connsiteY4-208" fmla="*/ 21562 h 969300"/>
                  <a:gd name="connsiteX5-209" fmla="*/ 737173 w 3175573"/>
                  <a:gd name="connsiteY5-210" fmla="*/ 488288 h 969300"/>
                  <a:gd name="connsiteX6-211" fmla="*/ 1508698 w 3175573"/>
                  <a:gd name="connsiteY6-212" fmla="*/ 354938 h 969300"/>
                  <a:gd name="connsiteX7-213" fmla="*/ 2561211 w 3175573"/>
                  <a:gd name="connsiteY7-214" fmla="*/ 564488 h 969300"/>
                  <a:gd name="connsiteX8-215" fmla="*/ 3175573 w 3175573"/>
                  <a:gd name="connsiteY8-216" fmla="*/ 835950 h 969300"/>
                  <a:gd name="connsiteX9-217" fmla="*/ 3175573 w 3175573"/>
                  <a:gd name="connsiteY9-218" fmla="*/ 964538 h 969300"/>
                  <a:gd name="connsiteX10-219" fmla="*/ 584773 w 3175573"/>
                  <a:gd name="connsiteY10-220" fmla="*/ 969300 h 969300"/>
                  <a:gd name="connsiteX0-221" fmla="*/ 584773 w 3175573"/>
                  <a:gd name="connsiteY0-222" fmla="*/ 969300 h 969300"/>
                  <a:gd name="connsiteX1-223" fmla="*/ 584773 w 3175573"/>
                  <a:gd name="connsiteY1-224" fmla="*/ 835950 h 969300"/>
                  <a:gd name="connsiteX2-225" fmla="*/ 494286 w 3175573"/>
                  <a:gd name="connsiteY2-226" fmla="*/ 459713 h 969300"/>
                  <a:gd name="connsiteX3-227" fmla="*/ 32323 w 3175573"/>
                  <a:gd name="connsiteY3-228" fmla="*/ 316838 h 969300"/>
                  <a:gd name="connsiteX4-229" fmla="*/ 284736 w 3175573"/>
                  <a:gd name="connsiteY4-230" fmla="*/ 21562 h 969300"/>
                  <a:gd name="connsiteX5-231" fmla="*/ 737173 w 3175573"/>
                  <a:gd name="connsiteY5-232" fmla="*/ 488288 h 969300"/>
                  <a:gd name="connsiteX6-233" fmla="*/ 1508698 w 3175573"/>
                  <a:gd name="connsiteY6-234" fmla="*/ 354938 h 969300"/>
                  <a:gd name="connsiteX7-235" fmla="*/ 2561211 w 3175573"/>
                  <a:gd name="connsiteY7-236" fmla="*/ 564488 h 969300"/>
                  <a:gd name="connsiteX8-237" fmla="*/ 3175573 w 3175573"/>
                  <a:gd name="connsiteY8-238" fmla="*/ 835950 h 969300"/>
                  <a:gd name="connsiteX9-239" fmla="*/ 3175573 w 3175573"/>
                  <a:gd name="connsiteY9-240" fmla="*/ 964538 h 969300"/>
                  <a:gd name="connsiteX10-241" fmla="*/ 584773 w 3175573"/>
                  <a:gd name="connsiteY10-242" fmla="*/ 969300 h 969300"/>
                  <a:gd name="connsiteX0-243" fmla="*/ 584773 w 3175573"/>
                  <a:gd name="connsiteY0-244" fmla="*/ 969300 h 969300"/>
                  <a:gd name="connsiteX1-245" fmla="*/ 584773 w 3175573"/>
                  <a:gd name="connsiteY1-246" fmla="*/ 835950 h 969300"/>
                  <a:gd name="connsiteX2-247" fmla="*/ 494286 w 3175573"/>
                  <a:gd name="connsiteY2-248" fmla="*/ 459713 h 969300"/>
                  <a:gd name="connsiteX3-249" fmla="*/ 32323 w 3175573"/>
                  <a:gd name="connsiteY3-250" fmla="*/ 316838 h 969300"/>
                  <a:gd name="connsiteX4-251" fmla="*/ 284736 w 3175573"/>
                  <a:gd name="connsiteY4-252" fmla="*/ 21562 h 969300"/>
                  <a:gd name="connsiteX5-253" fmla="*/ 737173 w 3175573"/>
                  <a:gd name="connsiteY5-254" fmla="*/ 488288 h 969300"/>
                  <a:gd name="connsiteX6-255" fmla="*/ 1508698 w 3175573"/>
                  <a:gd name="connsiteY6-256" fmla="*/ 354938 h 969300"/>
                  <a:gd name="connsiteX7-257" fmla="*/ 2561211 w 3175573"/>
                  <a:gd name="connsiteY7-258" fmla="*/ 564488 h 969300"/>
                  <a:gd name="connsiteX8-259" fmla="*/ 3175573 w 3175573"/>
                  <a:gd name="connsiteY8-260" fmla="*/ 835950 h 969300"/>
                  <a:gd name="connsiteX9-261" fmla="*/ 3175573 w 3175573"/>
                  <a:gd name="connsiteY9-262" fmla="*/ 964538 h 969300"/>
                  <a:gd name="connsiteX10-263" fmla="*/ 584773 w 3175573"/>
                  <a:gd name="connsiteY10-264" fmla="*/ 969300 h 969300"/>
                  <a:gd name="connsiteX0-265" fmla="*/ 584773 w 3175573"/>
                  <a:gd name="connsiteY0-266" fmla="*/ 969300 h 969300"/>
                  <a:gd name="connsiteX1-267" fmla="*/ 584773 w 3175573"/>
                  <a:gd name="connsiteY1-268" fmla="*/ 835950 h 969300"/>
                  <a:gd name="connsiteX2-269" fmla="*/ 494286 w 3175573"/>
                  <a:gd name="connsiteY2-270" fmla="*/ 459713 h 969300"/>
                  <a:gd name="connsiteX3-271" fmla="*/ 32323 w 3175573"/>
                  <a:gd name="connsiteY3-272" fmla="*/ 316838 h 969300"/>
                  <a:gd name="connsiteX4-273" fmla="*/ 284736 w 3175573"/>
                  <a:gd name="connsiteY4-274" fmla="*/ 21562 h 969300"/>
                  <a:gd name="connsiteX5-275" fmla="*/ 737173 w 3175573"/>
                  <a:gd name="connsiteY5-276" fmla="*/ 488288 h 969300"/>
                  <a:gd name="connsiteX6-277" fmla="*/ 1508698 w 3175573"/>
                  <a:gd name="connsiteY6-278" fmla="*/ 354938 h 969300"/>
                  <a:gd name="connsiteX7-279" fmla="*/ 2561211 w 3175573"/>
                  <a:gd name="connsiteY7-280" fmla="*/ 564488 h 969300"/>
                  <a:gd name="connsiteX8-281" fmla="*/ 3175573 w 3175573"/>
                  <a:gd name="connsiteY8-282" fmla="*/ 835950 h 969300"/>
                  <a:gd name="connsiteX9-283" fmla="*/ 3175573 w 3175573"/>
                  <a:gd name="connsiteY9-284" fmla="*/ 964538 h 969300"/>
                  <a:gd name="connsiteX10-285" fmla="*/ 584773 w 3175573"/>
                  <a:gd name="connsiteY10-286" fmla="*/ 969300 h 969300"/>
                  <a:gd name="connsiteX0-287" fmla="*/ 584773 w 3175573"/>
                  <a:gd name="connsiteY0-288" fmla="*/ 969300 h 969300"/>
                  <a:gd name="connsiteX1-289" fmla="*/ 584773 w 3175573"/>
                  <a:gd name="connsiteY1-290" fmla="*/ 835950 h 969300"/>
                  <a:gd name="connsiteX2-291" fmla="*/ 494286 w 3175573"/>
                  <a:gd name="connsiteY2-292" fmla="*/ 459713 h 969300"/>
                  <a:gd name="connsiteX3-293" fmla="*/ 32323 w 3175573"/>
                  <a:gd name="connsiteY3-294" fmla="*/ 316838 h 969300"/>
                  <a:gd name="connsiteX4-295" fmla="*/ 284736 w 3175573"/>
                  <a:gd name="connsiteY4-296" fmla="*/ 21562 h 969300"/>
                  <a:gd name="connsiteX5-297" fmla="*/ 737173 w 3175573"/>
                  <a:gd name="connsiteY5-298" fmla="*/ 488288 h 969300"/>
                  <a:gd name="connsiteX6-299" fmla="*/ 1508698 w 3175573"/>
                  <a:gd name="connsiteY6-300" fmla="*/ 354938 h 969300"/>
                  <a:gd name="connsiteX7-301" fmla="*/ 2561211 w 3175573"/>
                  <a:gd name="connsiteY7-302" fmla="*/ 564488 h 969300"/>
                  <a:gd name="connsiteX8-303" fmla="*/ 3175573 w 3175573"/>
                  <a:gd name="connsiteY8-304" fmla="*/ 835950 h 969300"/>
                  <a:gd name="connsiteX9-305" fmla="*/ 3175573 w 3175573"/>
                  <a:gd name="connsiteY9-306" fmla="*/ 964538 h 969300"/>
                  <a:gd name="connsiteX10-307" fmla="*/ 584773 w 3175573"/>
                  <a:gd name="connsiteY10-308" fmla="*/ 969300 h 969300"/>
                  <a:gd name="connsiteX0-309" fmla="*/ 584773 w 3175573"/>
                  <a:gd name="connsiteY0-310" fmla="*/ 969300 h 969300"/>
                  <a:gd name="connsiteX1-311" fmla="*/ 584773 w 3175573"/>
                  <a:gd name="connsiteY1-312" fmla="*/ 835950 h 969300"/>
                  <a:gd name="connsiteX2-313" fmla="*/ 494286 w 3175573"/>
                  <a:gd name="connsiteY2-314" fmla="*/ 459713 h 969300"/>
                  <a:gd name="connsiteX3-315" fmla="*/ 32323 w 3175573"/>
                  <a:gd name="connsiteY3-316" fmla="*/ 316838 h 969300"/>
                  <a:gd name="connsiteX4-317" fmla="*/ 284736 w 3175573"/>
                  <a:gd name="connsiteY4-318" fmla="*/ 21562 h 969300"/>
                  <a:gd name="connsiteX5-319" fmla="*/ 737173 w 3175573"/>
                  <a:gd name="connsiteY5-320" fmla="*/ 488288 h 969300"/>
                  <a:gd name="connsiteX6-321" fmla="*/ 1508698 w 3175573"/>
                  <a:gd name="connsiteY6-322" fmla="*/ 354938 h 969300"/>
                  <a:gd name="connsiteX7-323" fmla="*/ 2561211 w 3175573"/>
                  <a:gd name="connsiteY7-324" fmla="*/ 564488 h 969300"/>
                  <a:gd name="connsiteX8-325" fmla="*/ 3175573 w 3175573"/>
                  <a:gd name="connsiteY8-326" fmla="*/ 835950 h 969300"/>
                  <a:gd name="connsiteX9-327" fmla="*/ 3175573 w 3175573"/>
                  <a:gd name="connsiteY9-328" fmla="*/ 964538 h 969300"/>
                  <a:gd name="connsiteX10-329" fmla="*/ 584773 w 3175573"/>
                  <a:gd name="connsiteY10-330" fmla="*/ 969300 h 969300"/>
                  <a:gd name="connsiteX0-331" fmla="*/ 584773 w 3175573"/>
                  <a:gd name="connsiteY0-332" fmla="*/ 969300 h 969300"/>
                  <a:gd name="connsiteX1-333" fmla="*/ 584773 w 3175573"/>
                  <a:gd name="connsiteY1-334" fmla="*/ 835950 h 969300"/>
                  <a:gd name="connsiteX2-335" fmla="*/ 494286 w 3175573"/>
                  <a:gd name="connsiteY2-336" fmla="*/ 459713 h 969300"/>
                  <a:gd name="connsiteX3-337" fmla="*/ 32323 w 3175573"/>
                  <a:gd name="connsiteY3-338" fmla="*/ 316838 h 969300"/>
                  <a:gd name="connsiteX4-339" fmla="*/ 284736 w 3175573"/>
                  <a:gd name="connsiteY4-340" fmla="*/ 21562 h 969300"/>
                  <a:gd name="connsiteX5-341" fmla="*/ 737173 w 3175573"/>
                  <a:gd name="connsiteY5-342" fmla="*/ 488288 h 969300"/>
                  <a:gd name="connsiteX6-343" fmla="*/ 1508698 w 3175573"/>
                  <a:gd name="connsiteY6-344" fmla="*/ 354938 h 969300"/>
                  <a:gd name="connsiteX7-345" fmla="*/ 2561211 w 3175573"/>
                  <a:gd name="connsiteY7-346" fmla="*/ 564488 h 969300"/>
                  <a:gd name="connsiteX8-347" fmla="*/ 3175573 w 3175573"/>
                  <a:gd name="connsiteY8-348" fmla="*/ 835950 h 969300"/>
                  <a:gd name="connsiteX9-349" fmla="*/ 3175573 w 3175573"/>
                  <a:gd name="connsiteY9-350" fmla="*/ 964538 h 969300"/>
                  <a:gd name="connsiteX10-351" fmla="*/ 584773 w 3175573"/>
                  <a:gd name="connsiteY10-352" fmla="*/ 969300 h 969300"/>
                  <a:gd name="connsiteX0-353" fmla="*/ 584773 w 3175573"/>
                  <a:gd name="connsiteY0-354" fmla="*/ 969300 h 969300"/>
                  <a:gd name="connsiteX1-355" fmla="*/ 584773 w 3175573"/>
                  <a:gd name="connsiteY1-356" fmla="*/ 835950 h 969300"/>
                  <a:gd name="connsiteX2-357" fmla="*/ 494286 w 3175573"/>
                  <a:gd name="connsiteY2-358" fmla="*/ 459713 h 969300"/>
                  <a:gd name="connsiteX3-359" fmla="*/ 32323 w 3175573"/>
                  <a:gd name="connsiteY3-360" fmla="*/ 316838 h 969300"/>
                  <a:gd name="connsiteX4-361" fmla="*/ 284736 w 3175573"/>
                  <a:gd name="connsiteY4-362" fmla="*/ 21562 h 969300"/>
                  <a:gd name="connsiteX5-363" fmla="*/ 737173 w 3175573"/>
                  <a:gd name="connsiteY5-364" fmla="*/ 488288 h 969300"/>
                  <a:gd name="connsiteX6-365" fmla="*/ 1508698 w 3175573"/>
                  <a:gd name="connsiteY6-366" fmla="*/ 354938 h 969300"/>
                  <a:gd name="connsiteX7-367" fmla="*/ 2561211 w 3175573"/>
                  <a:gd name="connsiteY7-368" fmla="*/ 564488 h 969300"/>
                  <a:gd name="connsiteX8-369" fmla="*/ 3175573 w 3175573"/>
                  <a:gd name="connsiteY8-370" fmla="*/ 835950 h 969300"/>
                  <a:gd name="connsiteX9-371" fmla="*/ 3175573 w 3175573"/>
                  <a:gd name="connsiteY9-372" fmla="*/ 964538 h 969300"/>
                  <a:gd name="connsiteX10-373" fmla="*/ 584773 w 3175573"/>
                  <a:gd name="connsiteY10-374" fmla="*/ 969300 h 969300"/>
                  <a:gd name="connsiteX0-375" fmla="*/ 584773 w 3175573"/>
                  <a:gd name="connsiteY0-376" fmla="*/ 969300 h 969300"/>
                  <a:gd name="connsiteX1-377" fmla="*/ 584773 w 3175573"/>
                  <a:gd name="connsiteY1-378" fmla="*/ 835950 h 969300"/>
                  <a:gd name="connsiteX2-379" fmla="*/ 494286 w 3175573"/>
                  <a:gd name="connsiteY2-380" fmla="*/ 459713 h 969300"/>
                  <a:gd name="connsiteX3-381" fmla="*/ 32323 w 3175573"/>
                  <a:gd name="connsiteY3-382" fmla="*/ 316838 h 969300"/>
                  <a:gd name="connsiteX4-383" fmla="*/ 284736 w 3175573"/>
                  <a:gd name="connsiteY4-384" fmla="*/ 21562 h 969300"/>
                  <a:gd name="connsiteX5-385" fmla="*/ 737173 w 3175573"/>
                  <a:gd name="connsiteY5-386" fmla="*/ 488288 h 969300"/>
                  <a:gd name="connsiteX6-387" fmla="*/ 1508698 w 3175573"/>
                  <a:gd name="connsiteY6-388" fmla="*/ 354938 h 969300"/>
                  <a:gd name="connsiteX7-389" fmla="*/ 2561211 w 3175573"/>
                  <a:gd name="connsiteY7-390" fmla="*/ 564488 h 969300"/>
                  <a:gd name="connsiteX8-391" fmla="*/ 3175573 w 3175573"/>
                  <a:gd name="connsiteY8-392" fmla="*/ 835950 h 969300"/>
                  <a:gd name="connsiteX9-393" fmla="*/ 3175573 w 3175573"/>
                  <a:gd name="connsiteY9-394" fmla="*/ 964538 h 969300"/>
                  <a:gd name="connsiteX10-395" fmla="*/ 584773 w 3175573"/>
                  <a:gd name="connsiteY10-396" fmla="*/ 969300 h 969300"/>
                  <a:gd name="connsiteX0-397" fmla="*/ 580409 w 3171209"/>
                  <a:gd name="connsiteY0-398" fmla="*/ 969999 h 969999"/>
                  <a:gd name="connsiteX1-399" fmla="*/ 580409 w 3171209"/>
                  <a:gd name="connsiteY1-400" fmla="*/ 836649 h 969999"/>
                  <a:gd name="connsiteX2-401" fmla="*/ 489922 w 3171209"/>
                  <a:gd name="connsiteY2-402" fmla="*/ 460412 h 969999"/>
                  <a:gd name="connsiteX3-403" fmla="*/ 32721 w 3171209"/>
                  <a:gd name="connsiteY3-404" fmla="*/ 312775 h 969999"/>
                  <a:gd name="connsiteX4-405" fmla="*/ 280372 w 3171209"/>
                  <a:gd name="connsiteY4-406" fmla="*/ 22261 h 969999"/>
                  <a:gd name="connsiteX5-407" fmla="*/ 732809 w 3171209"/>
                  <a:gd name="connsiteY5-408" fmla="*/ 488987 h 969999"/>
                  <a:gd name="connsiteX6-409" fmla="*/ 1504334 w 3171209"/>
                  <a:gd name="connsiteY6-410" fmla="*/ 355637 h 969999"/>
                  <a:gd name="connsiteX7-411" fmla="*/ 2556847 w 3171209"/>
                  <a:gd name="connsiteY7-412" fmla="*/ 565187 h 969999"/>
                  <a:gd name="connsiteX8-413" fmla="*/ 3171209 w 3171209"/>
                  <a:gd name="connsiteY8-414" fmla="*/ 836649 h 969999"/>
                  <a:gd name="connsiteX9-415" fmla="*/ 3171209 w 3171209"/>
                  <a:gd name="connsiteY9-416" fmla="*/ 965237 h 969999"/>
                  <a:gd name="connsiteX10-417" fmla="*/ 580409 w 3171209"/>
                  <a:gd name="connsiteY10-418" fmla="*/ 969999 h 969999"/>
                  <a:gd name="connsiteX0-419" fmla="*/ 580409 w 3171209"/>
                  <a:gd name="connsiteY0-420" fmla="*/ 969999 h 969999"/>
                  <a:gd name="connsiteX1-421" fmla="*/ 580409 w 3171209"/>
                  <a:gd name="connsiteY1-422" fmla="*/ 836649 h 969999"/>
                  <a:gd name="connsiteX2-423" fmla="*/ 489922 w 3171209"/>
                  <a:gd name="connsiteY2-424" fmla="*/ 460412 h 969999"/>
                  <a:gd name="connsiteX3-425" fmla="*/ 32721 w 3171209"/>
                  <a:gd name="connsiteY3-426" fmla="*/ 312775 h 969999"/>
                  <a:gd name="connsiteX4-427" fmla="*/ 280372 w 3171209"/>
                  <a:gd name="connsiteY4-428" fmla="*/ 22261 h 969999"/>
                  <a:gd name="connsiteX5-429" fmla="*/ 732809 w 3171209"/>
                  <a:gd name="connsiteY5-430" fmla="*/ 488987 h 969999"/>
                  <a:gd name="connsiteX6-431" fmla="*/ 1504334 w 3171209"/>
                  <a:gd name="connsiteY6-432" fmla="*/ 355637 h 969999"/>
                  <a:gd name="connsiteX7-433" fmla="*/ 2556847 w 3171209"/>
                  <a:gd name="connsiteY7-434" fmla="*/ 565187 h 969999"/>
                  <a:gd name="connsiteX8-435" fmla="*/ 3171209 w 3171209"/>
                  <a:gd name="connsiteY8-436" fmla="*/ 836649 h 969999"/>
                  <a:gd name="connsiteX9-437" fmla="*/ 3171209 w 3171209"/>
                  <a:gd name="connsiteY9-438" fmla="*/ 965237 h 969999"/>
                  <a:gd name="connsiteX10-439" fmla="*/ 580409 w 3171209"/>
                  <a:gd name="connsiteY10-440" fmla="*/ 969999 h 969999"/>
                  <a:gd name="connsiteX0-441" fmla="*/ 583883 w 3174683"/>
                  <a:gd name="connsiteY0-442" fmla="*/ 967054 h 967054"/>
                  <a:gd name="connsiteX1-443" fmla="*/ 583883 w 3174683"/>
                  <a:gd name="connsiteY1-444" fmla="*/ 833704 h 967054"/>
                  <a:gd name="connsiteX2-445" fmla="*/ 493396 w 3174683"/>
                  <a:gd name="connsiteY2-446" fmla="*/ 457467 h 967054"/>
                  <a:gd name="connsiteX3-447" fmla="*/ 36195 w 3174683"/>
                  <a:gd name="connsiteY3-448" fmla="*/ 309830 h 967054"/>
                  <a:gd name="connsiteX4-449" fmla="*/ 283846 w 3174683"/>
                  <a:gd name="connsiteY4-450" fmla="*/ 19316 h 967054"/>
                  <a:gd name="connsiteX5-451" fmla="*/ 736283 w 3174683"/>
                  <a:gd name="connsiteY5-452" fmla="*/ 486042 h 967054"/>
                  <a:gd name="connsiteX6-453" fmla="*/ 1507808 w 3174683"/>
                  <a:gd name="connsiteY6-454" fmla="*/ 352692 h 967054"/>
                  <a:gd name="connsiteX7-455" fmla="*/ 2560321 w 3174683"/>
                  <a:gd name="connsiteY7-456" fmla="*/ 562242 h 967054"/>
                  <a:gd name="connsiteX8-457" fmla="*/ 3174683 w 3174683"/>
                  <a:gd name="connsiteY8-458" fmla="*/ 833704 h 967054"/>
                  <a:gd name="connsiteX9-459" fmla="*/ 3174683 w 3174683"/>
                  <a:gd name="connsiteY9-460" fmla="*/ 962292 h 967054"/>
                  <a:gd name="connsiteX10-461" fmla="*/ 583883 w 3174683"/>
                  <a:gd name="connsiteY10-462" fmla="*/ 967054 h 967054"/>
                  <a:gd name="connsiteX0-463" fmla="*/ 583883 w 3174683"/>
                  <a:gd name="connsiteY0-464" fmla="*/ 967054 h 967054"/>
                  <a:gd name="connsiteX1-465" fmla="*/ 583883 w 3174683"/>
                  <a:gd name="connsiteY1-466" fmla="*/ 833704 h 967054"/>
                  <a:gd name="connsiteX2-467" fmla="*/ 479108 w 3174683"/>
                  <a:gd name="connsiteY2-468" fmla="*/ 469374 h 967054"/>
                  <a:gd name="connsiteX3-469" fmla="*/ 36195 w 3174683"/>
                  <a:gd name="connsiteY3-470" fmla="*/ 309830 h 967054"/>
                  <a:gd name="connsiteX4-471" fmla="*/ 283846 w 3174683"/>
                  <a:gd name="connsiteY4-472" fmla="*/ 19316 h 967054"/>
                  <a:gd name="connsiteX5-473" fmla="*/ 736283 w 3174683"/>
                  <a:gd name="connsiteY5-474" fmla="*/ 486042 h 967054"/>
                  <a:gd name="connsiteX6-475" fmla="*/ 1507808 w 3174683"/>
                  <a:gd name="connsiteY6-476" fmla="*/ 352692 h 967054"/>
                  <a:gd name="connsiteX7-477" fmla="*/ 2560321 w 3174683"/>
                  <a:gd name="connsiteY7-478" fmla="*/ 562242 h 967054"/>
                  <a:gd name="connsiteX8-479" fmla="*/ 3174683 w 3174683"/>
                  <a:gd name="connsiteY8-480" fmla="*/ 833704 h 967054"/>
                  <a:gd name="connsiteX9-481" fmla="*/ 3174683 w 3174683"/>
                  <a:gd name="connsiteY9-482" fmla="*/ 962292 h 967054"/>
                  <a:gd name="connsiteX10-483" fmla="*/ 583883 w 3174683"/>
                  <a:gd name="connsiteY10-484" fmla="*/ 967054 h 967054"/>
                  <a:gd name="connsiteX0-485" fmla="*/ 583883 w 3174683"/>
                  <a:gd name="connsiteY0-486" fmla="*/ 967054 h 967054"/>
                  <a:gd name="connsiteX1-487" fmla="*/ 583883 w 3174683"/>
                  <a:gd name="connsiteY1-488" fmla="*/ 833704 h 967054"/>
                  <a:gd name="connsiteX2-489" fmla="*/ 479108 w 3174683"/>
                  <a:gd name="connsiteY2-490" fmla="*/ 469374 h 967054"/>
                  <a:gd name="connsiteX3-491" fmla="*/ 36195 w 3174683"/>
                  <a:gd name="connsiteY3-492" fmla="*/ 309830 h 967054"/>
                  <a:gd name="connsiteX4-493" fmla="*/ 283846 w 3174683"/>
                  <a:gd name="connsiteY4-494" fmla="*/ 19316 h 967054"/>
                  <a:gd name="connsiteX5-495" fmla="*/ 736283 w 3174683"/>
                  <a:gd name="connsiteY5-496" fmla="*/ 486042 h 967054"/>
                  <a:gd name="connsiteX6-497" fmla="*/ 1507808 w 3174683"/>
                  <a:gd name="connsiteY6-498" fmla="*/ 352692 h 967054"/>
                  <a:gd name="connsiteX7-499" fmla="*/ 2560321 w 3174683"/>
                  <a:gd name="connsiteY7-500" fmla="*/ 562242 h 967054"/>
                  <a:gd name="connsiteX8-501" fmla="*/ 3174683 w 3174683"/>
                  <a:gd name="connsiteY8-502" fmla="*/ 833704 h 967054"/>
                  <a:gd name="connsiteX9-503" fmla="*/ 3174683 w 3174683"/>
                  <a:gd name="connsiteY9-504" fmla="*/ 962292 h 967054"/>
                  <a:gd name="connsiteX10-505" fmla="*/ 583883 w 3174683"/>
                  <a:gd name="connsiteY10-506" fmla="*/ 967054 h 967054"/>
                  <a:gd name="connsiteX0-507" fmla="*/ 583883 w 3174683"/>
                  <a:gd name="connsiteY0-508" fmla="*/ 967054 h 967054"/>
                  <a:gd name="connsiteX1-509" fmla="*/ 583883 w 3174683"/>
                  <a:gd name="connsiteY1-510" fmla="*/ 833704 h 967054"/>
                  <a:gd name="connsiteX2-511" fmla="*/ 479108 w 3174683"/>
                  <a:gd name="connsiteY2-512" fmla="*/ 469374 h 967054"/>
                  <a:gd name="connsiteX3-513" fmla="*/ 36195 w 3174683"/>
                  <a:gd name="connsiteY3-514" fmla="*/ 309830 h 967054"/>
                  <a:gd name="connsiteX4-515" fmla="*/ 283846 w 3174683"/>
                  <a:gd name="connsiteY4-516" fmla="*/ 19316 h 967054"/>
                  <a:gd name="connsiteX5-517" fmla="*/ 736283 w 3174683"/>
                  <a:gd name="connsiteY5-518" fmla="*/ 486042 h 967054"/>
                  <a:gd name="connsiteX6-519" fmla="*/ 1507808 w 3174683"/>
                  <a:gd name="connsiteY6-520" fmla="*/ 352692 h 967054"/>
                  <a:gd name="connsiteX7-521" fmla="*/ 2560321 w 3174683"/>
                  <a:gd name="connsiteY7-522" fmla="*/ 562242 h 967054"/>
                  <a:gd name="connsiteX8-523" fmla="*/ 3174683 w 3174683"/>
                  <a:gd name="connsiteY8-524" fmla="*/ 833704 h 967054"/>
                  <a:gd name="connsiteX9-525" fmla="*/ 3174683 w 3174683"/>
                  <a:gd name="connsiteY9-526" fmla="*/ 962292 h 967054"/>
                  <a:gd name="connsiteX10-527" fmla="*/ 583883 w 3174683"/>
                  <a:gd name="connsiteY10-528" fmla="*/ 967054 h 967054"/>
                  <a:gd name="connsiteX0-529" fmla="*/ 583883 w 3174683"/>
                  <a:gd name="connsiteY0-530" fmla="*/ 967054 h 967054"/>
                  <a:gd name="connsiteX1-531" fmla="*/ 583883 w 3174683"/>
                  <a:gd name="connsiteY1-532" fmla="*/ 833704 h 967054"/>
                  <a:gd name="connsiteX2-533" fmla="*/ 479108 w 3174683"/>
                  <a:gd name="connsiteY2-534" fmla="*/ 469374 h 967054"/>
                  <a:gd name="connsiteX3-535" fmla="*/ 36195 w 3174683"/>
                  <a:gd name="connsiteY3-536" fmla="*/ 309830 h 967054"/>
                  <a:gd name="connsiteX4-537" fmla="*/ 283846 w 3174683"/>
                  <a:gd name="connsiteY4-538" fmla="*/ 19316 h 967054"/>
                  <a:gd name="connsiteX5-539" fmla="*/ 736283 w 3174683"/>
                  <a:gd name="connsiteY5-540" fmla="*/ 486042 h 967054"/>
                  <a:gd name="connsiteX6-541" fmla="*/ 1507808 w 3174683"/>
                  <a:gd name="connsiteY6-542" fmla="*/ 352692 h 967054"/>
                  <a:gd name="connsiteX7-543" fmla="*/ 2560321 w 3174683"/>
                  <a:gd name="connsiteY7-544" fmla="*/ 562242 h 967054"/>
                  <a:gd name="connsiteX8-545" fmla="*/ 3174683 w 3174683"/>
                  <a:gd name="connsiteY8-546" fmla="*/ 833704 h 967054"/>
                  <a:gd name="connsiteX9-547" fmla="*/ 3174683 w 3174683"/>
                  <a:gd name="connsiteY9-548" fmla="*/ 962292 h 967054"/>
                  <a:gd name="connsiteX10-549" fmla="*/ 583883 w 3174683"/>
                  <a:gd name="connsiteY10-550" fmla="*/ 967054 h 967054"/>
                  <a:gd name="connsiteX0-551" fmla="*/ 583883 w 3174683"/>
                  <a:gd name="connsiteY0-552" fmla="*/ 967054 h 967054"/>
                  <a:gd name="connsiteX1-553" fmla="*/ 583883 w 3174683"/>
                  <a:gd name="connsiteY1-554" fmla="*/ 833704 h 967054"/>
                  <a:gd name="connsiteX2-555" fmla="*/ 479108 w 3174683"/>
                  <a:gd name="connsiteY2-556" fmla="*/ 469374 h 967054"/>
                  <a:gd name="connsiteX3-557" fmla="*/ 36195 w 3174683"/>
                  <a:gd name="connsiteY3-558" fmla="*/ 309830 h 967054"/>
                  <a:gd name="connsiteX4-559" fmla="*/ 283846 w 3174683"/>
                  <a:gd name="connsiteY4-560" fmla="*/ 19316 h 967054"/>
                  <a:gd name="connsiteX5-561" fmla="*/ 736283 w 3174683"/>
                  <a:gd name="connsiteY5-562" fmla="*/ 486042 h 967054"/>
                  <a:gd name="connsiteX6-563" fmla="*/ 1507808 w 3174683"/>
                  <a:gd name="connsiteY6-564" fmla="*/ 352692 h 967054"/>
                  <a:gd name="connsiteX7-565" fmla="*/ 2560321 w 3174683"/>
                  <a:gd name="connsiteY7-566" fmla="*/ 562242 h 967054"/>
                  <a:gd name="connsiteX8-567" fmla="*/ 3174683 w 3174683"/>
                  <a:gd name="connsiteY8-568" fmla="*/ 833704 h 967054"/>
                  <a:gd name="connsiteX9-569" fmla="*/ 3174683 w 3174683"/>
                  <a:gd name="connsiteY9-570" fmla="*/ 962292 h 967054"/>
                  <a:gd name="connsiteX10-571" fmla="*/ 583883 w 3174683"/>
                  <a:gd name="connsiteY10-572" fmla="*/ 967054 h 967054"/>
                  <a:gd name="connsiteX0-573" fmla="*/ 588306 w 3179106"/>
                  <a:gd name="connsiteY0-574" fmla="*/ 963580 h 963580"/>
                  <a:gd name="connsiteX1-575" fmla="*/ 588306 w 3179106"/>
                  <a:gd name="connsiteY1-576" fmla="*/ 830230 h 963580"/>
                  <a:gd name="connsiteX2-577" fmla="*/ 483531 w 3179106"/>
                  <a:gd name="connsiteY2-578" fmla="*/ 465900 h 963580"/>
                  <a:gd name="connsiteX3-579" fmla="*/ 40618 w 3179106"/>
                  <a:gd name="connsiteY3-580" fmla="*/ 306356 h 963580"/>
                  <a:gd name="connsiteX4-581" fmla="*/ 288269 w 3179106"/>
                  <a:gd name="connsiteY4-582" fmla="*/ 15842 h 963580"/>
                  <a:gd name="connsiteX5-583" fmla="*/ 740706 w 3179106"/>
                  <a:gd name="connsiteY5-584" fmla="*/ 482568 h 963580"/>
                  <a:gd name="connsiteX6-585" fmla="*/ 1512231 w 3179106"/>
                  <a:gd name="connsiteY6-586" fmla="*/ 349218 h 963580"/>
                  <a:gd name="connsiteX7-587" fmla="*/ 2564744 w 3179106"/>
                  <a:gd name="connsiteY7-588" fmla="*/ 558768 h 963580"/>
                  <a:gd name="connsiteX8-589" fmla="*/ 3179106 w 3179106"/>
                  <a:gd name="connsiteY8-590" fmla="*/ 830230 h 963580"/>
                  <a:gd name="connsiteX9-591" fmla="*/ 3179106 w 3179106"/>
                  <a:gd name="connsiteY9-592" fmla="*/ 958818 h 963580"/>
                  <a:gd name="connsiteX10-593" fmla="*/ 588306 w 3179106"/>
                  <a:gd name="connsiteY10-594" fmla="*/ 963580 h 963580"/>
                  <a:gd name="connsiteX0-595" fmla="*/ 587277 w 3178077"/>
                  <a:gd name="connsiteY0-596" fmla="*/ 968048 h 968048"/>
                  <a:gd name="connsiteX1-597" fmla="*/ 587277 w 3178077"/>
                  <a:gd name="connsiteY1-598" fmla="*/ 834698 h 968048"/>
                  <a:gd name="connsiteX2-599" fmla="*/ 482502 w 3178077"/>
                  <a:gd name="connsiteY2-600" fmla="*/ 470368 h 968048"/>
                  <a:gd name="connsiteX3-601" fmla="*/ 39589 w 3178077"/>
                  <a:gd name="connsiteY3-602" fmla="*/ 310824 h 968048"/>
                  <a:gd name="connsiteX4-603" fmla="*/ 287240 w 3178077"/>
                  <a:gd name="connsiteY4-604" fmla="*/ 20310 h 968048"/>
                  <a:gd name="connsiteX5-605" fmla="*/ 739677 w 3178077"/>
                  <a:gd name="connsiteY5-606" fmla="*/ 487036 h 968048"/>
                  <a:gd name="connsiteX6-607" fmla="*/ 1511202 w 3178077"/>
                  <a:gd name="connsiteY6-608" fmla="*/ 353686 h 968048"/>
                  <a:gd name="connsiteX7-609" fmla="*/ 2563715 w 3178077"/>
                  <a:gd name="connsiteY7-610" fmla="*/ 563236 h 968048"/>
                  <a:gd name="connsiteX8-611" fmla="*/ 3178077 w 3178077"/>
                  <a:gd name="connsiteY8-612" fmla="*/ 834698 h 968048"/>
                  <a:gd name="connsiteX9-613" fmla="*/ 3178077 w 3178077"/>
                  <a:gd name="connsiteY9-614" fmla="*/ 963286 h 968048"/>
                  <a:gd name="connsiteX10-615" fmla="*/ 587277 w 3178077"/>
                  <a:gd name="connsiteY10-616" fmla="*/ 968048 h 968048"/>
                  <a:gd name="connsiteX0-617" fmla="*/ 587277 w 3178077"/>
                  <a:gd name="connsiteY0-618" fmla="*/ 968048 h 968048"/>
                  <a:gd name="connsiteX1-619" fmla="*/ 587277 w 3178077"/>
                  <a:gd name="connsiteY1-620" fmla="*/ 834698 h 968048"/>
                  <a:gd name="connsiteX2-621" fmla="*/ 482502 w 3178077"/>
                  <a:gd name="connsiteY2-622" fmla="*/ 470368 h 968048"/>
                  <a:gd name="connsiteX3-623" fmla="*/ 39589 w 3178077"/>
                  <a:gd name="connsiteY3-624" fmla="*/ 310824 h 968048"/>
                  <a:gd name="connsiteX4-625" fmla="*/ 287240 w 3178077"/>
                  <a:gd name="connsiteY4-626" fmla="*/ 20310 h 968048"/>
                  <a:gd name="connsiteX5-627" fmla="*/ 739677 w 3178077"/>
                  <a:gd name="connsiteY5-628" fmla="*/ 487036 h 968048"/>
                  <a:gd name="connsiteX6-629" fmla="*/ 1511202 w 3178077"/>
                  <a:gd name="connsiteY6-630" fmla="*/ 353686 h 968048"/>
                  <a:gd name="connsiteX7-631" fmla="*/ 2563715 w 3178077"/>
                  <a:gd name="connsiteY7-632" fmla="*/ 563236 h 968048"/>
                  <a:gd name="connsiteX8-633" fmla="*/ 3178077 w 3178077"/>
                  <a:gd name="connsiteY8-634" fmla="*/ 834698 h 968048"/>
                  <a:gd name="connsiteX9-635" fmla="*/ 3178077 w 3178077"/>
                  <a:gd name="connsiteY9-636" fmla="*/ 963286 h 968048"/>
                  <a:gd name="connsiteX10-637" fmla="*/ 587277 w 3178077"/>
                  <a:gd name="connsiteY10-638" fmla="*/ 968048 h 968048"/>
                  <a:gd name="connsiteX0-639" fmla="*/ 587277 w 3178077"/>
                  <a:gd name="connsiteY0-640" fmla="*/ 968048 h 968048"/>
                  <a:gd name="connsiteX1-641" fmla="*/ 587277 w 3178077"/>
                  <a:gd name="connsiteY1-642" fmla="*/ 834698 h 968048"/>
                  <a:gd name="connsiteX2-643" fmla="*/ 482502 w 3178077"/>
                  <a:gd name="connsiteY2-644" fmla="*/ 470368 h 968048"/>
                  <a:gd name="connsiteX3-645" fmla="*/ 39589 w 3178077"/>
                  <a:gd name="connsiteY3-646" fmla="*/ 310824 h 968048"/>
                  <a:gd name="connsiteX4-647" fmla="*/ 287240 w 3178077"/>
                  <a:gd name="connsiteY4-648" fmla="*/ 20310 h 968048"/>
                  <a:gd name="connsiteX5-649" fmla="*/ 739677 w 3178077"/>
                  <a:gd name="connsiteY5-650" fmla="*/ 487036 h 968048"/>
                  <a:gd name="connsiteX6-651" fmla="*/ 1511202 w 3178077"/>
                  <a:gd name="connsiteY6-652" fmla="*/ 353686 h 968048"/>
                  <a:gd name="connsiteX7-653" fmla="*/ 2563715 w 3178077"/>
                  <a:gd name="connsiteY7-654" fmla="*/ 563236 h 968048"/>
                  <a:gd name="connsiteX8-655" fmla="*/ 3178077 w 3178077"/>
                  <a:gd name="connsiteY8-656" fmla="*/ 834698 h 968048"/>
                  <a:gd name="connsiteX9-657" fmla="*/ 3178077 w 3178077"/>
                  <a:gd name="connsiteY9-658" fmla="*/ 963286 h 968048"/>
                  <a:gd name="connsiteX10-659" fmla="*/ 587277 w 3178077"/>
                  <a:gd name="connsiteY10-660" fmla="*/ 968048 h 96804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3178077" h="968048">
                    <a:moveTo>
                      <a:pt x="587277" y="968048"/>
                    </a:moveTo>
                    <a:lnTo>
                      <a:pt x="587277" y="834698"/>
                    </a:lnTo>
                    <a:cubicBezTo>
                      <a:pt x="714278" y="666423"/>
                      <a:pt x="741264" y="576730"/>
                      <a:pt x="482502" y="470368"/>
                    </a:cubicBezTo>
                    <a:cubicBezTo>
                      <a:pt x="259458" y="408456"/>
                      <a:pt x="148334" y="432267"/>
                      <a:pt x="39589" y="310824"/>
                    </a:cubicBezTo>
                    <a:cubicBezTo>
                      <a:pt x="-110429" y="60791"/>
                      <a:pt x="208659" y="-48746"/>
                      <a:pt x="287240" y="20310"/>
                    </a:cubicBezTo>
                    <a:cubicBezTo>
                      <a:pt x="484090" y="115561"/>
                      <a:pt x="542827" y="377498"/>
                      <a:pt x="739677" y="487036"/>
                    </a:cubicBezTo>
                    <a:cubicBezTo>
                      <a:pt x="1134964" y="647374"/>
                      <a:pt x="1306414" y="474336"/>
                      <a:pt x="1511202" y="353686"/>
                    </a:cubicBezTo>
                    <a:cubicBezTo>
                      <a:pt x="1752503" y="771199"/>
                      <a:pt x="2131915" y="812474"/>
                      <a:pt x="2563715" y="563236"/>
                    </a:cubicBezTo>
                    <a:cubicBezTo>
                      <a:pt x="2758977" y="682298"/>
                      <a:pt x="2906615" y="801361"/>
                      <a:pt x="3178077" y="834698"/>
                    </a:cubicBezTo>
                    <a:lnTo>
                      <a:pt x="3178077" y="963286"/>
                    </a:lnTo>
                    <a:lnTo>
                      <a:pt x="587277" y="968048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8" name="泪滴形 55"/>
              <p:cNvSpPr/>
              <p:nvPr>
                <p:custDataLst>
                  <p:tags r:id="rId18"/>
                </p:custDataLst>
              </p:nvPr>
            </p:nvSpPr>
            <p:spPr>
              <a:xfrm rot="5552979">
                <a:off x="3539835" y="5416951"/>
                <a:ext cx="416454" cy="493371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416454" h="493371">
                    <a:moveTo>
                      <a:pt x="218" y="364900"/>
                    </a:moveTo>
                    <a:cubicBezTo>
                      <a:pt x="-6907" y="230606"/>
                      <a:pt x="161796" y="228210"/>
                      <a:pt x="269539" y="178042"/>
                    </a:cubicBezTo>
                    <a:cubicBezTo>
                      <a:pt x="345457" y="117901"/>
                      <a:pt x="348371" y="77691"/>
                      <a:pt x="390137" y="0"/>
                    </a:cubicBezTo>
                    <a:cubicBezTo>
                      <a:pt x="419213" y="74123"/>
                      <a:pt x="430848" y="184777"/>
                      <a:pt x="389934" y="293004"/>
                    </a:cubicBezTo>
                    <a:cubicBezTo>
                      <a:pt x="361175" y="394727"/>
                      <a:pt x="255084" y="476703"/>
                      <a:pt x="190131" y="488686"/>
                    </a:cubicBezTo>
                    <a:cubicBezTo>
                      <a:pt x="125178" y="500669"/>
                      <a:pt x="7343" y="499194"/>
                      <a:pt x="218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9" name="泪滴形 55"/>
              <p:cNvSpPr/>
              <p:nvPr>
                <p:custDataLst>
                  <p:tags r:id="rId19"/>
                </p:custDataLst>
              </p:nvPr>
            </p:nvSpPr>
            <p:spPr>
              <a:xfrm rot="8258284" flipH="1">
                <a:off x="3079555" y="6029560"/>
                <a:ext cx="205227" cy="243718"/>
              </a:xfrm>
              <a:custGeom>
                <a:avLst/>
                <a:gdLst>
                  <a:gd name="connsiteX0" fmla="*/ 0 w 381000"/>
                  <a:gd name="connsiteY0" fmla="*/ 190500 h 381000"/>
                  <a:gd name="connsiteX1" fmla="*/ 190500 w 381000"/>
                  <a:gd name="connsiteY1" fmla="*/ 0 h 381000"/>
                  <a:gd name="connsiteX2" fmla="*/ 381000 w 381000"/>
                  <a:gd name="connsiteY2" fmla="*/ 0 h 381000"/>
                  <a:gd name="connsiteX3" fmla="*/ 381000 w 381000"/>
                  <a:gd name="connsiteY3" fmla="*/ 190500 h 381000"/>
                  <a:gd name="connsiteX4" fmla="*/ 190500 w 381000"/>
                  <a:gd name="connsiteY4" fmla="*/ 381000 h 381000"/>
                  <a:gd name="connsiteX5" fmla="*/ 0 w 381000"/>
                  <a:gd name="connsiteY5" fmla="*/ 190500 h 381000"/>
                  <a:gd name="connsiteX0-1" fmla="*/ 0 w 407477"/>
                  <a:gd name="connsiteY0-2" fmla="*/ 291790 h 482290"/>
                  <a:gd name="connsiteX1-3" fmla="*/ 190500 w 407477"/>
                  <a:gd name="connsiteY1-4" fmla="*/ 101290 h 482290"/>
                  <a:gd name="connsiteX2-5" fmla="*/ 407477 w 407477"/>
                  <a:gd name="connsiteY2-6" fmla="*/ 0 h 482290"/>
                  <a:gd name="connsiteX3-7" fmla="*/ 381000 w 407477"/>
                  <a:gd name="connsiteY3-8" fmla="*/ 291790 h 482290"/>
                  <a:gd name="connsiteX4-9" fmla="*/ 190500 w 407477"/>
                  <a:gd name="connsiteY4-10" fmla="*/ 482290 h 482290"/>
                  <a:gd name="connsiteX5-11" fmla="*/ 0 w 407477"/>
                  <a:gd name="connsiteY5-12" fmla="*/ 291790 h 482290"/>
                  <a:gd name="connsiteX0-13" fmla="*/ 0 w 412355"/>
                  <a:gd name="connsiteY0-14" fmla="*/ 291790 h 482290"/>
                  <a:gd name="connsiteX1-15" fmla="*/ 190500 w 412355"/>
                  <a:gd name="connsiteY1-16" fmla="*/ 101290 h 482290"/>
                  <a:gd name="connsiteX2-17" fmla="*/ 407477 w 412355"/>
                  <a:gd name="connsiteY2-18" fmla="*/ 0 h 482290"/>
                  <a:gd name="connsiteX3-19" fmla="*/ 381000 w 412355"/>
                  <a:gd name="connsiteY3-20" fmla="*/ 291790 h 482290"/>
                  <a:gd name="connsiteX4-21" fmla="*/ 190500 w 412355"/>
                  <a:gd name="connsiteY4-22" fmla="*/ 482290 h 482290"/>
                  <a:gd name="connsiteX5-23" fmla="*/ 0 w 412355"/>
                  <a:gd name="connsiteY5-24" fmla="*/ 291790 h 482290"/>
                  <a:gd name="connsiteX0-25" fmla="*/ 0 w 420112"/>
                  <a:gd name="connsiteY0-26" fmla="*/ 291790 h 482290"/>
                  <a:gd name="connsiteX1-27" fmla="*/ 190500 w 420112"/>
                  <a:gd name="connsiteY1-28" fmla="*/ 101290 h 482290"/>
                  <a:gd name="connsiteX2-29" fmla="*/ 407477 w 420112"/>
                  <a:gd name="connsiteY2-30" fmla="*/ 0 h 482290"/>
                  <a:gd name="connsiteX3-31" fmla="*/ 381000 w 420112"/>
                  <a:gd name="connsiteY3-32" fmla="*/ 291790 h 482290"/>
                  <a:gd name="connsiteX4-33" fmla="*/ 190500 w 420112"/>
                  <a:gd name="connsiteY4-34" fmla="*/ 482290 h 482290"/>
                  <a:gd name="connsiteX5-35" fmla="*/ 0 w 420112"/>
                  <a:gd name="connsiteY5-36" fmla="*/ 291790 h 482290"/>
                  <a:gd name="connsiteX0-37" fmla="*/ 126 w 420238"/>
                  <a:gd name="connsiteY0-38" fmla="*/ 291790 h 482290"/>
                  <a:gd name="connsiteX1-39" fmla="*/ 214318 w 420238"/>
                  <a:gd name="connsiteY1-40" fmla="*/ 205114 h 482290"/>
                  <a:gd name="connsiteX2-41" fmla="*/ 407603 w 420238"/>
                  <a:gd name="connsiteY2-42" fmla="*/ 0 h 482290"/>
                  <a:gd name="connsiteX3-43" fmla="*/ 381126 w 420238"/>
                  <a:gd name="connsiteY3-44" fmla="*/ 291790 h 482290"/>
                  <a:gd name="connsiteX4-45" fmla="*/ 190626 w 420238"/>
                  <a:gd name="connsiteY4-46" fmla="*/ 482290 h 482290"/>
                  <a:gd name="connsiteX5-47" fmla="*/ 126 w 420238"/>
                  <a:gd name="connsiteY5-48" fmla="*/ 291790 h 482290"/>
                  <a:gd name="connsiteX0-49" fmla="*/ 89 w 418872"/>
                  <a:gd name="connsiteY0-50" fmla="*/ 375157 h 483983"/>
                  <a:gd name="connsiteX1-51" fmla="*/ 212952 w 418872"/>
                  <a:gd name="connsiteY1-52" fmla="*/ 205114 h 483983"/>
                  <a:gd name="connsiteX2-53" fmla="*/ 406237 w 418872"/>
                  <a:gd name="connsiteY2-54" fmla="*/ 0 h 483983"/>
                  <a:gd name="connsiteX3-55" fmla="*/ 379760 w 418872"/>
                  <a:gd name="connsiteY3-56" fmla="*/ 291790 h 483983"/>
                  <a:gd name="connsiteX4-57" fmla="*/ 189260 w 418872"/>
                  <a:gd name="connsiteY4-58" fmla="*/ 482290 h 483983"/>
                  <a:gd name="connsiteX5-59" fmla="*/ 89 w 418872"/>
                  <a:gd name="connsiteY5-60" fmla="*/ 375157 h 483983"/>
                  <a:gd name="connsiteX0-61" fmla="*/ 1194 w 419977"/>
                  <a:gd name="connsiteY0-62" fmla="*/ 375157 h 485365"/>
                  <a:gd name="connsiteX1-63" fmla="*/ 214057 w 419977"/>
                  <a:gd name="connsiteY1-64" fmla="*/ 205114 h 485365"/>
                  <a:gd name="connsiteX2-65" fmla="*/ 407342 w 419977"/>
                  <a:gd name="connsiteY2-66" fmla="*/ 0 h 485365"/>
                  <a:gd name="connsiteX3-67" fmla="*/ 380865 w 419977"/>
                  <a:gd name="connsiteY3-68" fmla="*/ 291790 h 485365"/>
                  <a:gd name="connsiteX4-69" fmla="*/ 190365 w 419977"/>
                  <a:gd name="connsiteY4-70" fmla="*/ 482290 h 485365"/>
                  <a:gd name="connsiteX5-71" fmla="*/ 1194 w 419977"/>
                  <a:gd name="connsiteY5-72" fmla="*/ 375157 h 485365"/>
                  <a:gd name="connsiteX0-73" fmla="*/ 83 w 418866"/>
                  <a:gd name="connsiteY0-74" fmla="*/ 375157 h 500401"/>
                  <a:gd name="connsiteX1-75" fmla="*/ 212946 w 418866"/>
                  <a:gd name="connsiteY1-76" fmla="*/ 205114 h 500401"/>
                  <a:gd name="connsiteX2-77" fmla="*/ 406231 w 418866"/>
                  <a:gd name="connsiteY2-78" fmla="*/ 0 h 500401"/>
                  <a:gd name="connsiteX3-79" fmla="*/ 379754 w 418866"/>
                  <a:gd name="connsiteY3-80" fmla="*/ 291790 h 500401"/>
                  <a:gd name="connsiteX4-81" fmla="*/ 189996 w 418866"/>
                  <a:gd name="connsiteY4-82" fmla="*/ 498943 h 500401"/>
                  <a:gd name="connsiteX5-83" fmla="*/ 83 w 418866"/>
                  <a:gd name="connsiteY5-84" fmla="*/ 375157 h 500401"/>
                  <a:gd name="connsiteX0-85" fmla="*/ 1818 w 420601"/>
                  <a:gd name="connsiteY0-86" fmla="*/ 375157 h 503122"/>
                  <a:gd name="connsiteX1-87" fmla="*/ 214681 w 420601"/>
                  <a:gd name="connsiteY1-88" fmla="*/ 205114 h 503122"/>
                  <a:gd name="connsiteX2-89" fmla="*/ 407966 w 420601"/>
                  <a:gd name="connsiteY2-90" fmla="*/ 0 h 503122"/>
                  <a:gd name="connsiteX3-91" fmla="*/ 381489 w 420601"/>
                  <a:gd name="connsiteY3-92" fmla="*/ 291790 h 503122"/>
                  <a:gd name="connsiteX4-93" fmla="*/ 191731 w 420601"/>
                  <a:gd name="connsiteY4-94" fmla="*/ 498943 h 503122"/>
                  <a:gd name="connsiteX5-95" fmla="*/ 1818 w 420601"/>
                  <a:gd name="connsiteY5-96" fmla="*/ 375157 h 503122"/>
                  <a:gd name="connsiteX0-97" fmla="*/ 166 w 418949"/>
                  <a:gd name="connsiteY0-98" fmla="*/ 375157 h 500380"/>
                  <a:gd name="connsiteX1-99" fmla="*/ 222968 w 418949"/>
                  <a:gd name="connsiteY1-100" fmla="*/ 214206 h 500380"/>
                  <a:gd name="connsiteX2-101" fmla="*/ 406314 w 418949"/>
                  <a:gd name="connsiteY2-102" fmla="*/ 0 h 500380"/>
                  <a:gd name="connsiteX3-103" fmla="*/ 379837 w 418949"/>
                  <a:gd name="connsiteY3-104" fmla="*/ 291790 h 500380"/>
                  <a:gd name="connsiteX4-105" fmla="*/ 190079 w 418949"/>
                  <a:gd name="connsiteY4-106" fmla="*/ 498943 h 500380"/>
                  <a:gd name="connsiteX5-107" fmla="*/ 166 w 418949"/>
                  <a:gd name="connsiteY5-108" fmla="*/ 375157 h 500380"/>
                  <a:gd name="connsiteX0-109" fmla="*/ 166 w 418949"/>
                  <a:gd name="connsiteY0-110" fmla="*/ 375157 h 500380"/>
                  <a:gd name="connsiteX1-111" fmla="*/ 222968 w 418949"/>
                  <a:gd name="connsiteY1-112" fmla="*/ 214206 h 500380"/>
                  <a:gd name="connsiteX2-113" fmla="*/ 406314 w 418949"/>
                  <a:gd name="connsiteY2-114" fmla="*/ 0 h 500380"/>
                  <a:gd name="connsiteX3-115" fmla="*/ 379837 w 418949"/>
                  <a:gd name="connsiteY3-116" fmla="*/ 291790 h 500380"/>
                  <a:gd name="connsiteX4-117" fmla="*/ 190079 w 418949"/>
                  <a:gd name="connsiteY4-118" fmla="*/ 498943 h 500380"/>
                  <a:gd name="connsiteX5-119" fmla="*/ 166 w 418949"/>
                  <a:gd name="connsiteY5-120" fmla="*/ 375157 h 500380"/>
                  <a:gd name="connsiteX0-121" fmla="*/ 877 w 419660"/>
                  <a:gd name="connsiteY0-122" fmla="*/ 375157 h 500442"/>
                  <a:gd name="connsiteX1-123" fmla="*/ 270198 w 419660"/>
                  <a:gd name="connsiteY1-124" fmla="*/ 188299 h 500442"/>
                  <a:gd name="connsiteX2-125" fmla="*/ 407025 w 419660"/>
                  <a:gd name="connsiteY2-126" fmla="*/ 0 h 500442"/>
                  <a:gd name="connsiteX3-127" fmla="*/ 380548 w 419660"/>
                  <a:gd name="connsiteY3-128" fmla="*/ 291790 h 500442"/>
                  <a:gd name="connsiteX4-129" fmla="*/ 190790 w 419660"/>
                  <a:gd name="connsiteY4-130" fmla="*/ 498943 h 500442"/>
                  <a:gd name="connsiteX5-131" fmla="*/ 877 w 419660"/>
                  <a:gd name="connsiteY5-132" fmla="*/ 375157 h 500442"/>
                  <a:gd name="connsiteX0-133" fmla="*/ 877 w 419660"/>
                  <a:gd name="connsiteY0-134" fmla="*/ 375157 h 500442"/>
                  <a:gd name="connsiteX1-135" fmla="*/ 270198 w 419660"/>
                  <a:gd name="connsiteY1-136" fmla="*/ 188299 h 500442"/>
                  <a:gd name="connsiteX2-137" fmla="*/ 407025 w 419660"/>
                  <a:gd name="connsiteY2-138" fmla="*/ 0 h 500442"/>
                  <a:gd name="connsiteX3-139" fmla="*/ 380548 w 419660"/>
                  <a:gd name="connsiteY3-140" fmla="*/ 291790 h 500442"/>
                  <a:gd name="connsiteX4-141" fmla="*/ 190790 w 419660"/>
                  <a:gd name="connsiteY4-142" fmla="*/ 498943 h 500442"/>
                  <a:gd name="connsiteX5-143" fmla="*/ 877 w 419660"/>
                  <a:gd name="connsiteY5-144" fmla="*/ 375157 h 500442"/>
                  <a:gd name="connsiteX0-145" fmla="*/ 877 w 410631"/>
                  <a:gd name="connsiteY0-146" fmla="*/ 364900 h 490185"/>
                  <a:gd name="connsiteX1-147" fmla="*/ 270198 w 410631"/>
                  <a:gd name="connsiteY1-148" fmla="*/ 178042 h 490185"/>
                  <a:gd name="connsiteX2-149" fmla="*/ 390796 w 410631"/>
                  <a:gd name="connsiteY2-150" fmla="*/ 0 h 490185"/>
                  <a:gd name="connsiteX3-151" fmla="*/ 380548 w 410631"/>
                  <a:gd name="connsiteY3-152" fmla="*/ 281533 h 490185"/>
                  <a:gd name="connsiteX4-153" fmla="*/ 190790 w 410631"/>
                  <a:gd name="connsiteY4-154" fmla="*/ 488686 h 490185"/>
                  <a:gd name="connsiteX5-155" fmla="*/ 877 w 410631"/>
                  <a:gd name="connsiteY5-156" fmla="*/ 364900 h 490185"/>
                  <a:gd name="connsiteX0-157" fmla="*/ 877 w 414109"/>
                  <a:gd name="connsiteY0-158" fmla="*/ 364900 h 490185"/>
                  <a:gd name="connsiteX1-159" fmla="*/ 270198 w 414109"/>
                  <a:gd name="connsiteY1-160" fmla="*/ 178042 h 490185"/>
                  <a:gd name="connsiteX2-161" fmla="*/ 390796 w 414109"/>
                  <a:gd name="connsiteY2-162" fmla="*/ 0 h 490185"/>
                  <a:gd name="connsiteX3-163" fmla="*/ 380548 w 414109"/>
                  <a:gd name="connsiteY3-164" fmla="*/ 281533 h 490185"/>
                  <a:gd name="connsiteX4-165" fmla="*/ 190790 w 414109"/>
                  <a:gd name="connsiteY4-166" fmla="*/ 488686 h 490185"/>
                  <a:gd name="connsiteX5-167" fmla="*/ 877 w 414109"/>
                  <a:gd name="connsiteY5-168" fmla="*/ 364900 h 490185"/>
                  <a:gd name="connsiteX0-169" fmla="*/ 877 w 414109"/>
                  <a:gd name="connsiteY0-170" fmla="*/ 364900 h 490185"/>
                  <a:gd name="connsiteX1-171" fmla="*/ 270198 w 414109"/>
                  <a:gd name="connsiteY1-172" fmla="*/ 178042 h 490185"/>
                  <a:gd name="connsiteX2-173" fmla="*/ 390796 w 414109"/>
                  <a:gd name="connsiteY2-174" fmla="*/ 0 h 490185"/>
                  <a:gd name="connsiteX3-175" fmla="*/ 380548 w 414109"/>
                  <a:gd name="connsiteY3-176" fmla="*/ 281533 h 490185"/>
                  <a:gd name="connsiteX4-177" fmla="*/ 190790 w 414109"/>
                  <a:gd name="connsiteY4-178" fmla="*/ 488686 h 490185"/>
                  <a:gd name="connsiteX5-179" fmla="*/ 877 w 414109"/>
                  <a:gd name="connsiteY5-180" fmla="*/ 364900 h 490185"/>
                  <a:gd name="connsiteX0-181" fmla="*/ 138 w 413370"/>
                  <a:gd name="connsiteY0-182" fmla="*/ 364900 h 491513"/>
                  <a:gd name="connsiteX1-183" fmla="*/ 269459 w 413370"/>
                  <a:gd name="connsiteY1-184" fmla="*/ 178042 h 491513"/>
                  <a:gd name="connsiteX2-185" fmla="*/ 390057 w 413370"/>
                  <a:gd name="connsiteY2-186" fmla="*/ 0 h 491513"/>
                  <a:gd name="connsiteX3-187" fmla="*/ 379809 w 413370"/>
                  <a:gd name="connsiteY3-188" fmla="*/ 281533 h 491513"/>
                  <a:gd name="connsiteX4-189" fmla="*/ 190051 w 413370"/>
                  <a:gd name="connsiteY4-190" fmla="*/ 488686 h 491513"/>
                  <a:gd name="connsiteX5-191" fmla="*/ 138 w 413370"/>
                  <a:gd name="connsiteY5-192" fmla="*/ 364900 h 491513"/>
                  <a:gd name="connsiteX0-193" fmla="*/ 139 w 413371"/>
                  <a:gd name="connsiteY0-194" fmla="*/ 364900 h 491513"/>
                  <a:gd name="connsiteX1-195" fmla="*/ 269460 w 413371"/>
                  <a:gd name="connsiteY1-196" fmla="*/ 178042 h 491513"/>
                  <a:gd name="connsiteX2-197" fmla="*/ 390058 w 413371"/>
                  <a:gd name="connsiteY2-198" fmla="*/ 0 h 491513"/>
                  <a:gd name="connsiteX3-199" fmla="*/ 379810 w 413371"/>
                  <a:gd name="connsiteY3-200" fmla="*/ 281533 h 491513"/>
                  <a:gd name="connsiteX4-201" fmla="*/ 190052 w 413371"/>
                  <a:gd name="connsiteY4-202" fmla="*/ 488686 h 491513"/>
                  <a:gd name="connsiteX5-203" fmla="*/ 139 w 413371"/>
                  <a:gd name="connsiteY5-204" fmla="*/ 364900 h 491513"/>
                  <a:gd name="connsiteX0-205" fmla="*/ 218 w 413450"/>
                  <a:gd name="connsiteY0-206" fmla="*/ 364900 h 494148"/>
                  <a:gd name="connsiteX1-207" fmla="*/ 269539 w 413450"/>
                  <a:gd name="connsiteY1-208" fmla="*/ 178042 h 494148"/>
                  <a:gd name="connsiteX2-209" fmla="*/ 390137 w 413450"/>
                  <a:gd name="connsiteY2-210" fmla="*/ 0 h 494148"/>
                  <a:gd name="connsiteX3-211" fmla="*/ 379889 w 413450"/>
                  <a:gd name="connsiteY3-212" fmla="*/ 281533 h 494148"/>
                  <a:gd name="connsiteX4-213" fmla="*/ 190131 w 413450"/>
                  <a:gd name="connsiteY4-214" fmla="*/ 488686 h 494148"/>
                  <a:gd name="connsiteX5-215" fmla="*/ 218 w 413450"/>
                  <a:gd name="connsiteY5-216" fmla="*/ 364900 h 494148"/>
                  <a:gd name="connsiteX0-217" fmla="*/ 218 w 413450"/>
                  <a:gd name="connsiteY0-218" fmla="*/ 364900 h 494148"/>
                  <a:gd name="connsiteX1-219" fmla="*/ 269539 w 413450"/>
                  <a:gd name="connsiteY1-220" fmla="*/ 178042 h 494148"/>
                  <a:gd name="connsiteX2-221" fmla="*/ 390137 w 413450"/>
                  <a:gd name="connsiteY2-222" fmla="*/ 0 h 494148"/>
                  <a:gd name="connsiteX3-223" fmla="*/ 379889 w 413450"/>
                  <a:gd name="connsiteY3-224" fmla="*/ 281533 h 494148"/>
                  <a:gd name="connsiteX4-225" fmla="*/ 190131 w 413450"/>
                  <a:gd name="connsiteY4-226" fmla="*/ 488686 h 494148"/>
                  <a:gd name="connsiteX5-227" fmla="*/ 218 w 413450"/>
                  <a:gd name="connsiteY5-228" fmla="*/ 364900 h 494148"/>
                  <a:gd name="connsiteX0-229" fmla="*/ 218 w 418821"/>
                  <a:gd name="connsiteY0-230" fmla="*/ 364900 h 493371"/>
                  <a:gd name="connsiteX1-231" fmla="*/ 269539 w 418821"/>
                  <a:gd name="connsiteY1-232" fmla="*/ 178042 h 493371"/>
                  <a:gd name="connsiteX2-233" fmla="*/ 390137 w 418821"/>
                  <a:gd name="connsiteY2-234" fmla="*/ 0 h 493371"/>
                  <a:gd name="connsiteX3-235" fmla="*/ 389934 w 418821"/>
                  <a:gd name="connsiteY3-236" fmla="*/ 293004 h 493371"/>
                  <a:gd name="connsiteX4-237" fmla="*/ 190131 w 418821"/>
                  <a:gd name="connsiteY4-238" fmla="*/ 488686 h 493371"/>
                  <a:gd name="connsiteX5-239" fmla="*/ 218 w 418821"/>
                  <a:gd name="connsiteY5-240" fmla="*/ 364900 h 493371"/>
                  <a:gd name="connsiteX0-241" fmla="*/ 218 w 416454"/>
                  <a:gd name="connsiteY0-242" fmla="*/ 364900 h 493371"/>
                  <a:gd name="connsiteX1-243" fmla="*/ 269539 w 416454"/>
                  <a:gd name="connsiteY1-244" fmla="*/ 178042 h 493371"/>
                  <a:gd name="connsiteX2-245" fmla="*/ 390137 w 416454"/>
                  <a:gd name="connsiteY2-246" fmla="*/ 0 h 493371"/>
                  <a:gd name="connsiteX3-247" fmla="*/ 389934 w 416454"/>
                  <a:gd name="connsiteY3-248" fmla="*/ 293004 h 493371"/>
                  <a:gd name="connsiteX4-249" fmla="*/ 190131 w 416454"/>
                  <a:gd name="connsiteY4-250" fmla="*/ 488686 h 493371"/>
                  <a:gd name="connsiteX5-251" fmla="*/ 218 w 416454"/>
                  <a:gd name="connsiteY5-252" fmla="*/ 364900 h 493371"/>
                  <a:gd name="connsiteX0-253" fmla="*/ 0 w 416236"/>
                  <a:gd name="connsiteY0-254" fmla="*/ 364900 h 493371"/>
                  <a:gd name="connsiteX1-255" fmla="*/ 389919 w 416236"/>
                  <a:gd name="connsiteY1-256" fmla="*/ 0 h 493371"/>
                  <a:gd name="connsiteX2-257" fmla="*/ 389716 w 416236"/>
                  <a:gd name="connsiteY2-258" fmla="*/ 293004 h 493371"/>
                  <a:gd name="connsiteX3-259" fmla="*/ 189913 w 416236"/>
                  <a:gd name="connsiteY3-260" fmla="*/ 488686 h 493371"/>
                  <a:gd name="connsiteX4-261" fmla="*/ 0 w 416236"/>
                  <a:gd name="connsiteY4-262" fmla="*/ 364900 h 493371"/>
                  <a:gd name="connsiteX0-263" fmla="*/ 329 w 416565"/>
                  <a:gd name="connsiteY0-264" fmla="*/ 364900 h 493062"/>
                  <a:gd name="connsiteX1-265" fmla="*/ 390248 w 416565"/>
                  <a:gd name="connsiteY1-266" fmla="*/ 0 h 493062"/>
                  <a:gd name="connsiteX2-267" fmla="*/ 390045 w 416565"/>
                  <a:gd name="connsiteY2-268" fmla="*/ 293004 h 493062"/>
                  <a:gd name="connsiteX3-269" fmla="*/ 190242 w 416565"/>
                  <a:gd name="connsiteY3-270" fmla="*/ 488686 h 493062"/>
                  <a:gd name="connsiteX4-271" fmla="*/ 329 w 416565"/>
                  <a:gd name="connsiteY4-272" fmla="*/ 364900 h 493062"/>
                  <a:gd name="connsiteX0-273" fmla="*/ 984 w 417220"/>
                  <a:gd name="connsiteY0-274" fmla="*/ 364900 h 495473"/>
                  <a:gd name="connsiteX1-275" fmla="*/ 390903 w 417220"/>
                  <a:gd name="connsiteY1-276" fmla="*/ 0 h 495473"/>
                  <a:gd name="connsiteX2-277" fmla="*/ 390700 w 417220"/>
                  <a:gd name="connsiteY2-278" fmla="*/ 293004 h 495473"/>
                  <a:gd name="connsiteX3-279" fmla="*/ 190897 w 417220"/>
                  <a:gd name="connsiteY3-280" fmla="*/ 488686 h 495473"/>
                  <a:gd name="connsiteX4-281" fmla="*/ 984 w 417220"/>
                  <a:gd name="connsiteY4-282" fmla="*/ 364900 h 4954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417220" h="495472">
                    <a:moveTo>
                      <a:pt x="984" y="364900"/>
                    </a:moveTo>
                    <a:cubicBezTo>
                      <a:pt x="-20815" y="215803"/>
                      <a:pt x="325950" y="11983"/>
                      <a:pt x="390903" y="0"/>
                    </a:cubicBezTo>
                    <a:cubicBezTo>
                      <a:pt x="419979" y="74123"/>
                      <a:pt x="431614" y="184777"/>
                      <a:pt x="390700" y="293004"/>
                    </a:cubicBezTo>
                    <a:cubicBezTo>
                      <a:pt x="361941" y="394727"/>
                      <a:pt x="255850" y="476703"/>
                      <a:pt x="190897" y="488686"/>
                    </a:cubicBezTo>
                    <a:cubicBezTo>
                      <a:pt x="125944" y="500669"/>
                      <a:pt x="22783" y="513997"/>
                      <a:pt x="984" y="364900"/>
                    </a:cubicBezTo>
                    <a:close/>
                  </a:path>
                </a:pathLst>
              </a:custGeom>
              <a:solidFill>
                <a:srgbClr val="B9DAFC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0" name="任意多边形: 形状 229"/>
              <p:cNvSpPr/>
              <p:nvPr>
                <p:custDataLst>
                  <p:tags r:id="rId20"/>
                </p:custDataLst>
              </p:nvPr>
            </p:nvSpPr>
            <p:spPr>
              <a:xfrm>
                <a:off x="119061" y="6355866"/>
                <a:ext cx="3076577" cy="98792"/>
              </a:xfrm>
              <a:custGeom>
                <a:avLst/>
                <a:gdLst>
                  <a:gd name="connsiteX0" fmla="*/ 592139 w 3076577"/>
                  <a:gd name="connsiteY0" fmla="*/ 0 h 98792"/>
                  <a:gd name="connsiteX1" fmla="*/ 3076577 w 3076577"/>
                  <a:gd name="connsiteY1" fmla="*/ 0 h 98792"/>
                  <a:gd name="connsiteX2" fmla="*/ 3076577 w 3076577"/>
                  <a:gd name="connsiteY2" fmla="*/ 98792 h 98792"/>
                  <a:gd name="connsiteX3" fmla="*/ 592139 w 3076577"/>
                  <a:gd name="connsiteY3" fmla="*/ 98792 h 98792"/>
                  <a:gd name="connsiteX4" fmla="*/ 592139 w 3076577"/>
                  <a:gd name="connsiteY4" fmla="*/ 98791 h 98792"/>
                  <a:gd name="connsiteX5" fmla="*/ 48455 w 3076577"/>
                  <a:gd name="connsiteY5" fmla="*/ 98791 h 98792"/>
                  <a:gd name="connsiteX6" fmla="*/ 0 w 3076577"/>
                  <a:gd name="connsiteY6" fmla="*/ 50336 h 98792"/>
                  <a:gd name="connsiteX7" fmla="*/ 48455 w 3076577"/>
                  <a:gd name="connsiteY7" fmla="*/ 1881 h 98792"/>
                  <a:gd name="connsiteX8" fmla="*/ 592139 w 3076577"/>
                  <a:gd name="connsiteY8" fmla="*/ 1881 h 98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577" h="98792">
                    <a:moveTo>
                      <a:pt x="592139" y="0"/>
                    </a:moveTo>
                    <a:lnTo>
                      <a:pt x="3076577" y="0"/>
                    </a:lnTo>
                    <a:lnTo>
                      <a:pt x="3076577" y="98792"/>
                    </a:lnTo>
                    <a:lnTo>
                      <a:pt x="592139" y="98792"/>
                    </a:lnTo>
                    <a:lnTo>
                      <a:pt x="592139" y="98791"/>
                    </a:lnTo>
                    <a:lnTo>
                      <a:pt x="48455" y="98791"/>
                    </a:lnTo>
                    <a:cubicBezTo>
                      <a:pt x="21694" y="98791"/>
                      <a:pt x="0" y="77097"/>
                      <a:pt x="0" y="50336"/>
                    </a:cubicBezTo>
                    <a:cubicBezTo>
                      <a:pt x="0" y="23575"/>
                      <a:pt x="21694" y="1881"/>
                      <a:pt x="48455" y="1881"/>
                    </a:cubicBezTo>
                    <a:lnTo>
                      <a:pt x="592139" y="1881"/>
                    </a:lnTo>
                    <a:close/>
                  </a:path>
                </a:pathLst>
              </a:custGeom>
              <a:solidFill>
                <a:srgbClr val="B9DAFC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31" name="图片 2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5868">
            <a:off x="2751245" y="287339"/>
            <a:ext cx="1144972" cy="968048"/>
          </a:xfrm>
          <a:prstGeom prst="rect">
            <a:avLst/>
          </a:pr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pic>
        <p:nvPicPr>
          <p:cNvPr id="238" name="图片 23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473" y="637116"/>
            <a:ext cx="441074" cy="353485"/>
          </a:xfrm>
          <a:custGeom>
            <a:avLst/>
            <a:gdLst>
              <a:gd name="connsiteX0" fmla="*/ 1337289 w 1343025"/>
              <a:gd name="connsiteY0" fmla="*/ 631703 h 1076325"/>
              <a:gd name="connsiteX1" fmla="*/ 1337733 w 1343025"/>
              <a:gd name="connsiteY1" fmla="*/ 636758 h 1076325"/>
              <a:gd name="connsiteX2" fmla="*/ 1337416 w 1343025"/>
              <a:gd name="connsiteY2" fmla="*/ 633225 h 1076325"/>
              <a:gd name="connsiteX3" fmla="*/ 1337289 w 1343025"/>
              <a:gd name="connsiteY3" fmla="*/ 631703 h 1076325"/>
              <a:gd name="connsiteX4" fmla="*/ 752475 w 1343025"/>
              <a:gd name="connsiteY4" fmla="*/ 0 h 1076325"/>
              <a:gd name="connsiteX5" fmla="*/ 942975 w 1343025"/>
              <a:gd name="connsiteY5" fmla="*/ 9525 h 1076325"/>
              <a:gd name="connsiteX6" fmla="*/ 1009650 w 1343025"/>
              <a:gd name="connsiteY6" fmla="*/ 38100 h 1076325"/>
              <a:gd name="connsiteX7" fmla="*/ 1304925 w 1343025"/>
              <a:gd name="connsiteY7" fmla="*/ 404813 h 1076325"/>
              <a:gd name="connsiteX8" fmla="*/ 1314450 w 1343025"/>
              <a:gd name="connsiteY8" fmla="*/ 452438 h 1076325"/>
              <a:gd name="connsiteX9" fmla="*/ 1319213 w 1343025"/>
              <a:gd name="connsiteY9" fmla="*/ 495300 h 1076325"/>
              <a:gd name="connsiteX10" fmla="*/ 1328738 w 1343025"/>
              <a:gd name="connsiteY10" fmla="*/ 547688 h 1076325"/>
              <a:gd name="connsiteX11" fmla="*/ 1333500 w 1343025"/>
              <a:gd name="connsiteY11" fmla="*/ 600075 h 1076325"/>
              <a:gd name="connsiteX12" fmla="*/ 1337950 w 1343025"/>
              <a:gd name="connsiteY12" fmla="*/ 639223 h 1076325"/>
              <a:gd name="connsiteX13" fmla="*/ 1337733 w 1343025"/>
              <a:gd name="connsiteY13" fmla="*/ 636758 h 1076325"/>
              <a:gd name="connsiteX14" fmla="*/ 1339079 w 1343025"/>
              <a:gd name="connsiteY14" fmla="*/ 651772 h 1076325"/>
              <a:gd name="connsiteX15" fmla="*/ 1343025 w 1343025"/>
              <a:gd name="connsiteY15" fmla="*/ 695325 h 1076325"/>
              <a:gd name="connsiteX16" fmla="*/ 1338263 w 1343025"/>
              <a:gd name="connsiteY16" fmla="*/ 904875 h 1076325"/>
              <a:gd name="connsiteX17" fmla="*/ 1328738 w 1343025"/>
              <a:gd name="connsiteY17" fmla="*/ 919163 h 1076325"/>
              <a:gd name="connsiteX18" fmla="*/ 1295400 w 1343025"/>
              <a:gd name="connsiteY18" fmla="*/ 938213 h 1076325"/>
              <a:gd name="connsiteX19" fmla="*/ 1281113 w 1343025"/>
              <a:gd name="connsiteY19" fmla="*/ 942975 h 1076325"/>
              <a:gd name="connsiteX20" fmla="*/ 1128713 w 1343025"/>
              <a:gd name="connsiteY20" fmla="*/ 1023938 h 1076325"/>
              <a:gd name="connsiteX21" fmla="*/ 1076325 w 1343025"/>
              <a:gd name="connsiteY21" fmla="*/ 1071563 h 1076325"/>
              <a:gd name="connsiteX22" fmla="*/ 1033463 w 1343025"/>
              <a:gd name="connsiteY22" fmla="*/ 1076325 h 1076325"/>
              <a:gd name="connsiteX23" fmla="*/ 452438 w 1343025"/>
              <a:gd name="connsiteY23" fmla="*/ 990600 h 1076325"/>
              <a:gd name="connsiteX24" fmla="*/ 314325 w 1343025"/>
              <a:gd name="connsiteY24" fmla="*/ 928688 h 1076325"/>
              <a:gd name="connsiteX25" fmla="*/ 204788 w 1343025"/>
              <a:gd name="connsiteY25" fmla="*/ 900113 h 1076325"/>
              <a:gd name="connsiteX26" fmla="*/ 90488 w 1343025"/>
              <a:gd name="connsiteY26" fmla="*/ 766763 h 1076325"/>
              <a:gd name="connsiteX27" fmla="*/ 85725 w 1343025"/>
              <a:gd name="connsiteY27" fmla="*/ 709613 h 1076325"/>
              <a:gd name="connsiteX28" fmla="*/ 80963 w 1343025"/>
              <a:gd name="connsiteY28" fmla="*/ 690563 h 1076325"/>
              <a:gd name="connsiteX29" fmla="*/ 0 w 1343025"/>
              <a:gd name="connsiteY29" fmla="*/ 309563 h 1076325"/>
              <a:gd name="connsiteX30" fmla="*/ 14288 w 1343025"/>
              <a:gd name="connsiteY30" fmla="*/ 266700 h 1076325"/>
              <a:gd name="connsiteX31" fmla="*/ 609600 w 1343025"/>
              <a:gd name="connsiteY31" fmla="*/ 33338 h 1076325"/>
              <a:gd name="connsiteX32" fmla="*/ 704850 w 1343025"/>
              <a:gd name="connsiteY32" fmla="*/ 9525 h 1076325"/>
              <a:gd name="connsiteX33" fmla="*/ 733425 w 1343025"/>
              <a:gd name="connsiteY33" fmla="*/ 4763 h 1076325"/>
              <a:gd name="connsiteX34" fmla="*/ 752475 w 1343025"/>
              <a:gd name="connsiteY34" fmla="*/ 0 h 107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43025" h="1076325">
                <a:moveTo>
                  <a:pt x="1337289" y="631703"/>
                </a:moveTo>
                <a:lnTo>
                  <a:pt x="1337733" y="636758"/>
                </a:lnTo>
                <a:lnTo>
                  <a:pt x="1337416" y="633225"/>
                </a:lnTo>
                <a:cubicBezTo>
                  <a:pt x="1337160" y="630324"/>
                  <a:pt x="1337159" y="630260"/>
                  <a:pt x="1337289" y="631703"/>
                </a:cubicBezTo>
                <a:close/>
                <a:moveTo>
                  <a:pt x="752475" y="0"/>
                </a:moveTo>
                <a:cubicBezTo>
                  <a:pt x="815975" y="3175"/>
                  <a:pt x="880082" y="208"/>
                  <a:pt x="942975" y="9525"/>
                </a:cubicBezTo>
                <a:cubicBezTo>
                  <a:pt x="966894" y="13069"/>
                  <a:pt x="1009650" y="38100"/>
                  <a:pt x="1009650" y="38100"/>
                </a:cubicBezTo>
                <a:lnTo>
                  <a:pt x="1304925" y="404813"/>
                </a:lnTo>
                <a:cubicBezTo>
                  <a:pt x="1308100" y="420688"/>
                  <a:pt x="1311925" y="436447"/>
                  <a:pt x="1314450" y="452438"/>
                </a:cubicBezTo>
                <a:cubicBezTo>
                  <a:pt x="1316692" y="466637"/>
                  <a:pt x="1317080" y="481084"/>
                  <a:pt x="1319213" y="495300"/>
                </a:cubicBezTo>
                <a:cubicBezTo>
                  <a:pt x="1321846" y="512853"/>
                  <a:pt x="1325563" y="530225"/>
                  <a:pt x="1328738" y="547688"/>
                </a:cubicBezTo>
                <a:cubicBezTo>
                  <a:pt x="1330325" y="565150"/>
                  <a:pt x="1331755" y="582628"/>
                  <a:pt x="1333500" y="600075"/>
                </a:cubicBezTo>
                <a:cubicBezTo>
                  <a:pt x="1340199" y="667063"/>
                  <a:pt x="1339022" y="651730"/>
                  <a:pt x="1337950" y="639223"/>
                </a:cubicBezTo>
                <a:lnTo>
                  <a:pt x="1337733" y="636758"/>
                </a:lnTo>
                <a:lnTo>
                  <a:pt x="1339079" y="651772"/>
                </a:lnTo>
                <a:cubicBezTo>
                  <a:pt x="1339972" y="661678"/>
                  <a:pt x="1341246" y="675753"/>
                  <a:pt x="1343025" y="695325"/>
                </a:cubicBezTo>
                <a:cubicBezTo>
                  <a:pt x="1341438" y="765175"/>
                  <a:pt x="1342713" y="835149"/>
                  <a:pt x="1338263" y="904875"/>
                </a:cubicBezTo>
                <a:cubicBezTo>
                  <a:pt x="1337898" y="910587"/>
                  <a:pt x="1332402" y="914766"/>
                  <a:pt x="1328738" y="919163"/>
                </a:cubicBezTo>
                <a:cubicBezTo>
                  <a:pt x="1312933" y="938129"/>
                  <a:pt x="1317960" y="931767"/>
                  <a:pt x="1295400" y="938213"/>
                </a:cubicBezTo>
                <a:cubicBezTo>
                  <a:pt x="1290573" y="939592"/>
                  <a:pt x="1281113" y="942975"/>
                  <a:pt x="1281113" y="942975"/>
                </a:cubicBezTo>
                <a:lnTo>
                  <a:pt x="1128713" y="1023938"/>
                </a:lnTo>
                <a:cubicBezTo>
                  <a:pt x="1109480" y="1050863"/>
                  <a:pt x="1108716" y="1062925"/>
                  <a:pt x="1076325" y="1071563"/>
                </a:cubicBezTo>
                <a:cubicBezTo>
                  <a:pt x="1062435" y="1075267"/>
                  <a:pt x="1033463" y="1076325"/>
                  <a:pt x="1033463" y="1076325"/>
                </a:cubicBezTo>
                <a:lnTo>
                  <a:pt x="452438" y="990600"/>
                </a:lnTo>
                <a:lnTo>
                  <a:pt x="314325" y="928688"/>
                </a:lnTo>
                <a:lnTo>
                  <a:pt x="204788" y="900113"/>
                </a:lnTo>
                <a:lnTo>
                  <a:pt x="90488" y="766763"/>
                </a:lnTo>
                <a:cubicBezTo>
                  <a:pt x="88900" y="747713"/>
                  <a:pt x="88096" y="728581"/>
                  <a:pt x="85725" y="709613"/>
                </a:cubicBezTo>
                <a:cubicBezTo>
                  <a:pt x="84913" y="703118"/>
                  <a:pt x="80963" y="690563"/>
                  <a:pt x="80963" y="690563"/>
                </a:cubicBezTo>
                <a:lnTo>
                  <a:pt x="0" y="309563"/>
                </a:lnTo>
                <a:lnTo>
                  <a:pt x="14288" y="266700"/>
                </a:lnTo>
                <a:lnTo>
                  <a:pt x="609600" y="33338"/>
                </a:lnTo>
                <a:lnTo>
                  <a:pt x="704850" y="9525"/>
                </a:lnTo>
                <a:cubicBezTo>
                  <a:pt x="714259" y="7354"/>
                  <a:pt x="723956" y="6657"/>
                  <a:pt x="733425" y="4763"/>
                </a:cubicBezTo>
                <a:cubicBezTo>
                  <a:pt x="739843" y="3479"/>
                  <a:pt x="746125" y="1588"/>
                  <a:pt x="752475" y="0"/>
                </a:cubicBezTo>
                <a:close/>
              </a:path>
            </a:pathLst>
          </a:custGeom>
        </p:spPr>
      </p:pic>
      <p:grpSp>
        <p:nvGrpSpPr>
          <p:cNvPr id="5" name="组合 4"/>
          <p:cNvGrpSpPr/>
          <p:nvPr>
            <p:custDataLst>
              <p:tags r:id="rId9"/>
            </p:custDataLst>
          </p:nvPr>
        </p:nvGrpSpPr>
        <p:grpSpPr>
          <a:xfrm>
            <a:off x="3136121" y="2005149"/>
            <a:ext cx="7043709" cy="769441"/>
            <a:chOff x="756905" y="2440577"/>
            <a:chExt cx="7043709" cy="769441"/>
          </a:xfrm>
        </p:grpSpPr>
        <p:sp>
          <p:nvSpPr>
            <p:cNvPr id="2" name="文本框 1"/>
            <p:cNvSpPr txBox="1"/>
            <p:nvPr>
              <p:custDataLst>
                <p:tags r:id="rId11"/>
              </p:custDataLst>
            </p:nvPr>
          </p:nvSpPr>
          <p:spPr>
            <a:xfrm>
              <a:off x="756905" y="2440577"/>
              <a:ext cx="9733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>
                  <a:solidFill>
                    <a:srgbClr val="4AABCE"/>
                  </a:solidFill>
                  <a:latin typeface="Century Gothic" panose="020B0502020202020204" pitchFamily="34" charset="0"/>
                </a:rPr>
                <a:t>02.</a:t>
              </a:r>
              <a:endParaRPr lang="zh-CN" altLang="en-US" sz="4400" b="1">
                <a:solidFill>
                  <a:srgbClr val="4AABCE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4" name="组合 3"/>
            <p:cNvGrpSpPr/>
            <p:nvPr>
              <p:custDataLst>
                <p:tags r:id="rId12"/>
              </p:custDataLst>
            </p:nvPr>
          </p:nvGrpSpPr>
          <p:grpSpPr>
            <a:xfrm>
              <a:off x="1721165" y="2532910"/>
              <a:ext cx="6079449" cy="645160"/>
              <a:chOff x="1721165" y="2532910"/>
              <a:chExt cx="6079449" cy="645160"/>
            </a:xfrm>
          </p:grpSpPr>
          <p:sp>
            <p:nvSpPr>
              <p:cNvPr id="34" name="矩形 33"/>
              <p:cNvSpPr/>
              <p:nvPr>
                <p:custDataLst>
                  <p:tags r:id="rId13"/>
                </p:custDataLst>
              </p:nvPr>
            </p:nvSpPr>
            <p:spPr>
              <a:xfrm>
                <a:off x="1721165" y="2532910"/>
                <a:ext cx="3851910" cy="645160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r>
                  <a:rPr lang="zh-CN" altLang="en-US" sz="3600" dirty="0">
                    <a:solidFill>
                      <a:srgbClr val="4AABCE"/>
                    </a:solidFill>
                    <a:latin typeface="汉仪粗简黑简" panose="00020600040101010101" pitchFamily="18" charset="-122"/>
                    <a:ea typeface="汉仪粗简黑简" panose="00020600040101010101" pitchFamily="18" charset="-122"/>
                  </a:rPr>
                  <a:t>溺水时的自救办法</a:t>
                </a:r>
              </a:p>
            </p:txBody>
          </p:sp>
          <p:sp>
            <p:nvSpPr>
              <p:cNvPr id="3" name="文本框 2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5717993" y="2686798"/>
                <a:ext cx="208262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SWIMMING PRECAUTIONS</a:t>
                </a:r>
                <a:endParaRPr lang="zh-CN" altLang="en-US" sz="1200" b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35" name="矩形 34"/>
          <p:cNvSpPr/>
          <p:nvPr>
            <p:custDataLst>
              <p:tags r:id="rId10"/>
            </p:custDataLst>
          </p:nvPr>
        </p:nvSpPr>
        <p:spPr>
          <a:xfrm>
            <a:off x="2597301" y="2838324"/>
            <a:ext cx="6997399" cy="1745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全社会都希望青少年健康成长，将来成为祖国的栋梁。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但据有关方面统计，我国近年遭遇意外事故死亡的青少年约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8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万人，位居青少年死亡原因的首位。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随着经济的发展，社会的进步，教育改革的不断深入，使得学生们的活动领域越来越宽，接触的事物越来越多，他们的自身安全问题日益引起人们的重视。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思源宋体 Light" panose="02020300000000000000" pitchFamily="18" charset="-122"/>
              <a:ea typeface="思源宋体 Light" panose="02020300000000000000" pitchFamily="18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思源宋体 Light" panose="02020300000000000000" pitchFamily="18" charset="-122"/>
                <a:ea typeface="思源宋体 Light" panose="02020300000000000000" pitchFamily="18" charset="-122"/>
              </a:rPr>
              <a:t>天气逐渐转热，预防溺水安全问题渐成为全社会的热点话题。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grpSp>
        <p:nvGrpSpPr>
          <p:cNvPr id="29" name="组合 28"/>
          <p:cNvGrpSpPr/>
          <p:nvPr>
            <p:custDataLst>
              <p:tags r:id="rId3"/>
            </p:custDataLst>
          </p:nvPr>
        </p:nvGrpSpPr>
        <p:grpSpPr>
          <a:xfrm>
            <a:off x="150678" y="6553988"/>
            <a:ext cx="11890645" cy="131656"/>
            <a:chOff x="114300" y="6612044"/>
            <a:chExt cx="11890645" cy="131656"/>
          </a:xfrm>
        </p:grpSpPr>
        <p:grpSp>
          <p:nvGrpSpPr>
            <p:cNvPr id="159" name="组合 158"/>
            <p:cNvGrpSpPr/>
            <p:nvPr>
              <p:custDataLst>
                <p:tags r:id="rId13"/>
              </p:custDataLst>
            </p:nvPr>
          </p:nvGrpSpPr>
          <p:grpSpPr>
            <a:xfrm>
              <a:off x="114300" y="6612044"/>
              <a:ext cx="10385768" cy="131656"/>
              <a:chOff x="91368" y="6650248"/>
              <a:chExt cx="10385768" cy="131656"/>
            </a:xfrm>
            <a:solidFill>
              <a:srgbClr val="B9DAFC"/>
            </a:solidFill>
          </p:grpSpPr>
          <p:sp>
            <p:nvSpPr>
              <p:cNvPr id="160" name="任意多边形: 形状 159"/>
              <p:cNvSpPr/>
              <p:nvPr>
                <p:custDataLst>
                  <p:tags r:id="rId15"/>
                </p:custDataLst>
              </p:nvPr>
            </p:nvSpPr>
            <p:spPr>
              <a:xfrm>
                <a:off x="91368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任意多边形: 形状 160"/>
              <p:cNvSpPr/>
              <p:nvPr>
                <p:custDataLst>
                  <p:tags r:id="rId16"/>
                </p:custDataLst>
              </p:nvPr>
            </p:nvSpPr>
            <p:spPr>
              <a:xfrm>
                <a:off x="1596245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任意多边形: 形状 161"/>
              <p:cNvSpPr/>
              <p:nvPr>
                <p:custDataLst>
                  <p:tags r:id="rId17"/>
                </p:custDataLst>
              </p:nvPr>
            </p:nvSpPr>
            <p:spPr>
              <a:xfrm>
                <a:off x="3101122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任意多边形: 形状 162"/>
              <p:cNvSpPr/>
              <p:nvPr>
                <p:custDataLst>
                  <p:tags r:id="rId18"/>
                </p:custDataLst>
              </p:nvPr>
            </p:nvSpPr>
            <p:spPr>
              <a:xfrm>
                <a:off x="4605999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任意多边形: 形状 163"/>
              <p:cNvSpPr/>
              <p:nvPr>
                <p:custDataLst>
                  <p:tags r:id="rId19"/>
                </p:custDataLst>
              </p:nvPr>
            </p:nvSpPr>
            <p:spPr>
              <a:xfrm>
                <a:off x="6110876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任意多边形: 形状 164"/>
              <p:cNvSpPr/>
              <p:nvPr>
                <p:custDataLst>
                  <p:tags r:id="rId20"/>
                </p:custDataLst>
              </p:nvPr>
            </p:nvSpPr>
            <p:spPr>
              <a:xfrm>
                <a:off x="7615753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任意多边形: 形状 165"/>
              <p:cNvSpPr/>
              <p:nvPr>
                <p:custDataLst>
                  <p:tags r:id="rId21"/>
                </p:custDataLst>
              </p:nvPr>
            </p:nvSpPr>
            <p:spPr>
              <a:xfrm>
                <a:off x="9120630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8" name="任意多边形: 形状 217"/>
            <p:cNvSpPr/>
            <p:nvPr>
              <p:custDataLst>
                <p:tags r:id="rId14"/>
              </p:custDataLst>
            </p:nvPr>
          </p:nvSpPr>
          <p:spPr>
            <a:xfrm>
              <a:off x="10648439" y="6612044"/>
              <a:ext cx="1356506" cy="131656"/>
            </a:xfrm>
            <a:custGeom>
              <a:avLst/>
              <a:gdLst>
                <a:gd name="connsiteX0" fmla="*/ 62535 w 1334080"/>
                <a:gd name="connsiteY0" fmla="*/ 492 h 224772"/>
                <a:gd name="connsiteX1" fmla="*/ 333520 w 1334080"/>
                <a:gd name="connsiteY1" fmla="*/ 46902 h 224772"/>
                <a:gd name="connsiteX2" fmla="*/ 667040 w 1334080"/>
                <a:gd name="connsiteY2" fmla="*/ 46902 h 224772"/>
                <a:gd name="connsiteX3" fmla="*/ 1000560 w 1334080"/>
                <a:gd name="connsiteY3" fmla="*/ 46902 h 224772"/>
                <a:gd name="connsiteX4" fmla="*/ 1334080 w 1334080"/>
                <a:gd name="connsiteY4" fmla="*/ 46902 h 224772"/>
                <a:gd name="connsiteX5" fmla="*/ 1334080 w 1334080"/>
                <a:gd name="connsiteY5" fmla="*/ 177870 h 224772"/>
                <a:gd name="connsiteX6" fmla="*/ 1000560 w 1334080"/>
                <a:gd name="connsiteY6" fmla="*/ 177870 h 224772"/>
                <a:gd name="connsiteX7" fmla="*/ 667040 w 1334080"/>
                <a:gd name="connsiteY7" fmla="*/ 177870 h 224772"/>
                <a:gd name="connsiteX8" fmla="*/ 333520 w 1334080"/>
                <a:gd name="connsiteY8" fmla="*/ 177870 h 224772"/>
                <a:gd name="connsiteX9" fmla="*/ 62535 w 1334080"/>
                <a:gd name="connsiteY9" fmla="*/ 131460 h 224772"/>
                <a:gd name="connsiteX10" fmla="*/ 0 w 1334080"/>
                <a:gd name="connsiteY10" fmla="*/ 177870 h 224772"/>
                <a:gd name="connsiteX11" fmla="*/ 0 w 1334080"/>
                <a:gd name="connsiteY11" fmla="*/ 46902 h 224772"/>
                <a:gd name="connsiteX12" fmla="*/ 62535 w 1334080"/>
                <a:gd name="connsiteY12" fmla="*/ 492 h 224772"/>
                <a:gd name="connsiteX0-1" fmla="*/ 74176 w 1345721"/>
                <a:gd name="connsiteY0-2" fmla="*/ 492 h 224772"/>
                <a:gd name="connsiteX1-3" fmla="*/ 345161 w 1345721"/>
                <a:gd name="connsiteY1-4" fmla="*/ 46902 h 224772"/>
                <a:gd name="connsiteX2-5" fmla="*/ 678681 w 1345721"/>
                <a:gd name="connsiteY2-6" fmla="*/ 46902 h 224772"/>
                <a:gd name="connsiteX3-7" fmla="*/ 1012201 w 1345721"/>
                <a:gd name="connsiteY3-8" fmla="*/ 46902 h 224772"/>
                <a:gd name="connsiteX4-9" fmla="*/ 1345721 w 1345721"/>
                <a:gd name="connsiteY4-10" fmla="*/ 46902 h 224772"/>
                <a:gd name="connsiteX5-11" fmla="*/ 1345721 w 1345721"/>
                <a:gd name="connsiteY5-12" fmla="*/ 177870 h 224772"/>
                <a:gd name="connsiteX6-13" fmla="*/ 1012201 w 1345721"/>
                <a:gd name="connsiteY6-14" fmla="*/ 177870 h 224772"/>
                <a:gd name="connsiteX7-15" fmla="*/ 678681 w 1345721"/>
                <a:gd name="connsiteY7-16" fmla="*/ 177870 h 224772"/>
                <a:gd name="connsiteX8-17" fmla="*/ 345161 w 1345721"/>
                <a:gd name="connsiteY8-18" fmla="*/ 177870 h 224772"/>
                <a:gd name="connsiteX9-19" fmla="*/ 74176 w 1345721"/>
                <a:gd name="connsiteY9-20" fmla="*/ 131460 h 224772"/>
                <a:gd name="connsiteX10-21" fmla="*/ 11641 w 1345721"/>
                <a:gd name="connsiteY10-22" fmla="*/ 177870 h 224772"/>
                <a:gd name="connsiteX11-23" fmla="*/ 11641 w 1345721"/>
                <a:gd name="connsiteY11-24" fmla="*/ 46902 h 224772"/>
                <a:gd name="connsiteX12-25" fmla="*/ 74176 w 1345721"/>
                <a:gd name="connsiteY12-26" fmla="*/ 492 h 224772"/>
                <a:gd name="connsiteX0-27" fmla="*/ 75308 w 1346853"/>
                <a:gd name="connsiteY0-28" fmla="*/ 492 h 224772"/>
                <a:gd name="connsiteX1-29" fmla="*/ 346293 w 1346853"/>
                <a:gd name="connsiteY1-30" fmla="*/ 46902 h 224772"/>
                <a:gd name="connsiteX2-31" fmla="*/ 679813 w 1346853"/>
                <a:gd name="connsiteY2-32" fmla="*/ 46902 h 224772"/>
                <a:gd name="connsiteX3-33" fmla="*/ 1013333 w 1346853"/>
                <a:gd name="connsiteY3-34" fmla="*/ 46902 h 224772"/>
                <a:gd name="connsiteX4-35" fmla="*/ 1346853 w 1346853"/>
                <a:gd name="connsiteY4-36" fmla="*/ 46902 h 224772"/>
                <a:gd name="connsiteX5-37" fmla="*/ 1346853 w 1346853"/>
                <a:gd name="connsiteY5-38" fmla="*/ 177870 h 224772"/>
                <a:gd name="connsiteX6-39" fmla="*/ 1013333 w 1346853"/>
                <a:gd name="connsiteY6-40" fmla="*/ 177870 h 224772"/>
                <a:gd name="connsiteX7-41" fmla="*/ 679813 w 1346853"/>
                <a:gd name="connsiteY7-42" fmla="*/ 177870 h 224772"/>
                <a:gd name="connsiteX8-43" fmla="*/ 346293 w 1346853"/>
                <a:gd name="connsiteY8-44" fmla="*/ 177870 h 224772"/>
                <a:gd name="connsiteX9-45" fmla="*/ 75308 w 1346853"/>
                <a:gd name="connsiteY9-46" fmla="*/ 131460 h 224772"/>
                <a:gd name="connsiteX10-47" fmla="*/ 12773 w 1346853"/>
                <a:gd name="connsiteY10-48" fmla="*/ 177870 h 224772"/>
                <a:gd name="connsiteX11-49" fmla="*/ 12773 w 1346853"/>
                <a:gd name="connsiteY11-50" fmla="*/ 46902 h 224772"/>
                <a:gd name="connsiteX12-51" fmla="*/ 75308 w 1346853"/>
                <a:gd name="connsiteY12-52" fmla="*/ 492 h 224772"/>
                <a:gd name="connsiteX0-53" fmla="*/ 75308 w 1353203"/>
                <a:gd name="connsiteY0-54" fmla="*/ 492 h 224772"/>
                <a:gd name="connsiteX1-55" fmla="*/ 346293 w 1353203"/>
                <a:gd name="connsiteY1-56" fmla="*/ 46902 h 224772"/>
                <a:gd name="connsiteX2-57" fmla="*/ 679813 w 1353203"/>
                <a:gd name="connsiteY2-58" fmla="*/ 46902 h 224772"/>
                <a:gd name="connsiteX3-59" fmla="*/ 1013333 w 1353203"/>
                <a:gd name="connsiteY3-60" fmla="*/ 46902 h 224772"/>
                <a:gd name="connsiteX4-61" fmla="*/ 1346853 w 1353203"/>
                <a:gd name="connsiteY4-62" fmla="*/ 46902 h 224772"/>
                <a:gd name="connsiteX5-63" fmla="*/ 1346853 w 1353203"/>
                <a:gd name="connsiteY5-64" fmla="*/ 177870 h 224772"/>
                <a:gd name="connsiteX6-65" fmla="*/ 1013333 w 1353203"/>
                <a:gd name="connsiteY6-66" fmla="*/ 177870 h 224772"/>
                <a:gd name="connsiteX7-67" fmla="*/ 679813 w 1353203"/>
                <a:gd name="connsiteY7-68" fmla="*/ 177870 h 224772"/>
                <a:gd name="connsiteX8-69" fmla="*/ 346293 w 1353203"/>
                <a:gd name="connsiteY8-70" fmla="*/ 177870 h 224772"/>
                <a:gd name="connsiteX9-71" fmla="*/ 75308 w 1353203"/>
                <a:gd name="connsiteY9-72" fmla="*/ 131460 h 224772"/>
                <a:gd name="connsiteX10-73" fmla="*/ 12773 w 1353203"/>
                <a:gd name="connsiteY10-74" fmla="*/ 177870 h 224772"/>
                <a:gd name="connsiteX11-75" fmla="*/ 12773 w 1353203"/>
                <a:gd name="connsiteY11-76" fmla="*/ 46902 h 224772"/>
                <a:gd name="connsiteX12-77" fmla="*/ 75308 w 1353203"/>
                <a:gd name="connsiteY12-78" fmla="*/ 492 h 224772"/>
                <a:gd name="connsiteX0-79" fmla="*/ 75308 w 1355870"/>
                <a:gd name="connsiteY0-80" fmla="*/ 492 h 224772"/>
                <a:gd name="connsiteX1-81" fmla="*/ 346293 w 1355870"/>
                <a:gd name="connsiteY1-82" fmla="*/ 46902 h 224772"/>
                <a:gd name="connsiteX2-83" fmla="*/ 679813 w 1355870"/>
                <a:gd name="connsiteY2-84" fmla="*/ 46902 h 224772"/>
                <a:gd name="connsiteX3-85" fmla="*/ 1013333 w 1355870"/>
                <a:gd name="connsiteY3-86" fmla="*/ 46902 h 224772"/>
                <a:gd name="connsiteX4-87" fmla="*/ 1346853 w 1355870"/>
                <a:gd name="connsiteY4-88" fmla="*/ 46902 h 224772"/>
                <a:gd name="connsiteX5-89" fmla="*/ 1346853 w 1355870"/>
                <a:gd name="connsiteY5-90" fmla="*/ 177870 h 224772"/>
                <a:gd name="connsiteX6-91" fmla="*/ 1013333 w 1355870"/>
                <a:gd name="connsiteY6-92" fmla="*/ 177870 h 224772"/>
                <a:gd name="connsiteX7-93" fmla="*/ 679813 w 1355870"/>
                <a:gd name="connsiteY7-94" fmla="*/ 177870 h 224772"/>
                <a:gd name="connsiteX8-95" fmla="*/ 346293 w 1355870"/>
                <a:gd name="connsiteY8-96" fmla="*/ 177870 h 224772"/>
                <a:gd name="connsiteX9-97" fmla="*/ 75308 w 1355870"/>
                <a:gd name="connsiteY9-98" fmla="*/ 131460 h 224772"/>
                <a:gd name="connsiteX10-99" fmla="*/ 12773 w 1355870"/>
                <a:gd name="connsiteY10-100" fmla="*/ 177870 h 224772"/>
                <a:gd name="connsiteX11-101" fmla="*/ 12773 w 1355870"/>
                <a:gd name="connsiteY11-102" fmla="*/ 46902 h 224772"/>
                <a:gd name="connsiteX12-103" fmla="*/ 75308 w 1355870"/>
                <a:gd name="connsiteY12-104" fmla="*/ 492 h 224772"/>
                <a:gd name="connsiteX0-105" fmla="*/ 73188 w 1353750"/>
                <a:gd name="connsiteY0-106" fmla="*/ 492 h 224772"/>
                <a:gd name="connsiteX1-107" fmla="*/ 344173 w 1353750"/>
                <a:gd name="connsiteY1-108" fmla="*/ 46902 h 224772"/>
                <a:gd name="connsiteX2-109" fmla="*/ 677693 w 1353750"/>
                <a:gd name="connsiteY2-110" fmla="*/ 46902 h 224772"/>
                <a:gd name="connsiteX3-111" fmla="*/ 1011213 w 1353750"/>
                <a:gd name="connsiteY3-112" fmla="*/ 46902 h 224772"/>
                <a:gd name="connsiteX4-113" fmla="*/ 1344733 w 1353750"/>
                <a:gd name="connsiteY4-114" fmla="*/ 46902 h 224772"/>
                <a:gd name="connsiteX5-115" fmla="*/ 1344733 w 1353750"/>
                <a:gd name="connsiteY5-116" fmla="*/ 177870 h 224772"/>
                <a:gd name="connsiteX6-117" fmla="*/ 1011213 w 1353750"/>
                <a:gd name="connsiteY6-118" fmla="*/ 177870 h 224772"/>
                <a:gd name="connsiteX7-119" fmla="*/ 677693 w 1353750"/>
                <a:gd name="connsiteY7-120" fmla="*/ 177870 h 224772"/>
                <a:gd name="connsiteX8-121" fmla="*/ 344173 w 1353750"/>
                <a:gd name="connsiteY8-122" fmla="*/ 177870 h 224772"/>
                <a:gd name="connsiteX9-123" fmla="*/ 73188 w 1353750"/>
                <a:gd name="connsiteY9-124" fmla="*/ 131460 h 224772"/>
                <a:gd name="connsiteX10-125" fmla="*/ 10653 w 1353750"/>
                <a:gd name="connsiteY10-126" fmla="*/ 177870 h 224772"/>
                <a:gd name="connsiteX11-127" fmla="*/ 10653 w 1353750"/>
                <a:gd name="connsiteY11-128" fmla="*/ 46902 h 224772"/>
                <a:gd name="connsiteX12-129" fmla="*/ 73188 w 1353750"/>
                <a:gd name="connsiteY12-130" fmla="*/ 492 h 224772"/>
                <a:gd name="connsiteX0-131" fmla="*/ 68993 w 1349555"/>
                <a:gd name="connsiteY0-132" fmla="*/ 492 h 224772"/>
                <a:gd name="connsiteX1-133" fmla="*/ 339978 w 1349555"/>
                <a:gd name="connsiteY1-134" fmla="*/ 46902 h 224772"/>
                <a:gd name="connsiteX2-135" fmla="*/ 673498 w 1349555"/>
                <a:gd name="connsiteY2-136" fmla="*/ 46902 h 224772"/>
                <a:gd name="connsiteX3-137" fmla="*/ 1007018 w 1349555"/>
                <a:gd name="connsiteY3-138" fmla="*/ 46902 h 224772"/>
                <a:gd name="connsiteX4-139" fmla="*/ 1340538 w 1349555"/>
                <a:gd name="connsiteY4-140" fmla="*/ 46902 h 224772"/>
                <a:gd name="connsiteX5-141" fmla="*/ 1340538 w 1349555"/>
                <a:gd name="connsiteY5-142" fmla="*/ 177870 h 224772"/>
                <a:gd name="connsiteX6-143" fmla="*/ 1007018 w 1349555"/>
                <a:gd name="connsiteY6-144" fmla="*/ 177870 h 224772"/>
                <a:gd name="connsiteX7-145" fmla="*/ 673498 w 1349555"/>
                <a:gd name="connsiteY7-146" fmla="*/ 177870 h 224772"/>
                <a:gd name="connsiteX8-147" fmla="*/ 339978 w 1349555"/>
                <a:gd name="connsiteY8-148" fmla="*/ 177870 h 224772"/>
                <a:gd name="connsiteX9-149" fmla="*/ 68993 w 1349555"/>
                <a:gd name="connsiteY9-150" fmla="*/ 131460 h 224772"/>
                <a:gd name="connsiteX10-151" fmla="*/ 6458 w 1349555"/>
                <a:gd name="connsiteY10-152" fmla="*/ 177870 h 224772"/>
                <a:gd name="connsiteX11-153" fmla="*/ 6458 w 1349555"/>
                <a:gd name="connsiteY11-154" fmla="*/ 46902 h 224772"/>
                <a:gd name="connsiteX12-155" fmla="*/ 68993 w 1349555"/>
                <a:gd name="connsiteY12-156" fmla="*/ 492 h 224772"/>
                <a:gd name="connsiteX0-157" fmla="*/ 75944 w 1356506"/>
                <a:gd name="connsiteY0-158" fmla="*/ 492 h 224772"/>
                <a:gd name="connsiteX1-159" fmla="*/ 346929 w 1356506"/>
                <a:gd name="connsiteY1-160" fmla="*/ 46902 h 224772"/>
                <a:gd name="connsiteX2-161" fmla="*/ 680449 w 1356506"/>
                <a:gd name="connsiteY2-162" fmla="*/ 46902 h 224772"/>
                <a:gd name="connsiteX3-163" fmla="*/ 1013969 w 1356506"/>
                <a:gd name="connsiteY3-164" fmla="*/ 46902 h 224772"/>
                <a:gd name="connsiteX4-165" fmla="*/ 1347489 w 1356506"/>
                <a:gd name="connsiteY4-166" fmla="*/ 46902 h 224772"/>
                <a:gd name="connsiteX5-167" fmla="*/ 1347489 w 1356506"/>
                <a:gd name="connsiteY5-168" fmla="*/ 177870 h 224772"/>
                <a:gd name="connsiteX6-169" fmla="*/ 1013969 w 1356506"/>
                <a:gd name="connsiteY6-170" fmla="*/ 177870 h 224772"/>
                <a:gd name="connsiteX7-171" fmla="*/ 680449 w 1356506"/>
                <a:gd name="connsiteY7-172" fmla="*/ 177870 h 224772"/>
                <a:gd name="connsiteX8-173" fmla="*/ 346929 w 1356506"/>
                <a:gd name="connsiteY8-174" fmla="*/ 177870 h 224772"/>
                <a:gd name="connsiteX9-175" fmla="*/ 75944 w 1356506"/>
                <a:gd name="connsiteY9-176" fmla="*/ 131460 h 224772"/>
                <a:gd name="connsiteX10-177" fmla="*/ 13409 w 1356506"/>
                <a:gd name="connsiteY10-178" fmla="*/ 177870 h 224772"/>
                <a:gd name="connsiteX11-179" fmla="*/ 13409 w 1356506"/>
                <a:gd name="connsiteY11-180" fmla="*/ 46902 h 224772"/>
                <a:gd name="connsiteX12-181" fmla="*/ 75944 w 1356506"/>
                <a:gd name="connsiteY12-182" fmla="*/ 492 h 2247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356506" h="224772">
                  <a:moveTo>
                    <a:pt x="75944" y="492"/>
                  </a:moveTo>
                  <a:cubicBezTo>
                    <a:pt x="166272" y="-10853"/>
                    <a:pt x="256601" y="178913"/>
                    <a:pt x="346929" y="46902"/>
                  </a:cubicBezTo>
                  <a:cubicBezTo>
                    <a:pt x="458102" y="-115572"/>
                    <a:pt x="569276" y="209376"/>
                    <a:pt x="680449" y="46902"/>
                  </a:cubicBezTo>
                  <a:cubicBezTo>
                    <a:pt x="791622" y="-115572"/>
                    <a:pt x="902796" y="209376"/>
                    <a:pt x="1013969" y="46902"/>
                  </a:cubicBezTo>
                  <a:cubicBezTo>
                    <a:pt x="1125142" y="-115572"/>
                    <a:pt x="1236316" y="209376"/>
                    <a:pt x="1347489" y="46902"/>
                  </a:cubicBezTo>
                  <a:cubicBezTo>
                    <a:pt x="1357014" y="86492"/>
                    <a:pt x="1361777" y="126083"/>
                    <a:pt x="1347489" y="177870"/>
                  </a:cubicBezTo>
                  <a:cubicBezTo>
                    <a:pt x="1236316" y="340344"/>
                    <a:pt x="1125142" y="15396"/>
                    <a:pt x="1013969" y="177870"/>
                  </a:cubicBezTo>
                  <a:cubicBezTo>
                    <a:pt x="902796" y="340344"/>
                    <a:pt x="791622" y="15396"/>
                    <a:pt x="680449" y="177870"/>
                  </a:cubicBezTo>
                  <a:cubicBezTo>
                    <a:pt x="569276" y="340344"/>
                    <a:pt x="458102" y="15396"/>
                    <a:pt x="346929" y="177870"/>
                  </a:cubicBezTo>
                  <a:cubicBezTo>
                    <a:pt x="256601" y="309881"/>
                    <a:pt x="166272" y="120115"/>
                    <a:pt x="75944" y="131460"/>
                  </a:cubicBezTo>
                  <a:cubicBezTo>
                    <a:pt x="55099" y="134079"/>
                    <a:pt x="34254" y="147406"/>
                    <a:pt x="13409" y="177870"/>
                  </a:cubicBezTo>
                  <a:cubicBezTo>
                    <a:pt x="-3259" y="97623"/>
                    <a:pt x="-5641" y="102755"/>
                    <a:pt x="13409" y="46902"/>
                  </a:cubicBezTo>
                  <a:cubicBezTo>
                    <a:pt x="34254" y="16438"/>
                    <a:pt x="55099" y="3111"/>
                    <a:pt x="75944" y="492"/>
                  </a:cubicBezTo>
                  <a:close/>
                </a:path>
              </a:pathLst>
            </a:custGeom>
            <a:solidFill>
              <a:srgbClr val="B9DAF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1" name="图片 2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5868">
            <a:off x="1546274" y="225244"/>
            <a:ext cx="1009230" cy="853281"/>
          </a:xfrm>
          <a:prstGeom prst="rect">
            <a:avLst/>
          </a:pr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sp>
        <p:nvSpPr>
          <p:cNvPr id="38" name="矩形 37"/>
          <p:cNvSpPr/>
          <p:nvPr>
            <p:custDataLst>
              <p:tags r:id="rId7"/>
            </p:custDataLst>
          </p:nvPr>
        </p:nvSpPr>
        <p:spPr>
          <a:xfrm>
            <a:off x="804545" y="2132965"/>
            <a:ext cx="3213100" cy="3251200"/>
          </a:xfrm>
          <a:prstGeom prst="rect">
            <a:avLst/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676910" y="2132965"/>
            <a:ext cx="597090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不要慌张，发现周围有人时立即呼救</a:t>
            </a:r>
          </a:p>
          <a:p>
            <a:pPr marL="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放松全身，让身体飘浮在水面上，将头部浮出水面，用脚踢水，防止体力丧失，等待救援</a:t>
            </a: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2342" y="2214335"/>
            <a:ext cx="4318807" cy="2429329"/>
          </a:xfrm>
          <a:prstGeom prst="rect">
            <a:avLst/>
          </a:prstGeom>
        </p:spPr>
      </p:pic>
      <p:grpSp>
        <p:nvGrpSpPr>
          <p:cNvPr id="17" name="组合 16"/>
          <p:cNvGrpSpPr/>
          <p:nvPr>
            <p:custDataLst>
              <p:tags r:id="rId10"/>
            </p:custDataLst>
          </p:nvPr>
        </p:nvGrpSpPr>
        <p:grpSpPr>
          <a:xfrm>
            <a:off x="3600450" y="726443"/>
            <a:ext cx="4706620" cy="757552"/>
            <a:chOff x="4037235" y="986675"/>
            <a:chExt cx="5185233" cy="793630"/>
          </a:xfrm>
        </p:grpSpPr>
        <p:sp>
          <p:nvSpPr>
            <p:cNvPr id="18" name="矩形: 圆角 12"/>
            <p:cNvSpPr/>
            <p:nvPr>
              <p:custDataLst>
                <p:tags r:id="rId11"/>
              </p:custDataLst>
            </p:nvPr>
          </p:nvSpPr>
          <p:spPr>
            <a:xfrm>
              <a:off x="4037235" y="986675"/>
              <a:ext cx="5185233" cy="793630"/>
            </a:xfrm>
            <a:prstGeom prst="roundRect">
              <a:avLst/>
            </a:prstGeom>
            <a:solidFill>
              <a:srgbClr val="4AAB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12"/>
              </p:custDataLst>
            </p:nvPr>
          </p:nvSpPr>
          <p:spPr>
            <a:xfrm>
              <a:off x="4320610" y="1006630"/>
              <a:ext cx="4797597" cy="7404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4000" dirty="0">
                  <a:solidFill>
                    <a:schemeClr val="tx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溺水时的自救办法</a:t>
              </a: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矩形 157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8235" y="0"/>
            <a:ext cx="2397921" cy="557212"/>
          </a:xfrm>
          <a:custGeom>
            <a:avLst/>
            <a:gdLst>
              <a:gd name="connsiteX0" fmla="*/ 6871 w 2397921"/>
              <a:gd name="connsiteY0" fmla="*/ 0 h 557212"/>
              <a:gd name="connsiteX1" fmla="*/ 2036101 w 2397921"/>
              <a:gd name="connsiteY1" fmla="*/ 0 h 557212"/>
              <a:gd name="connsiteX2" fmla="*/ 2149746 w 2397921"/>
              <a:gd name="connsiteY2" fmla="*/ 81891 h 557212"/>
              <a:gd name="connsiteX3" fmla="*/ 2230767 w 2397921"/>
              <a:gd name="connsiteY3" fmla="*/ 130504 h 557212"/>
              <a:gd name="connsiteX4" fmla="*/ 2252373 w 2397921"/>
              <a:gd name="connsiteY4" fmla="*/ 152109 h 557212"/>
              <a:gd name="connsiteX5" fmla="*/ 2300985 w 2397921"/>
              <a:gd name="connsiteY5" fmla="*/ 179116 h 557212"/>
              <a:gd name="connsiteX6" fmla="*/ 2317189 w 2397921"/>
              <a:gd name="connsiteY6" fmla="*/ 200721 h 557212"/>
              <a:gd name="connsiteX7" fmla="*/ 2397921 w 2397921"/>
              <a:gd name="connsiteY7" fmla="*/ 328030 h 557212"/>
              <a:gd name="connsiteX8" fmla="*/ 2397921 w 2397921"/>
              <a:gd name="connsiteY8" fmla="*/ 482731 h 557212"/>
              <a:gd name="connsiteX9" fmla="*/ 2165951 w 2397921"/>
              <a:gd name="connsiteY9" fmla="*/ 546409 h 557212"/>
              <a:gd name="connsiteX10" fmla="*/ 2106535 w 2397921"/>
              <a:gd name="connsiteY10" fmla="*/ 546409 h 557212"/>
              <a:gd name="connsiteX11" fmla="*/ 1782453 w 2397921"/>
              <a:gd name="connsiteY11" fmla="*/ 557212 h 557212"/>
              <a:gd name="connsiteX12" fmla="*/ 1723038 w 2397921"/>
              <a:gd name="connsiteY12" fmla="*/ 535607 h 557212"/>
              <a:gd name="connsiteX13" fmla="*/ 1706834 w 2397921"/>
              <a:gd name="connsiteY13" fmla="*/ 524804 h 557212"/>
              <a:gd name="connsiteX14" fmla="*/ 1663623 w 2397921"/>
              <a:gd name="connsiteY14" fmla="*/ 514001 h 557212"/>
              <a:gd name="connsiteX15" fmla="*/ 1415160 w 2397921"/>
              <a:gd name="connsiteY15" fmla="*/ 254735 h 557212"/>
              <a:gd name="connsiteX16" fmla="*/ 1388153 w 2397921"/>
              <a:gd name="connsiteY16" fmla="*/ 184517 h 557212"/>
              <a:gd name="connsiteX17" fmla="*/ 1361146 w 2397921"/>
              <a:gd name="connsiteY17" fmla="*/ 157510 h 557212"/>
              <a:gd name="connsiteX18" fmla="*/ 1177499 w 2397921"/>
              <a:gd name="connsiteY18" fmla="*/ 44082 h 557212"/>
              <a:gd name="connsiteX19" fmla="*/ 1101880 w 2397921"/>
              <a:gd name="connsiteY19" fmla="*/ 33279 h 557212"/>
              <a:gd name="connsiteX20" fmla="*/ 712981 w 2397921"/>
              <a:gd name="connsiteY20" fmla="*/ 168313 h 557212"/>
              <a:gd name="connsiteX21" fmla="*/ 658967 w 2397921"/>
              <a:gd name="connsiteY21" fmla="*/ 195320 h 557212"/>
              <a:gd name="connsiteX22" fmla="*/ 243062 w 2397921"/>
              <a:gd name="connsiteY22" fmla="*/ 314150 h 557212"/>
              <a:gd name="connsiteX23" fmla="*/ 0 w 2397921"/>
              <a:gd name="connsiteY23" fmla="*/ 292545 h 557212"/>
              <a:gd name="connsiteX24" fmla="*/ 0 w 2397921"/>
              <a:gd name="connsiteY24" fmla="*/ 206123 h 55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7921" h="557212">
                <a:moveTo>
                  <a:pt x="6871" y="0"/>
                </a:moveTo>
                <a:lnTo>
                  <a:pt x="2036101" y="0"/>
                </a:lnTo>
                <a:lnTo>
                  <a:pt x="2149746" y="81891"/>
                </a:lnTo>
                <a:cubicBezTo>
                  <a:pt x="2219300" y="128260"/>
                  <a:pt x="2189929" y="116891"/>
                  <a:pt x="2230767" y="130504"/>
                </a:cubicBezTo>
                <a:cubicBezTo>
                  <a:pt x="2237969" y="137705"/>
                  <a:pt x="2244333" y="145856"/>
                  <a:pt x="2252373" y="152109"/>
                </a:cubicBezTo>
                <a:cubicBezTo>
                  <a:pt x="2264581" y="161604"/>
                  <a:pt x="2286635" y="171941"/>
                  <a:pt x="2300985" y="179116"/>
                </a:cubicBezTo>
                <a:lnTo>
                  <a:pt x="2317189" y="200721"/>
                </a:lnTo>
                <a:lnTo>
                  <a:pt x="2397921" y="328030"/>
                </a:lnTo>
                <a:lnTo>
                  <a:pt x="2397921" y="482731"/>
                </a:lnTo>
                <a:lnTo>
                  <a:pt x="2165951" y="546409"/>
                </a:lnTo>
                <a:lnTo>
                  <a:pt x="2106535" y="546409"/>
                </a:lnTo>
                <a:lnTo>
                  <a:pt x="1782453" y="557212"/>
                </a:lnTo>
                <a:cubicBezTo>
                  <a:pt x="1762648" y="550010"/>
                  <a:pt x="1742408" y="543908"/>
                  <a:pt x="1723038" y="535607"/>
                </a:cubicBezTo>
                <a:cubicBezTo>
                  <a:pt x="1717071" y="533049"/>
                  <a:pt x="1712766" y="527440"/>
                  <a:pt x="1706834" y="524804"/>
                </a:cubicBezTo>
                <a:cubicBezTo>
                  <a:pt x="1679966" y="512863"/>
                  <a:pt x="1682981" y="514001"/>
                  <a:pt x="1663623" y="514001"/>
                </a:cubicBezTo>
                <a:lnTo>
                  <a:pt x="1415160" y="254735"/>
                </a:lnTo>
                <a:cubicBezTo>
                  <a:pt x="1407113" y="227913"/>
                  <a:pt x="1405921" y="204824"/>
                  <a:pt x="1388153" y="184517"/>
                </a:cubicBezTo>
                <a:cubicBezTo>
                  <a:pt x="1379769" y="174936"/>
                  <a:pt x="1361146" y="157510"/>
                  <a:pt x="1361146" y="157510"/>
                </a:cubicBezTo>
                <a:lnTo>
                  <a:pt x="1177499" y="44082"/>
                </a:lnTo>
                <a:cubicBezTo>
                  <a:pt x="1120099" y="31326"/>
                  <a:pt x="1145487" y="33279"/>
                  <a:pt x="1101880" y="33279"/>
                </a:cubicBezTo>
                <a:lnTo>
                  <a:pt x="712981" y="168313"/>
                </a:lnTo>
                <a:lnTo>
                  <a:pt x="658967" y="195320"/>
                </a:lnTo>
                <a:lnTo>
                  <a:pt x="243062" y="314150"/>
                </a:lnTo>
                <a:lnTo>
                  <a:pt x="0" y="292545"/>
                </a:lnTo>
                <a:lnTo>
                  <a:pt x="0" y="206123"/>
                </a:lnTo>
                <a:close/>
              </a:path>
            </a:pathLst>
          </a:custGeom>
        </p:spPr>
      </p:pic>
      <p:grpSp>
        <p:nvGrpSpPr>
          <p:cNvPr id="29" name="组合 28"/>
          <p:cNvGrpSpPr/>
          <p:nvPr>
            <p:custDataLst>
              <p:tags r:id="rId3"/>
            </p:custDataLst>
          </p:nvPr>
        </p:nvGrpSpPr>
        <p:grpSpPr>
          <a:xfrm>
            <a:off x="150678" y="6553988"/>
            <a:ext cx="11890645" cy="131656"/>
            <a:chOff x="114300" y="6612044"/>
            <a:chExt cx="11890645" cy="131656"/>
          </a:xfrm>
        </p:grpSpPr>
        <p:grpSp>
          <p:nvGrpSpPr>
            <p:cNvPr id="159" name="组合 158"/>
            <p:cNvGrpSpPr/>
            <p:nvPr>
              <p:custDataLst>
                <p:tags r:id="rId13"/>
              </p:custDataLst>
            </p:nvPr>
          </p:nvGrpSpPr>
          <p:grpSpPr>
            <a:xfrm>
              <a:off x="114300" y="6612044"/>
              <a:ext cx="10385768" cy="131656"/>
              <a:chOff x="91368" y="6650248"/>
              <a:chExt cx="10385768" cy="131656"/>
            </a:xfrm>
            <a:solidFill>
              <a:srgbClr val="B9DAFC"/>
            </a:solidFill>
          </p:grpSpPr>
          <p:sp>
            <p:nvSpPr>
              <p:cNvPr id="160" name="任意多边形: 形状 159"/>
              <p:cNvSpPr/>
              <p:nvPr>
                <p:custDataLst>
                  <p:tags r:id="rId15"/>
                </p:custDataLst>
              </p:nvPr>
            </p:nvSpPr>
            <p:spPr>
              <a:xfrm>
                <a:off x="91368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任意多边形: 形状 160"/>
              <p:cNvSpPr/>
              <p:nvPr>
                <p:custDataLst>
                  <p:tags r:id="rId16"/>
                </p:custDataLst>
              </p:nvPr>
            </p:nvSpPr>
            <p:spPr>
              <a:xfrm>
                <a:off x="1596245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任意多边形: 形状 161"/>
              <p:cNvSpPr/>
              <p:nvPr>
                <p:custDataLst>
                  <p:tags r:id="rId17"/>
                </p:custDataLst>
              </p:nvPr>
            </p:nvSpPr>
            <p:spPr>
              <a:xfrm>
                <a:off x="3101122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任意多边形: 形状 162"/>
              <p:cNvSpPr/>
              <p:nvPr>
                <p:custDataLst>
                  <p:tags r:id="rId18"/>
                </p:custDataLst>
              </p:nvPr>
            </p:nvSpPr>
            <p:spPr>
              <a:xfrm>
                <a:off x="4605999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任意多边形: 形状 163"/>
              <p:cNvSpPr/>
              <p:nvPr>
                <p:custDataLst>
                  <p:tags r:id="rId19"/>
                </p:custDataLst>
              </p:nvPr>
            </p:nvSpPr>
            <p:spPr>
              <a:xfrm>
                <a:off x="6110876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任意多边形: 形状 164"/>
              <p:cNvSpPr/>
              <p:nvPr>
                <p:custDataLst>
                  <p:tags r:id="rId20"/>
                </p:custDataLst>
              </p:nvPr>
            </p:nvSpPr>
            <p:spPr>
              <a:xfrm>
                <a:off x="7615753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任意多边形: 形状 165"/>
              <p:cNvSpPr/>
              <p:nvPr>
                <p:custDataLst>
                  <p:tags r:id="rId21"/>
                </p:custDataLst>
              </p:nvPr>
            </p:nvSpPr>
            <p:spPr>
              <a:xfrm>
                <a:off x="9120630" y="6650248"/>
                <a:ext cx="1356506" cy="131656"/>
              </a:xfrm>
              <a:custGeom>
                <a:avLst/>
                <a:gdLst>
                  <a:gd name="connsiteX0" fmla="*/ 62535 w 1334080"/>
                  <a:gd name="connsiteY0" fmla="*/ 492 h 224772"/>
                  <a:gd name="connsiteX1" fmla="*/ 333520 w 1334080"/>
                  <a:gd name="connsiteY1" fmla="*/ 46902 h 224772"/>
                  <a:gd name="connsiteX2" fmla="*/ 667040 w 1334080"/>
                  <a:gd name="connsiteY2" fmla="*/ 46902 h 224772"/>
                  <a:gd name="connsiteX3" fmla="*/ 1000560 w 1334080"/>
                  <a:gd name="connsiteY3" fmla="*/ 46902 h 224772"/>
                  <a:gd name="connsiteX4" fmla="*/ 1334080 w 1334080"/>
                  <a:gd name="connsiteY4" fmla="*/ 46902 h 224772"/>
                  <a:gd name="connsiteX5" fmla="*/ 1334080 w 1334080"/>
                  <a:gd name="connsiteY5" fmla="*/ 177870 h 224772"/>
                  <a:gd name="connsiteX6" fmla="*/ 1000560 w 1334080"/>
                  <a:gd name="connsiteY6" fmla="*/ 177870 h 224772"/>
                  <a:gd name="connsiteX7" fmla="*/ 667040 w 1334080"/>
                  <a:gd name="connsiteY7" fmla="*/ 177870 h 224772"/>
                  <a:gd name="connsiteX8" fmla="*/ 333520 w 1334080"/>
                  <a:gd name="connsiteY8" fmla="*/ 177870 h 224772"/>
                  <a:gd name="connsiteX9" fmla="*/ 62535 w 1334080"/>
                  <a:gd name="connsiteY9" fmla="*/ 131460 h 224772"/>
                  <a:gd name="connsiteX10" fmla="*/ 0 w 1334080"/>
                  <a:gd name="connsiteY10" fmla="*/ 177870 h 224772"/>
                  <a:gd name="connsiteX11" fmla="*/ 0 w 1334080"/>
                  <a:gd name="connsiteY11" fmla="*/ 46902 h 224772"/>
                  <a:gd name="connsiteX12" fmla="*/ 62535 w 1334080"/>
                  <a:gd name="connsiteY12" fmla="*/ 492 h 224772"/>
                  <a:gd name="connsiteX0-1" fmla="*/ 74176 w 1345721"/>
                  <a:gd name="connsiteY0-2" fmla="*/ 492 h 224772"/>
                  <a:gd name="connsiteX1-3" fmla="*/ 345161 w 1345721"/>
                  <a:gd name="connsiteY1-4" fmla="*/ 46902 h 224772"/>
                  <a:gd name="connsiteX2-5" fmla="*/ 678681 w 1345721"/>
                  <a:gd name="connsiteY2-6" fmla="*/ 46902 h 224772"/>
                  <a:gd name="connsiteX3-7" fmla="*/ 1012201 w 1345721"/>
                  <a:gd name="connsiteY3-8" fmla="*/ 46902 h 224772"/>
                  <a:gd name="connsiteX4-9" fmla="*/ 1345721 w 1345721"/>
                  <a:gd name="connsiteY4-10" fmla="*/ 46902 h 224772"/>
                  <a:gd name="connsiteX5-11" fmla="*/ 1345721 w 1345721"/>
                  <a:gd name="connsiteY5-12" fmla="*/ 177870 h 224772"/>
                  <a:gd name="connsiteX6-13" fmla="*/ 1012201 w 1345721"/>
                  <a:gd name="connsiteY6-14" fmla="*/ 177870 h 224772"/>
                  <a:gd name="connsiteX7-15" fmla="*/ 678681 w 1345721"/>
                  <a:gd name="connsiteY7-16" fmla="*/ 177870 h 224772"/>
                  <a:gd name="connsiteX8-17" fmla="*/ 345161 w 1345721"/>
                  <a:gd name="connsiteY8-18" fmla="*/ 177870 h 224772"/>
                  <a:gd name="connsiteX9-19" fmla="*/ 74176 w 1345721"/>
                  <a:gd name="connsiteY9-20" fmla="*/ 131460 h 224772"/>
                  <a:gd name="connsiteX10-21" fmla="*/ 11641 w 1345721"/>
                  <a:gd name="connsiteY10-22" fmla="*/ 177870 h 224772"/>
                  <a:gd name="connsiteX11-23" fmla="*/ 11641 w 1345721"/>
                  <a:gd name="connsiteY11-24" fmla="*/ 46902 h 224772"/>
                  <a:gd name="connsiteX12-25" fmla="*/ 74176 w 1345721"/>
                  <a:gd name="connsiteY12-26" fmla="*/ 492 h 224772"/>
                  <a:gd name="connsiteX0-27" fmla="*/ 75308 w 1346853"/>
                  <a:gd name="connsiteY0-28" fmla="*/ 492 h 224772"/>
                  <a:gd name="connsiteX1-29" fmla="*/ 346293 w 1346853"/>
                  <a:gd name="connsiteY1-30" fmla="*/ 46902 h 224772"/>
                  <a:gd name="connsiteX2-31" fmla="*/ 679813 w 1346853"/>
                  <a:gd name="connsiteY2-32" fmla="*/ 46902 h 224772"/>
                  <a:gd name="connsiteX3-33" fmla="*/ 1013333 w 1346853"/>
                  <a:gd name="connsiteY3-34" fmla="*/ 46902 h 224772"/>
                  <a:gd name="connsiteX4-35" fmla="*/ 1346853 w 1346853"/>
                  <a:gd name="connsiteY4-36" fmla="*/ 46902 h 224772"/>
                  <a:gd name="connsiteX5-37" fmla="*/ 1346853 w 1346853"/>
                  <a:gd name="connsiteY5-38" fmla="*/ 177870 h 224772"/>
                  <a:gd name="connsiteX6-39" fmla="*/ 1013333 w 1346853"/>
                  <a:gd name="connsiteY6-40" fmla="*/ 177870 h 224772"/>
                  <a:gd name="connsiteX7-41" fmla="*/ 679813 w 1346853"/>
                  <a:gd name="connsiteY7-42" fmla="*/ 177870 h 224772"/>
                  <a:gd name="connsiteX8-43" fmla="*/ 346293 w 1346853"/>
                  <a:gd name="connsiteY8-44" fmla="*/ 177870 h 224772"/>
                  <a:gd name="connsiteX9-45" fmla="*/ 75308 w 1346853"/>
                  <a:gd name="connsiteY9-46" fmla="*/ 131460 h 224772"/>
                  <a:gd name="connsiteX10-47" fmla="*/ 12773 w 1346853"/>
                  <a:gd name="connsiteY10-48" fmla="*/ 177870 h 224772"/>
                  <a:gd name="connsiteX11-49" fmla="*/ 12773 w 1346853"/>
                  <a:gd name="connsiteY11-50" fmla="*/ 46902 h 224772"/>
                  <a:gd name="connsiteX12-51" fmla="*/ 75308 w 1346853"/>
                  <a:gd name="connsiteY12-52" fmla="*/ 492 h 224772"/>
                  <a:gd name="connsiteX0-53" fmla="*/ 75308 w 1353203"/>
                  <a:gd name="connsiteY0-54" fmla="*/ 492 h 224772"/>
                  <a:gd name="connsiteX1-55" fmla="*/ 346293 w 1353203"/>
                  <a:gd name="connsiteY1-56" fmla="*/ 46902 h 224772"/>
                  <a:gd name="connsiteX2-57" fmla="*/ 679813 w 1353203"/>
                  <a:gd name="connsiteY2-58" fmla="*/ 46902 h 224772"/>
                  <a:gd name="connsiteX3-59" fmla="*/ 1013333 w 1353203"/>
                  <a:gd name="connsiteY3-60" fmla="*/ 46902 h 224772"/>
                  <a:gd name="connsiteX4-61" fmla="*/ 1346853 w 1353203"/>
                  <a:gd name="connsiteY4-62" fmla="*/ 46902 h 224772"/>
                  <a:gd name="connsiteX5-63" fmla="*/ 1346853 w 1353203"/>
                  <a:gd name="connsiteY5-64" fmla="*/ 177870 h 224772"/>
                  <a:gd name="connsiteX6-65" fmla="*/ 1013333 w 1353203"/>
                  <a:gd name="connsiteY6-66" fmla="*/ 177870 h 224772"/>
                  <a:gd name="connsiteX7-67" fmla="*/ 679813 w 1353203"/>
                  <a:gd name="connsiteY7-68" fmla="*/ 177870 h 224772"/>
                  <a:gd name="connsiteX8-69" fmla="*/ 346293 w 1353203"/>
                  <a:gd name="connsiteY8-70" fmla="*/ 177870 h 224772"/>
                  <a:gd name="connsiteX9-71" fmla="*/ 75308 w 1353203"/>
                  <a:gd name="connsiteY9-72" fmla="*/ 131460 h 224772"/>
                  <a:gd name="connsiteX10-73" fmla="*/ 12773 w 1353203"/>
                  <a:gd name="connsiteY10-74" fmla="*/ 177870 h 224772"/>
                  <a:gd name="connsiteX11-75" fmla="*/ 12773 w 1353203"/>
                  <a:gd name="connsiteY11-76" fmla="*/ 46902 h 224772"/>
                  <a:gd name="connsiteX12-77" fmla="*/ 75308 w 1353203"/>
                  <a:gd name="connsiteY12-78" fmla="*/ 492 h 224772"/>
                  <a:gd name="connsiteX0-79" fmla="*/ 75308 w 1355870"/>
                  <a:gd name="connsiteY0-80" fmla="*/ 492 h 224772"/>
                  <a:gd name="connsiteX1-81" fmla="*/ 346293 w 1355870"/>
                  <a:gd name="connsiteY1-82" fmla="*/ 46902 h 224772"/>
                  <a:gd name="connsiteX2-83" fmla="*/ 679813 w 1355870"/>
                  <a:gd name="connsiteY2-84" fmla="*/ 46902 h 224772"/>
                  <a:gd name="connsiteX3-85" fmla="*/ 1013333 w 1355870"/>
                  <a:gd name="connsiteY3-86" fmla="*/ 46902 h 224772"/>
                  <a:gd name="connsiteX4-87" fmla="*/ 1346853 w 1355870"/>
                  <a:gd name="connsiteY4-88" fmla="*/ 46902 h 224772"/>
                  <a:gd name="connsiteX5-89" fmla="*/ 1346853 w 1355870"/>
                  <a:gd name="connsiteY5-90" fmla="*/ 177870 h 224772"/>
                  <a:gd name="connsiteX6-91" fmla="*/ 1013333 w 1355870"/>
                  <a:gd name="connsiteY6-92" fmla="*/ 177870 h 224772"/>
                  <a:gd name="connsiteX7-93" fmla="*/ 679813 w 1355870"/>
                  <a:gd name="connsiteY7-94" fmla="*/ 177870 h 224772"/>
                  <a:gd name="connsiteX8-95" fmla="*/ 346293 w 1355870"/>
                  <a:gd name="connsiteY8-96" fmla="*/ 177870 h 224772"/>
                  <a:gd name="connsiteX9-97" fmla="*/ 75308 w 1355870"/>
                  <a:gd name="connsiteY9-98" fmla="*/ 131460 h 224772"/>
                  <a:gd name="connsiteX10-99" fmla="*/ 12773 w 1355870"/>
                  <a:gd name="connsiteY10-100" fmla="*/ 177870 h 224772"/>
                  <a:gd name="connsiteX11-101" fmla="*/ 12773 w 1355870"/>
                  <a:gd name="connsiteY11-102" fmla="*/ 46902 h 224772"/>
                  <a:gd name="connsiteX12-103" fmla="*/ 75308 w 1355870"/>
                  <a:gd name="connsiteY12-104" fmla="*/ 492 h 224772"/>
                  <a:gd name="connsiteX0-105" fmla="*/ 73188 w 1353750"/>
                  <a:gd name="connsiteY0-106" fmla="*/ 492 h 224772"/>
                  <a:gd name="connsiteX1-107" fmla="*/ 344173 w 1353750"/>
                  <a:gd name="connsiteY1-108" fmla="*/ 46902 h 224772"/>
                  <a:gd name="connsiteX2-109" fmla="*/ 677693 w 1353750"/>
                  <a:gd name="connsiteY2-110" fmla="*/ 46902 h 224772"/>
                  <a:gd name="connsiteX3-111" fmla="*/ 1011213 w 1353750"/>
                  <a:gd name="connsiteY3-112" fmla="*/ 46902 h 224772"/>
                  <a:gd name="connsiteX4-113" fmla="*/ 1344733 w 1353750"/>
                  <a:gd name="connsiteY4-114" fmla="*/ 46902 h 224772"/>
                  <a:gd name="connsiteX5-115" fmla="*/ 1344733 w 1353750"/>
                  <a:gd name="connsiteY5-116" fmla="*/ 177870 h 224772"/>
                  <a:gd name="connsiteX6-117" fmla="*/ 1011213 w 1353750"/>
                  <a:gd name="connsiteY6-118" fmla="*/ 177870 h 224772"/>
                  <a:gd name="connsiteX7-119" fmla="*/ 677693 w 1353750"/>
                  <a:gd name="connsiteY7-120" fmla="*/ 177870 h 224772"/>
                  <a:gd name="connsiteX8-121" fmla="*/ 344173 w 1353750"/>
                  <a:gd name="connsiteY8-122" fmla="*/ 177870 h 224772"/>
                  <a:gd name="connsiteX9-123" fmla="*/ 73188 w 1353750"/>
                  <a:gd name="connsiteY9-124" fmla="*/ 131460 h 224772"/>
                  <a:gd name="connsiteX10-125" fmla="*/ 10653 w 1353750"/>
                  <a:gd name="connsiteY10-126" fmla="*/ 177870 h 224772"/>
                  <a:gd name="connsiteX11-127" fmla="*/ 10653 w 1353750"/>
                  <a:gd name="connsiteY11-128" fmla="*/ 46902 h 224772"/>
                  <a:gd name="connsiteX12-129" fmla="*/ 73188 w 1353750"/>
                  <a:gd name="connsiteY12-130" fmla="*/ 492 h 224772"/>
                  <a:gd name="connsiteX0-131" fmla="*/ 68993 w 1349555"/>
                  <a:gd name="connsiteY0-132" fmla="*/ 492 h 224772"/>
                  <a:gd name="connsiteX1-133" fmla="*/ 339978 w 1349555"/>
                  <a:gd name="connsiteY1-134" fmla="*/ 46902 h 224772"/>
                  <a:gd name="connsiteX2-135" fmla="*/ 673498 w 1349555"/>
                  <a:gd name="connsiteY2-136" fmla="*/ 46902 h 224772"/>
                  <a:gd name="connsiteX3-137" fmla="*/ 1007018 w 1349555"/>
                  <a:gd name="connsiteY3-138" fmla="*/ 46902 h 224772"/>
                  <a:gd name="connsiteX4-139" fmla="*/ 1340538 w 1349555"/>
                  <a:gd name="connsiteY4-140" fmla="*/ 46902 h 224772"/>
                  <a:gd name="connsiteX5-141" fmla="*/ 1340538 w 1349555"/>
                  <a:gd name="connsiteY5-142" fmla="*/ 177870 h 224772"/>
                  <a:gd name="connsiteX6-143" fmla="*/ 1007018 w 1349555"/>
                  <a:gd name="connsiteY6-144" fmla="*/ 177870 h 224772"/>
                  <a:gd name="connsiteX7-145" fmla="*/ 673498 w 1349555"/>
                  <a:gd name="connsiteY7-146" fmla="*/ 177870 h 224772"/>
                  <a:gd name="connsiteX8-147" fmla="*/ 339978 w 1349555"/>
                  <a:gd name="connsiteY8-148" fmla="*/ 177870 h 224772"/>
                  <a:gd name="connsiteX9-149" fmla="*/ 68993 w 1349555"/>
                  <a:gd name="connsiteY9-150" fmla="*/ 131460 h 224772"/>
                  <a:gd name="connsiteX10-151" fmla="*/ 6458 w 1349555"/>
                  <a:gd name="connsiteY10-152" fmla="*/ 177870 h 224772"/>
                  <a:gd name="connsiteX11-153" fmla="*/ 6458 w 1349555"/>
                  <a:gd name="connsiteY11-154" fmla="*/ 46902 h 224772"/>
                  <a:gd name="connsiteX12-155" fmla="*/ 68993 w 1349555"/>
                  <a:gd name="connsiteY12-156" fmla="*/ 492 h 224772"/>
                  <a:gd name="connsiteX0-157" fmla="*/ 75944 w 1356506"/>
                  <a:gd name="connsiteY0-158" fmla="*/ 492 h 224772"/>
                  <a:gd name="connsiteX1-159" fmla="*/ 346929 w 1356506"/>
                  <a:gd name="connsiteY1-160" fmla="*/ 46902 h 224772"/>
                  <a:gd name="connsiteX2-161" fmla="*/ 680449 w 1356506"/>
                  <a:gd name="connsiteY2-162" fmla="*/ 46902 h 224772"/>
                  <a:gd name="connsiteX3-163" fmla="*/ 1013969 w 1356506"/>
                  <a:gd name="connsiteY3-164" fmla="*/ 46902 h 224772"/>
                  <a:gd name="connsiteX4-165" fmla="*/ 1347489 w 1356506"/>
                  <a:gd name="connsiteY4-166" fmla="*/ 46902 h 224772"/>
                  <a:gd name="connsiteX5-167" fmla="*/ 1347489 w 1356506"/>
                  <a:gd name="connsiteY5-168" fmla="*/ 177870 h 224772"/>
                  <a:gd name="connsiteX6-169" fmla="*/ 1013969 w 1356506"/>
                  <a:gd name="connsiteY6-170" fmla="*/ 177870 h 224772"/>
                  <a:gd name="connsiteX7-171" fmla="*/ 680449 w 1356506"/>
                  <a:gd name="connsiteY7-172" fmla="*/ 177870 h 224772"/>
                  <a:gd name="connsiteX8-173" fmla="*/ 346929 w 1356506"/>
                  <a:gd name="connsiteY8-174" fmla="*/ 177870 h 224772"/>
                  <a:gd name="connsiteX9-175" fmla="*/ 75944 w 1356506"/>
                  <a:gd name="connsiteY9-176" fmla="*/ 131460 h 224772"/>
                  <a:gd name="connsiteX10-177" fmla="*/ 13409 w 1356506"/>
                  <a:gd name="connsiteY10-178" fmla="*/ 177870 h 224772"/>
                  <a:gd name="connsiteX11-179" fmla="*/ 13409 w 1356506"/>
                  <a:gd name="connsiteY11-180" fmla="*/ 46902 h 224772"/>
                  <a:gd name="connsiteX12-181" fmla="*/ 75944 w 1356506"/>
                  <a:gd name="connsiteY12-182" fmla="*/ 492 h 22477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356506" h="224772">
                    <a:moveTo>
                      <a:pt x="75944" y="492"/>
                    </a:moveTo>
                    <a:cubicBezTo>
                      <a:pt x="166272" y="-10853"/>
                      <a:pt x="256601" y="178913"/>
                      <a:pt x="346929" y="46902"/>
                    </a:cubicBezTo>
                    <a:cubicBezTo>
                      <a:pt x="458102" y="-115572"/>
                      <a:pt x="569276" y="209376"/>
                      <a:pt x="680449" y="46902"/>
                    </a:cubicBezTo>
                    <a:cubicBezTo>
                      <a:pt x="791622" y="-115572"/>
                      <a:pt x="902796" y="209376"/>
                      <a:pt x="1013969" y="46902"/>
                    </a:cubicBezTo>
                    <a:cubicBezTo>
                      <a:pt x="1125142" y="-115572"/>
                      <a:pt x="1236316" y="209376"/>
                      <a:pt x="1347489" y="46902"/>
                    </a:cubicBezTo>
                    <a:cubicBezTo>
                      <a:pt x="1357014" y="86492"/>
                      <a:pt x="1361777" y="126083"/>
                      <a:pt x="1347489" y="177870"/>
                    </a:cubicBezTo>
                    <a:cubicBezTo>
                      <a:pt x="1236316" y="340344"/>
                      <a:pt x="1125142" y="15396"/>
                      <a:pt x="1013969" y="177870"/>
                    </a:cubicBezTo>
                    <a:cubicBezTo>
                      <a:pt x="902796" y="340344"/>
                      <a:pt x="791622" y="15396"/>
                      <a:pt x="680449" y="177870"/>
                    </a:cubicBezTo>
                    <a:cubicBezTo>
                      <a:pt x="569276" y="340344"/>
                      <a:pt x="458102" y="15396"/>
                      <a:pt x="346929" y="177870"/>
                    </a:cubicBezTo>
                    <a:cubicBezTo>
                      <a:pt x="256601" y="309881"/>
                      <a:pt x="166272" y="120115"/>
                      <a:pt x="75944" y="131460"/>
                    </a:cubicBezTo>
                    <a:cubicBezTo>
                      <a:pt x="55099" y="134079"/>
                      <a:pt x="34254" y="147406"/>
                      <a:pt x="13409" y="177870"/>
                    </a:cubicBezTo>
                    <a:cubicBezTo>
                      <a:pt x="-3259" y="97623"/>
                      <a:pt x="-5641" y="102755"/>
                      <a:pt x="13409" y="46902"/>
                    </a:cubicBezTo>
                    <a:cubicBezTo>
                      <a:pt x="34254" y="16438"/>
                      <a:pt x="55099" y="3111"/>
                      <a:pt x="75944" y="492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8" name="任意多边形: 形状 217"/>
            <p:cNvSpPr/>
            <p:nvPr>
              <p:custDataLst>
                <p:tags r:id="rId14"/>
              </p:custDataLst>
            </p:nvPr>
          </p:nvSpPr>
          <p:spPr>
            <a:xfrm>
              <a:off x="10648439" y="6612044"/>
              <a:ext cx="1356506" cy="131656"/>
            </a:xfrm>
            <a:custGeom>
              <a:avLst/>
              <a:gdLst>
                <a:gd name="connsiteX0" fmla="*/ 62535 w 1334080"/>
                <a:gd name="connsiteY0" fmla="*/ 492 h 224772"/>
                <a:gd name="connsiteX1" fmla="*/ 333520 w 1334080"/>
                <a:gd name="connsiteY1" fmla="*/ 46902 h 224772"/>
                <a:gd name="connsiteX2" fmla="*/ 667040 w 1334080"/>
                <a:gd name="connsiteY2" fmla="*/ 46902 h 224772"/>
                <a:gd name="connsiteX3" fmla="*/ 1000560 w 1334080"/>
                <a:gd name="connsiteY3" fmla="*/ 46902 h 224772"/>
                <a:gd name="connsiteX4" fmla="*/ 1334080 w 1334080"/>
                <a:gd name="connsiteY4" fmla="*/ 46902 h 224772"/>
                <a:gd name="connsiteX5" fmla="*/ 1334080 w 1334080"/>
                <a:gd name="connsiteY5" fmla="*/ 177870 h 224772"/>
                <a:gd name="connsiteX6" fmla="*/ 1000560 w 1334080"/>
                <a:gd name="connsiteY6" fmla="*/ 177870 h 224772"/>
                <a:gd name="connsiteX7" fmla="*/ 667040 w 1334080"/>
                <a:gd name="connsiteY7" fmla="*/ 177870 h 224772"/>
                <a:gd name="connsiteX8" fmla="*/ 333520 w 1334080"/>
                <a:gd name="connsiteY8" fmla="*/ 177870 h 224772"/>
                <a:gd name="connsiteX9" fmla="*/ 62535 w 1334080"/>
                <a:gd name="connsiteY9" fmla="*/ 131460 h 224772"/>
                <a:gd name="connsiteX10" fmla="*/ 0 w 1334080"/>
                <a:gd name="connsiteY10" fmla="*/ 177870 h 224772"/>
                <a:gd name="connsiteX11" fmla="*/ 0 w 1334080"/>
                <a:gd name="connsiteY11" fmla="*/ 46902 h 224772"/>
                <a:gd name="connsiteX12" fmla="*/ 62535 w 1334080"/>
                <a:gd name="connsiteY12" fmla="*/ 492 h 224772"/>
                <a:gd name="connsiteX0-1" fmla="*/ 74176 w 1345721"/>
                <a:gd name="connsiteY0-2" fmla="*/ 492 h 224772"/>
                <a:gd name="connsiteX1-3" fmla="*/ 345161 w 1345721"/>
                <a:gd name="connsiteY1-4" fmla="*/ 46902 h 224772"/>
                <a:gd name="connsiteX2-5" fmla="*/ 678681 w 1345721"/>
                <a:gd name="connsiteY2-6" fmla="*/ 46902 h 224772"/>
                <a:gd name="connsiteX3-7" fmla="*/ 1012201 w 1345721"/>
                <a:gd name="connsiteY3-8" fmla="*/ 46902 h 224772"/>
                <a:gd name="connsiteX4-9" fmla="*/ 1345721 w 1345721"/>
                <a:gd name="connsiteY4-10" fmla="*/ 46902 h 224772"/>
                <a:gd name="connsiteX5-11" fmla="*/ 1345721 w 1345721"/>
                <a:gd name="connsiteY5-12" fmla="*/ 177870 h 224772"/>
                <a:gd name="connsiteX6-13" fmla="*/ 1012201 w 1345721"/>
                <a:gd name="connsiteY6-14" fmla="*/ 177870 h 224772"/>
                <a:gd name="connsiteX7-15" fmla="*/ 678681 w 1345721"/>
                <a:gd name="connsiteY7-16" fmla="*/ 177870 h 224772"/>
                <a:gd name="connsiteX8-17" fmla="*/ 345161 w 1345721"/>
                <a:gd name="connsiteY8-18" fmla="*/ 177870 h 224772"/>
                <a:gd name="connsiteX9-19" fmla="*/ 74176 w 1345721"/>
                <a:gd name="connsiteY9-20" fmla="*/ 131460 h 224772"/>
                <a:gd name="connsiteX10-21" fmla="*/ 11641 w 1345721"/>
                <a:gd name="connsiteY10-22" fmla="*/ 177870 h 224772"/>
                <a:gd name="connsiteX11-23" fmla="*/ 11641 w 1345721"/>
                <a:gd name="connsiteY11-24" fmla="*/ 46902 h 224772"/>
                <a:gd name="connsiteX12-25" fmla="*/ 74176 w 1345721"/>
                <a:gd name="connsiteY12-26" fmla="*/ 492 h 224772"/>
                <a:gd name="connsiteX0-27" fmla="*/ 75308 w 1346853"/>
                <a:gd name="connsiteY0-28" fmla="*/ 492 h 224772"/>
                <a:gd name="connsiteX1-29" fmla="*/ 346293 w 1346853"/>
                <a:gd name="connsiteY1-30" fmla="*/ 46902 h 224772"/>
                <a:gd name="connsiteX2-31" fmla="*/ 679813 w 1346853"/>
                <a:gd name="connsiteY2-32" fmla="*/ 46902 h 224772"/>
                <a:gd name="connsiteX3-33" fmla="*/ 1013333 w 1346853"/>
                <a:gd name="connsiteY3-34" fmla="*/ 46902 h 224772"/>
                <a:gd name="connsiteX4-35" fmla="*/ 1346853 w 1346853"/>
                <a:gd name="connsiteY4-36" fmla="*/ 46902 h 224772"/>
                <a:gd name="connsiteX5-37" fmla="*/ 1346853 w 1346853"/>
                <a:gd name="connsiteY5-38" fmla="*/ 177870 h 224772"/>
                <a:gd name="connsiteX6-39" fmla="*/ 1013333 w 1346853"/>
                <a:gd name="connsiteY6-40" fmla="*/ 177870 h 224772"/>
                <a:gd name="connsiteX7-41" fmla="*/ 679813 w 1346853"/>
                <a:gd name="connsiteY7-42" fmla="*/ 177870 h 224772"/>
                <a:gd name="connsiteX8-43" fmla="*/ 346293 w 1346853"/>
                <a:gd name="connsiteY8-44" fmla="*/ 177870 h 224772"/>
                <a:gd name="connsiteX9-45" fmla="*/ 75308 w 1346853"/>
                <a:gd name="connsiteY9-46" fmla="*/ 131460 h 224772"/>
                <a:gd name="connsiteX10-47" fmla="*/ 12773 w 1346853"/>
                <a:gd name="connsiteY10-48" fmla="*/ 177870 h 224772"/>
                <a:gd name="connsiteX11-49" fmla="*/ 12773 w 1346853"/>
                <a:gd name="connsiteY11-50" fmla="*/ 46902 h 224772"/>
                <a:gd name="connsiteX12-51" fmla="*/ 75308 w 1346853"/>
                <a:gd name="connsiteY12-52" fmla="*/ 492 h 224772"/>
                <a:gd name="connsiteX0-53" fmla="*/ 75308 w 1353203"/>
                <a:gd name="connsiteY0-54" fmla="*/ 492 h 224772"/>
                <a:gd name="connsiteX1-55" fmla="*/ 346293 w 1353203"/>
                <a:gd name="connsiteY1-56" fmla="*/ 46902 h 224772"/>
                <a:gd name="connsiteX2-57" fmla="*/ 679813 w 1353203"/>
                <a:gd name="connsiteY2-58" fmla="*/ 46902 h 224772"/>
                <a:gd name="connsiteX3-59" fmla="*/ 1013333 w 1353203"/>
                <a:gd name="connsiteY3-60" fmla="*/ 46902 h 224772"/>
                <a:gd name="connsiteX4-61" fmla="*/ 1346853 w 1353203"/>
                <a:gd name="connsiteY4-62" fmla="*/ 46902 h 224772"/>
                <a:gd name="connsiteX5-63" fmla="*/ 1346853 w 1353203"/>
                <a:gd name="connsiteY5-64" fmla="*/ 177870 h 224772"/>
                <a:gd name="connsiteX6-65" fmla="*/ 1013333 w 1353203"/>
                <a:gd name="connsiteY6-66" fmla="*/ 177870 h 224772"/>
                <a:gd name="connsiteX7-67" fmla="*/ 679813 w 1353203"/>
                <a:gd name="connsiteY7-68" fmla="*/ 177870 h 224772"/>
                <a:gd name="connsiteX8-69" fmla="*/ 346293 w 1353203"/>
                <a:gd name="connsiteY8-70" fmla="*/ 177870 h 224772"/>
                <a:gd name="connsiteX9-71" fmla="*/ 75308 w 1353203"/>
                <a:gd name="connsiteY9-72" fmla="*/ 131460 h 224772"/>
                <a:gd name="connsiteX10-73" fmla="*/ 12773 w 1353203"/>
                <a:gd name="connsiteY10-74" fmla="*/ 177870 h 224772"/>
                <a:gd name="connsiteX11-75" fmla="*/ 12773 w 1353203"/>
                <a:gd name="connsiteY11-76" fmla="*/ 46902 h 224772"/>
                <a:gd name="connsiteX12-77" fmla="*/ 75308 w 1353203"/>
                <a:gd name="connsiteY12-78" fmla="*/ 492 h 224772"/>
                <a:gd name="connsiteX0-79" fmla="*/ 75308 w 1355870"/>
                <a:gd name="connsiteY0-80" fmla="*/ 492 h 224772"/>
                <a:gd name="connsiteX1-81" fmla="*/ 346293 w 1355870"/>
                <a:gd name="connsiteY1-82" fmla="*/ 46902 h 224772"/>
                <a:gd name="connsiteX2-83" fmla="*/ 679813 w 1355870"/>
                <a:gd name="connsiteY2-84" fmla="*/ 46902 h 224772"/>
                <a:gd name="connsiteX3-85" fmla="*/ 1013333 w 1355870"/>
                <a:gd name="connsiteY3-86" fmla="*/ 46902 h 224772"/>
                <a:gd name="connsiteX4-87" fmla="*/ 1346853 w 1355870"/>
                <a:gd name="connsiteY4-88" fmla="*/ 46902 h 224772"/>
                <a:gd name="connsiteX5-89" fmla="*/ 1346853 w 1355870"/>
                <a:gd name="connsiteY5-90" fmla="*/ 177870 h 224772"/>
                <a:gd name="connsiteX6-91" fmla="*/ 1013333 w 1355870"/>
                <a:gd name="connsiteY6-92" fmla="*/ 177870 h 224772"/>
                <a:gd name="connsiteX7-93" fmla="*/ 679813 w 1355870"/>
                <a:gd name="connsiteY7-94" fmla="*/ 177870 h 224772"/>
                <a:gd name="connsiteX8-95" fmla="*/ 346293 w 1355870"/>
                <a:gd name="connsiteY8-96" fmla="*/ 177870 h 224772"/>
                <a:gd name="connsiteX9-97" fmla="*/ 75308 w 1355870"/>
                <a:gd name="connsiteY9-98" fmla="*/ 131460 h 224772"/>
                <a:gd name="connsiteX10-99" fmla="*/ 12773 w 1355870"/>
                <a:gd name="connsiteY10-100" fmla="*/ 177870 h 224772"/>
                <a:gd name="connsiteX11-101" fmla="*/ 12773 w 1355870"/>
                <a:gd name="connsiteY11-102" fmla="*/ 46902 h 224772"/>
                <a:gd name="connsiteX12-103" fmla="*/ 75308 w 1355870"/>
                <a:gd name="connsiteY12-104" fmla="*/ 492 h 224772"/>
                <a:gd name="connsiteX0-105" fmla="*/ 73188 w 1353750"/>
                <a:gd name="connsiteY0-106" fmla="*/ 492 h 224772"/>
                <a:gd name="connsiteX1-107" fmla="*/ 344173 w 1353750"/>
                <a:gd name="connsiteY1-108" fmla="*/ 46902 h 224772"/>
                <a:gd name="connsiteX2-109" fmla="*/ 677693 w 1353750"/>
                <a:gd name="connsiteY2-110" fmla="*/ 46902 h 224772"/>
                <a:gd name="connsiteX3-111" fmla="*/ 1011213 w 1353750"/>
                <a:gd name="connsiteY3-112" fmla="*/ 46902 h 224772"/>
                <a:gd name="connsiteX4-113" fmla="*/ 1344733 w 1353750"/>
                <a:gd name="connsiteY4-114" fmla="*/ 46902 h 224772"/>
                <a:gd name="connsiteX5-115" fmla="*/ 1344733 w 1353750"/>
                <a:gd name="connsiteY5-116" fmla="*/ 177870 h 224772"/>
                <a:gd name="connsiteX6-117" fmla="*/ 1011213 w 1353750"/>
                <a:gd name="connsiteY6-118" fmla="*/ 177870 h 224772"/>
                <a:gd name="connsiteX7-119" fmla="*/ 677693 w 1353750"/>
                <a:gd name="connsiteY7-120" fmla="*/ 177870 h 224772"/>
                <a:gd name="connsiteX8-121" fmla="*/ 344173 w 1353750"/>
                <a:gd name="connsiteY8-122" fmla="*/ 177870 h 224772"/>
                <a:gd name="connsiteX9-123" fmla="*/ 73188 w 1353750"/>
                <a:gd name="connsiteY9-124" fmla="*/ 131460 h 224772"/>
                <a:gd name="connsiteX10-125" fmla="*/ 10653 w 1353750"/>
                <a:gd name="connsiteY10-126" fmla="*/ 177870 h 224772"/>
                <a:gd name="connsiteX11-127" fmla="*/ 10653 w 1353750"/>
                <a:gd name="connsiteY11-128" fmla="*/ 46902 h 224772"/>
                <a:gd name="connsiteX12-129" fmla="*/ 73188 w 1353750"/>
                <a:gd name="connsiteY12-130" fmla="*/ 492 h 224772"/>
                <a:gd name="connsiteX0-131" fmla="*/ 68993 w 1349555"/>
                <a:gd name="connsiteY0-132" fmla="*/ 492 h 224772"/>
                <a:gd name="connsiteX1-133" fmla="*/ 339978 w 1349555"/>
                <a:gd name="connsiteY1-134" fmla="*/ 46902 h 224772"/>
                <a:gd name="connsiteX2-135" fmla="*/ 673498 w 1349555"/>
                <a:gd name="connsiteY2-136" fmla="*/ 46902 h 224772"/>
                <a:gd name="connsiteX3-137" fmla="*/ 1007018 w 1349555"/>
                <a:gd name="connsiteY3-138" fmla="*/ 46902 h 224772"/>
                <a:gd name="connsiteX4-139" fmla="*/ 1340538 w 1349555"/>
                <a:gd name="connsiteY4-140" fmla="*/ 46902 h 224772"/>
                <a:gd name="connsiteX5-141" fmla="*/ 1340538 w 1349555"/>
                <a:gd name="connsiteY5-142" fmla="*/ 177870 h 224772"/>
                <a:gd name="connsiteX6-143" fmla="*/ 1007018 w 1349555"/>
                <a:gd name="connsiteY6-144" fmla="*/ 177870 h 224772"/>
                <a:gd name="connsiteX7-145" fmla="*/ 673498 w 1349555"/>
                <a:gd name="connsiteY7-146" fmla="*/ 177870 h 224772"/>
                <a:gd name="connsiteX8-147" fmla="*/ 339978 w 1349555"/>
                <a:gd name="connsiteY8-148" fmla="*/ 177870 h 224772"/>
                <a:gd name="connsiteX9-149" fmla="*/ 68993 w 1349555"/>
                <a:gd name="connsiteY9-150" fmla="*/ 131460 h 224772"/>
                <a:gd name="connsiteX10-151" fmla="*/ 6458 w 1349555"/>
                <a:gd name="connsiteY10-152" fmla="*/ 177870 h 224772"/>
                <a:gd name="connsiteX11-153" fmla="*/ 6458 w 1349555"/>
                <a:gd name="connsiteY11-154" fmla="*/ 46902 h 224772"/>
                <a:gd name="connsiteX12-155" fmla="*/ 68993 w 1349555"/>
                <a:gd name="connsiteY12-156" fmla="*/ 492 h 224772"/>
                <a:gd name="connsiteX0-157" fmla="*/ 75944 w 1356506"/>
                <a:gd name="connsiteY0-158" fmla="*/ 492 h 224772"/>
                <a:gd name="connsiteX1-159" fmla="*/ 346929 w 1356506"/>
                <a:gd name="connsiteY1-160" fmla="*/ 46902 h 224772"/>
                <a:gd name="connsiteX2-161" fmla="*/ 680449 w 1356506"/>
                <a:gd name="connsiteY2-162" fmla="*/ 46902 h 224772"/>
                <a:gd name="connsiteX3-163" fmla="*/ 1013969 w 1356506"/>
                <a:gd name="connsiteY3-164" fmla="*/ 46902 h 224772"/>
                <a:gd name="connsiteX4-165" fmla="*/ 1347489 w 1356506"/>
                <a:gd name="connsiteY4-166" fmla="*/ 46902 h 224772"/>
                <a:gd name="connsiteX5-167" fmla="*/ 1347489 w 1356506"/>
                <a:gd name="connsiteY5-168" fmla="*/ 177870 h 224772"/>
                <a:gd name="connsiteX6-169" fmla="*/ 1013969 w 1356506"/>
                <a:gd name="connsiteY6-170" fmla="*/ 177870 h 224772"/>
                <a:gd name="connsiteX7-171" fmla="*/ 680449 w 1356506"/>
                <a:gd name="connsiteY7-172" fmla="*/ 177870 h 224772"/>
                <a:gd name="connsiteX8-173" fmla="*/ 346929 w 1356506"/>
                <a:gd name="connsiteY8-174" fmla="*/ 177870 h 224772"/>
                <a:gd name="connsiteX9-175" fmla="*/ 75944 w 1356506"/>
                <a:gd name="connsiteY9-176" fmla="*/ 131460 h 224772"/>
                <a:gd name="connsiteX10-177" fmla="*/ 13409 w 1356506"/>
                <a:gd name="connsiteY10-178" fmla="*/ 177870 h 224772"/>
                <a:gd name="connsiteX11-179" fmla="*/ 13409 w 1356506"/>
                <a:gd name="connsiteY11-180" fmla="*/ 46902 h 224772"/>
                <a:gd name="connsiteX12-181" fmla="*/ 75944 w 1356506"/>
                <a:gd name="connsiteY12-182" fmla="*/ 492 h 22477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1356506" h="224772">
                  <a:moveTo>
                    <a:pt x="75944" y="492"/>
                  </a:moveTo>
                  <a:cubicBezTo>
                    <a:pt x="166272" y="-10853"/>
                    <a:pt x="256601" y="178913"/>
                    <a:pt x="346929" y="46902"/>
                  </a:cubicBezTo>
                  <a:cubicBezTo>
                    <a:pt x="458102" y="-115572"/>
                    <a:pt x="569276" y="209376"/>
                    <a:pt x="680449" y="46902"/>
                  </a:cubicBezTo>
                  <a:cubicBezTo>
                    <a:pt x="791622" y="-115572"/>
                    <a:pt x="902796" y="209376"/>
                    <a:pt x="1013969" y="46902"/>
                  </a:cubicBezTo>
                  <a:cubicBezTo>
                    <a:pt x="1125142" y="-115572"/>
                    <a:pt x="1236316" y="209376"/>
                    <a:pt x="1347489" y="46902"/>
                  </a:cubicBezTo>
                  <a:cubicBezTo>
                    <a:pt x="1357014" y="86492"/>
                    <a:pt x="1361777" y="126083"/>
                    <a:pt x="1347489" y="177870"/>
                  </a:cubicBezTo>
                  <a:cubicBezTo>
                    <a:pt x="1236316" y="340344"/>
                    <a:pt x="1125142" y="15396"/>
                    <a:pt x="1013969" y="177870"/>
                  </a:cubicBezTo>
                  <a:cubicBezTo>
                    <a:pt x="902796" y="340344"/>
                    <a:pt x="791622" y="15396"/>
                    <a:pt x="680449" y="177870"/>
                  </a:cubicBezTo>
                  <a:cubicBezTo>
                    <a:pt x="569276" y="340344"/>
                    <a:pt x="458102" y="15396"/>
                    <a:pt x="346929" y="177870"/>
                  </a:cubicBezTo>
                  <a:cubicBezTo>
                    <a:pt x="256601" y="309881"/>
                    <a:pt x="166272" y="120115"/>
                    <a:pt x="75944" y="131460"/>
                  </a:cubicBezTo>
                  <a:cubicBezTo>
                    <a:pt x="55099" y="134079"/>
                    <a:pt x="34254" y="147406"/>
                    <a:pt x="13409" y="177870"/>
                  </a:cubicBezTo>
                  <a:cubicBezTo>
                    <a:pt x="-3259" y="97623"/>
                    <a:pt x="-5641" y="102755"/>
                    <a:pt x="13409" y="46902"/>
                  </a:cubicBezTo>
                  <a:cubicBezTo>
                    <a:pt x="34254" y="16438"/>
                    <a:pt x="55099" y="3111"/>
                    <a:pt x="75944" y="492"/>
                  </a:cubicBezTo>
                  <a:close/>
                </a:path>
              </a:pathLst>
            </a:custGeom>
            <a:solidFill>
              <a:srgbClr val="B9DAFC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31" name="图片 2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95868">
            <a:off x="1546274" y="225244"/>
            <a:ext cx="1009230" cy="853281"/>
          </a:xfrm>
          <a:prstGeom prst="rect">
            <a:avLst/>
          </a:prstGeom>
        </p:spPr>
      </p:pic>
      <p:pic>
        <p:nvPicPr>
          <p:cNvPr id="233" name="图片 2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759978" cy="1473308"/>
          </a:xfrm>
          <a:custGeom>
            <a:avLst/>
            <a:gdLst>
              <a:gd name="connsiteX0" fmla="*/ 0 w 2769737"/>
              <a:gd name="connsiteY0" fmla="*/ 0 h 2318595"/>
              <a:gd name="connsiteX1" fmla="*/ 2769737 w 2769737"/>
              <a:gd name="connsiteY1" fmla="*/ 0 h 2318595"/>
              <a:gd name="connsiteX2" fmla="*/ 2769737 w 2769737"/>
              <a:gd name="connsiteY2" fmla="*/ 2318595 h 2318595"/>
              <a:gd name="connsiteX3" fmla="*/ 0 w 2769737"/>
              <a:gd name="connsiteY3" fmla="*/ 2318595 h 2318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737" h="2318595">
                <a:moveTo>
                  <a:pt x="0" y="0"/>
                </a:moveTo>
                <a:lnTo>
                  <a:pt x="2769737" y="0"/>
                </a:lnTo>
                <a:lnTo>
                  <a:pt x="2769737" y="2318595"/>
                </a:lnTo>
                <a:lnTo>
                  <a:pt x="0" y="2318595"/>
                </a:lnTo>
                <a:close/>
              </a:path>
            </a:pathLst>
          </a:custGeom>
        </p:spPr>
      </p:pic>
      <p:pic>
        <p:nvPicPr>
          <p:cNvPr id="235" name="图片 2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728390" y="0"/>
            <a:ext cx="1463610" cy="2743200"/>
          </a:xfrm>
          <a:custGeom>
            <a:avLst/>
            <a:gdLst>
              <a:gd name="connsiteX0" fmla="*/ 1522808 w 2703613"/>
              <a:gd name="connsiteY0" fmla="*/ 3896872 h 5067300"/>
              <a:gd name="connsiteX1" fmla="*/ 1524500 w 2703613"/>
              <a:gd name="connsiteY1" fmla="*/ 3897111 h 5067300"/>
              <a:gd name="connsiteX2" fmla="*/ 1526590 w 2703613"/>
              <a:gd name="connsiteY2" fmla="*/ 3897396 h 5067300"/>
              <a:gd name="connsiteX3" fmla="*/ 1390599 w 2703613"/>
              <a:gd name="connsiteY3" fmla="*/ 3867150 h 5067300"/>
              <a:gd name="connsiteX4" fmla="*/ 1200099 w 2703613"/>
              <a:gd name="connsiteY4" fmla="*/ 3876675 h 5067300"/>
              <a:gd name="connsiteX5" fmla="*/ 1038174 w 2703613"/>
              <a:gd name="connsiteY5" fmla="*/ 3943350 h 5067300"/>
              <a:gd name="connsiteX6" fmla="*/ 1000074 w 2703613"/>
              <a:gd name="connsiteY6" fmla="*/ 3952875 h 5067300"/>
              <a:gd name="connsiteX7" fmla="*/ 923874 w 2703613"/>
              <a:gd name="connsiteY7" fmla="*/ 3981450 h 5067300"/>
              <a:gd name="connsiteX8" fmla="*/ 866724 w 2703613"/>
              <a:gd name="connsiteY8" fmla="*/ 4038600 h 5067300"/>
              <a:gd name="connsiteX9" fmla="*/ 838149 w 2703613"/>
              <a:gd name="connsiteY9" fmla="*/ 4057650 h 5067300"/>
              <a:gd name="connsiteX10" fmla="*/ 790524 w 2703613"/>
              <a:gd name="connsiteY10" fmla="*/ 4105275 h 5067300"/>
              <a:gd name="connsiteX11" fmla="*/ 628599 w 2703613"/>
              <a:gd name="connsiteY11" fmla="*/ 4229100 h 5067300"/>
              <a:gd name="connsiteX12" fmla="*/ 0 w 2703613"/>
              <a:gd name="connsiteY12" fmla="*/ 4088492 h 5067300"/>
              <a:gd name="connsiteX13" fmla="*/ 0 w 2703613"/>
              <a:gd name="connsiteY13" fmla="*/ 5067300 h 5067300"/>
              <a:gd name="connsiteX14" fmla="*/ 2703613 w 2703613"/>
              <a:gd name="connsiteY14" fmla="*/ 5067300 h 5067300"/>
              <a:gd name="connsiteX15" fmla="*/ 2703613 w 2703613"/>
              <a:gd name="connsiteY15" fmla="*/ 4237197 h 5067300"/>
              <a:gd name="connsiteX16" fmla="*/ 2676474 w 2703613"/>
              <a:gd name="connsiteY16" fmla="*/ 4238625 h 5067300"/>
              <a:gd name="connsiteX17" fmla="*/ 2647899 w 2703613"/>
              <a:gd name="connsiteY17" fmla="*/ 4248150 h 5067300"/>
              <a:gd name="connsiteX18" fmla="*/ 2543124 w 2703613"/>
              <a:gd name="connsiteY18" fmla="*/ 4267200 h 5067300"/>
              <a:gd name="connsiteX19" fmla="*/ 2466924 w 2703613"/>
              <a:gd name="connsiteY19" fmla="*/ 4295775 h 5067300"/>
              <a:gd name="connsiteX20" fmla="*/ 2352624 w 2703613"/>
              <a:gd name="connsiteY20" fmla="*/ 4314825 h 5067300"/>
              <a:gd name="connsiteX21" fmla="*/ 2314524 w 2703613"/>
              <a:gd name="connsiteY21" fmla="*/ 4324350 h 5067300"/>
              <a:gd name="connsiteX22" fmla="*/ 2190699 w 2703613"/>
              <a:gd name="connsiteY22" fmla="*/ 4343400 h 5067300"/>
              <a:gd name="connsiteX23" fmla="*/ 2152599 w 2703613"/>
              <a:gd name="connsiteY23" fmla="*/ 4362450 h 5067300"/>
              <a:gd name="connsiteX24" fmla="*/ 2095449 w 2703613"/>
              <a:gd name="connsiteY24" fmla="*/ 4381500 h 5067300"/>
              <a:gd name="connsiteX25" fmla="*/ 2066874 w 2703613"/>
              <a:gd name="connsiteY25" fmla="*/ 4400550 h 5067300"/>
              <a:gd name="connsiteX26" fmla="*/ 2038299 w 2703613"/>
              <a:gd name="connsiteY26" fmla="*/ 4152900 h 5067300"/>
              <a:gd name="connsiteX27" fmla="*/ 2028774 w 2703613"/>
              <a:gd name="connsiteY27" fmla="*/ 4124325 h 5067300"/>
              <a:gd name="connsiteX28" fmla="*/ 1962099 w 2703613"/>
              <a:gd name="connsiteY28" fmla="*/ 4057650 h 5067300"/>
              <a:gd name="connsiteX29" fmla="*/ 1885899 w 2703613"/>
              <a:gd name="connsiteY29" fmla="*/ 4010025 h 5067300"/>
              <a:gd name="connsiteX30" fmla="*/ 1857324 w 2703613"/>
              <a:gd name="connsiteY30" fmla="*/ 4000500 h 5067300"/>
              <a:gd name="connsiteX31" fmla="*/ 1809699 w 2703613"/>
              <a:gd name="connsiteY31" fmla="*/ 3981450 h 5067300"/>
              <a:gd name="connsiteX32" fmla="*/ 1771599 w 2703613"/>
              <a:gd name="connsiteY32" fmla="*/ 3971925 h 5067300"/>
              <a:gd name="connsiteX33" fmla="*/ 1676349 w 2703613"/>
              <a:gd name="connsiteY33" fmla="*/ 3933825 h 5067300"/>
              <a:gd name="connsiteX34" fmla="*/ 1638249 w 2703613"/>
              <a:gd name="connsiteY34" fmla="*/ 3914775 h 5067300"/>
              <a:gd name="connsiteX35" fmla="*/ 1571574 w 2703613"/>
              <a:gd name="connsiteY35" fmla="*/ 3905250 h 5067300"/>
              <a:gd name="connsiteX36" fmla="*/ 1517736 w 2703613"/>
              <a:gd name="connsiteY36" fmla="*/ 3896170 h 5067300"/>
              <a:gd name="connsiteX37" fmla="*/ 1522808 w 2703613"/>
              <a:gd name="connsiteY37" fmla="*/ 3896872 h 5067300"/>
              <a:gd name="connsiteX38" fmla="*/ 1501532 w 2703613"/>
              <a:gd name="connsiteY38" fmla="*/ 3893864 h 5067300"/>
              <a:gd name="connsiteX39" fmla="*/ 1447749 w 2703613"/>
              <a:gd name="connsiteY39" fmla="*/ 3886200 h 5067300"/>
              <a:gd name="connsiteX40" fmla="*/ 1390599 w 2703613"/>
              <a:gd name="connsiteY40" fmla="*/ 3867150 h 5067300"/>
              <a:gd name="connsiteX41" fmla="*/ 2703613 w 2703613"/>
              <a:gd name="connsiteY41" fmla="*/ 0 h 5067300"/>
              <a:gd name="connsiteX42" fmla="*/ 0 w 2703613"/>
              <a:gd name="connsiteY42" fmla="*/ 0 h 5067300"/>
              <a:gd name="connsiteX43" fmla="*/ 0 w 2703613"/>
              <a:gd name="connsiteY43" fmla="*/ 3357545 h 5067300"/>
              <a:gd name="connsiteX44" fmla="*/ 152349 w 2703613"/>
              <a:gd name="connsiteY44" fmla="*/ 3305175 h 5067300"/>
              <a:gd name="connsiteX45" fmla="*/ 512433 w 2703613"/>
              <a:gd name="connsiteY45" fmla="*/ 3310650 h 5067300"/>
              <a:gd name="connsiteX46" fmla="*/ 525446 w 2703613"/>
              <a:gd name="connsiteY46" fmla="*/ 3310316 h 5067300"/>
              <a:gd name="connsiteX47" fmla="*/ 527056 w 2703613"/>
              <a:gd name="connsiteY47" fmla="*/ 3309531 h 5067300"/>
              <a:gd name="connsiteX48" fmla="*/ 530938 w 2703613"/>
              <a:gd name="connsiteY48" fmla="*/ 3310175 h 5067300"/>
              <a:gd name="connsiteX49" fmla="*/ 525446 w 2703613"/>
              <a:gd name="connsiteY49" fmla="*/ 3310316 h 5067300"/>
              <a:gd name="connsiteX50" fmla="*/ 520571 w 2703613"/>
              <a:gd name="connsiteY50" fmla="*/ 3312689 h 5067300"/>
              <a:gd name="connsiteX51" fmla="*/ 619074 w 2703613"/>
              <a:gd name="connsiteY51" fmla="*/ 3333750 h 5067300"/>
              <a:gd name="connsiteX52" fmla="*/ 895299 w 2703613"/>
              <a:gd name="connsiteY52" fmla="*/ 3371850 h 5067300"/>
              <a:gd name="connsiteX53" fmla="*/ 1133424 w 2703613"/>
              <a:gd name="connsiteY53" fmla="*/ 3429000 h 5067300"/>
              <a:gd name="connsiteX54" fmla="*/ 1362024 w 2703613"/>
              <a:gd name="connsiteY54" fmla="*/ 3448050 h 5067300"/>
              <a:gd name="connsiteX55" fmla="*/ 2009724 w 2703613"/>
              <a:gd name="connsiteY55" fmla="*/ 3429000 h 5067300"/>
              <a:gd name="connsiteX56" fmla="*/ 2114499 w 2703613"/>
              <a:gd name="connsiteY56" fmla="*/ 3390900 h 5067300"/>
              <a:gd name="connsiteX57" fmla="*/ 2228799 w 2703613"/>
              <a:gd name="connsiteY57" fmla="*/ 3352800 h 5067300"/>
              <a:gd name="connsiteX58" fmla="*/ 2285949 w 2703613"/>
              <a:gd name="connsiteY58" fmla="*/ 3333750 h 5067300"/>
              <a:gd name="connsiteX59" fmla="*/ 2324049 w 2703613"/>
              <a:gd name="connsiteY59" fmla="*/ 3324225 h 5067300"/>
              <a:gd name="connsiteX60" fmla="*/ 2485974 w 2703613"/>
              <a:gd name="connsiteY60" fmla="*/ 3248025 h 5067300"/>
              <a:gd name="connsiteX61" fmla="*/ 2552649 w 2703613"/>
              <a:gd name="connsiteY61" fmla="*/ 3219450 h 5067300"/>
              <a:gd name="connsiteX62" fmla="*/ 2695524 w 2703613"/>
              <a:gd name="connsiteY62" fmla="*/ 3181350 h 5067300"/>
              <a:gd name="connsiteX63" fmla="*/ 2703613 w 2703613"/>
              <a:gd name="connsiteY63" fmla="*/ 3179039 h 506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703613" h="5067300">
                <a:moveTo>
                  <a:pt x="1522808" y="3896872"/>
                </a:moveTo>
                <a:lnTo>
                  <a:pt x="1524500" y="3897111"/>
                </a:lnTo>
                <a:cubicBezTo>
                  <a:pt x="1528125" y="3897619"/>
                  <a:pt x="1528269" y="3897633"/>
                  <a:pt x="1526590" y="3897396"/>
                </a:cubicBezTo>
                <a:close/>
                <a:moveTo>
                  <a:pt x="1390599" y="3867150"/>
                </a:moveTo>
                <a:cubicBezTo>
                  <a:pt x="1327067" y="3864706"/>
                  <a:pt x="1263082" y="3867988"/>
                  <a:pt x="1200099" y="3876675"/>
                </a:cubicBezTo>
                <a:cubicBezTo>
                  <a:pt x="1039836" y="3898780"/>
                  <a:pt x="1186190" y="3906346"/>
                  <a:pt x="1038174" y="3943350"/>
                </a:cubicBezTo>
                <a:lnTo>
                  <a:pt x="1000074" y="3952875"/>
                </a:lnTo>
                <a:cubicBezTo>
                  <a:pt x="912254" y="4011422"/>
                  <a:pt x="1047460" y="3926523"/>
                  <a:pt x="923874" y="3981450"/>
                </a:cubicBezTo>
                <a:cubicBezTo>
                  <a:pt x="867842" y="4006353"/>
                  <a:pt x="900907" y="4004417"/>
                  <a:pt x="866724" y="4038600"/>
                </a:cubicBezTo>
                <a:cubicBezTo>
                  <a:pt x="858629" y="4046695"/>
                  <a:pt x="846943" y="4050321"/>
                  <a:pt x="838149" y="4057650"/>
                </a:cubicBezTo>
                <a:lnTo>
                  <a:pt x="790524" y="4105275"/>
                </a:lnTo>
                <a:lnTo>
                  <a:pt x="628599" y="4229100"/>
                </a:lnTo>
                <a:lnTo>
                  <a:pt x="0" y="4088492"/>
                </a:lnTo>
                <a:lnTo>
                  <a:pt x="0" y="5067300"/>
                </a:lnTo>
                <a:lnTo>
                  <a:pt x="2703613" y="5067300"/>
                </a:lnTo>
                <a:lnTo>
                  <a:pt x="2703613" y="4237197"/>
                </a:lnTo>
                <a:lnTo>
                  <a:pt x="2676474" y="4238625"/>
                </a:lnTo>
                <a:cubicBezTo>
                  <a:pt x="2666949" y="4241800"/>
                  <a:pt x="2657639" y="4245715"/>
                  <a:pt x="2647899" y="4248150"/>
                </a:cubicBezTo>
                <a:cubicBezTo>
                  <a:pt x="2621274" y="4254806"/>
                  <a:pt x="2568600" y="4262954"/>
                  <a:pt x="2543124" y="4267200"/>
                </a:cubicBezTo>
                <a:cubicBezTo>
                  <a:pt x="2517724" y="4276725"/>
                  <a:pt x="2493241" y="4289196"/>
                  <a:pt x="2466924" y="4295775"/>
                </a:cubicBezTo>
                <a:cubicBezTo>
                  <a:pt x="2429452" y="4305143"/>
                  <a:pt x="2390588" y="4307707"/>
                  <a:pt x="2352624" y="4314825"/>
                </a:cubicBezTo>
                <a:cubicBezTo>
                  <a:pt x="2339757" y="4317237"/>
                  <a:pt x="2327416" y="4322075"/>
                  <a:pt x="2314524" y="4324350"/>
                </a:cubicBezTo>
                <a:cubicBezTo>
                  <a:pt x="2273399" y="4331607"/>
                  <a:pt x="2231974" y="4337050"/>
                  <a:pt x="2190699" y="4343400"/>
                </a:cubicBezTo>
                <a:cubicBezTo>
                  <a:pt x="2177999" y="4349750"/>
                  <a:pt x="2165782" y="4357177"/>
                  <a:pt x="2152599" y="4362450"/>
                </a:cubicBezTo>
                <a:cubicBezTo>
                  <a:pt x="2133955" y="4369908"/>
                  <a:pt x="2112157" y="4370361"/>
                  <a:pt x="2095449" y="4381500"/>
                </a:cubicBezTo>
                <a:lnTo>
                  <a:pt x="2066874" y="4400550"/>
                </a:lnTo>
                <a:cubicBezTo>
                  <a:pt x="2038014" y="4285109"/>
                  <a:pt x="2070987" y="4425297"/>
                  <a:pt x="2038299" y="4152900"/>
                </a:cubicBezTo>
                <a:cubicBezTo>
                  <a:pt x="2037103" y="4142931"/>
                  <a:pt x="2033755" y="4133042"/>
                  <a:pt x="2028774" y="4124325"/>
                </a:cubicBezTo>
                <a:cubicBezTo>
                  <a:pt x="2009236" y="4090133"/>
                  <a:pt x="1994337" y="4079142"/>
                  <a:pt x="1962099" y="4057650"/>
                </a:cubicBezTo>
                <a:cubicBezTo>
                  <a:pt x="1937177" y="4041035"/>
                  <a:pt x="1914315" y="4019497"/>
                  <a:pt x="1885899" y="4010025"/>
                </a:cubicBezTo>
                <a:cubicBezTo>
                  <a:pt x="1876374" y="4006850"/>
                  <a:pt x="1866725" y="4004025"/>
                  <a:pt x="1857324" y="4000500"/>
                </a:cubicBezTo>
                <a:cubicBezTo>
                  <a:pt x="1841315" y="3994497"/>
                  <a:pt x="1825919" y="3986857"/>
                  <a:pt x="1809699" y="3981450"/>
                </a:cubicBezTo>
                <a:cubicBezTo>
                  <a:pt x="1797280" y="3977310"/>
                  <a:pt x="1784299" y="3975100"/>
                  <a:pt x="1771599" y="3971925"/>
                </a:cubicBezTo>
                <a:cubicBezTo>
                  <a:pt x="1672481" y="3912454"/>
                  <a:pt x="1775017" y="3966714"/>
                  <a:pt x="1676349" y="3933825"/>
                </a:cubicBezTo>
                <a:cubicBezTo>
                  <a:pt x="1662879" y="3929335"/>
                  <a:pt x="1651948" y="3918511"/>
                  <a:pt x="1638249" y="3914775"/>
                </a:cubicBezTo>
                <a:cubicBezTo>
                  <a:pt x="1616589" y="3908868"/>
                  <a:pt x="1593764" y="3908664"/>
                  <a:pt x="1571574" y="3905250"/>
                </a:cubicBezTo>
                <a:cubicBezTo>
                  <a:pt x="1485671" y="3892034"/>
                  <a:pt x="1503049" y="3894176"/>
                  <a:pt x="1517736" y="3896170"/>
                </a:cubicBezTo>
                <a:lnTo>
                  <a:pt x="1522808" y="3896872"/>
                </a:lnTo>
                <a:lnTo>
                  <a:pt x="1501532" y="3893864"/>
                </a:lnTo>
                <a:cubicBezTo>
                  <a:pt x="1489292" y="3892126"/>
                  <a:pt x="1471916" y="3889652"/>
                  <a:pt x="1447749" y="3886200"/>
                </a:cubicBezTo>
                <a:cubicBezTo>
                  <a:pt x="1428699" y="3879850"/>
                  <a:pt x="1410665" y="3867922"/>
                  <a:pt x="1390599" y="3867150"/>
                </a:cubicBezTo>
                <a:close/>
                <a:moveTo>
                  <a:pt x="2703613" y="0"/>
                </a:moveTo>
                <a:lnTo>
                  <a:pt x="0" y="0"/>
                </a:lnTo>
                <a:lnTo>
                  <a:pt x="0" y="3357545"/>
                </a:lnTo>
                <a:lnTo>
                  <a:pt x="152349" y="3305175"/>
                </a:lnTo>
                <a:cubicBezTo>
                  <a:pt x="371816" y="3310803"/>
                  <a:pt x="470913" y="3311276"/>
                  <a:pt x="512433" y="3310650"/>
                </a:cubicBezTo>
                <a:lnTo>
                  <a:pt x="525446" y="3310316"/>
                </a:lnTo>
                <a:lnTo>
                  <a:pt x="527056" y="3309531"/>
                </a:lnTo>
                <a:cubicBezTo>
                  <a:pt x="535729" y="3308546"/>
                  <a:pt x="547739" y="3309452"/>
                  <a:pt x="530938" y="3310175"/>
                </a:cubicBezTo>
                <a:lnTo>
                  <a:pt x="525446" y="3310316"/>
                </a:lnTo>
                <a:lnTo>
                  <a:pt x="520571" y="3312689"/>
                </a:lnTo>
                <a:cubicBezTo>
                  <a:pt x="523275" y="3316087"/>
                  <a:pt x="545393" y="3322415"/>
                  <a:pt x="619074" y="3333750"/>
                </a:cubicBezTo>
                <a:cubicBezTo>
                  <a:pt x="710940" y="3347883"/>
                  <a:pt x="804919" y="3350159"/>
                  <a:pt x="895299" y="3371850"/>
                </a:cubicBezTo>
                <a:cubicBezTo>
                  <a:pt x="974674" y="3390900"/>
                  <a:pt x="1052077" y="3422221"/>
                  <a:pt x="1133424" y="3429000"/>
                </a:cubicBezTo>
                <a:lnTo>
                  <a:pt x="1362024" y="3448050"/>
                </a:lnTo>
                <a:cubicBezTo>
                  <a:pt x="1577924" y="3441700"/>
                  <a:pt x="1794045" y="3440658"/>
                  <a:pt x="2009724" y="3429000"/>
                </a:cubicBezTo>
                <a:cubicBezTo>
                  <a:pt x="2026791" y="3428077"/>
                  <a:pt x="2096170" y="3397369"/>
                  <a:pt x="2114499" y="3390900"/>
                </a:cubicBezTo>
                <a:cubicBezTo>
                  <a:pt x="2152370" y="3377534"/>
                  <a:pt x="2190699" y="3365500"/>
                  <a:pt x="2228799" y="3352800"/>
                </a:cubicBezTo>
                <a:cubicBezTo>
                  <a:pt x="2247849" y="3346450"/>
                  <a:pt x="2266468" y="3338620"/>
                  <a:pt x="2285949" y="3333750"/>
                </a:cubicBezTo>
                <a:cubicBezTo>
                  <a:pt x="2298649" y="3330575"/>
                  <a:pt x="2311630" y="3328365"/>
                  <a:pt x="2324049" y="3324225"/>
                </a:cubicBezTo>
                <a:cubicBezTo>
                  <a:pt x="2389214" y="3302503"/>
                  <a:pt x="2411217" y="3280064"/>
                  <a:pt x="2485974" y="3248025"/>
                </a:cubicBezTo>
                <a:cubicBezTo>
                  <a:pt x="2508199" y="3238500"/>
                  <a:pt x="2529878" y="3227583"/>
                  <a:pt x="2552649" y="3219450"/>
                </a:cubicBezTo>
                <a:cubicBezTo>
                  <a:pt x="2588025" y="3206816"/>
                  <a:pt x="2660868" y="3190592"/>
                  <a:pt x="2695524" y="3181350"/>
                </a:cubicBezTo>
                <a:lnTo>
                  <a:pt x="2703613" y="3179039"/>
                </a:lnTo>
                <a:close/>
              </a:path>
            </a:pathLst>
          </a:custGeom>
        </p:spPr>
      </p:pic>
      <p:sp>
        <p:nvSpPr>
          <p:cNvPr id="38" name="矩形 37"/>
          <p:cNvSpPr/>
          <p:nvPr>
            <p:custDataLst>
              <p:tags r:id="rId7"/>
            </p:custDataLst>
          </p:nvPr>
        </p:nvSpPr>
        <p:spPr>
          <a:xfrm>
            <a:off x="804545" y="2132965"/>
            <a:ext cx="3213100" cy="3251200"/>
          </a:xfrm>
          <a:prstGeom prst="rect">
            <a:avLst/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>
            <p:custDataLst>
              <p:tags r:id="rId8"/>
            </p:custDataLst>
          </p:nvPr>
        </p:nvGrpSpPr>
        <p:grpSpPr>
          <a:xfrm>
            <a:off x="3600450" y="726443"/>
            <a:ext cx="4706620" cy="757552"/>
            <a:chOff x="4037235" y="986675"/>
            <a:chExt cx="5185233" cy="793630"/>
          </a:xfrm>
        </p:grpSpPr>
        <p:sp>
          <p:nvSpPr>
            <p:cNvPr id="18" name="矩形: 圆角 12"/>
            <p:cNvSpPr/>
            <p:nvPr>
              <p:custDataLst>
                <p:tags r:id="rId11"/>
              </p:custDataLst>
            </p:nvPr>
          </p:nvSpPr>
          <p:spPr>
            <a:xfrm>
              <a:off x="4037235" y="986675"/>
              <a:ext cx="5185233" cy="793630"/>
            </a:xfrm>
            <a:prstGeom prst="roundRect">
              <a:avLst/>
            </a:prstGeom>
            <a:solidFill>
              <a:srgbClr val="4AAB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12"/>
              </p:custDataLst>
            </p:nvPr>
          </p:nvSpPr>
          <p:spPr>
            <a:xfrm>
              <a:off x="4320610" y="1006630"/>
              <a:ext cx="4797597" cy="7404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4000">
                  <a:solidFill>
                    <a:schemeClr val="tx1"/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rPr>
                <a:t>溺水时的自救办法</a:t>
              </a:r>
            </a:p>
          </p:txBody>
        </p:sp>
      </p:grpSp>
      <p:sp>
        <p:nvSpPr>
          <p:cNvPr id="2" name="文本框 1"/>
          <p:cNvSpPr txBox="1"/>
          <p:nvPr>
            <p:custDataLst>
              <p:tags r:id="rId9"/>
            </p:custDataLst>
          </p:nvPr>
        </p:nvSpPr>
        <p:spPr>
          <a:xfrm>
            <a:off x="708025" y="2254885"/>
            <a:ext cx="570738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dirty="0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如果在水中突然抽筋，又无法靠岸时，立即求救。如周围无人，可深吸一口气潜入水中，伸直抽筋的那条腿，用手将脚趾向上扳，以解除抽筋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795" y="2254683"/>
            <a:ext cx="3952875" cy="31623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jb3VudCI6MSwiaGRpZCI6ImJkMzZmZjMwNDg1ZDBlZWExYWQxMmIzZmZhNWQwZjdjIiwidXNlckNvdW50Ijox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9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3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5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7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8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7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8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9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0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8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6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7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8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9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0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7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9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0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6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7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9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7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8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4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7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2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4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5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7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8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0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2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3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4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6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8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2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8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9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0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2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3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4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5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4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3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4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5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7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2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5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6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"/>
</p:tagLst>
</file>

<file path=ppt/theme/theme1.xml><?xml version="1.0" encoding="utf-8"?>
<a:theme xmlns:a="http://schemas.openxmlformats.org/drawingml/2006/main" name="第一PPT模板网-WWW.1PPT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1586</Words>
  <Application>Microsoft Office PowerPoint</Application>
  <PresentationFormat>宽屏</PresentationFormat>
  <Paragraphs>142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1" baseType="lpstr">
      <vt:lpstr>Meiryo</vt:lpstr>
      <vt:lpstr>等线</vt:lpstr>
      <vt:lpstr>等线 Light</vt:lpstr>
      <vt:lpstr>汉仪粗简黑简</vt:lpstr>
      <vt:lpstr>汉仪黑荔枝体简</vt:lpstr>
      <vt:lpstr>黑体</vt:lpstr>
      <vt:lpstr>思源宋体 Light</vt:lpstr>
      <vt:lpstr>宋体</vt:lpstr>
      <vt:lpstr>微软雅黑</vt:lpstr>
      <vt:lpstr>字魂59号-创粗黑</vt:lpstr>
      <vt:lpstr>Arial</vt:lpstr>
      <vt:lpstr>Calibri</vt:lpstr>
      <vt:lpstr>Calibri Light</vt:lpstr>
      <vt:lpstr>Century Gothic</vt:lpstr>
      <vt:lpstr>Wingdings</vt:lpstr>
      <vt:lpstr>第一PPT模板网-WWW.1PPT.COM​​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4</cp:revision>
  <cp:lastPrinted>2022-10-24T14:00:40Z</cp:lastPrinted>
  <dcterms:created xsi:type="dcterms:W3CDTF">2022-10-24T14:00:40Z</dcterms:created>
  <dcterms:modified xsi:type="dcterms:W3CDTF">2023-03-13T09:23:58Z</dcterms:modified>
</cp:coreProperties>
</file>