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</p:sldMasterIdLst>
  <p:notesMasterIdLst>
    <p:notesMasterId r:id="rId21"/>
  </p:notesMasterIdLst>
  <p:handoutMasterIdLst>
    <p:handoutMasterId r:id="rId22"/>
  </p:handoutMasterIdLst>
  <p:sldIdLst>
    <p:sldId id="256" r:id="rId3"/>
    <p:sldId id="257" r:id="rId4"/>
    <p:sldId id="258" r:id="rId5"/>
    <p:sldId id="262" r:id="rId6"/>
    <p:sldId id="263" r:id="rId7"/>
    <p:sldId id="264" r:id="rId8"/>
    <p:sldId id="265" r:id="rId9"/>
    <p:sldId id="259" r:id="rId10"/>
    <p:sldId id="268" r:id="rId11"/>
    <p:sldId id="269" r:id="rId12"/>
    <p:sldId id="260" r:id="rId13"/>
    <p:sldId id="272" r:id="rId14"/>
    <p:sldId id="273" r:id="rId15"/>
    <p:sldId id="261" r:id="rId16"/>
    <p:sldId id="274" r:id="rId17"/>
    <p:sldId id="275" r:id="rId18"/>
    <p:sldId id="276" r:id="rId19"/>
    <p:sldId id="277" r:id="rId20"/>
  </p:sldIdLst>
  <p:sldSz cx="12192000" cy="6858000"/>
  <p:notesSz cx="7104063" cy="10234613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B3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5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417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汉仪中简黑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汉仪中简黑简" panose="00020600040101010101" charset="-122"/>
              </a:defRPr>
            </a:lvl1pPr>
          </a:lstStyle>
          <a:p>
            <a:fld id="{D2A48B96-639E-45A3-A0BA-2464DFDB1FAA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汉仪中简黑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汉仪中简黑简" panose="00020600040101010101" charset="-122"/>
              </a:defRPr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961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汉仪中简黑简" panose="00020600040101010101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汉仪中简黑简" panose="00020600040101010101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汉仪中简黑简" panose="00020600040101010101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汉仪中简黑简" panose="00020600040101010101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汉仪中简黑简" panose="00020600040101010101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7561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9454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220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510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108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67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584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944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34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2112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2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482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58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5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汉仪中简黑简" panose="00020600040101010101" charset="-122"/>
              </a:defRPr>
            </a:lvl1pPr>
          </a:lstStyle>
          <a:p>
            <a:fld id="{82F288E0-7875-42C4-84C8-98DBBD3BF4D2}" type="datetimeFigureOut">
              <a:rPr lang="zh-CN" altLang="en-US" smtClean="0"/>
              <a:t>2023/3/14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汉仪中简黑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汉仪中简黑简" panose="00020600040101010101" charset="-122"/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D:\qq文件\712321467\Image\C2C\Image2\{75232B38-A165-1FB7-499C-2E1C792CACB5}.png"/>
          <p:cNvPicPr>
            <a:picLocks noChangeAspect="1"/>
          </p:cNvPicPr>
          <p:nvPr/>
        </p:nvPicPr>
        <p:blipFill>
          <a:blip r:embed="rId12" r:link="rId13"/>
          <a:stretch>
            <a:fillRect/>
          </a:stretch>
        </p:blipFill>
        <p:spPr>
          <a:xfrm>
            <a:off x="838200" y="365127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汉仪中简黑简" panose="00020600040101010101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汉仪中简黑简" panose="00020600040101010101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汉仪中简黑简" panose="00020600040101010101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汉仪中简黑简" panose="00020600040101010101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汉仪中简黑简" panose="00020600040101010101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汉仪中简黑简" panose="00020600040101010101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50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6000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5" y="2621280"/>
            <a:ext cx="12204000" cy="4236720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7" name="任意多边形 6"/>
          <p:cNvSpPr/>
          <p:nvPr/>
        </p:nvSpPr>
        <p:spPr>
          <a:xfrm>
            <a:off x="-10476" y="4231029"/>
            <a:ext cx="12212955" cy="2640943"/>
          </a:xfrm>
          <a:custGeom>
            <a:avLst/>
            <a:gdLst>
              <a:gd name="connsiteX0" fmla="*/ 0 w 21955"/>
              <a:gd name="connsiteY0" fmla="*/ 168 h 5125"/>
              <a:gd name="connsiteX1" fmla="*/ 1613 w 21955"/>
              <a:gd name="connsiteY1" fmla="*/ 113 h 5125"/>
              <a:gd name="connsiteX2" fmla="*/ 3501 w 21955"/>
              <a:gd name="connsiteY2" fmla="*/ 3 h 5125"/>
              <a:gd name="connsiteX3" fmla="*/ 5390 w 21955"/>
              <a:gd name="connsiteY3" fmla="*/ 58 h 5125"/>
              <a:gd name="connsiteX4" fmla="*/ 7552 w 21955"/>
              <a:gd name="connsiteY4" fmla="*/ 222 h 5125"/>
              <a:gd name="connsiteX5" fmla="*/ 9933 w 21955"/>
              <a:gd name="connsiteY5" fmla="*/ 524 h 5125"/>
              <a:gd name="connsiteX6" fmla="*/ 12068 w 21955"/>
              <a:gd name="connsiteY6" fmla="*/ 770 h 5125"/>
              <a:gd name="connsiteX7" fmla="*/ 13437 w 21955"/>
              <a:gd name="connsiteY7" fmla="*/ 742 h 5125"/>
              <a:gd name="connsiteX8" fmla="*/ 15161 w 21955"/>
              <a:gd name="connsiteY8" fmla="*/ 524 h 5125"/>
              <a:gd name="connsiteX9" fmla="*/ 16749 w 21955"/>
              <a:gd name="connsiteY9" fmla="*/ 222 h 5125"/>
              <a:gd name="connsiteX10" fmla="*/ 18144 w 21955"/>
              <a:gd name="connsiteY10" fmla="*/ 222 h 5125"/>
              <a:gd name="connsiteX11" fmla="*/ 19869 w 21955"/>
              <a:gd name="connsiteY11" fmla="*/ 359 h 5125"/>
              <a:gd name="connsiteX12" fmla="*/ 20279 w 21955"/>
              <a:gd name="connsiteY12" fmla="*/ 606 h 5125"/>
              <a:gd name="connsiteX13" fmla="*/ 20170 w 21955"/>
              <a:gd name="connsiteY13" fmla="*/ 4766 h 5125"/>
              <a:gd name="connsiteX14" fmla="*/ 20170 w 21955"/>
              <a:gd name="connsiteY14" fmla="*/ 4766 h 5125"/>
              <a:gd name="connsiteX15" fmla="*/ 10 w 21955"/>
              <a:gd name="connsiteY15" fmla="*/ 4998 h 5125"/>
              <a:gd name="connsiteX16" fmla="*/ 27 w 21955"/>
              <a:gd name="connsiteY16" fmla="*/ 4985 h 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9233" h="4159">
                <a:moveTo>
                  <a:pt x="0" y="149"/>
                </a:moveTo>
                <a:cubicBezTo>
                  <a:pt x="455" y="138"/>
                  <a:pt x="1339" y="98"/>
                  <a:pt x="1706" y="62"/>
                </a:cubicBezTo>
                <a:cubicBezTo>
                  <a:pt x="2068" y="27"/>
                  <a:pt x="2687" y="-1"/>
                  <a:pt x="3092" y="0"/>
                </a:cubicBezTo>
                <a:lnTo>
                  <a:pt x="3115" y="0"/>
                </a:lnTo>
                <a:lnTo>
                  <a:pt x="3138" y="0"/>
                </a:lnTo>
                <a:lnTo>
                  <a:pt x="3161" y="0"/>
                </a:lnTo>
                <a:lnTo>
                  <a:pt x="3183" y="0"/>
                </a:lnTo>
                <a:lnTo>
                  <a:pt x="3206" y="0"/>
                </a:lnTo>
                <a:cubicBezTo>
                  <a:pt x="3641" y="-1"/>
                  <a:pt x="4077" y="23"/>
                  <a:pt x="4514" y="47"/>
                </a:cubicBezTo>
                <a:lnTo>
                  <a:pt x="4538" y="49"/>
                </a:lnTo>
                <a:lnTo>
                  <a:pt x="4563" y="50"/>
                </a:lnTo>
                <a:lnTo>
                  <a:pt x="4599" y="52"/>
                </a:lnTo>
                <a:lnTo>
                  <a:pt x="4636" y="54"/>
                </a:lnTo>
                <a:lnTo>
                  <a:pt x="4673" y="56"/>
                </a:lnTo>
                <a:lnTo>
                  <a:pt x="4711" y="58"/>
                </a:lnTo>
                <a:lnTo>
                  <a:pt x="4750" y="60"/>
                </a:lnTo>
                <a:lnTo>
                  <a:pt x="4798" y="62"/>
                </a:lnTo>
                <a:cubicBezTo>
                  <a:pt x="5782" y="102"/>
                  <a:pt x="7275" y="249"/>
                  <a:pt x="8295" y="398"/>
                </a:cubicBezTo>
                <a:cubicBezTo>
                  <a:pt x="8583" y="438"/>
                  <a:pt x="9032" y="498"/>
                  <a:pt x="9297" y="529"/>
                </a:cubicBezTo>
                <a:cubicBezTo>
                  <a:pt x="9539" y="559"/>
                  <a:pt x="9839" y="599"/>
                  <a:pt x="9980" y="617"/>
                </a:cubicBezTo>
                <a:lnTo>
                  <a:pt x="9988" y="618"/>
                </a:lnTo>
                <a:lnTo>
                  <a:pt x="9997" y="619"/>
                </a:lnTo>
                <a:lnTo>
                  <a:pt x="10004" y="620"/>
                </a:lnTo>
                <a:lnTo>
                  <a:pt x="10012" y="621"/>
                </a:lnTo>
                <a:lnTo>
                  <a:pt x="10019" y="622"/>
                </a:lnTo>
                <a:cubicBezTo>
                  <a:pt x="10674" y="723"/>
                  <a:pt x="11616" y="797"/>
                  <a:pt x="11938" y="794"/>
                </a:cubicBezTo>
                <a:lnTo>
                  <a:pt x="11956" y="793"/>
                </a:lnTo>
                <a:lnTo>
                  <a:pt x="11965" y="794"/>
                </a:lnTo>
                <a:lnTo>
                  <a:pt x="11973" y="794"/>
                </a:lnTo>
                <a:lnTo>
                  <a:pt x="11982" y="794"/>
                </a:lnTo>
                <a:cubicBezTo>
                  <a:pt x="12144" y="794"/>
                  <a:pt x="12336" y="777"/>
                  <a:pt x="12496" y="764"/>
                </a:cubicBezTo>
                <a:lnTo>
                  <a:pt x="12506" y="763"/>
                </a:lnTo>
                <a:lnTo>
                  <a:pt x="12515" y="762"/>
                </a:lnTo>
                <a:lnTo>
                  <a:pt x="12524" y="761"/>
                </a:lnTo>
                <a:cubicBezTo>
                  <a:pt x="12588" y="756"/>
                  <a:pt x="12723" y="745"/>
                  <a:pt x="12758" y="742"/>
                </a:cubicBezTo>
                <a:cubicBezTo>
                  <a:pt x="13525" y="686"/>
                  <a:pt x="14633" y="519"/>
                  <a:pt x="15240" y="370"/>
                </a:cubicBezTo>
                <a:cubicBezTo>
                  <a:pt x="15621" y="262"/>
                  <a:pt x="16324" y="184"/>
                  <a:pt x="16607" y="188"/>
                </a:cubicBezTo>
                <a:lnTo>
                  <a:pt x="16624" y="188"/>
                </a:lnTo>
                <a:lnTo>
                  <a:pt x="16640" y="188"/>
                </a:lnTo>
                <a:lnTo>
                  <a:pt x="16655" y="188"/>
                </a:lnTo>
                <a:lnTo>
                  <a:pt x="16662" y="188"/>
                </a:lnTo>
                <a:lnTo>
                  <a:pt x="16669" y="188"/>
                </a:lnTo>
                <a:cubicBezTo>
                  <a:pt x="16805" y="188"/>
                  <a:pt x="16996" y="198"/>
                  <a:pt x="17122" y="205"/>
                </a:cubicBezTo>
                <a:lnTo>
                  <a:pt x="17130" y="206"/>
                </a:lnTo>
                <a:lnTo>
                  <a:pt x="17137" y="206"/>
                </a:lnTo>
                <a:lnTo>
                  <a:pt x="17145" y="206"/>
                </a:lnTo>
                <a:lnTo>
                  <a:pt x="17152" y="207"/>
                </a:lnTo>
                <a:cubicBezTo>
                  <a:pt x="17261" y="213"/>
                  <a:pt x="17397" y="220"/>
                  <a:pt x="17524" y="225"/>
                </a:cubicBezTo>
                <a:cubicBezTo>
                  <a:pt x="18128" y="248"/>
                  <a:pt x="18869" y="296"/>
                  <a:pt x="19190" y="359"/>
                </a:cubicBezTo>
                <a:lnTo>
                  <a:pt x="19210" y="362"/>
                </a:lnTo>
                <a:lnTo>
                  <a:pt x="19230" y="364"/>
                </a:lnTo>
                <a:lnTo>
                  <a:pt x="19233" y="364"/>
                </a:lnTo>
                <a:lnTo>
                  <a:pt x="19233" y="4159"/>
                </a:lnTo>
                <a:lnTo>
                  <a:pt x="0" y="4159"/>
                </a:lnTo>
                <a:lnTo>
                  <a:pt x="0" y="149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5429885" y="163195"/>
            <a:ext cx="1332000" cy="1332000"/>
          </a:xfrm>
          <a:prstGeom prst="ellipse">
            <a:avLst/>
          </a:prstGeom>
          <a:gradFill>
            <a:gsLst>
              <a:gs pos="25000">
                <a:srgbClr val="FDD248"/>
              </a:gs>
              <a:gs pos="100000">
                <a:srgbClr val="F28C57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4" name="任意多边形 13"/>
          <p:cNvSpPr>
            <a:spLocks noChangeAspect="1"/>
          </p:cNvSpPr>
          <p:nvPr/>
        </p:nvSpPr>
        <p:spPr>
          <a:xfrm>
            <a:off x="1932491" y="217464"/>
            <a:ext cx="1962255" cy="561117"/>
          </a:xfrm>
          <a:custGeom>
            <a:avLst/>
            <a:gdLst>
              <a:gd name="connsiteX0" fmla="*/ 644 w 3090"/>
              <a:gd name="connsiteY0" fmla="*/ 548 h 883"/>
              <a:gd name="connsiteX1" fmla="*/ 731 w 3090"/>
              <a:gd name="connsiteY1" fmla="*/ 476 h 883"/>
              <a:gd name="connsiteX2" fmla="*/ 933 w 3090"/>
              <a:gd name="connsiteY2" fmla="*/ 71 h 883"/>
              <a:gd name="connsiteX3" fmla="*/ 1265 w 3090"/>
              <a:gd name="connsiteY3" fmla="*/ 14 h 883"/>
              <a:gd name="connsiteX4" fmla="*/ 1525 w 3090"/>
              <a:gd name="connsiteY4" fmla="*/ 158 h 883"/>
              <a:gd name="connsiteX5" fmla="*/ 1713 w 3090"/>
              <a:gd name="connsiteY5" fmla="*/ 259 h 883"/>
              <a:gd name="connsiteX6" fmla="*/ 2017 w 3090"/>
              <a:gd name="connsiteY6" fmla="*/ 216 h 883"/>
              <a:gd name="connsiteX7" fmla="*/ 2291 w 3090"/>
              <a:gd name="connsiteY7" fmla="*/ 245 h 883"/>
              <a:gd name="connsiteX8" fmla="*/ 2450 w 3090"/>
              <a:gd name="connsiteY8" fmla="*/ 404 h 883"/>
              <a:gd name="connsiteX9" fmla="*/ 2537 w 3090"/>
              <a:gd name="connsiteY9" fmla="*/ 534 h 883"/>
              <a:gd name="connsiteX10" fmla="*/ 2764 w 3090"/>
              <a:gd name="connsiteY10" fmla="*/ 523 h 883"/>
              <a:gd name="connsiteX11" fmla="*/ 2987 w 3090"/>
              <a:gd name="connsiteY11" fmla="*/ 581 h 883"/>
              <a:gd name="connsiteX12" fmla="*/ 3072 w 3090"/>
              <a:gd name="connsiteY12" fmla="*/ 642 h 883"/>
              <a:gd name="connsiteX13" fmla="*/ 3055 w 3090"/>
              <a:gd name="connsiteY13" fmla="*/ 768 h 883"/>
              <a:gd name="connsiteX14" fmla="*/ 2913 w 3090"/>
              <a:gd name="connsiteY14" fmla="*/ 821 h 883"/>
              <a:gd name="connsiteX15" fmla="*/ 2522 w 3090"/>
              <a:gd name="connsiteY15" fmla="*/ 837 h 883"/>
              <a:gd name="connsiteX16" fmla="*/ 268 w 3090"/>
              <a:gd name="connsiteY16" fmla="*/ 866 h 883"/>
              <a:gd name="connsiteX17" fmla="*/ 153 w 3090"/>
              <a:gd name="connsiteY17" fmla="*/ 591 h 883"/>
              <a:gd name="connsiteX18" fmla="*/ 644 w 3090"/>
              <a:gd name="connsiteY18" fmla="*/ 548 h 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90" h="884">
                <a:moveTo>
                  <a:pt x="644" y="548"/>
                </a:moveTo>
                <a:cubicBezTo>
                  <a:pt x="760" y="525"/>
                  <a:pt x="673" y="571"/>
                  <a:pt x="731" y="476"/>
                </a:cubicBezTo>
                <a:cubicBezTo>
                  <a:pt x="789" y="381"/>
                  <a:pt x="826" y="163"/>
                  <a:pt x="933" y="71"/>
                </a:cubicBezTo>
                <a:cubicBezTo>
                  <a:pt x="1040" y="-21"/>
                  <a:pt x="1147" y="-3"/>
                  <a:pt x="1265" y="14"/>
                </a:cubicBezTo>
                <a:cubicBezTo>
                  <a:pt x="1383" y="31"/>
                  <a:pt x="1435" y="109"/>
                  <a:pt x="1525" y="158"/>
                </a:cubicBezTo>
                <a:cubicBezTo>
                  <a:pt x="1615" y="207"/>
                  <a:pt x="1615" y="247"/>
                  <a:pt x="1713" y="259"/>
                </a:cubicBezTo>
                <a:cubicBezTo>
                  <a:pt x="1811" y="271"/>
                  <a:pt x="1901" y="219"/>
                  <a:pt x="2017" y="216"/>
                </a:cubicBezTo>
                <a:cubicBezTo>
                  <a:pt x="2133" y="213"/>
                  <a:pt x="2204" y="207"/>
                  <a:pt x="2291" y="245"/>
                </a:cubicBezTo>
                <a:cubicBezTo>
                  <a:pt x="2378" y="283"/>
                  <a:pt x="2401" y="346"/>
                  <a:pt x="2450" y="404"/>
                </a:cubicBezTo>
                <a:cubicBezTo>
                  <a:pt x="2499" y="462"/>
                  <a:pt x="2488" y="514"/>
                  <a:pt x="2537" y="534"/>
                </a:cubicBezTo>
                <a:cubicBezTo>
                  <a:pt x="2586" y="554"/>
                  <a:pt x="2706" y="526"/>
                  <a:pt x="2764" y="523"/>
                </a:cubicBezTo>
                <a:cubicBezTo>
                  <a:pt x="2822" y="520"/>
                  <a:pt x="2921" y="552"/>
                  <a:pt x="2987" y="581"/>
                </a:cubicBezTo>
                <a:cubicBezTo>
                  <a:pt x="3053" y="610"/>
                  <a:pt x="3034" y="596"/>
                  <a:pt x="3072" y="642"/>
                </a:cubicBezTo>
                <a:cubicBezTo>
                  <a:pt x="3110" y="688"/>
                  <a:pt x="3081" y="736"/>
                  <a:pt x="3055" y="768"/>
                </a:cubicBezTo>
                <a:cubicBezTo>
                  <a:pt x="3029" y="800"/>
                  <a:pt x="3011" y="804"/>
                  <a:pt x="2913" y="821"/>
                </a:cubicBezTo>
                <a:cubicBezTo>
                  <a:pt x="2815" y="838"/>
                  <a:pt x="3048" y="825"/>
                  <a:pt x="2522" y="837"/>
                </a:cubicBezTo>
                <a:cubicBezTo>
                  <a:pt x="1996" y="849"/>
                  <a:pt x="742" y="915"/>
                  <a:pt x="268" y="866"/>
                </a:cubicBezTo>
                <a:cubicBezTo>
                  <a:pt x="-206" y="817"/>
                  <a:pt x="78" y="655"/>
                  <a:pt x="153" y="591"/>
                </a:cubicBezTo>
                <a:cubicBezTo>
                  <a:pt x="228" y="527"/>
                  <a:pt x="528" y="571"/>
                  <a:pt x="644" y="5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6" name="任意多边形 15"/>
          <p:cNvSpPr>
            <a:spLocks noChangeAspect="1"/>
          </p:cNvSpPr>
          <p:nvPr/>
        </p:nvSpPr>
        <p:spPr>
          <a:xfrm>
            <a:off x="6217279" y="504056"/>
            <a:ext cx="2403236" cy="641052"/>
          </a:xfrm>
          <a:custGeom>
            <a:avLst/>
            <a:gdLst>
              <a:gd name="connsiteX0" fmla="*/ 27 w 3784"/>
              <a:gd name="connsiteY0" fmla="*/ 914 h 1009"/>
              <a:gd name="connsiteX1" fmla="*/ 160 w 3784"/>
              <a:gd name="connsiteY1" fmla="*/ 537 h 1009"/>
              <a:gd name="connsiteX2" fmla="*/ 531 w 3784"/>
              <a:gd name="connsiteY2" fmla="*/ 413 h 1009"/>
              <a:gd name="connsiteX3" fmla="*/ 955 w 3784"/>
              <a:gd name="connsiteY3" fmla="*/ 371 h 1009"/>
              <a:gd name="connsiteX4" fmla="*/ 1293 w 3784"/>
              <a:gd name="connsiteY4" fmla="*/ 95 h 1009"/>
              <a:gd name="connsiteX5" fmla="*/ 1696 w 3784"/>
              <a:gd name="connsiteY5" fmla="*/ 11 h 1009"/>
              <a:gd name="connsiteX6" fmla="*/ 1992 w 3784"/>
              <a:gd name="connsiteY6" fmla="*/ 265 h 1009"/>
              <a:gd name="connsiteX7" fmla="*/ 2437 w 3784"/>
              <a:gd name="connsiteY7" fmla="*/ 159 h 1009"/>
              <a:gd name="connsiteX8" fmla="*/ 2670 w 3784"/>
              <a:gd name="connsiteY8" fmla="*/ 392 h 1009"/>
              <a:gd name="connsiteX9" fmla="*/ 2988 w 3784"/>
              <a:gd name="connsiteY9" fmla="*/ 371 h 1009"/>
              <a:gd name="connsiteX10" fmla="*/ 3284 w 3784"/>
              <a:gd name="connsiteY10" fmla="*/ 477 h 1009"/>
              <a:gd name="connsiteX11" fmla="*/ 3432 w 3784"/>
              <a:gd name="connsiteY11" fmla="*/ 625 h 1009"/>
              <a:gd name="connsiteX12" fmla="*/ 3729 w 3784"/>
              <a:gd name="connsiteY12" fmla="*/ 773 h 1009"/>
              <a:gd name="connsiteX13" fmla="*/ 3687 w 3784"/>
              <a:gd name="connsiteY13" fmla="*/ 942 h 1009"/>
              <a:gd name="connsiteX14" fmla="*/ 2967 w 3784"/>
              <a:gd name="connsiteY14" fmla="*/ 1006 h 1009"/>
              <a:gd name="connsiteX15" fmla="*/ 625 w 3784"/>
              <a:gd name="connsiteY15" fmla="*/ 979 h 1009"/>
              <a:gd name="connsiteX16" fmla="*/ 27 w 3784"/>
              <a:gd name="connsiteY16" fmla="*/ 914 h 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785" h="1010">
                <a:moveTo>
                  <a:pt x="27" y="914"/>
                </a:moveTo>
                <a:cubicBezTo>
                  <a:pt x="-45" y="825"/>
                  <a:pt x="34" y="623"/>
                  <a:pt x="160" y="537"/>
                </a:cubicBezTo>
                <a:cubicBezTo>
                  <a:pt x="286" y="451"/>
                  <a:pt x="387" y="447"/>
                  <a:pt x="531" y="413"/>
                </a:cubicBezTo>
                <a:cubicBezTo>
                  <a:pt x="675" y="379"/>
                  <a:pt x="803" y="435"/>
                  <a:pt x="955" y="371"/>
                </a:cubicBezTo>
                <a:cubicBezTo>
                  <a:pt x="1107" y="307"/>
                  <a:pt x="1145" y="167"/>
                  <a:pt x="1293" y="95"/>
                </a:cubicBezTo>
                <a:cubicBezTo>
                  <a:pt x="1441" y="23"/>
                  <a:pt x="1556" y="-23"/>
                  <a:pt x="1696" y="11"/>
                </a:cubicBezTo>
                <a:cubicBezTo>
                  <a:pt x="1836" y="45"/>
                  <a:pt x="1844" y="235"/>
                  <a:pt x="1992" y="265"/>
                </a:cubicBezTo>
                <a:cubicBezTo>
                  <a:pt x="2140" y="295"/>
                  <a:pt x="2301" y="134"/>
                  <a:pt x="2437" y="159"/>
                </a:cubicBezTo>
                <a:cubicBezTo>
                  <a:pt x="2573" y="184"/>
                  <a:pt x="2560" y="350"/>
                  <a:pt x="2670" y="392"/>
                </a:cubicBezTo>
                <a:cubicBezTo>
                  <a:pt x="2780" y="434"/>
                  <a:pt x="2865" y="354"/>
                  <a:pt x="2988" y="371"/>
                </a:cubicBezTo>
                <a:cubicBezTo>
                  <a:pt x="3111" y="388"/>
                  <a:pt x="3195" y="426"/>
                  <a:pt x="3284" y="477"/>
                </a:cubicBezTo>
                <a:cubicBezTo>
                  <a:pt x="3373" y="528"/>
                  <a:pt x="3343" y="566"/>
                  <a:pt x="3432" y="625"/>
                </a:cubicBezTo>
                <a:cubicBezTo>
                  <a:pt x="3521" y="684"/>
                  <a:pt x="3678" y="710"/>
                  <a:pt x="3729" y="773"/>
                </a:cubicBezTo>
                <a:cubicBezTo>
                  <a:pt x="3780" y="836"/>
                  <a:pt x="3839" y="895"/>
                  <a:pt x="3687" y="942"/>
                </a:cubicBezTo>
                <a:cubicBezTo>
                  <a:pt x="3535" y="989"/>
                  <a:pt x="3585" y="997"/>
                  <a:pt x="2967" y="1006"/>
                </a:cubicBezTo>
                <a:cubicBezTo>
                  <a:pt x="2349" y="1015"/>
                  <a:pt x="1167" y="1004"/>
                  <a:pt x="625" y="979"/>
                </a:cubicBezTo>
                <a:cubicBezTo>
                  <a:pt x="83" y="954"/>
                  <a:pt x="113" y="1002"/>
                  <a:pt x="27" y="9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7" name="任意多边形 16"/>
          <p:cNvSpPr>
            <a:spLocks noChangeAspect="1"/>
          </p:cNvSpPr>
          <p:nvPr/>
        </p:nvSpPr>
        <p:spPr>
          <a:xfrm>
            <a:off x="8461375" y="1215390"/>
            <a:ext cx="1399540" cy="378460"/>
          </a:xfrm>
          <a:custGeom>
            <a:avLst/>
            <a:gdLst>
              <a:gd name="connisteX0" fmla="*/ 126417 w 1305982"/>
              <a:gd name="connsiteY0" fmla="*/ 199455 h 353419"/>
              <a:gd name="connisteX1" fmla="*/ 12752 w 1305982"/>
              <a:gd name="connsiteY1" fmla="*/ 237555 h 353419"/>
              <a:gd name="connisteX2" fmla="*/ 31167 w 1305982"/>
              <a:gd name="connsiteY2" fmla="*/ 332170 h 353419"/>
              <a:gd name="connisteX3" fmla="*/ 201982 w 1305982"/>
              <a:gd name="connsiteY3" fmla="*/ 351220 h 353419"/>
              <a:gd name="connisteX4" fmla="*/ 448362 w 1305982"/>
              <a:gd name="connsiteY4" fmla="*/ 351220 h 353419"/>
              <a:gd name="connisteX5" fmla="*/ 1130987 w 1305982"/>
              <a:gd name="connsiteY5" fmla="*/ 341695 h 353419"/>
              <a:gd name="connisteX6" fmla="*/ 1301167 w 1305982"/>
              <a:gd name="connsiteY6" fmla="*/ 294705 h 353419"/>
              <a:gd name="connisteX7" fmla="*/ 1225602 w 1305982"/>
              <a:gd name="connsiteY7" fmla="*/ 123890 h 353419"/>
              <a:gd name="connisteX8" fmla="*/ 1026847 w 1305982"/>
              <a:gd name="connsiteY8" fmla="*/ 114365 h 353419"/>
              <a:gd name="connisteX9" fmla="*/ 931597 w 1305982"/>
              <a:gd name="connsiteY9" fmla="*/ 48325 h 353419"/>
              <a:gd name="connisteX10" fmla="*/ 789357 w 1305982"/>
              <a:gd name="connsiteY10" fmla="*/ 700 h 353419"/>
              <a:gd name="connisteX11" fmla="*/ 656642 w 1305982"/>
              <a:gd name="connsiteY11" fmla="*/ 76265 h 353419"/>
              <a:gd name="connisteX12" fmla="*/ 505512 w 1305982"/>
              <a:gd name="connsiteY12" fmla="*/ 57850 h 353419"/>
              <a:gd name="connisteX13" fmla="*/ 391847 w 1305982"/>
              <a:gd name="connsiteY13" fmla="*/ 142940 h 353419"/>
              <a:gd name="connisteX14" fmla="*/ 259132 w 1305982"/>
              <a:gd name="connsiteY14" fmla="*/ 133415 h 353419"/>
              <a:gd name="connisteX15" fmla="*/ 126417 w 1305982"/>
              <a:gd name="connsiteY15" fmla="*/ 199455 h 353419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</a:cxnLst>
            <a:rect l="l" t="t" r="r" b="b"/>
            <a:pathLst>
              <a:path w="1305982" h="353420">
                <a:moveTo>
                  <a:pt x="126417" y="199455"/>
                </a:moveTo>
                <a:cubicBezTo>
                  <a:pt x="76887" y="220410"/>
                  <a:pt x="31802" y="210885"/>
                  <a:pt x="12752" y="237555"/>
                </a:cubicBezTo>
                <a:cubicBezTo>
                  <a:pt x="-6298" y="264225"/>
                  <a:pt x="-6933" y="309310"/>
                  <a:pt x="31167" y="332170"/>
                </a:cubicBezTo>
                <a:cubicBezTo>
                  <a:pt x="69267" y="355030"/>
                  <a:pt x="118797" y="347410"/>
                  <a:pt x="201982" y="351220"/>
                </a:cubicBezTo>
                <a:cubicBezTo>
                  <a:pt x="285167" y="355030"/>
                  <a:pt x="262307" y="353125"/>
                  <a:pt x="448362" y="351220"/>
                </a:cubicBezTo>
                <a:cubicBezTo>
                  <a:pt x="634417" y="349315"/>
                  <a:pt x="960172" y="353125"/>
                  <a:pt x="1130987" y="341695"/>
                </a:cubicBezTo>
                <a:cubicBezTo>
                  <a:pt x="1301802" y="330265"/>
                  <a:pt x="1282117" y="338520"/>
                  <a:pt x="1301167" y="294705"/>
                </a:cubicBezTo>
                <a:cubicBezTo>
                  <a:pt x="1320217" y="250890"/>
                  <a:pt x="1280212" y="160085"/>
                  <a:pt x="1225602" y="123890"/>
                </a:cubicBezTo>
                <a:cubicBezTo>
                  <a:pt x="1170992" y="87695"/>
                  <a:pt x="1085902" y="129605"/>
                  <a:pt x="1026847" y="114365"/>
                </a:cubicBezTo>
                <a:cubicBezTo>
                  <a:pt x="967792" y="99125"/>
                  <a:pt x="979222" y="71185"/>
                  <a:pt x="931597" y="48325"/>
                </a:cubicBezTo>
                <a:cubicBezTo>
                  <a:pt x="883972" y="25465"/>
                  <a:pt x="844602" y="-5015"/>
                  <a:pt x="789357" y="700"/>
                </a:cubicBezTo>
                <a:cubicBezTo>
                  <a:pt x="734112" y="6415"/>
                  <a:pt x="713157" y="64835"/>
                  <a:pt x="656642" y="76265"/>
                </a:cubicBezTo>
                <a:cubicBezTo>
                  <a:pt x="600127" y="87695"/>
                  <a:pt x="558217" y="44515"/>
                  <a:pt x="505512" y="57850"/>
                </a:cubicBezTo>
                <a:cubicBezTo>
                  <a:pt x="452807" y="71185"/>
                  <a:pt x="441377" y="127700"/>
                  <a:pt x="391847" y="142940"/>
                </a:cubicBezTo>
                <a:cubicBezTo>
                  <a:pt x="342317" y="158180"/>
                  <a:pt x="312472" y="121985"/>
                  <a:pt x="259132" y="133415"/>
                </a:cubicBezTo>
                <a:cubicBezTo>
                  <a:pt x="205792" y="144845"/>
                  <a:pt x="175947" y="178500"/>
                  <a:pt x="126417" y="1994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pic>
        <p:nvPicPr>
          <p:cNvPr id="19" name="图片 18" descr="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0160" y="21590"/>
            <a:ext cx="3904615" cy="626364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149" h="9864">
                <a:moveTo>
                  <a:pt x="0" y="0"/>
                </a:moveTo>
                <a:lnTo>
                  <a:pt x="5420" y="0"/>
                </a:lnTo>
                <a:lnTo>
                  <a:pt x="5569" y="327"/>
                </a:lnTo>
                <a:lnTo>
                  <a:pt x="5735" y="2566"/>
                </a:lnTo>
                <a:lnTo>
                  <a:pt x="5444" y="3478"/>
                </a:lnTo>
                <a:lnTo>
                  <a:pt x="6149" y="4888"/>
                </a:lnTo>
                <a:lnTo>
                  <a:pt x="5320" y="5386"/>
                </a:lnTo>
                <a:lnTo>
                  <a:pt x="2583" y="4391"/>
                </a:lnTo>
                <a:lnTo>
                  <a:pt x="2501" y="7459"/>
                </a:lnTo>
                <a:lnTo>
                  <a:pt x="2293" y="9864"/>
                </a:lnTo>
                <a:lnTo>
                  <a:pt x="0" y="986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0" name="图片 19" descr="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395970" y="19687"/>
            <a:ext cx="3796031" cy="626554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978" h="9867">
                <a:moveTo>
                  <a:pt x="1247" y="0"/>
                </a:moveTo>
                <a:lnTo>
                  <a:pt x="5978" y="0"/>
                </a:lnTo>
                <a:lnTo>
                  <a:pt x="5978" y="9763"/>
                </a:lnTo>
                <a:lnTo>
                  <a:pt x="3731" y="9867"/>
                </a:lnTo>
                <a:lnTo>
                  <a:pt x="3524" y="8664"/>
                </a:lnTo>
                <a:lnTo>
                  <a:pt x="3773" y="4767"/>
                </a:lnTo>
                <a:lnTo>
                  <a:pt x="953" y="5223"/>
                </a:lnTo>
                <a:lnTo>
                  <a:pt x="0" y="4891"/>
                </a:lnTo>
                <a:lnTo>
                  <a:pt x="41" y="3896"/>
                </a:lnTo>
                <a:lnTo>
                  <a:pt x="331" y="3399"/>
                </a:lnTo>
                <a:lnTo>
                  <a:pt x="622" y="2279"/>
                </a:lnTo>
                <a:lnTo>
                  <a:pt x="912" y="1408"/>
                </a:lnTo>
                <a:lnTo>
                  <a:pt x="746" y="703"/>
                </a:lnTo>
                <a:lnTo>
                  <a:pt x="1247" y="0"/>
                </a:lnTo>
                <a:close/>
              </a:path>
            </a:pathLst>
          </a:custGeom>
        </p:spPr>
      </p:pic>
      <p:pic>
        <p:nvPicPr>
          <p:cNvPr id="23" name="图片 22" descr="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5629"/>
          <a:stretch>
            <a:fillRect/>
          </a:stretch>
        </p:blipFill>
        <p:spPr>
          <a:xfrm>
            <a:off x="1734822" y="3547747"/>
            <a:ext cx="2715895" cy="3220085"/>
          </a:xfrm>
          <a:prstGeom prst="rect">
            <a:avLst/>
          </a:prstGeom>
        </p:spPr>
      </p:pic>
      <p:pic>
        <p:nvPicPr>
          <p:cNvPr id="24" name="图片 23" descr="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6421" y="3255645"/>
            <a:ext cx="2912111" cy="2967990"/>
          </a:xfrm>
          <a:prstGeom prst="rect">
            <a:avLst/>
          </a:prstGeom>
        </p:spPr>
      </p:pic>
      <p:sp>
        <p:nvSpPr>
          <p:cNvPr id="25" name="任意多边形 24"/>
          <p:cNvSpPr>
            <a:spLocks noChangeAspect="1"/>
          </p:cNvSpPr>
          <p:nvPr/>
        </p:nvSpPr>
        <p:spPr>
          <a:xfrm>
            <a:off x="3567616" y="969939"/>
            <a:ext cx="1800000" cy="514720"/>
          </a:xfrm>
          <a:custGeom>
            <a:avLst/>
            <a:gdLst>
              <a:gd name="connsiteX0" fmla="*/ 644 w 3090"/>
              <a:gd name="connsiteY0" fmla="*/ 548 h 883"/>
              <a:gd name="connsiteX1" fmla="*/ 731 w 3090"/>
              <a:gd name="connsiteY1" fmla="*/ 476 h 883"/>
              <a:gd name="connsiteX2" fmla="*/ 933 w 3090"/>
              <a:gd name="connsiteY2" fmla="*/ 71 h 883"/>
              <a:gd name="connsiteX3" fmla="*/ 1265 w 3090"/>
              <a:gd name="connsiteY3" fmla="*/ 14 h 883"/>
              <a:gd name="connsiteX4" fmla="*/ 1525 w 3090"/>
              <a:gd name="connsiteY4" fmla="*/ 158 h 883"/>
              <a:gd name="connsiteX5" fmla="*/ 1713 w 3090"/>
              <a:gd name="connsiteY5" fmla="*/ 259 h 883"/>
              <a:gd name="connsiteX6" fmla="*/ 2017 w 3090"/>
              <a:gd name="connsiteY6" fmla="*/ 216 h 883"/>
              <a:gd name="connsiteX7" fmla="*/ 2291 w 3090"/>
              <a:gd name="connsiteY7" fmla="*/ 245 h 883"/>
              <a:gd name="connsiteX8" fmla="*/ 2450 w 3090"/>
              <a:gd name="connsiteY8" fmla="*/ 404 h 883"/>
              <a:gd name="connsiteX9" fmla="*/ 2537 w 3090"/>
              <a:gd name="connsiteY9" fmla="*/ 534 h 883"/>
              <a:gd name="connsiteX10" fmla="*/ 2764 w 3090"/>
              <a:gd name="connsiteY10" fmla="*/ 523 h 883"/>
              <a:gd name="connsiteX11" fmla="*/ 2987 w 3090"/>
              <a:gd name="connsiteY11" fmla="*/ 581 h 883"/>
              <a:gd name="connsiteX12" fmla="*/ 3072 w 3090"/>
              <a:gd name="connsiteY12" fmla="*/ 642 h 883"/>
              <a:gd name="connsiteX13" fmla="*/ 3055 w 3090"/>
              <a:gd name="connsiteY13" fmla="*/ 768 h 883"/>
              <a:gd name="connsiteX14" fmla="*/ 2913 w 3090"/>
              <a:gd name="connsiteY14" fmla="*/ 821 h 883"/>
              <a:gd name="connsiteX15" fmla="*/ 2522 w 3090"/>
              <a:gd name="connsiteY15" fmla="*/ 837 h 883"/>
              <a:gd name="connsiteX16" fmla="*/ 268 w 3090"/>
              <a:gd name="connsiteY16" fmla="*/ 866 h 883"/>
              <a:gd name="connsiteX17" fmla="*/ 153 w 3090"/>
              <a:gd name="connsiteY17" fmla="*/ 591 h 883"/>
              <a:gd name="connsiteX18" fmla="*/ 644 w 3090"/>
              <a:gd name="connsiteY18" fmla="*/ 548 h 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90" h="884">
                <a:moveTo>
                  <a:pt x="644" y="548"/>
                </a:moveTo>
                <a:cubicBezTo>
                  <a:pt x="760" y="525"/>
                  <a:pt x="673" y="571"/>
                  <a:pt x="731" y="476"/>
                </a:cubicBezTo>
                <a:cubicBezTo>
                  <a:pt x="789" y="381"/>
                  <a:pt x="826" y="163"/>
                  <a:pt x="933" y="71"/>
                </a:cubicBezTo>
                <a:cubicBezTo>
                  <a:pt x="1040" y="-21"/>
                  <a:pt x="1147" y="-3"/>
                  <a:pt x="1265" y="14"/>
                </a:cubicBezTo>
                <a:cubicBezTo>
                  <a:pt x="1383" y="31"/>
                  <a:pt x="1435" y="109"/>
                  <a:pt x="1525" y="158"/>
                </a:cubicBezTo>
                <a:cubicBezTo>
                  <a:pt x="1615" y="207"/>
                  <a:pt x="1615" y="247"/>
                  <a:pt x="1713" y="259"/>
                </a:cubicBezTo>
                <a:cubicBezTo>
                  <a:pt x="1811" y="271"/>
                  <a:pt x="1901" y="219"/>
                  <a:pt x="2017" y="216"/>
                </a:cubicBezTo>
                <a:cubicBezTo>
                  <a:pt x="2133" y="213"/>
                  <a:pt x="2204" y="207"/>
                  <a:pt x="2291" y="245"/>
                </a:cubicBezTo>
                <a:cubicBezTo>
                  <a:pt x="2378" y="283"/>
                  <a:pt x="2401" y="346"/>
                  <a:pt x="2450" y="404"/>
                </a:cubicBezTo>
                <a:cubicBezTo>
                  <a:pt x="2499" y="462"/>
                  <a:pt x="2488" y="514"/>
                  <a:pt x="2537" y="534"/>
                </a:cubicBezTo>
                <a:cubicBezTo>
                  <a:pt x="2586" y="554"/>
                  <a:pt x="2706" y="526"/>
                  <a:pt x="2764" y="523"/>
                </a:cubicBezTo>
                <a:cubicBezTo>
                  <a:pt x="2822" y="520"/>
                  <a:pt x="2921" y="552"/>
                  <a:pt x="2987" y="581"/>
                </a:cubicBezTo>
                <a:cubicBezTo>
                  <a:pt x="3053" y="610"/>
                  <a:pt x="3034" y="596"/>
                  <a:pt x="3072" y="642"/>
                </a:cubicBezTo>
                <a:cubicBezTo>
                  <a:pt x="3110" y="688"/>
                  <a:pt x="3081" y="736"/>
                  <a:pt x="3055" y="768"/>
                </a:cubicBezTo>
                <a:cubicBezTo>
                  <a:pt x="3029" y="800"/>
                  <a:pt x="3011" y="804"/>
                  <a:pt x="2913" y="821"/>
                </a:cubicBezTo>
                <a:cubicBezTo>
                  <a:pt x="2815" y="838"/>
                  <a:pt x="3048" y="825"/>
                  <a:pt x="2522" y="837"/>
                </a:cubicBezTo>
                <a:cubicBezTo>
                  <a:pt x="1996" y="849"/>
                  <a:pt x="742" y="915"/>
                  <a:pt x="268" y="866"/>
                </a:cubicBezTo>
                <a:cubicBezTo>
                  <a:pt x="-206" y="817"/>
                  <a:pt x="78" y="655"/>
                  <a:pt x="153" y="591"/>
                </a:cubicBezTo>
                <a:cubicBezTo>
                  <a:pt x="228" y="527"/>
                  <a:pt x="528" y="571"/>
                  <a:pt x="644" y="5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" y="1605619"/>
            <a:ext cx="122024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F28C57"/>
                </a:solidFill>
                <a:effectLst>
                  <a:outerShdw dist="38100" dir="2700000" algn="tl" rotWithShape="0">
                    <a:srgbClr val="FFD0C2">
                      <a:alpha val="100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汉仪雅酷黑W" panose="00020600040101010101" charset="-122"/>
              </a:rPr>
              <a:t>你我</a:t>
            </a:r>
            <a:r>
              <a:rPr lang="zh-CN" altLang="en-US" sz="6000" b="1" dirty="0">
                <a:solidFill>
                  <a:srgbClr val="0E3F2A"/>
                </a:solidFill>
                <a:effectLst>
                  <a:outerShdw dist="38100" dir="2700000" algn="tl" rotWithShape="0">
                    <a:srgbClr val="FFD0C2">
                      <a:alpha val="100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汉仪雅酷黑W" panose="00020600040101010101" charset="-122"/>
              </a:rPr>
              <a:t>携手 </a:t>
            </a:r>
            <a:r>
              <a:rPr lang="zh-CN" altLang="en-US" sz="6000" b="1" dirty="0">
                <a:solidFill>
                  <a:srgbClr val="F28C57"/>
                </a:solidFill>
                <a:effectLst>
                  <a:outerShdw dist="38100" dir="2700000" algn="tl" rotWithShape="0">
                    <a:srgbClr val="FFD0C2">
                      <a:alpha val="100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汉仪雅酷黑W" panose="00020600040101010101" charset="-122"/>
              </a:rPr>
              <a:t>文明</a:t>
            </a:r>
            <a:r>
              <a:rPr lang="zh-CN" altLang="en-US" sz="6000" b="1" dirty="0">
                <a:solidFill>
                  <a:srgbClr val="0E3F2A"/>
                </a:solidFill>
                <a:effectLst>
                  <a:outerShdw dist="38100" dir="2700000" algn="tl" rotWithShape="0">
                    <a:srgbClr val="FFD0C2">
                      <a:alpha val="100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汉仪雅酷黑W" panose="00020600040101010101" charset="-122"/>
              </a:rPr>
              <a:t>同行</a:t>
            </a:r>
          </a:p>
        </p:txBody>
      </p:sp>
      <p:grpSp>
        <p:nvGrpSpPr>
          <p:cNvPr id="41" name="组合 40"/>
          <p:cNvGrpSpPr/>
          <p:nvPr/>
        </p:nvGrpSpPr>
        <p:grpSpPr>
          <a:xfrm>
            <a:off x="3289935" y="3037840"/>
            <a:ext cx="5612131" cy="467995"/>
            <a:chOff x="5214" y="4924"/>
            <a:chExt cx="8838" cy="737"/>
          </a:xfrm>
        </p:grpSpPr>
        <p:grpSp>
          <p:nvGrpSpPr>
            <p:cNvPr id="36" name="组合 35"/>
            <p:cNvGrpSpPr/>
            <p:nvPr/>
          </p:nvGrpSpPr>
          <p:grpSpPr>
            <a:xfrm>
              <a:off x="5214" y="5103"/>
              <a:ext cx="1134" cy="378"/>
              <a:chOff x="5214" y="5103"/>
              <a:chExt cx="1134" cy="378"/>
            </a:xfrm>
            <a:effectLst>
              <a:outerShdw dist="38100" dir="2700000" algn="tl" rotWithShape="0">
                <a:srgbClr val="FFD0C2">
                  <a:alpha val="100000"/>
                </a:srgbClr>
              </a:outerShdw>
            </a:effectLst>
          </p:grpSpPr>
          <p:sp>
            <p:nvSpPr>
              <p:cNvPr id="29" name="等腰三角形 28"/>
              <p:cNvSpPr>
                <a:spLocks noChangeAspect="1"/>
              </p:cNvSpPr>
              <p:nvPr/>
            </p:nvSpPr>
            <p:spPr>
              <a:xfrm rot="5400000">
                <a:off x="5166" y="5151"/>
                <a:ext cx="378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0" name="等腰三角形 29"/>
              <p:cNvSpPr>
                <a:spLocks noChangeAspect="1"/>
              </p:cNvSpPr>
              <p:nvPr/>
            </p:nvSpPr>
            <p:spPr>
              <a:xfrm rot="5400000">
                <a:off x="5593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1" name="等腰三角形 30"/>
              <p:cNvSpPr>
                <a:spLocks noChangeAspect="1"/>
              </p:cNvSpPr>
              <p:nvPr/>
            </p:nvSpPr>
            <p:spPr>
              <a:xfrm rot="5400000">
                <a:off x="6019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>
              <a:off x="6628" y="4924"/>
              <a:ext cx="6010" cy="737"/>
              <a:chOff x="6595" y="4936"/>
              <a:chExt cx="6010" cy="737"/>
            </a:xfrm>
          </p:grpSpPr>
          <p:sp>
            <p:nvSpPr>
              <p:cNvPr id="33" name="圆角矩形 32"/>
              <p:cNvSpPr/>
              <p:nvPr/>
            </p:nvSpPr>
            <p:spPr>
              <a:xfrm>
                <a:off x="6595" y="4936"/>
                <a:ext cx="6010" cy="737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6765" y="5020"/>
                <a:ext cx="5669" cy="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1900" dirty="0">
                    <a:solidFill>
                      <a:srgbClr val="F28C57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文明礼仪创建文明城市主题教育</a:t>
                </a:r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 flipH="1">
              <a:off x="12918" y="5103"/>
              <a:ext cx="1134" cy="378"/>
              <a:chOff x="5214" y="5103"/>
              <a:chExt cx="1134" cy="378"/>
            </a:xfrm>
            <a:effectLst>
              <a:outerShdw dist="38100" dir="2700000" algn="tl" rotWithShape="0">
                <a:srgbClr val="FFD0C2">
                  <a:alpha val="100000"/>
                </a:srgbClr>
              </a:outerShdw>
            </a:effectLst>
          </p:grpSpPr>
          <p:sp>
            <p:nvSpPr>
              <p:cNvPr id="38" name="等腰三角形 37"/>
              <p:cNvSpPr>
                <a:spLocks noChangeAspect="1"/>
              </p:cNvSpPr>
              <p:nvPr/>
            </p:nvSpPr>
            <p:spPr>
              <a:xfrm rot="5400000">
                <a:off x="5166" y="5151"/>
                <a:ext cx="378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9" name="等腰三角形 38"/>
              <p:cNvSpPr>
                <a:spLocks noChangeAspect="1"/>
              </p:cNvSpPr>
              <p:nvPr/>
            </p:nvSpPr>
            <p:spPr>
              <a:xfrm rot="5400000">
                <a:off x="5593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40" name="等腰三角形 39"/>
              <p:cNvSpPr>
                <a:spLocks noChangeAspect="1"/>
              </p:cNvSpPr>
              <p:nvPr/>
            </p:nvSpPr>
            <p:spPr>
              <a:xfrm rot="5400000">
                <a:off x="6019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</p:grpSp>
      <p:sp>
        <p:nvSpPr>
          <p:cNvPr id="42" name="文本框 41"/>
          <p:cNvSpPr txBox="1"/>
          <p:nvPr/>
        </p:nvSpPr>
        <p:spPr>
          <a:xfrm>
            <a:off x="3643631" y="3610610"/>
            <a:ext cx="4904740" cy="650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30000"/>
              </a:lnSpc>
            </a:pPr>
            <a:r>
              <a:rPr lang="zh-CN" altLang="en-US" sz="1400" dirty="0">
                <a:solidFill>
                  <a:srgbClr val="0E3F2A"/>
                </a:solidFill>
                <a:latin typeface="汉仪中简黑简" panose="00020600040101010101" charset="-122"/>
                <a:ea typeface="汉仪中简黑简" panose="00020600040101010101" charset="-122"/>
                <a:cs typeface="汉仪中简黑简" panose="00020600040101010101" charset="-122"/>
              </a:rPr>
              <a:t>环境整治万众一心，保护生态环境人人有责 ，坚持可持续发展观念，低碳环保。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5683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4" y="2818130"/>
            <a:ext cx="12204065" cy="4039870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-12065" y="4412617"/>
            <a:ext cx="12216765" cy="2445385"/>
          </a:xfrm>
          <a:custGeom>
            <a:avLst/>
            <a:gdLst>
              <a:gd name="connsiteX0" fmla="*/ 460 w 23963"/>
              <a:gd name="connsiteY0" fmla="*/ 855 h 5781"/>
              <a:gd name="connsiteX1" fmla="*/ 2507 w 23963"/>
              <a:gd name="connsiteY1" fmla="*/ 702 h 5781"/>
              <a:gd name="connsiteX2" fmla="*/ 4955 w 23963"/>
              <a:gd name="connsiteY2" fmla="*/ 610 h 5781"/>
              <a:gd name="connsiteX3" fmla="*/ 8994 w 23963"/>
              <a:gd name="connsiteY3" fmla="*/ 702 h 5781"/>
              <a:gd name="connsiteX4" fmla="*/ 11350 w 23963"/>
              <a:gd name="connsiteY4" fmla="*/ 825 h 5781"/>
              <a:gd name="connsiteX5" fmla="*/ 13645 w 23963"/>
              <a:gd name="connsiteY5" fmla="*/ 641 h 5781"/>
              <a:gd name="connsiteX6" fmla="*/ 16490 w 23963"/>
              <a:gd name="connsiteY6" fmla="*/ 488 h 5781"/>
              <a:gd name="connsiteX7" fmla="*/ 19947 w 23963"/>
              <a:gd name="connsiteY7" fmla="*/ 427 h 5781"/>
              <a:gd name="connsiteX8" fmla="*/ 21569 w 23963"/>
              <a:gd name="connsiteY8" fmla="*/ 427 h 5781"/>
              <a:gd name="connsiteX9" fmla="*/ 21569 w 23963"/>
              <a:gd name="connsiteY9" fmla="*/ 427 h 5781"/>
              <a:gd name="connsiteX10" fmla="*/ 21997 w 23963"/>
              <a:gd name="connsiteY10" fmla="*/ 5231 h 5781"/>
              <a:gd name="connsiteX11" fmla="*/ 21997 w 23963"/>
              <a:gd name="connsiteY11" fmla="*/ 5231 h 5781"/>
              <a:gd name="connsiteX12" fmla="*/ 0 w 23963"/>
              <a:gd name="connsiteY12" fmla="*/ 5734 h 5781"/>
              <a:gd name="connsiteX13" fmla="*/ 92 w 23963"/>
              <a:gd name="connsiteY13" fmla="*/ 5781 h 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239" h="4283">
                <a:moveTo>
                  <a:pt x="0" y="347"/>
                </a:moveTo>
                <a:cubicBezTo>
                  <a:pt x="240" y="328"/>
                  <a:pt x="762" y="292"/>
                  <a:pt x="1047" y="278"/>
                </a:cubicBezTo>
                <a:cubicBezTo>
                  <a:pt x="1253" y="267"/>
                  <a:pt x="1490" y="251"/>
                  <a:pt x="1592" y="245"/>
                </a:cubicBezTo>
                <a:cubicBezTo>
                  <a:pt x="2070" y="212"/>
                  <a:pt x="2583" y="187"/>
                  <a:pt x="3453" y="188"/>
                </a:cubicBezTo>
                <a:cubicBezTo>
                  <a:pt x="5259" y="195"/>
                  <a:pt x="8039" y="279"/>
                  <a:pt x="8756" y="359"/>
                </a:cubicBezTo>
                <a:cubicBezTo>
                  <a:pt x="9033" y="385"/>
                  <a:pt x="9362" y="405"/>
                  <a:pt x="9680" y="404"/>
                </a:cubicBezTo>
                <a:cubicBezTo>
                  <a:pt x="10295" y="407"/>
                  <a:pt x="10763" y="355"/>
                  <a:pt x="11133" y="312"/>
                </a:cubicBezTo>
                <a:cubicBezTo>
                  <a:pt x="11402" y="281"/>
                  <a:pt x="11830" y="238"/>
                  <a:pt x="12191" y="216"/>
                </a:cubicBezTo>
                <a:cubicBezTo>
                  <a:pt x="12320" y="208"/>
                  <a:pt x="12512" y="195"/>
                  <a:pt x="12558" y="192"/>
                </a:cubicBezTo>
                <a:cubicBezTo>
                  <a:pt x="13694" y="95"/>
                  <a:pt x="16164" y="18"/>
                  <a:pt x="17898" y="11"/>
                </a:cubicBezTo>
                <a:cubicBezTo>
                  <a:pt x="18080" y="9"/>
                  <a:pt x="18351" y="6"/>
                  <a:pt x="18445" y="5"/>
                </a:cubicBezTo>
                <a:cubicBezTo>
                  <a:pt x="18779" y="1"/>
                  <a:pt x="19107" y="0"/>
                  <a:pt x="19239" y="0"/>
                </a:cubicBezTo>
                <a:lnTo>
                  <a:pt x="19239" y="4283"/>
                </a:lnTo>
                <a:lnTo>
                  <a:pt x="0" y="4283"/>
                </a:lnTo>
                <a:lnTo>
                  <a:pt x="0" y="347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9566" y="329565"/>
            <a:ext cx="11532871" cy="61988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762694" y="513715"/>
            <a:ext cx="4666615" cy="492760"/>
            <a:chOff x="5907" y="809"/>
            <a:chExt cx="7349" cy="776"/>
          </a:xfrm>
        </p:grpSpPr>
        <p:sp>
          <p:nvSpPr>
            <p:cNvPr id="5" name="文本框 4"/>
            <p:cNvSpPr txBox="1"/>
            <p:nvPr/>
          </p:nvSpPr>
          <p:spPr>
            <a:xfrm>
              <a:off x="7001" y="809"/>
              <a:ext cx="5161" cy="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文明行为，从我做起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5907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29" name="等腰三角形 2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0" name="等腰三角形 2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1" name="等腰三角形 30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 flipH="1">
              <a:off x="12164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9" name="等腰三角形 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0" name="等腰三角形 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3" name="等腰三角形 12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2121" y="1835785"/>
            <a:ext cx="2936875" cy="2349500"/>
          </a:xfrm>
          <a:prstGeom prst="rect">
            <a:avLst/>
          </a:prstGeom>
        </p:spPr>
      </p:pic>
      <p:grpSp>
        <p:nvGrpSpPr>
          <p:cNvPr id="32" name="组合 31"/>
          <p:cNvGrpSpPr/>
          <p:nvPr/>
        </p:nvGrpSpPr>
        <p:grpSpPr>
          <a:xfrm>
            <a:off x="4892676" y="2096770"/>
            <a:ext cx="5770715" cy="1842770"/>
            <a:chOff x="2410" y="3119"/>
            <a:chExt cx="9323" cy="2902"/>
          </a:xfrm>
        </p:grpSpPr>
        <p:grpSp>
          <p:nvGrpSpPr>
            <p:cNvPr id="20" name="组合 19"/>
            <p:cNvGrpSpPr/>
            <p:nvPr/>
          </p:nvGrpSpPr>
          <p:grpSpPr>
            <a:xfrm>
              <a:off x="2638" y="3119"/>
              <a:ext cx="4025" cy="680"/>
              <a:chOff x="2590" y="3119"/>
              <a:chExt cx="4025" cy="680"/>
            </a:xfrm>
          </p:grpSpPr>
          <p:sp>
            <p:nvSpPr>
              <p:cNvPr id="21" name="矩形 20"/>
              <p:cNvSpPr/>
              <p:nvPr/>
            </p:nvSpPr>
            <p:spPr>
              <a:xfrm>
                <a:off x="2590" y="3119"/>
                <a:ext cx="4025" cy="680"/>
              </a:xfrm>
              <a:prstGeom prst="rect">
                <a:avLst/>
              </a:prstGeom>
              <a:solidFill>
                <a:srgbClr val="52BFC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2694" y="3169"/>
                <a:ext cx="3818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dirty="0">
                    <a:solidFill>
                      <a:schemeClr val="bg1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交通文明</a:t>
                </a:r>
              </a:p>
            </p:txBody>
          </p:sp>
        </p:grpSp>
        <p:sp>
          <p:nvSpPr>
            <p:cNvPr id="23" name="文本框 22"/>
            <p:cNvSpPr txBox="1"/>
            <p:nvPr/>
          </p:nvSpPr>
          <p:spPr>
            <a:xfrm>
              <a:off x="2410" y="3914"/>
              <a:ext cx="9323" cy="2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增强文明交通意识，自觉遵守和维护交通秩序，做到不闯红灯、不乱穿马路、不在机动车道内行走，不翻越交通隔离设施。</a:t>
              </a: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619885" y="4058922"/>
            <a:ext cx="8928000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fontAlgn="auto">
              <a:lnSpc>
                <a:spcPct val="150000"/>
              </a:lnSpc>
              <a:buClr>
                <a:srgbClr val="52BFC7"/>
              </a:buClr>
              <a:buFont typeface="Wingdings" panose="05000000000000000000" charset="0"/>
              <a:buChar char=""/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汉仪中简黑简" panose="00020600040101010101" charset="-122"/>
                <a:ea typeface="汉仪中简黑简" panose="00020600040101010101" charset="-122"/>
              </a:rPr>
              <a:t>驾车时要“按灯停走、按道行驶、按线通行、按位停放”，“车让人、人守规”。不争道、不抢道、不占道，不乱停乱放，不随意掉头。开车时不玩手机，不吸烟，不往车窗外抛撒物品。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6000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4" y="2818130"/>
            <a:ext cx="12204065" cy="4039870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5429885" y="384175"/>
            <a:ext cx="1332000" cy="1332000"/>
          </a:xfrm>
          <a:prstGeom prst="ellipse">
            <a:avLst/>
          </a:prstGeom>
          <a:gradFill>
            <a:gsLst>
              <a:gs pos="25000">
                <a:srgbClr val="FDD248"/>
              </a:gs>
              <a:gs pos="100000">
                <a:srgbClr val="F28C57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4" name="任意多边形 13"/>
          <p:cNvSpPr>
            <a:spLocks noChangeAspect="1"/>
          </p:cNvSpPr>
          <p:nvPr/>
        </p:nvSpPr>
        <p:spPr>
          <a:xfrm>
            <a:off x="1932491" y="438446"/>
            <a:ext cx="1962255" cy="561117"/>
          </a:xfrm>
          <a:custGeom>
            <a:avLst/>
            <a:gdLst>
              <a:gd name="connsiteX0" fmla="*/ 644 w 3090"/>
              <a:gd name="connsiteY0" fmla="*/ 548 h 883"/>
              <a:gd name="connsiteX1" fmla="*/ 731 w 3090"/>
              <a:gd name="connsiteY1" fmla="*/ 476 h 883"/>
              <a:gd name="connsiteX2" fmla="*/ 933 w 3090"/>
              <a:gd name="connsiteY2" fmla="*/ 71 h 883"/>
              <a:gd name="connsiteX3" fmla="*/ 1265 w 3090"/>
              <a:gd name="connsiteY3" fmla="*/ 14 h 883"/>
              <a:gd name="connsiteX4" fmla="*/ 1525 w 3090"/>
              <a:gd name="connsiteY4" fmla="*/ 158 h 883"/>
              <a:gd name="connsiteX5" fmla="*/ 1713 w 3090"/>
              <a:gd name="connsiteY5" fmla="*/ 259 h 883"/>
              <a:gd name="connsiteX6" fmla="*/ 2017 w 3090"/>
              <a:gd name="connsiteY6" fmla="*/ 216 h 883"/>
              <a:gd name="connsiteX7" fmla="*/ 2291 w 3090"/>
              <a:gd name="connsiteY7" fmla="*/ 245 h 883"/>
              <a:gd name="connsiteX8" fmla="*/ 2450 w 3090"/>
              <a:gd name="connsiteY8" fmla="*/ 404 h 883"/>
              <a:gd name="connsiteX9" fmla="*/ 2537 w 3090"/>
              <a:gd name="connsiteY9" fmla="*/ 534 h 883"/>
              <a:gd name="connsiteX10" fmla="*/ 2764 w 3090"/>
              <a:gd name="connsiteY10" fmla="*/ 523 h 883"/>
              <a:gd name="connsiteX11" fmla="*/ 2987 w 3090"/>
              <a:gd name="connsiteY11" fmla="*/ 581 h 883"/>
              <a:gd name="connsiteX12" fmla="*/ 3072 w 3090"/>
              <a:gd name="connsiteY12" fmla="*/ 642 h 883"/>
              <a:gd name="connsiteX13" fmla="*/ 3055 w 3090"/>
              <a:gd name="connsiteY13" fmla="*/ 768 h 883"/>
              <a:gd name="connsiteX14" fmla="*/ 2913 w 3090"/>
              <a:gd name="connsiteY14" fmla="*/ 821 h 883"/>
              <a:gd name="connsiteX15" fmla="*/ 2522 w 3090"/>
              <a:gd name="connsiteY15" fmla="*/ 837 h 883"/>
              <a:gd name="connsiteX16" fmla="*/ 268 w 3090"/>
              <a:gd name="connsiteY16" fmla="*/ 866 h 883"/>
              <a:gd name="connsiteX17" fmla="*/ 153 w 3090"/>
              <a:gd name="connsiteY17" fmla="*/ 591 h 883"/>
              <a:gd name="connsiteX18" fmla="*/ 644 w 3090"/>
              <a:gd name="connsiteY18" fmla="*/ 548 h 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90" h="884">
                <a:moveTo>
                  <a:pt x="644" y="548"/>
                </a:moveTo>
                <a:cubicBezTo>
                  <a:pt x="760" y="525"/>
                  <a:pt x="673" y="571"/>
                  <a:pt x="731" y="476"/>
                </a:cubicBezTo>
                <a:cubicBezTo>
                  <a:pt x="789" y="381"/>
                  <a:pt x="826" y="163"/>
                  <a:pt x="933" y="71"/>
                </a:cubicBezTo>
                <a:cubicBezTo>
                  <a:pt x="1040" y="-21"/>
                  <a:pt x="1147" y="-3"/>
                  <a:pt x="1265" y="14"/>
                </a:cubicBezTo>
                <a:cubicBezTo>
                  <a:pt x="1383" y="31"/>
                  <a:pt x="1435" y="109"/>
                  <a:pt x="1525" y="158"/>
                </a:cubicBezTo>
                <a:cubicBezTo>
                  <a:pt x="1615" y="207"/>
                  <a:pt x="1615" y="247"/>
                  <a:pt x="1713" y="259"/>
                </a:cubicBezTo>
                <a:cubicBezTo>
                  <a:pt x="1811" y="271"/>
                  <a:pt x="1901" y="219"/>
                  <a:pt x="2017" y="216"/>
                </a:cubicBezTo>
                <a:cubicBezTo>
                  <a:pt x="2133" y="213"/>
                  <a:pt x="2204" y="207"/>
                  <a:pt x="2291" y="245"/>
                </a:cubicBezTo>
                <a:cubicBezTo>
                  <a:pt x="2378" y="283"/>
                  <a:pt x="2401" y="346"/>
                  <a:pt x="2450" y="404"/>
                </a:cubicBezTo>
                <a:cubicBezTo>
                  <a:pt x="2499" y="462"/>
                  <a:pt x="2488" y="514"/>
                  <a:pt x="2537" y="534"/>
                </a:cubicBezTo>
                <a:cubicBezTo>
                  <a:pt x="2586" y="554"/>
                  <a:pt x="2706" y="526"/>
                  <a:pt x="2764" y="523"/>
                </a:cubicBezTo>
                <a:cubicBezTo>
                  <a:pt x="2822" y="520"/>
                  <a:pt x="2921" y="552"/>
                  <a:pt x="2987" y="581"/>
                </a:cubicBezTo>
                <a:cubicBezTo>
                  <a:pt x="3053" y="610"/>
                  <a:pt x="3034" y="596"/>
                  <a:pt x="3072" y="642"/>
                </a:cubicBezTo>
                <a:cubicBezTo>
                  <a:pt x="3110" y="688"/>
                  <a:pt x="3081" y="736"/>
                  <a:pt x="3055" y="768"/>
                </a:cubicBezTo>
                <a:cubicBezTo>
                  <a:pt x="3029" y="800"/>
                  <a:pt x="3011" y="804"/>
                  <a:pt x="2913" y="821"/>
                </a:cubicBezTo>
                <a:cubicBezTo>
                  <a:pt x="2815" y="838"/>
                  <a:pt x="3048" y="825"/>
                  <a:pt x="2522" y="837"/>
                </a:cubicBezTo>
                <a:cubicBezTo>
                  <a:pt x="1996" y="849"/>
                  <a:pt x="742" y="915"/>
                  <a:pt x="268" y="866"/>
                </a:cubicBezTo>
                <a:cubicBezTo>
                  <a:pt x="-206" y="817"/>
                  <a:pt x="78" y="655"/>
                  <a:pt x="153" y="591"/>
                </a:cubicBezTo>
                <a:cubicBezTo>
                  <a:pt x="228" y="527"/>
                  <a:pt x="528" y="571"/>
                  <a:pt x="644" y="5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6" name="任意多边形 15"/>
          <p:cNvSpPr>
            <a:spLocks noChangeAspect="1"/>
          </p:cNvSpPr>
          <p:nvPr/>
        </p:nvSpPr>
        <p:spPr>
          <a:xfrm>
            <a:off x="6217279" y="725036"/>
            <a:ext cx="2403236" cy="641052"/>
          </a:xfrm>
          <a:custGeom>
            <a:avLst/>
            <a:gdLst>
              <a:gd name="connsiteX0" fmla="*/ 27 w 3784"/>
              <a:gd name="connsiteY0" fmla="*/ 914 h 1009"/>
              <a:gd name="connsiteX1" fmla="*/ 160 w 3784"/>
              <a:gd name="connsiteY1" fmla="*/ 537 h 1009"/>
              <a:gd name="connsiteX2" fmla="*/ 531 w 3784"/>
              <a:gd name="connsiteY2" fmla="*/ 413 h 1009"/>
              <a:gd name="connsiteX3" fmla="*/ 955 w 3784"/>
              <a:gd name="connsiteY3" fmla="*/ 371 h 1009"/>
              <a:gd name="connsiteX4" fmla="*/ 1293 w 3784"/>
              <a:gd name="connsiteY4" fmla="*/ 95 h 1009"/>
              <a:gd name="connsiteX5" fmla="*/ 1696 w 3784"/>
              <a:gd name="connsiteY5" fmla="*/ 11 h 1009"/>
              <a:gd name="connsiteX6" fmla="*/ 1992 w 3784"/>
              <a:gd name="connsiteY6" fmla="*/ 265 h 1009"/>
              <a:gd name="connsiteX7" fmla="*/ 2437 w 3784"/>
              <a:gd name="connsiteY7" fmla="*/ 159 h 1009"/>
              <a:gd name="connsiteX8" fmla="*/ 2670 w 3784"/>
              <a:gd name="connsiteY8" fmla="*/ 392 h 1009"/>
              <a:gd name="connsiteX9" fmla="*/ 2988 w 3784"/>
              <a:gd name="connsiteY9" fmla="*/ 371 h 1009"/>
              <a:gd name="connsiteX10" fmla="*/ 3284 w 3784"/>
              <a:gd name="connsiteY10" fmla="*/ 477 h 1009"/>
              <a:gd name="connsiteX11" fmla="*/ 3432 w 3784"/>
              <a:gd name="connsiteY11" fmla="*/ 625 h 1009"/>
              <a:gd name="connsiteX12" fmla="*/ 3729 w 3784"/>
              <a:gd name="connsiteY12" fmla="*/ 773 h 1009"/>
              <a:gd name="connsiteX13" fmla="*/ 3687 w 3784"/>
              <a:gd name="connsiteY13" fmla="*/ 942 h 1009"/>
              <a:gd name="connsiteX14" fmla="*/ 2967 w 3784"/>
              <a:gd name="connsiteY14" fmla="*/ 1006 h 1009"/>
              <a:gd name="connsiteX15" fmla="*/ 625 w 3784"/>
              <a:gd name="connsiteY15" fmla="*/ 979 h 1009"/>
              <a:gd name="connsiteX16" fmla="*/ 27 w 3784"/>
              <a:gd name="connsiteY16" fmla="*/ 914 h 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785" h="1010">
                <a:moveTo>
                  <a:pt x="27" y="914"/>
                </a:moveTo>
                <a:cubicBezTo>
                  <a:pt x="-45" y="825"/>
                  <a:pt x="34" y="623"/>
                  <a:pt x="160" y="537"/>
                </a:cubicBezTo>
                <a:cubicBezTo>
                  <a:pt x="286" y="451"/>
                  <a:pt x="387" y="447"/>
                  <a:pt x="531" y="413"/>
                </a:cubicBezTo>
                <a:cubicBezTo>
                  <a:pt x="675" y="379"/>
                  <a:pt x="803" y="435"/>
                  <a:pt x="955" y="371"/>
                </a:cubicBezTo>
                <a:cubicBezTo>
                  <a:pt x="1107" y="307"/>
                  <a:pt x="1145" y="167"/>
                  <a:pt x="1293" y="95"/>
                </a:cubicBezTo>
                <a:cubicBezTo>
                  <a:pt x="1441" y="23"/>
                  <a:pt x="1556" y="-23"/>
                  <a:pt x="1696" y="11"/>
                </a:cubicBezTo>
                <a:cubicBezTo>
                  <a:pt x="1836" y="45"/>
                  <a:pt x="1844" y="235"/>
                  <a:pt x="1992" y="265"/>
                </a:cubicBezTo>
                <a:cubicBezTo>
                  <a:pt x="2140" y="295"/>
                  <a:pt x="2301" y="134"/>
                  <a:pt x="2437" y="159"/>
                </a:cubicBezTo>
                <a:cubicBezTo>
                  <a:pt x="2573" y="184"/>
                  <a:pt x="2560" y="350"/>
                  <a:pt x="2670" y="392"/>
                </a:cubicBezTo>
                <a:cubicBezTo>
                  <a:pt x="2780" y="434"/>
                  <a:pt x="2865" y="354"/>
                  <a:pt x="2988" y="371"/>
                </a:cubicBezTo>
                <a:cubicBezTo>
                  <a:pt x="3111" y="388"/>
                  <a:pt x="3195" y="426"/>
                  <a:pt x="3284" y="477"/>
                </a:cubicBezTo>
                <a:cubicBezTo>
                  <a:pt x="3373" y="528"/>
                  <a:pt x="3343" y="566"/>
                  <a:pt x="3432" y="625"/>
                </a:cubicBezTo>
                <a:cubicBezTo>
                  <a:pt x="3521" y="684"/>
                  <a:pt x="3678" y="710"/>
                  <a:pt x="3729" y="773"/>
                </a:cubicBezTo>
                <a:cubicBezTo>
                  <a:pt x="3780" y="836"/>
                  <a:pt x="3839" y="895"/>
                  <a:pt x="3687" y="942"/>
                </a:cubicBezTo>
                <a:cubicBezTo>
                  <a:pt x="3535" y="989"/>
                  <a:pt x="3585" y="997"/>
                  <a:pt x="2967" y="1006"/>
                </a:cubicBezTo>
                <a:cubicBezTo>
                  <a:pt x="2349" y="1015"/>
                  <a:pt x="1167" y="1004"/>
                  <a:pt x="625" y="979"/>
                </a:cubicBezTo>
                <a:cubicBezTo>
                  <a:pt x="83" y="954"/>
                  <a:pt x="113" y="1002"/>
                  <a:pt x="27" y="9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7" name="任意多边形 16"/>
          <p:cNvSpPr>
            <a:spLocks noChangeAspect="1"/>
          </p:cNvSpPr>
          <p:nvPr/>
        </p:nvSpPr>
        <p:spPr>
          <a:xfrm>
            <a:off x="8461375" y="1436370"/>
            <a:ext cx="1399540" cy="378460"/>
          </a:xfrm>
          <a:custGeom>
            <a:avLst/>
            <a:gdLst>
              <a:gd name="connisteX0" fmla="*/ 126417 w 1305982"/>
              <a:gd name="connsiteY0" fmla="*/ 199455 h 353419"/>
              <a:gd name="connisteX1" fmla="*/ 12752 w 1305982"/>
              <a:gd name="connsiteY1" fmla="*/ 237555 h 353419"/>
              <a:gd name="connisteX2" fmla="*/ 31167 w 1305982"/>
              <a:gd name="connsiteY2" fmla="*/ 332170 h 353419"/>
              <a:gd name="connisteX3" fmla="*/ 201982 w 1305982"/>
              <a:gd name="connsiteY3" fmla="*/ 351220 h 353419"/>
              <a:gd name="connisteX4" fmla="*/ 448362 w 1305982"/>
              <a:gd name="connsiteY4" fmla="*/ 351220 h 353419"/>
              <a:gd name="connisteX5" fmla="*/ 1130987 w 1305982"/>
              <a:gd name="connsiteY5" fmla="*/ 341695 h 353419"/>
              <a:gd name="connisteX6" fmla="*/ 1301167 w 1305982"/>
              <a:gd name="connsiteY6" fmla="*/ 294705 h 353419"/>
              <a:gd name="connisteX7" fmla="*/ 1225602 w 1305982"/>
              <a:gd name="connsiteY7" fmla="*/ 123890 h 353419"/>
              <a:gd name="connisteX8" fmla="*/ 1026847 w 1305982"/>
              <a:gd name="connsiteY8" fmla="*/ 114365 h 353419"/>
              <a:gd name="connisteX9" fmla="*/ 931597 w 1305982"/>
              <a:gd name="connsiteY9" fmla="*/ 48325 h 353419"/>
              <a:gd name="connisteX10" fmla="*/ 789357 w 1305982"/>
              <a:gd name="connsiteY10" fmla="*/ 700 h 353419"/>
              <a:gd name="connisteX11" fmla="*/ 656642 w 1305982"/>
              <a:gd name="connsiteY11" fmla="*/ 76265 h 353419"/>
              <a:gd name="connisteX12" fmla="*/ 505512 w 1305982"/>
              <a:gd name="connsiteY12" fmla="*/ 57850 h 353419"/>
              <a:gd name="connisteX13" fmla="*/ 391847 w 1305982"/>
              <a:gd name="connsiteY13" fmla="*/ 142940 h 353419"/>
              <a:gd name="connisteX14" fmla="*/ 259132 w 1305982"/>
              <a:gd name="connsiteY14" fmla="*/ 133415 h 353419"/>
              <a:gd name="connisteX15" fmla="*/ 126417 w 1305982"/>
              <a:gd name="connsiteY15" fmla="*/ 199455 h 353419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</a:cxnLst>
            <a:rect l="l" t="t" r="r" b="b"/>
            <a:pathLst>
              <a:path w="1305982" h="353420">
                <a:moveTo>
                  <a:pt x="126417" y="199455"/>
                </a:moveTo>
                <a:cubicBezTo>
                  <a:pt x="76887" y="220410"/>
                  <a:pt x="31802" y="210885"/>
                  <a:pt x="12752" y="237555"/>
                </a:cubicBezTo>
                <a:cubicBezTo>
                  <a:pt x="-6298" y="264225"/>
                  <a:pt x="-6933" y="309310"/>
                  <a:pt x="31167" y="332170"/>
                </a:cubicBezTo>
                <a:cubicBezTo>
                  <a:pt x="69267" y="355030"/>
                  <a:pt x="118797" y="347410"/>
                  <a:pt x="201982" y="351220"/>
                </a:cubicBezTo>
                <a:cubicBezTo>
                  <a:pt x="285167" y="355030"/>
                  <a:pt x="262307" y="353125"/>
                  <a:pt x="448362" y="351220"/>
                </a:cubicBezTo>
                <a:cubicBezTo>
                  <a:pt x="634417" y="349315"/>
                  <a:pt x="960172" y="353125"/>
                  <a:pt x="1130987" y="341695"/>
                </a:cubicBezTo>
                <a:cubicBezTo>
                  <a:pt x="1301802" y="330265"/>
                  <a:pt x="1282117" y="338520"/>
                  <a:pt x="1301167" y="294705"/>
                </a:cubicBezTo>
                <a:cubicBezTo>
                  <a:pt x="1320217" y="250890"/>
                  <a:pt x="1280212" y="160085"/>
                  <a:pt x="1225602" y="123890"/>
                </a:cubicBezTo>
                <a:cubicBezTo>
                  <a:pt x="1170992" y="87695"/>
                  <a:pt x="1085902" y="129605"/>
                  <a:pt x="1026847" y="114365"/>
                </a:cubicBezTo>
                <a:cubicBezTo>
                  <a:pt x="967792" y="99125"/>
                  <a:pt x="979222" y="71185"/>
                  <a:pt x="931597" y="48325"/>
                </a:cubicBezTo>
                <a:cubicBezTo>
                  <a:pt x="883972" y="25465"/>
                  <a:pt x="844602" y="-5015"/>
                  <a:pt x="789357" y="700"/>
                </a:cubicBezTo>
                <a:cubicBezTo>
                  <a:pt x="734112" y="6415"/>
                  <a:pt x="713157" y="64835"/>
                  <a:pt x="656642" y="76265"/>
                </a:cubicBezTo>
                <a:cubicBezTo>
                  <a:pt x="600127" y="87695"/>
                  <a:pt x="558217" y="44515"/>
                  <a:pt x="505512" y="57850"/>
                </a:cubicBezTo>
                <a:cubicBezTo>
                  <a:pt x="452807" y="71185"/>
                  <a:pt x="441377" y="127700"/>
                  <a:pt x="391847" y="142940"/>
                </a:cubicBezTo>
                <a:cubicBezTo>
                  <a:pt x="342317" y="158180"/>
                  <a:pt x="312472" y="121985"/>
                  <a:pt x="259132" y="133415"/>
                </a:cubicBezTo>
                <a:cubicBezTo>
                  <a:pt x="205792" y="144845"/>
                  <a:pt x="175947" y="178500"/>
                  <a:pt x="126417" y="1994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-12065" y="4412617"/>
            <a:ext cx="12216765" cy="2445385"/>
          </a:xfrm>
          <a:custGeom>
            <a:avLst/>
            <a:gdLst>
              <a:gd name="connsiteX0" fmla="*/ 460 w 23963"/>
              <a:gd name="connsiteY0" fmla="*/ 855 h 5781"/>
              <a:gd name="connsiteX1" fmla="*/ 2507 w 23963"/>
              <a:gd name="connsiteY1" fmla="*/ 702 h 5781"/>
              <a:gd name="connsiteX2" fmla="*/ 4955 w 23963"/>
              <a:gd name="connsiteY2" fmla="*/ 610 h 5781"/>
              <a:gd name="connsiteX3" fmla="*/ 8994 w 23963"/>
              <a:gd name="connsiteY3" fmla="*/ 702 h 5781"/>
              <a:gd name="connsiteX4" fmla="*/ 11350 w 23963"/>
              <a:gd name="connsiteY4" fmla="*/ 825 h 5781"/>
              <a:gd name="connsiteX5" fmla="*/ 13645 w 23963"/>
              <a:gd name="connsiteY5" fmla="*/ 641 h 5781"/>
              <a:gd name="connsiteX6" fmla="*/ 16490 w 23963"/>
              <a:gd name="connsiteY6" fmla="*/ 488 h 5781"/>
              <a:gd name="connsiteX7" fmla="*/ 19947 w 23963"/>
              <a:gd name="connsiteY7" fmla="*/ 427 h 5781"/>
              <a:gd name="connsiteX8" fmla="*/ 21569 w 23963"/>
              <a:gd name="connsiteY8" fmla="*/ 427 h 5781"/>
              <a:gd name="connsiteX9" fmla="*/ 21569 w 23963"/>
              <a:gd name="connsiteY9" fmla="*/ 427 h 5781"/>
              <a:gd name="connsiteX10" fmla="*/ 21997 w 23963"/>
              <a:gd name="connsiteY10" fmla="*/ 5231 h 5781"/>
              <a:gd name="connsiteX11" fmla="*/ 21997 w 23963"/>
              <a:gd name="connsiteY11" fmla="*/ 5231 h 5781"/>
              <a:gd name="connsiteX12" fmla="*/ 0 w 23963"/>
              <a:gd name="connsiteY12" fmla="*/ 5734 h 5781"/>
              <a:gd name="connsiteX13" fmla="*/ 92 w 23963"/>
              <a:gd name="connsiteY13" fmla="*/ 5781 h 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239" h="4283">
                <a:moveTo>
                  <a:pt x="0" y="347"/>
                </a:moveTo>
                <a:cubicBezTo>
                  <a:pt x="240" y="328"/>
                  <a:pt x="762" y="292"/>
                  <a:pt x="1047" y="278"/>
                </a:cubicBezTo>
                <a:cubicBezTo>
                  <a:pt x="1253" y="267"/>
                  <a:pt x="1490" y="251"/>
                  <a:pt x="1592" y="245"/>
                </a:cubicBezTo>
                <a:cubicBezTo>
                  <a:pt x="2070" y="212"/>
                  <a:pt x="2583" y="187"/>
                  <a:pt x="3453" y="188"/>
                </a:cubicBezTo>
                <a:cubicBezTo>
                  <a:pt x="5259" y="195"/>
                  <a:pt x="8039" y="279"/>
                  <a:pt x="8756" y="359"/>
                </a:cubicBezTo>
                <a:cubicBezTo>
                  <a:pt x="9033" y="385"/>
                  <a:pt x="9362" y="405"/>
                  <a:pt x="9680" y="404"/>
                </a:cubicBezTo>
                <a:cubicBezTo>
                  <a:pt x="10295" y="407"/>
                  <a:pt x="10763" y="355"/>
                  <a:pt x="11133" y="312"/>
                </a:cubicBezTo>
                <a:cubicBezTo>
                  <a:pt x="11402" y="281"/>
                  <a:pt x="11830" y="238"/>
                  <a:pt x="12191" y="216"/>
                </a:cubicBezTo>
                <a:cubicBezTo>
                  <a:pt x="12320" y="208"/>
                  <a:pt x="12512" y="195"/>
                  <a:pt x="12558" y="192"/>
                </a:cubicBezTo>
                <a:cubicBezTo>
                  <a:pt x="13694" y="95"/>
                  <a:pt x="16164" y="18"/>
                  <a:pt x="17898" y="11"/>
                </a:cubicBezTo>
                <a:cubicBezTo>
                  <a:pt x="18080" y="9"/>
                  <a:pt x="18351" y="6"/>
                  <a:pt x="18445" y="5"/>
                </a:cubicBezTo>
                <a:cubicBezTo>
                  <a:pt x="18779" y="1"/>
                  <a:pt x="19107" y="0"/>
                  <a:pt x="19239" y="0"/>
                </a:cubicBezTo>
                <a:lnTo>
                  <a:pt x="19239" y="4283"/>
                </a:lnTo>
                <a:lnTo>
                  <a:pt x="0" y="4283"/>
                </a:lnTo>
                <a:lnTo>
                  <a:pt x="0" y="347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pic>
        <p:nvPicPr>
          <p:cNvPr id="19" name="图片 18" descr="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0160" y="21590"/>
            <a:ext cx="3904615" cy="626364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149" h="9864">
                <a:moveTo>
                  <a:pt x="0" y="0"/>
                </a:moveTo>
                <a:lnTo>
                  <a:pt x="5420" y="0"/>
                </a:lnTo>
                <a:lnTo>
                  <a:pt x="5569" y="327"/>
                </a:lnTo>
                <a:lnTo>
                  <a:pt x="5735" y="2566"/>
                </a:lnTo>
                <a:lnTo>
                  <a:pt x="5444" y="3478"/>
                </a:lnTo>
                <a:lnTo>
                  <a:pt x="6149" y="4888"/>
                </a:lnTo>
                <a:lnTo>
                  <a:pt x="5320" y="5386"/>
                </a:lnTo>
                <a:lnTo>
                  <a:pt x="2583" y="4391"/>
                </a:lnTo>
                <a:lnTo>
                  <a:pt x="2501" y="7459"/>
                </a:lnTo>
                <a:lnTo>
                  <a:pt x="2293" y="9864"/>
                </a:lnTo>
                <a:lnTo>
                  <a:pt x="0" y="986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0" name="图片 19" descr="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395970" y="19687"/>
            <a:ext cx="3796031" cy="626554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978" h="9867">
                <a:moveTo>
                  <a:pt x="1247" y="0"/>
                </a:moveTo>
                <a:lnTo>
                  <a:pt x="5978" y="0"/>
                </a:lnTo>
                <a:lnTo>
                  <a:pt x="5978" y="9763"/>
                </a:lnTo>
                <a:lnTo>
                  <a:pt x="3731" y="9867"/>
                </a:lnTo>
                <a:lnTo>
                  <a:pt x="3524" y="8664"/>
                </a:lnTo>
                <a:lnTo>
                  <a:pt x="3773" y="4767"/>
                </a:lnTo>
                <a:lnTo>
                  <a:pt x="953" y="5223"/>
                </a:lnTo>
                <a:lnTo>
                  <a:pt x="0" y="4891"/>
                </a:lnTo>
                <a:lnTo>
                  <a:pt x="41" y="3896"/>
                </a:lnTo>
                <a:lnTo>
                  <a:pt x="331" y="3399"/>
                </a:lnTo>
                <a:lnTo>
                  <a:pt x="622" y="2279"/>
                </a:lnTo>
                <a:lnTo>
                  <a:pt x="912" y="1408"/>
                </a:lnTo>
                <a:lnTo>
                  <a:pt x="746" y="703"/>
                </a:lnTo>
                <a:lnTo>
                  <a:pt x="1247" y="0"/>
                </a:lnTo>
                <a:close/>
              </a:path>
            </a:pathLst>
          </a:custGeom>
        </p:spPr>
      </p:pic>
      <p:sp>
        <p:nvSpPr>
          <p:cNvPr id="25" name="任意多边形 24"/>
          <p:cNvSpPr>
            <a:spLocks noChangeAspect="1"/>
          </p:cNvSpPr>
          <p:nvPr/>
        </p:nvSpPr>
        <p:spPr>
          <a:xfrm>
            <a:off x="3567616" y="1190919"/>
            <a:ext cx="1800000" cy="514720"/>
          </a:xfrm>
          <a:custGeom>
            <a:avLst/>
            <a:gdLst>
              <a:gd name="connsiteX0" fmla="*/ 644 w 3090"/>
              <a:gd name="connsiteY0" fmla="*/ 548 h 883"/>
              <a:gd name="connsiteX1" fmla="*/ 731 w 3090"/>
              <a:gd name="connsiteY1" fmla="*/ 476 h 883"/>
              <a:gd name="connsiteX2" fmla="*/ 933 w 3090"/>
              <a:gd name="connsiteY2" fmla="*/ 71 h 883"/>
              <a:gd name="connsiteX3" fmla="*/ 1265 w 3090"/>
              <a:gd name="connsiteY3" fmla="*/ 14 h 883"/>
              <a:gd name="connsiteX4" fmla="*/ 1525 w 3090"/>
              <a:gd name="connsiteY4" fmla="*/ 158 h 883"/>
              <a:gd name="connsiteX5" fmla="*/ 1713 w 3090"/>
              <a:gd name="connsiteY5" fmla="*/ 259 h 883"/>
              <a:gd name="connsiteX6" fmla="*/ 2017 w 3090"/>
              <a:gd name="connsiteY6" fmla="*/ 216 h 883"/>
              <a:gd name="connsiteX7" fmla="*/ 2291 w 3090"/>
              <a:gd name="connsiteY7" fmla="*/ 245 h 883"/>
              <a:gd name="connsiteX8" fmla="*/ 2450 w 3090"/>
              <a:gd name="connsiteY8" fmla="*/ 404 h 883"/>
              <a:gd name="connsiteX9" fmla="*/ 2537 w 3090"/>
              <a:gd name="connsiteY9" fmla="*/ 534 h 883"/>
              <a:gd name="connsiteX10" fmla="*/ 2764 w 3090"/>
              <a:gd name="connsiteY10" fmla="*/ 523 h 883"/>
              <a:gd name="connsiteX11" fmla="*/ 2987 w 3090"/>
              <a:gd name="connsiteY11" fmla="*/ 581 h 883"/>
              <a:gd name="connsiteX12" fmla="*/ 3072 w 3090"/>
              <a:gd name="connsiteY12" fmla="*/ 642 h 883"/>
              <a:gd name="connsiteX13" fmla="*/ 3055 w 3090"/>
              <a:gd name="connsiteY13" fmla="*/ 768 h 883"/>
              <a:gd name="connsiteX14" fmla="*/ 2913 w 3090"/>
              <a:gd name="connsiteY14" fmla="*/ 821 h 883"/>
              <a:gd name="connsiteX15" fmla="*/ 2522 w 3090"/>
              <a:gd name="connsiteY15" fmla="*/ 837 h 883"/>
              <a:gd name="connsiteX16" fmla="*/ 268 w 3090"/>
              <a:gd name="connsiteY16" fmla="*/ 866 h 883"/>
              <a:gd name="connsiteX17" fmla="*/ 153 w 3090"/>
              <a:gd name="connsiteY17" fmla="*/ 591 h 883"/>
              <a:gd name="connsiteX18" fmla="*/ 644 w 3090"/>
              <a:gd name="connsiteY18" fmla="*/ 548 h 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90" h="884">
                <a:moveTo>
                  <a:pt x="644" y="548"/>
                </a:moveTo>
                <a:cubicBezTo>
                  <a:pt x="760" y="525"/>
                  <a:pt x="673" y="571"/>
                  <a:pt x="731" y="476"/>
                </a:cubicBezTo>
                <a:cubicBezTo>
                  <a:pt x="789" y="381"/>
                  <a:pt x="826" y="163"/>
                  <a:pt x="933" y="71"/>
                </a:cubicBezTo>
                <a:cubicBezTo>
                  <a:pt x="1040" y="-21"/>
                  <a:pt x="1147" y="-3"/>
                  <a:pt x="1265" y="14"/>
                </a:cubicBezTo>
                <a:cubicBezTo>
                  <a:pt x="1383" y="31"/>
                  <a:pt x="1435" y="109"/>
                  <a:pt x="1525" y="158"/>
                </a:cubicBezTo>
                <a:cubicBezTo>
                  <a:pt x="1615" y="207"/>
                  <a:pt x="1615" y="247"/>
                  <a:pt x="1713" y="259"/>
                </a:cubicBezTo>
                <a:cubicBezTo>
                  <a:pt x="1811" y="271"/>
                  <a:pt x="1901" y="219"/>
                  <a:pt x="2017" y="216"/>
                </a:cubicBezTo>
                <a:cubicBezTo>
                  <a:pt x="2133" y="213"/>
                  <a:pt x="2204" y="207"/>
                  <a:pt x="2291" y="245"/>
                </a:cubicBezTo>
                <a:cubicBezTo>
                  <a:pt x="2378" y="283"/>
                  <a:pt x="2401" y="346"/>
                  <a:pt x="2450" y="404"/>
                </a:cubicBezTo>
                <a:cubicBezTo>
                  <a:pt x="2499" y="462"/>
                  <a:pt x="2488" y="514"/>
                  <a:pt x="2537" y="534"/>
                </a:cubicBezTo>
                <a:cubicBezTo>
                  <a:pt x="2586" y="554"/>
                  <a:pt x="2706" y="526"/>
                  <a:pt x="2764" y="523"/>
                </a:cubicBezTo>
                <a:cubicBezTo>
                  <a:pt x="2822" y="520"/>
                  <a:pt x="2921" y="552"/>
                  <a:pt x="2987" y="581"/>
                </a:cubicBezTo>
                <a:cubicBezTo>
                  <a:pt x="3053" y="610"/>
                  <a:pt x="3034" y="596"/>
                  <a:pt x="3072" y="642"/>
                </a:cubicBezTo>
                <a:cubicBezTo>
                  <a:pt x="3110" y="688"/>
                  <a:pt x="3081" y="736"/>
                  <a:pt x="3055" y="768"/>
                </a:cubicBezTo>
                <a:cubicBezTo>
                  <a:pt x="3029" y="800"/>
                  <a:pt x="3011" y="804"/>
                  <a:pt x="2913" y="821"/>
                </a:cubicBezTo>
                <a:cubicBezTo>
                  <a:pt x="2815" y="838"/>
                  <a:pt x="3048" y="825"/>
                  <a:pt x="2522" y="837"/>
                </a:cubicBezTo>
                <a:cubicBezTo>
                  <a:pt x="1996" y="849"/>
                  <a:pt x="742" y="915"/>
                  <a:pt x="268" y="866"/>
                </a:cubicBezTo>
                <a:cubicBezTo>
                  <a:pt x="-206" y="817"/>
                  <a:pt x="78" y="655"/>
                  <a:pt x="153" y="591"/>
                </a:cubicBezTo>
                <a:cubicBezTo>
                  <a:pt x="228" y="527"/>
                  <a:pt x="528" y="571"/>
                  <a:pt x="644" y="5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738054" y="1996440"/>
            <a:ext cx="2715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400">
                <a:solidFill>
                  <a:srgbClr val="F28C57"/>
                </a:solidFill>
                <a:effectLst>
                  <a:outerShdw dist="38100" dir="2700000" algn="tl" rotWithShape="0">
                    <a:srgbClr val="FFD0C2">
                      <a:alpha val="100000"/>
                    </a:srgbClr>
                  </a:outerShdw>
                </a:effectLst>
                <a:latin typeface="汉仪雅酷黑W" panose="00020600040101010101" charset="-122"/>
                <a:ea typeface="汉仪雅酷黑W" panose="00020600040101010101" charset="-122"/>
                <a:cs typeface="汉仪雅酷黑W" panose="00020600040101010101" charset="-122"/>
              </a:rPr>
              <a:t>第三部分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3489960" y="3037842"/>
            <a:ext cx="5212080" cy="504331"/>
            <a:chOff x="6455" y="4784"/>
            <a:chExt cx="7564" cy="737"/>
          </a:xfrm>
        </p:grpSpPr>
        <p:grpSp>
          <p:nvGrpSpPr>
            <p:cNvPr id="36" name="组合 35"/>
            <p:cNvGrpSpPr/>
            <p:nvPr/>
          </p:nvGrpSpPr>
          <p:grpSpPr>
            <a:xfrm>
              <a:off x="6455" y="4963"/>
              <a:ext cx="1134" cy="378"/>
              <a:chOff x="5214" y="5103"/>
              <a:chExt cx="1134" cy="378"/>
            </a:xfrm>
            <a:effectLst>
              <a:outerShdw dist="38100" dir="2700000" algn="tl" rotWithShape="0">
                <a:srgbClr val="FFD0C2">
                  <a:alpha val="100000"/>
                </a:srgbClr>
              </a:outerShdw>
            </a:effectLst>
          </p:grpSpPr>
          <p:sp>
            <p:nvSpPr>
              <p:cNvPr id="29" name="等腰三角形 28"/>
              <p:cNvSpPr>
                <a:spLocks noChangeAspect="1"/>
              </p:cNvSpPr>
              <p:nvPr/>
            </p:nvSpPr>
            <p:spPr>
              <a:xfrm rot="5400000">
                <a:off x="5166" y="5151"/>
                <a:ext cx="378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0" name="等腰三角形 29"/>
              <p:cNvSpPr>
                <a:spLocks noChangeAspect="1"/>
              </p:cNvSpPr>
              <p:nvPr/>
            </p:nvSpPr>
            <p:spPr>
              <a:xfrm rot="5400000">
                <a:off x="5593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1" name="等腰三角形 30"/>
              <p:cNvSpPr>
                <a:spLocks noChangeAspect="1"/>
              </p:cNvSpPr>
              <p:nvPr/>
            </p:nvSpPr>
            <p:spPr>
              <a:xfrm rot="5400000">
                <a:off x="6019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>
              <a:off x="7868" y="4784"/>
              <a:ext cx="4738" cy="737"/>
              <a:chOff x="7867" y="4936"/>
              <a:chExt cx="4738" cy="737"/>
            </a:xfrm>
          </p:grpSpPr>
          <p:sp>
            <p:nvSpPr>
              <p:cNvPr id="33" name="圆角矩形 32"/>
              <p:cNvSpPr/>
              <p:nvPr/>
            </p:nvSpPr>
            <p:spPr>
              <a:xfrm>
                <a:off x="7867" y="4936"/>
                <a:ext cx="4738" cy="737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8002" y="4980"/>
                <a:ext cx="4469" cy="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rgbClr val="F28C57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文明旅游，公筷公勺</a:t>
                </a:r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 flipH="1">
              <a:off x="12885" y="4963"/>
              <a:ext cx="1134" cy="378"/>
              <a:chOff x="5214" y="5103"/>
              <a:chExt cx="1134" cy="378"/>
            </a:xfrm>
            <a:effectLst>
              <a:outerShdw dist="38100" dir="2700000" algn="tl" rotWithShape="0">
                <a:srgbClr val="FFD0C2">
                  <a:alpha val="100000"/>
                </a:srgbClr>
              </a:outerShdw>
            </a:effectLst>
          </p:grpSpPr>
          <p:sp>
            <p:nvSpPr>
              <p:cNvPr id="38" name="等腰三角形 37"/>
              <p:cNvSpPr>
                <a:spLocks noChangeAspect="1"/>
              </p:cNvSpPr>
              <p:nvPr/>
            </p:nvSpPr>
            <p:spPr>
              <a:xfrm rot="5400000">
                <a:off x="5166" y="5151"/>
                <a:ext cx="378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9" name="等腰三角形 38"/>
              <p:cNvSpPr>
                <a:spLocks noChangeAspect="1"/>
              </p:cNvSpPr>
              <p:nvPr/>
            </p:nvSpPr>
            <p:spPr>
              <a:xfrm rot="5400000">
                <a:off x="5593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40" name="等腰三角形 39"/>
              <p:cNvSpPr>
                <a:spLocks noChangeAspect="1"/>
              </p:cNvSpPr>
              <p:nvPr/>
            </p:nvSpPr>
            <p:spPr>
              <a:xfrm rot="5400000">
                <a:off x="6019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</p:grpSp>
      <p:pic>
        <p:nvPicPr>
          <p:cNvPr id="3" name="图片 2" descr="/Users/weiqingqing/Desktop/JuApr7 [转换].pngJuApr7 [转换]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04340" y="3764280"/>
            <a:ext cx="1863091" cy="2368550"/>
          </a:xfrm>
          <a:prstGeom prst="rect">
            <a:avLst/>
          </a:prstGeom>
        </p:spPr>
      </p:pic>
      <p:pic>
        <p:nvPicPr>
          <p:cNvPr id="4" name="图片 3" descr="/Users/weiqingqing/Desktop/JuApr7 [转换].pngJuApr7 [转换]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383"/>
          <a:stretch>
            <a:fillRect/>
          </a:stretch>
        </p:blipFill>
        <p:spPr>
          <a:xfrm>
            <a:off x="4151631" y="4249422"/>
            <a:ext cx="1118235" cy="2421255"/>
          </a:xfrm>
          <a:prstGeom prst="rect">
            <a:avLst/>
          </a:prstGeom>
        </p:spPr>
      </p:pic>
      <p:pic>
        <p:nvPicPr>
          <p:cNvPr id="5" name="图片 4" descr="/Users/weiqingqing/Desktop/JuApr7 [转换].pngJuApr7 [转换]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739892" y="4272915"/>
            <a:ext cx="1962785" cy="2373630"/>
          </a:xfrm>
          <a:prstGeom prst="rect">
            <a:avLst/>
          </a:prstGeom>
        </p:spPr>
      </p:pic>
      <p:pic>
        <p:nvPicPr>
          <p:cNvPr id="6" name="图片 5" descr="/Users/weiqingqing/Desktop/JuApr7 [转换].pngJuApr7 [转换]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8237" b="-3556"/>
          <a:stretch>
            <a:fillRect/>
          </a:stretch>
        </p:blipFill>
        <p:spPr>
          <a:xfrm>
            <a:off x="9314815" y="4187192"/>
            <a:ext cx="1507491" cy="244538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5683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4" y="2818130"/>
            <a:ext cx="12204065" cy="4039870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-12065" y="4412617"/>
            <a:ext cx="12216765" cy="2445385"/>
          </a:xfrm>
          <a:custGeom>
            <a:avLst/>
            <a:gdLst>
              <a:gd name="connsiteX0" fmla="*/ 460 w 23963"/>
              <a:gd name="connsiteY0" fmla="*/ 855 h 5781"/>
              <a:gd name="connsiteX1" fmla="*/ 2507 w 23963"/>
              <a:gd name="connsiteY1" fmla="*/ 702 h 5781"/>
              <a:gd name="connsiteX2" fmla="*/ 4955 w 23963"/>
              <a:gd name="connsiteY2" fmla="*/ 610 h 5781"/>
              <a:gd name="connsiteX3" fmla="*/ 8994 w 23963"/>
              <a:gd name="connsiteY3" fmla="*/ 702 h 5781"/>
              <a:gd name="connsiteX4" fmla="*/ 11350 w 23963"/>
              <a:gd name="connsiteY4" fmla="*/ 825 h 5781"/>
              <a:gd name="connsiteX5" fmla="*/ 13645 w 23963"/>
              <a:gd name="connsiteY5" fmla="*/ 641 h 5781"/>
              <a:gd name="connsiteX6" fmla="*/ 16490 w 23963"/>
              <a:gd name="connsiteY6" fmla="*/ 488 h 5781"/>
              <a:gd name="connsiteX7" fmla="*/ 19947 w 23963"/>
              <a:gd name="connsiteY7" fmla="*/ 427 h 5781"/>
              <a:gd name="connsiteX8" fmla="*/ 21569 w 23963"/>
              <a:gd name="connsiteY8" fmla="*/ 427 h 5781"/>
              <a:gd name="connsiteX9" fmla="*/ 21569 w 23963"/>
              <a:gd name="connsiteY9" fmla="*/ 427 h 5781"/>
              <a:gd name="connsiteX10" fmla="*/ 21997 w 23963"/>
              <a:gd name="connsiteY10" fmla="*/ 5231 h 5781"/>
              <a:gd name="connsiteX11" fmla="*/ 21997 w 23963"/>
              <a:gd name="connsiteY11" fmla="*/ 5231 h 5781"/>
              <a:gd name="connsiteX12" fmla="*/ 0 w 23963"/>
              <a:gd name="connsiteY12" fmla="*/ 5734 h 5781"/>
              <a:gd name="connsiteX13" fmla="*/ 92 w 23963"/>
              <a:gd name="connsiteY13" fmla="*/ 5781 h 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239" h="4283">
                <a:moveTo>
                  <a:pt x="0" y="347"/>
                </a:moveTo>
                <a:cubicBezTo>
                  <a:pt x="240" y="328"/>
                  <a:pt x="762" y="292"/>
                  <a:pt x="1047" y="278"/>
                </a:cubicBezTo>
                <a:cubicBezTo>
                  <a:pt x="1253" y="267"/>
                  <a:pt x="1490" y="251"/>
                  <a:pt x="1592" y="245"/>
                </a:cubicBezTo>
                <a:cubicBezTo>
                  <a:pt x="2070" y="212"/>
                  <a:pt x="2583" y="187"/>
                  <a:pt x="3453" y="188"/>
                </a:cubicBezTo>
                <a:cubicBezTo>
                  <a:pt x="5259" y="195"/>
                  <a:pt x="8039" y="279"/>
                  <a:pt x="8756" y="359"/>
                </a:cubicBezTo>
                <a:cubicBezTo>
                  <a:pt x="9033" y="385"/>
                  <a:pt x="9362" y="405"/>
                  <a:pt x="9680" y="404"/>
                </a:cubicBezTo>
                <a:cubicBezTo>
                  <a:pt x="10295" y="407"/>
                  <a:pt x="10763" y="355"/>
                  <a:pt x="11133" y="312"/>
                </a:cubicBezTo>
                <a:cubicBezTo>
                  <a:pt x="11402" y="281"/>
                  <a:pt x="11830" y="238"/>
                  <a:pt x="12191" y="216"/>
                </a:cubicBezTo>
                <a:cubicBezTo>
                  <a:pt x="12320" y="208"/>
                  <a:pt x="12512" y="195"/>
                  <a:pt x="12558" y="192"/>
                </a:cubicBezTo>
                <a:cubicBezTo>
                  <a:pt x="13694" y="95"/>
                  <a:pt x="16164" y="18"/>
                  <a:pt x="17898" y="11"/>
                </a:cubicBezTo>
                <a:cubicBezTo>
                  <a:pt x="18080" y="9"/>
                  <a:pt x="18351" y="6"/>
                  <a:pt x="18445" y="5"/>
                </a:cubicBezTo>
                <a:cubicBezTo>
                  <a:pt x="18779" y="1"/>
                  <a:pt x="19107" y="0"/>
                  <a:pt x="19239" y="0"/>
                </a:cubicBezTo>
                <a:lnTo>
                  <a:pt x="19239" y="4283"/>
                </a:lnTo>
                <a:lnTo>
                  <a:pt x="0" y="4283"/>
                </a:lnTo>
                <a:lnTo>
                  <a:pt x="0" y="347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9566" y="329565"/>
            <a:ext cx="11532871" cy="61988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762694" y="513715"/>
            <a:ext cx="4666615" cy="492760"/>
            <a:chOff x="5907" y="809"/>
            <a:chExt cx="7349" cy="776"/>
          </a:xfrm>
        </p:grpSpPr>
        <p:sp>
          <p:nvSpPr>
            <p:cNvPr id="5" name="文本框 4"/>
            <p:cNvSpPr txBox="1"/>
            <p:nvPr/>
          </p:nvSpPr>
          <p:spPr>
            <a:xfrm>
              <a:off x="7001" y="809"/>
              <a:ext cx="5161" cy="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文明旅游，公筷公勺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5907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29" name="等腰三角形 2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0" name="等腰三角形 2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1" name="等腰三角形 30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 flipH="1">
              <a:off x="12164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9" name="等腰三角形 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0" name="等腰三角形 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3" name="等腰三角形 12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</p:grpSp>
      <p:pic>
        <p:nvPicPr>
          <p:cNvPr id="2" name="图片 1" descr="51146 [转换]"/>
          <p:cNvPicPr>
            <a:picLocks noChangeAspect="1"/>
          </p:cNvPicPr>
          <p:nvPr/>
        </p:nvPicPr>
        <p:blipFill>
          <a:blip r:embed="rId2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63609" y="3793492"/>
            <a:ext cx="5264785" cy="177609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686000" y="2541271"/>
            <a:ext cx="8820000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lnSpc>
                <a:spcPct val="150000"/>
              </a:lnSpc>
              <a:buClr>
                <a:srgbClr val="52BFC7"/>
              </a:buClr>
              <a:buFont typeface="Wingdings" panose="05000000000000000000" charset="0"/>
              <a:buChar char="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汉仪中简黑简" panose="00020600040101010101" charset="-122"/>
                <a:ea typeface="汉仪中简黑简" panose="00020600040101010101" charset="-122"/>
              </a:rPr>
              <a:t>出门旅游注意自己的行为规范，不乱穿马路、不破坏公共设施、要有序乘车，文明守礼。</a:t>
            </a:r>
          </a:p>
          <a:p>
            <a:pPr marL="285750" indent="-285750" fontAlgn="auto">
              <a:lnSpc>
                <a:spcPts val="980"/>
              </a:lnSpc>
              <a:buClr>
                <a:srgbClr val="52BFC7"/>
              </a:buClr>
              <a:buFont typeface="Wingdings" panose="05000000000000000000" charset="0"/>
              <a:buChar char=""/>
            </a:pPr>
            <a:endParaRPr lang="zh-CN" altLang="en-US" sz="1600">
              <a:solidFill>
                <a:schemeClr val="tx1">
                  <a:lumMod val="65000"/>
                  <a:lumOff val="35000"/>
                </a:schemeClr>
              </a:solidFill>
              <a:latin typeface="汉仪中简黑简" panose="00020600040101010101" charset="-122"/>
              <a:ea typeface="汉仪中简黑简" panose="00020600040101010101" charset="-122"/>
            </a:endParaRPr>
          </a:p>
          <a:p>
            <a:pPr marL="285750" indent="-285750" fontAlgn="auto">
              <a:lnSpc>
                <a:spcPct val="150000"/>
              </a:lnSpc>
              <a:buClr>
                <a:srgbClr val="52BFC7"/>
              </a:buClr>
              <a:buFont typeface="Wingdings" panose="05000000000000000000" charset="0"/>
              <a:buChar char=""/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汉仪中简黑简" panose="00020600040101010101" charset="-122"/>
                <a:ea typeface="汉仪中简黑简" panose="00020600040101010101" charset="-122"/>
              </a:rPr>
              <a:t>疫情期间，外出办事或者出门旅游时人与人保持一米距离，戴好口罩，不聚集、不扎堆，文明健康在身边。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5152391" y="1980565"/>
            <a:ext cx="1887220" cy="468000"/>
            <a:chOff x="2588" y="3119"/>
            <a:chExt cx="3924" cy="680"/>
          </a:xfrm>
        </p:grpSpPr>
        <p:sp>
          <p:nvSpPr>
            <p:cNvPr id="18" name="矩形 17"/>
            <p:cNvSpPr/>
            <p:nvPr/>
          </p:nvSpPr>
          <p:spPr>
            <a:xfrm>
              <a:off x="2588" y="3119"/>
              <a:ext cx="3924" cy="680"/>
            </a:xfrm>
            <a:prstGeom prst="rect">
              <a:avLst/>
            </a:prstGeom>
            <a:solidFill>
              <a:srgbClr val="52BF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汉仪中简黑简" panose="00020600040101010101" charset="-122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689" y="3157"/>
              <a:ext cx="3722" cy="5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文明旅游</a:t>
              </a:r>
            </a:p>
          </p:txBody>
        </p:sp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5683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4" y="2818130"/>
            <a:ext cx="12204065" cy="4039870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-12065" y="4412617"/>
            <a:ext cx="12216765" cy="2445385"/>
          </a:xfrm>
          <a:custGeom>
            <a:avLst/>
            <a:gdLst>
              <a:gd name="connsiteX0" fmla="*/ 460 w 23963"/>
              <a:gd name="connsiteY0" fmla="*/ 855 h 5781"/>
              <a:gd name="connsiteX1" fmla="*/ 2507 w 23963"/>
              <a:gd name="connsiteY1" fmla="*/ 702 h 5781"/>
              <a:gd name="connsiteX2" fmla="*/ 4955 w 23963"/>
              <a:gd name="connsiteY2" fmla="*/ 610 h 5781"/>
              <a:gd name="connsiteX3" fmla="*/ 8994 w 23963"/>
              <a:gd name="connsiteY3" fmla="*/ 702 h 5781"/>
              <a:gd name="connsiteX4" fmla="*/ 11350 w 23963"/>
              <a:gd name="connsiteY4" fmla="*/ 825 h 5781"/>
              <a:gd name="connsiteX5" fmla="*/ 13645 w 23963"/>
              <a:gd name="connsiteY5" fmla="*/ 641 h 5781"/>
              <a:gd name="connsiteX6" fmla="*/ 16490 w 23963"/>
              <a:gd name="connsiteY6" fmla="*/ 488 h 5781"/>
              <a:gd name="connsiteX7" fmla="*/ 19947 w 23963"/>
              <a:gd name="connsiteY7" fmla="*/ 427 h 5781"/>
              <a:gd name="connsiteX8" fmla="*/ 21569 w 23963"/>
              <a:gd name="connsiteY8" fmla="*/ 427 h 5781"/>
              <a:gd name="connsiteX9" fmla="*/ 21569 w 23963"/>
              <a:gd name="connsiteY9" fmla="*/ 427 h 5781"/>
              <a:gd name="connsiteX10" fmla="*/ 21997 w 23963"/>
              <a:gd name="connsiteY10" fmla="*/ 5231 h 5781"/>
              <a:gd name="connsiteX11" fmla="*/ 21997 w 23963"/>
              <a:gd name="connsiteY11" fmla="*/ 5231 h 5781"/>
              <a:gd name="connsiteX12" fmla="*/ 0 w 23963"/>
              <a:gd name="connsiteY12" fmla="*/ 5734 h 5781"/>
              <a:gd name="connsiteX13" fmla="*/ 92 w 23963"/>
              <a:gd name="connsiteY13" fmla="*/ 5781 h 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239" h="4283">
                <a:moveTo>
                  <a:pt x="0" y="347"/>
                </a:moveTo>
                <a:cubicBezTo>
                  <a:pt x="240" y="328"/>
                  <a:pt x="762" y="292"/>
                  <a:pt x="1047" y="278"/>
                </a:cubicBezTo>
                <a:cubicBezTo>
                  <a:pt x="1253" y="267"/>
                  <a:pt x="1490" y="251"/>
                  <a:pt x="1592" y="245"/>
                </a:cubicBezTo>
                <a:cubicBezTo>
                  <a:pt x="2070" y="212"/>
                  <a:pt x="2583" y="187"/>
                  <a:pt x="3453" y="188"/>
                </a:cubicBezTo>
                <a:cubicBezTo>
                  <a:pt x="5259" y="195"/>
                  <a:pt x="8039" y="279"/>
                  <a:pt x="8756" y="359"/>
                </a:cubicBezTo>
                <a:cubicBezTo>
                  <a:pt x="9033" y="385"/>
                  <a:pt x="9362" y="405"/>
                  <a:pt x="9680" y="404"/>
                </a:cubicBezTo>
                <a:cubicBezTo>
                  <a:pt x="10295" y="407"/>
                  <a:pt x="10763" y="355"/>
                  <a:pt x="11133" y="312"/>
                </a:cubicBezTo>
                <a:cubicBezTo>
                  <a:pt x="11402" y="281"/>
                  <a:pt x="11830" y="238"/>
                  <a:pt x="12191" y="216"/>
                </a:cubicBezTo>
                <a:cubicBezTo>
                  <a:pt x="12320" y="208"/>
                  <a:pt x="12512" y="195"/>
                  <a:pt x="12558" y="192"/>
                </a:cubicBezTo>
                <a:cubicBezTo>
                  <a:pt x="13694" y="95"/>
                  <a:pt x="16164" y="18"/>
                  <a:pt x="17898" y="11"/>
                </a:cubicBezTo>
                <a:cubicBezTo>
                  <a:pt x="18080" y="9"/>
                  <a:pt x="18351" y="6"/>
                  <a:pt x="18445" y="5"/>
                </a:cubicBezTo>
                <a:cubicBezTo>
                  <a:pt x="18779" y="1"/>
                  <a:pt x="19107" y="0"/>
                  <a:pt x="19239" y="0"/>
                </a:cubicBezTo>
                <a:lnTo>
                  <a:pt x="19239" y="4283"/>
                </a:lnTo>
                <a:lnTo>
                  <a:pt x="0" y="4283"/>
                </a:lnTo>
                <a:lnTo>
                  <a:pt x="0" y="347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9566" y="329565"/>
            <a:ext cx="11532871" cy="61988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762694" y="513715"/>
            <a:ext cx="4666615" cy="492760"/>
            <a:chOff x="5907" y="809"/>
            <a:chExt cx="7349" cy="776"/>
          </a:xfrm>
        </p:grpSpPr>
        <p:sp>
          <p:nvSpPr>
            <p:cNvPr id="5" name="文本框 4"/>
            <p:cNvSpPr txBox="1"/>
            <p:nvPr/>
          </p:nvSpPr>
          <p:spPr>
            <a:xfrm>
              <a:off x="7001" y="809"/>
              <a:ext cx="5161" cy="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文明旅游，公筷公勺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5907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29" name="等腰三角形 2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0" name="等腰三角形 2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1" name="等腰三角形 30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 flipH="1">
              <a:off x="12164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9" name="等腰三角形 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0" name="等腰三角形 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3" name="等腰三角形 12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</p:grpSp>
      <p:pic>
        <p:nvPicPr>
          <p:cNvPr id="2" name="图片 1" descr="226193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4515" y="2552065"/>
            <a:ext cx="4028440" cy="2249170"/>
          </a:xfrm>
          <a:prstGeom prst="rect">
            <a:avLst/>
          </a:prstGeom>
        </p:spPr>
      </p:pic>
      <p:grpSp>
        <p:nvGrpSpPr>
          <p:cNvPr id="21" name="组合 20"/>
          <p:cNvGrpSpPr/>
          <p:nvPr/>
        </p:nvGrpSpPr>
        <p:grpSpPr>
          <a:xfrm>
            <a:off x="6412231" y="2523491"/>
            <a:ext cx="4029075" cy="2264410"/>
            <a:chOff x="10098" y="3974"/>
            <a:chExt cx="6345" cy="3566"/>
          </a:xfrm>
        </p:grpSpPr>
        <p:sp>
          <p:nvSpPr>
            <p:cNvPr id="3" name="文本框 2"/>
            <p:cNvSpPr txBox="1"/>
            <p:nvPr/>
          </p:nvSpPr>
          <p:spPr>
            <a:xfrm>
              <a:off x="10098" y="4995"/>
              <a:ext cx="6345" cy="2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fontAlgn="auto">
                <a:lnSpc>
                  <a:spcPct val="150000"/>
                </a:lnSpc>
                <a:buClr>
                  <a:srgbClr val="52BFC7"/>
                </a:buClr>
                <a:buFont typeface="Wingdings" panose="05000000000000000000" charset="0"/>
                <a:buChar char=""/>
              </a:pP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践行文明餐桌，做到光盘行动、节约粮食，公筷公勺；</a:t>
              </a:r>
            </a:p>
            <a:p>
              <a:pPr marL="285750" indent="-285750" fontAlgn="auto">
                <a:lnSpc>
                  <a:spcPct val="100000"/>
                </a:lnSpc>
                <a:buClr>
                  <a:srgbClr val="52BFC7"/>
                </a:buClr>
                <a:buFont typeface="Wingdings" panose="05000000000000000000" charset="0"/>
                <a:buChar char=""/>
              </a:pPr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汉仪中简黑简" panose="00020600040101010101" charset="-122"/>
                <a:ea typeface="汉仪中简黑简" panose="00020600040101010101" charset="-122"/>
              </a:endParaRPr>
            </a:p>
            <a:p>
              <a:pPr marL="285750" indent="-285750" fontAlgn="auto">
                <a:lnSpc>
                  <a:spcPct val="150000"/>
                </a:lnSpc>
                <a:buClr>
                  <a:srgbClr val="52BFC7"/>
                </a:buClr>
                <a:buFont typeface="Wingdings" panose="05000000000000000000" charset="0"/>
                <a:buChar char=""/>
              </a:pP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抵制野味，避免疾病口口传播。</a:t>
              </a: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0283" y="3974"/>
              <a:ext cx="2972" cy="737"/>
              <a:chOff x="2588" y="3119"/>
              <a:chExt cx="3924" cy="680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2588" y="3119"/>
                <a:ext cx="3924" cy="680"/>
              </a:xfrm>
              <a:prstGeom prst="rect">
                <a:avLst/>
              </a:prstGeom>
              <a:solidFill>
                <a:srgbClr val="52BFC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2689" y="3157"/>
                <a:ext cx="3722" cy="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>
                    <a:solidFill>
                      <a:schemeClr val="bg1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文明餐桌</a:t>
                </a:r>
              </a:p>
            </p:txBody>
          </p:sp>
        </p:grp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6000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4" y="2818130"/>
            <a:ext cx="12204065" cy="4039870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5429885" y="384175"/>
            <a:ext cx="1332000" cy="1332000"/>
          </a:xfrm>
          <a:prstGeom prst="ellipse">
            <a:avLst/>
          </a:prstGeom>
          <a:gradFill>
            <a:gsLst>
              <a:gs pos="25000">
                <a:srgbClr val="FDD248"/>
              </a:gs>
              <a:gs pos="100000">
                <a:srgbClr val="F28C57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4" name="任意多边形 13"/>
          <p:cNvSpPr>
            <a:spLocks noChangeAspect="1"/>
          </p:cNvSpPr>
          <p:nvPr/>
        </p:nvSpPr>
        <p:spPr>
          <a:xfrm>
            <a:off x="1932491" y="438446"/>
            <a:ext cx="1962255" cy="561117"/>
          </a:xfrm>
          <a:custGeom>
            <a:avLst/>
            <a:gdLst>
              <a:gd name="connsiteX0" fmla="*/ 644 w 3090"/>
              <a:gd name="connsiteY0" fmla="*/ 548 h 883"/>
              <a:gd name="connsiteX1" fmla="*/ 731 w 3090"/>
              <a:gd name="connsiteY1" fmla="*/ 476 h 883"/>
              <a:gd name="connsiteX2" fmla="*/ 933 w 3090"/>
              <a:gd name="connsiteY2" fmla="*/ 71 h 883"/>
              <a:gd name="connsiteX3" fmla="*/ 1265 w 3090"/>
              <a:gd name="connsiteY3" fmla="*/ 14 h 883"/>
              <a:gd name="connsiteX4" fmla="*/ 1525 w 3090"/>
              <a:gd name="connsiteY4" fmla="*/ 158 h 883"/>
              <a:gd name="connsiteX5" fmla="*/ 1713 w 3090"/>
              <a:gd name="connsiteY5" fmla="*/ 259 h 883"/>
              <a:gd name="connsiteX6" fmla="*/ 2017 w 3090"/>
              <a:gd name="connsiteY6" fmla="*/ 216 h 883"/>
              <a:gd name="connsiteX7" fmla="*/ 2291 w 3090"/>
              <a:gd name="connsiteY7" fmla="*/ 245 h 883"/>
              <a:gd name="connsiteX8" fmla="*/ 2450 w 3090"/>
              <a:gd name="connsiteY8" fmla="*/ 404 h 883"/>
              <a:gd name="connsiteX9" fmla="*/ 2537 w 3090"/>
              <a:gd name="connsiteY9" fmla="*/ 534 h 883"/>
              <a:gd name="connsiteX10" fmla="*/ 2764 w 3090"/>
              <a:gd name="connsiteY10" fmla="*/ 523 h 883"/>
              <a:gd name="connsiteX11" fmla="*/ 2987 w 3090"/>
              <a:gd name="connsiteY11" fmla="*/ 581 h 883"/>
              <a:gd name="connsiteX12" fmla="*/ 3072 w 3090"/>
              <a:gd name="connsiteY12" fmla="*/ 642 h 883"/>
              <a:gd name="connsiteX13" fmla="*/ 3055 w 3090"/>
              <a:gd name="connsiteY13" fmla="*/ 768 h 883"/>
              <a:gd name="connsiteX14" fmla="*/ 2913 w 3090"/>
              <a:gd name="connsiteY14" fmla="*/ 821 h 883"/>
              <a:gd name="connsiteX15" fmla="*/ 2522 w 3090"/>
              <a:gd name="connsiteY15" fmla="*/ 837 h 883"/>
              <a:gd name="connsiteX16" fmla="*/ 268 w 3090"/>
              <a:gd name="connsiteY16" fmla="*/ 866 h 883"/>
              <a:gd name="connsiteX17" fmla="*/ 153 w 3090"/>
              <a:gd name="connsiteY17" fmla="*/ 591 h 883"/>
              <a:gd name="connsiteX18" fmla="*/ 644 w 3090"/>
              <a:gd name="connsiteY18" fmla="*/ 548 h 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90" h="884">
                <a:moveTo>
                  <a:pt x="644" y="548"/>
                </a:moveTo>
                <a:cubicBezTo>
                  <a:pt x="760" y="525"/>
                  <a:pt x="673" y="571"/>
                  <a:pt x="731" y="476"/>
                </a:cubicBezTo>
                <a:cubicBezTo>
                  <a:pt x="789" y="381"/>
                  <a:pt x="826" y="163"/>
                  <a:pt x="933" y="71"/>
                </a:cubicBezTo>
                <a:cubicBezTo>
                  <a:pt x="1040" y="-21"/>
                  <a:pt x="1147" y="-3"/>
                  <a:pt x="1265" y="14"/>
                </a:cubicBezTo>
                <a:cubicBezTo>
                  <a:pt x="1383" y="31"/>
                  <a:pt x="1435" y="109"/>
                  <a:pt x="1525" y="158"/>
                </a:cubicBezTo>
                <a:cubicBezTo>
                  <a:pt x="1615" y="207"/>
                  <a:pt x="1615" y="247"/>
                  <a:pt x="1713" y="259"/>
                </a:cubicBezTo>
                <a:cubicBezTo>
                  <a:pt x="1811" y="271"/>
                  <a:pt x="1901" y="219"/>
                  <a:pt x="2017" y="216"/>
                </a:cubicBezTo>
                <a:cubicBezTo>
                  <a:pt x="2133" y="213"/>
                  <a:pt x="2204" y="207"/>
                  <a:pt x="2291" y="245"/>
                </a:cubicBezTo>
                <a:cubicBezTo>
                  <a:pt x="2378" y="283"/>
                  <a:pt x="2401" y="346"/>
                  <a:pt x="2450" y="404"/>
                </a:cubicBezTo>
                <a:cubicBezTo>
                  <a:pt x="2499" y="462"/>
                  <a:pt x="2488" y="514"/>
                  <a:pt x="2537" y="534"/>
                </a:cubicBezTo>
                <a:cubicBezTo>
                  <a:pt x="2586" y="554"/>
                  <a:pt x="2706" y="526"/>
                  <a:pt x="2764" y="523"/>
                </a:cubicBezTo>
                <a:cubicBezTo>
                  <a:pt x="2822" y="520"/>
                  <a:pt x="2921" y="552"/>
                  <a:pt x="2987" y="581"/>
                </a:cubicBezTo>
                <a:cubicBezTo>
                  <a:pt x="3053" y="610"/>
                  <a:pt x="3034" y="596"/>
                  <a:pt x="3072" y="642"/>
                </a:cubicBezTo>
                <a:cubicBezTo>
                  <a:pt x="3110" y="688"/>
                  <a:pt x="3081" y="736"/>
                  <a:pt x="3055" y="768"/>
                </a:cubicBezTo>
                <a:cubicBezTo>
                  <a:pt x="3029" y="800"/>
                  <a:pt x="3011" y="804"/>
                  <a:pt x="2913" y="821"/>
                </a:cubicBezTo>
                <a:cubicBezTo>
                  <a:pt x="2815" y="838"/>
                  <a:pt x="3048" y="825"/>
                  <a:pt x="2522" y="837"/>
                </a:cubicBezTo>
                <a:cubicBezTo>
                  <a:pt x="1996" y="849"/>
                  <a:pt x="742" y="915"/>
                  <a:pt x="268" y="866"/>
                </a:cubicBezTo>
                <a:cubicBezTo>
                  <a:pt x="-206" y="817"/>
                  <a:pt x="78" y="655"/>
                  <a:pt x="153" y="591"/>
                </a:cubicBezTo>
                <a:cubicBezTo>
                  <a:pt x="228" y="527"/>
                  <a:pt x="528" y="571"/>
                  <a:pt x="644" y="5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6" name="任意多边形 15"/>
          <p:cNvSpPr>
            <a:spLocks noChangeAspect="1"/>
          </p:cNvSpPr>
          <p:nvPr/>
        </p:nvSpPr>
        <p:spPr>
          <a:xfrm>
            <a:off x="6217279" y="725036"/>
            <a:ext cx="2403236" cy="641052"/>
          </a:xfrm>
          <a:custGeom>
            <a:avLst/>
            <a:gdLst>
              <a:gd name="connsiteX0" fmla="*/ 27 w 3784"/>
              <a:gd name="connsiteY0" fmla="*/ 914 h 1009"/>
              <a:gd name="connsiteX1" fmla="*/ 160 w 3784"/>
              <a:gd name="connsiteY1" fmla="*/ 537 h 1009"/>
              <a:gd name="connsiteX2" fmla="*/ 531 w 3784"/>
              <a:gd name="connsiteY2" fmla="*/ 413 h 1009"/>
              <a:gd name="connsiteX3" fmla="*/ 955 w 3784"/>
              <a:gd name="connsiteY3" fmla="*/ 371 h 1009"/>
              <a:gd name="connsiteX4" fmla="*/ 1293 w 3784"/>
              <a:gd name="connsiteY4" fmla="*/ 95 h 1009"/>
              <a:gd name="connsiteX5" fmla="*/ 1696 w 3784"/>
              <a:gd name="connsiteY5" fmla="*/ 11 h 1009"/>
              <a:gd name="connsiteX6" fmla="*/ 1992 w 3784"/>
              <a:gd name="connsiteY6" fmla="*/ 265 h 1009"/>
              <a:gd name="connsiteX7" fmla="*/ 2437 w 3784"/>
              <a:gd name="connsiteY7" fmla="*/ 159 h 1009"/>
              <a:gd name="connsiteX8" fmla="*/ 2670 w 3784"/>
              <a:gd name="connsiteY8" fmla="*/ 392 h 1009"/>
              <a:gd name="connsiteX9" fmla="*/ 2988 w 3784"/>
              <a:gd name="connsiteY9" fmla="*/ 371 h 1009"/>
              <a:gd name="connsiteX10" fmla="*/ 3284 w 3784"/>
              <a:gd name="connsiteY10" fmla="*/ 477 h 1009"/>
              <a:gd name="connsiteX11" fmla="*/ 3432 w 3784"/>
              <a:gd name="connsiteY11" fmla="*/ 625 h 1009"/>
              <a:gd name="connsiteX12" fmla="*/ 3729 w 3784"/>
              <a:gd name="connsiteY12" fmla="*/ 773 h 1009"/>
              <a:gd name="connsiteX13" fmla="*/ 3687 w 3784"/>
              <a:gd name="connsiteY13" fmla="*/ 942 h 1009"/>
              <a:gd name="connsiteX14" fmla="*/ 2967 w 3784"/>
              <a:gd name="connsiteY14" fmla="*/ 1006 h 1009"/>
              <a:gd name="connsiteX15" fmla="*/ 625 w 3784"/>
              <a:gd name="connsiteY15" fmla="*/ 979 h 1009"/>
              <a:gd name="connsiteX16" fmla="*/ 27 w 3784"/>
              <a:gd name="connsiteY16" fmla="*/ 914 h 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785" h="1010">
                <a:moveTo>
                  <a:pt x="27" y="914"/>
                </a:moveTo>
                <a:cubicBezTo>
                  <a:pt x="-45" y="825"/>
                  <a:pt x="34" y="623"/>
                  <a:pt x="160" y="537"/>
                </a:cubicBezTo>
                <a:cubicBezTo>
                  <a:pt x="286" y="451"/>
                  <a:pt x="387" y="447"/>
                  <a:pt x="531" y="413"/>
                </a:cubicBezTo>
                <a:cubicBezTo>
                  <a:pt x="675" y="379"/>
                  <a:pt x="803" y="435"/>
                  <a:pt x="955" y="371"/>
                </a:cubicBezTo>
                <a:cubicBezTo>
                  <a:pt x="1107" y="307"/>
                  <a:pt x="1145" y="167"/>
                  <a:pt x="1293" y="95"/>
                </a:cubicBezTo>
                <a:cubicBezTo>
                  <a:pt x="1441" y="23"/>
                  <a:pt x="1556" y="-23"/>
                  <a:pt x="1696" y="11"/>
                </a:cubicBezTo>
                <a:cubicBezTo>
                  <a:pt x="1836" y="45"/>
                  <a:pt x="1844" y="235"/>
                  <a:pt x="1992" y="265"/>
                </a:cubicBezTo>
                <a:cubicBezTo>
                  <a:pt x="2140" y="295"/>
                  <a:pt x="2301" y="134"/>
                  <a:pt x="2437" y="159"/>
                </a:cubicBezTo>
                <a:cubicBezTo>
                  <a:pt x="2573" y="184"/>
                  <a:pt x="2560" y="350"/>
                  <a:pt x="2670" y="392"/>
                </a:cubicBezTo>
                <a:cubicBezTo>
                  <a:pt x="2780" y="434"/>
                  <a:pt x="2865" y="354"/>
                  <a:pt x="2988" y="371"/>
                </a:cubicBezTo>
                <a:cubicBezTo>
                  <a:pt x="3111" y="388"/>
                  <a:pt x="3195" y="426"/>
                  <a:pt x="3284" y="477"/>
                </a:cubicBezTo>
                <a:cubicBezTo>
                  <a:pt x="3373" y="528"/>
                  <a:pt x="3343" y="566"/>
                  <a:pt x="3432" y="625"/>
                </a:cubicBezTo>
                <a:cubicBezTo>
                  <a:pt x="3521" y="684"/>
                  <a:pt x="3678" y="710"/>
                  <a:pt x="3729" y="773"/>
                </a:cubicBezTo>
                <a:cubicBezTo>
                  <a:pt x="3780" y="836"/>
                  <a:pt x="3839" y="895"/>
                  <a:pt x="3687" y="942"/>
                </a:cubicBezTo>
                <a:cubicBezTo>
                  <a:pt x="3535" y="989"/>
                  <a:pt x="3585" y="997"/>
                  <a:pt x="2967" y="1006"/>
                </a:cubicBezTo>
                <a:cubicBezTo>
                  <a:pt x="2349" y="1015"/>
                  <a:pt x="1167" y="1004"/>
                  <a:pt x="625" y="979"/>
                </a:cubicBezTo>
                <a:cubicBezTo>
                  <a:pt x="83" y="954"/>
                  <a:pt x="113" y="1002"/>
                  <a:pt x="27" y="9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7" name="任意多边形 16"/>
          <p:cNvSpPr>
            <a:spLocks noChangeAspect="1"/>
          </p:cNvSpPr>
          <p:nvPr/>
        </p:nvSpPr>
        <p:spPr>
          <a:xfrm>
            <a:off x="8461375" y="1436370"/>
            <a:ext cx="1399540" cy="378460"/>
          </a:xfrm>
          <a:custGeom>
            <a:avLst/>
            <a:gdLst>
              <a:gd name="connisteX0" fmla="*/ 126417 w 1305982"/>
              <a:gd name="connsiteY0" fmla="*/ 199455 h 353419"/>
              <a:gd name="connisteX1" fmla="*/ 12752 w 1305982"/>
              <a:gd name="connsiteY1" fmla="*/ 237555 h 353419"/>
              <a:gd name="connisteX2" fmla="*/ 31167 w 1305982"/>
              <a:gd name="connsiteY2" fmla="*/ 332170 h 353419"/>
              <a:gd name="connisteX3" fmla="*/ 201982 w 1305982"/>
              <a:gd name="connsiteY3" fmla="*/ 351220 h 353419"/>
              <a:gd name="connisteX4" fmla="*/ 448362 w 1305982"/>
              <a:gd name="connsiteY4" fmla="*/ 351220 h 353419"/>
              <a:gd name="connisteX5" fmla="*/ 1130987 w 1305982"/>
              <a:gd name="connsiteY5" fmla="*/ 341695 h 353419"/>
              <a:gd name="connisteX6" fmla="*/ 1301167 w 1305982"/>
              <a:gd name="connsiteY6" fmla="*/ 294705 h 353419"/>
              <a:gd name="connisteX7" fmla="*/ 1225602 w 1305982"/>
              <a:gd name="connsiteY7" fmla="*/ 123890 h 353419"/>
              <a:gd name="connisteX8" fmla="*/ 1026847 w 1305982"/>
              <a:gd name="connsiteY8" fmla="*/ 114365 h 353419"/>
              <a:gd name="connisteX9" fmla="*/ 931597 w 1305982"/>
              <a:gd name="connsiteY9" fmla="*/ 48325 h 353419"/>
              <a:gd name="connisteX10" fmla="*/ 789357 w 1305982"/>
              <a:gd name="connsiteY10" fmla="*/ 700 h 353419"/>
              <a:gd name="connisteX11" fmla="*/ 656642 w 1305982"/>
              <a:gd name="connsiteY11" fmla="*/ 76265 h 353419"/>
              <a:gd name="connisteX12" fmla="*/ 505512 w 1305982"/>
              <a:gd name="connsiteY12" fmla="*/ 57850 h 353419"/>
              <a:gd name="connisteX13" fmla="*/ 391847 w 1305982"/>
              <a:gd name="connsiteY13" fmla="*/ 142940 h 353419"/>
              <a:gd name="connisteX14" fmla="*/ 259132 w 1305982"/>
              <a:gd name="connsiteY14" fmla="*/ 133415 h 353419"/>
              <a:gd name="connisteX15" fmla="*/ 126417 w 1305982"/>
              <a:gd name="connsiteY15" fmla="*/ 199455 h 353419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</a:cxnLst>
            <a:rect l="l" t="t" r="r" b="b"/>
            <a:pathLst>
              <a:path w="1305982" h="353420">
                <a:moveTo>
                  <a:pt x="126417" y="199455"/>
                </a:moveTo>
                <a:cubicBezTo>
                  <a:pt x="76887" y="220410"/>
                  <a:pt x="31802" y="210885"/>
                  <a:pt x="12752" y="237555"/>
                </a:cubicBezTo>
                <a:cubicBezTo>
                  <a:pt x="-6298" y="264225"/>
                  <a:pt x="-6933" y="309310"/>
                  <a:pt x="31167" y="332170"/>
                </a:cubicBezTo>
                <a:cubicBezTo>
                  <a:pt x="69267" y="355030"/>
                  <a:pt x="118797" y="347410"/>
                  <a:pt x="201982" y="351220"/>
                </a:cubicBezTo>
                <a:cubicBezTo>
                  <a:pt x="285167" y="355030"/>
                  <a:pt x="262307" y="353125"/>
                  <a:pt x="448362" y="351220"/>
                </a:cubicBezTo>
                <a:cubicBezTo>
                  <a:pt x="634417" y="349315"/>
                  <a:pt x="960172" y="353125"/>
                  <a:pt x="1130987" y="341695"/>
                </a:cubicBezTo>
                <a:cubicBezTo>
                  <a:pt x="1301802" y="330265"/>
                  <a:pt x="1282117" y="338520"/>
                  <a:pt x="1301167" y="294705"/>
                </a:cubicBezTo>
                <a:cubicBezTo>
                  <a:pt x="1320217" y="250890"/>
                  <a:pt x="1280212" y="160085"/>
                  <a:pt x="1225602" y="123890"/>
                </a:cubicBezTo>
                <a:cubicBezTo>
                  <a:pt x="1170992" y="87695"/>
                  <a:pt x="1085902" y="129605"/>
                  <a:pt x="1026847" y="114365"/>
                </a:cubicBezTo>
                <a:cubicBezTo>
                  <a:pt x="967792" y="99125"/>
                  <a:pt x="979222" y="71185"/>
                  <a:pt x="931597" y="48325"/>
                </a:cubicBezTo>
                <a:cubicBezTo>
                  <a:pt x="883972" y="25465"/>
                  <a:pt x="844602" y="-5015"/>
                  <a:pt x="789357" y="700"/>
                </a:cubicBezTo>
                <a:cubicBezTo>
                  <a:pt x="734112" y="6415"/>
                  <a:pt x="713157" y="64835"/>
                  <a:pt x="656642" y="76265"/>
                </a:cubicBezTo>
                <a:cubicBezTo>
                  <a:pt x="600127" y="87695"/>
                  <a:pt x="558217" y="44515"/>
                  <a:pt x="505512" y="57850"/>
                </a:cubicBezTo>
                <a:cubicBezTo>
                  <a:pt x="452807" y="71185"/>
                  <a:pt x="441377" y="127700"/>
                  <a:pt x="391847" y="142940"/>
                </a:cubicBezTo>
                <a:cubicBezTo>
                  <a:pt x="342317" y="158180"/>
                  <a:pt x="312472" y="121985"/>
                  <a:pt x="259132" y="133415"/>
                </a:cubicBezTo>
                <a:cubicBezTo>
                  <a:pt x="205792" y="144845"/>
                  <a:pt x="175947" y="178500"/>
                  <a:pt x="126417" y="1994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-12065" y="4412617"/>
            <a:ext cx="12216765" cy="2445385"/>
          </a:xfrm>
          <a:custGeom>
            <a:avLst/>
            <a:gdLst>
              <a:gd name="connsiteX0" fmla="*/ 460 w 23963"/>
              <a:gd name="connsiteY0" fmla="*/ 855 h 5781"/>
              <a:gd name="connsiteX1" fmla="*/ 2507 w 23963"/>
              <a:gd name="connsiteY1" fmla="*/ 702 h 5781"/>
              <a:gd name="connsiteX2" fmla="*/ 4955 w 23963"/>
              <a:gd name="connsiteY2" fmla="*/ 610 h 5781"/>
              <a:gd name="connsiteX3" fmla="*/ 8994 w 23963"/>
              <a:gd name="connsiteY3" fmla="*/ 702 h 5781"/>
              <a:gd name="connsiteX4" fmla="*/ 11350 w 23963"/>
              <a:gd name="connsiteY4" fmla="*/ 825 h 5781"/>
              <a:gd name="connsiteX5" fmla="*/ 13645 w 23963"/>
              <a:gd name="connsiteY5" fmla="*/ 641 h 5781"/>
              <a:gd name="connsiteX6" fmla="*/ 16490 w 23963"/>
              <a:gd name="connsiteY6" fmla="*/ 488 h 5781"/>
              <a:gd name="connsiteX7" fmla="*/ 19947 w 23963"/>
              <a:gd name="connsiteY7" fmla="*/ 427 h 5781"/>
              <a:gd name="connsiteX8" fmla="*/ 21569 w 23963"/>
              <a:gd name="connsiteY8" fmla="*/ 427 h 5781"/>
              <a:gd name="connsiteX9" fmla="*/ 21569 w 23963"/>
              <a:gd name="connsiteY9" fmla="*/ 427 h 5781"/>
              <a:gd name="connsiteX10" fmla="*/ 21997 w 23963"/>
              <a:gd name="connsiteY10" fmla="*/ 5231 h 5781"/>
              <a:gd name="connsiteX11" fmla="*/ 21997 w 23963"/>
              <a:gd name="connsiteY11" fmla="*/ 5231 h 5781"/>
              <a:gd name="connsiteX12" fmla="*/ 0 w 23963"/>
              <a:gd name="connsiteY12" fmla="*/ 5734 h 5781"/>
              <a:gd name="connsiteX13" fmla="*/ 92 w 23963"/>
              <a:gd name="connsiteY13" fmla="*/ 5781 h 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239" h="4283">
                <a:moveTo>
                  <a:pt x="0" y="347"/>
                </a:moveTo>
                <a:cubicBezTo>
                  <a:pt x="240" y="328"/>
                  <a:pt x="762" y="292"/>
                  <a:pt x="1047" y="278"/>
                </a:cubicBezTo>
                <a:cubicBezTo>
                  <a:pt x="1253" y="267"/>
                  <a:pt x="1490" y="251"/>
                  <a:pt x="1592" y="245"/>
                </a:cubicBezTo>
                <a:cubicBezTo>
                  <a:pt x="2070" y="212"/>
                  <a:pt x="2583" y="187"/>
                  <a:pt x="3453" y="188"/>
                </a:cubicBezTo>
                <a:cubicBezTo>
                  <a:pt x="5259" y="195"/>
                  <a:pt x="8039" y="279"/>
                  <a:pt x="8756" y="359"/>
                </a:cubicBezTo>
                <a:cubicBezTo>
                  <a:pt x="9033" y="385"/>
                  <a:pt x="9362" y="405"/>
                  <a:pt x="9680" y="404"/>
                </a:cubicBezTo>
                <a:cubicBezTo>
                  <a:pt x="10295" y="407"/>
                  <a:pt x="10763" y="355"/>
                  <a:pt x="11133" y="312"/>
                </a:cubicBezTo>
                <a:cubicBezTo>
                  <a:pt x="11402" y="281"/>
                  <a:pt x="11830" y="238"/>
                  <a:pt x="12191" y="216"/>
                </a:cubicBezTo>
                <a:cubicBezTo>
                  <a:pt x="12320" y="208"/>
                  <a:pt x="12512" y="195"/>
                  <a:pt x="12558" y="192"/>
                </a:cubicBezTo>
                <a:cubicBezTo>
                  <a:pt x="13694" y="95"/>
                  <a:pt x="16164" y="18"/>
                  <a:pt x="17898" y="11"/>
                </a:cubicBezTo>
                <a:cubicBezTo>
                  <a:pt x="18080" y="9"/>
                  <a:pt x="18351" y="6"/>
                  <a:pt x="18445" y="5"/>
                </a:cubicBezTo>
                <a:cubicBezTo>
                  <a:pt x="18779" y="1"/>
                  <a:pt x="19107" y="0"/>
                  <a:pt x="19239" y="0"/>
                </a:cubicBezTo>
                <a:lnTo>
                  <a:pt x="19239" y="4283"/>
                </a:lnTo>
                <a:lnTo>
                  <a:pt x="0" y="4283"/>
                </a:lnTo>
                <a:lnTo>
                  <a:pt x="0" y="347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pic>
        <p:nvPicPr>
          <p:cNvPr id="19" name="图片 18" descr="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0160" y="21590"/>
            <a:ext cx="3904615" cy="626364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149" h="9864">
                <a:moveTo>
                  <a:pt x="0" y="0"/>
                </a:moveTo>
                <a:lnTo>
                  <a:pt x="5420" y="0"/>
                </a:lnTo>
                <a:lnTo>
                  <a:pt x="5569" y="327"/>
                </a:lnTo>
                <a:lnTo>
                  <a:pt x="5735" y="2566"/>
                </a:lnTo>
                <a:lnTo>
                  <a:pt x="5444" y="3478"/>
                </a:lnTo>
                <a:lnTo>
                  <a:pt x="6149" y="4888"/>
                </a:lnTo>
                <a:lnTo>
                  <a:pt x="5320" y="5386"/>
                </a:lnTo>
                <a:lnTo>
                  <a:pt x="2583" y="4391"/>
                </a:lnTo>
                <a:lnTo>
                  <a:pt x="2501" y="7459"/>
                </a:lnTo>
                <a:lnTo>
                  <a:pt x="2293" y="9864"/>
                </a:lnTo>
                <a:lnTo>
                  <a:pt x="0" y="986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0" name="图片 19" descr="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395970" y="19687"/>
            <a:ext cx="3796031" cy="626554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978" h="9867">
                <a:moveTo>
                  <a:pt x="1247" y="0"/>
                </a:moveTo>
                <a:lnTo>
                  <a:pt x="5978" y="0"/>
                </a:lnTo>
                <a:lnTo>
                  <a:pt x="5978" y="9763"/>
                </a:lnTo>
                <a:lnTo>
                  <a:pt x="3731" y="9867"/>
                </a:lnTo>
                <a:lnTo>
                  <a:pt x="3524" y="8664"/>
                </a:lnTo>
                <a:lnTo>
                  <a:pt x="3773" y="4767"/>
                </a:lnTo>
                <a:lnTo>
                  <a:pt x="953" y="5223"/>
                </a:lnTo>
                <a:lnTo>
                  <a:pt x="0" y="4891"/>
                </a:lnTo>
                <a:lnTo>
                  <a:pt x="41" y="3896"/>
                </a:lnTo>
                <a:lnTo>
                  <a:pt x="331" y="3399"/>
                </a:lnTo>
                <a:lnTo>
                  <a:pt x="622" y="2279"/>
                </a:lnTo>
                <a:lnTo>
                  <a:pt x="912" y="1408"/>
                </a:lnTo>
                <a:lnTo>
                  <a:pt x="746" y="703"/>
                </a:lnTo>
                <a:lnTo>
                  <a:pt x="1247" y="0"/>
                </a:lnTo>
                <a:close/>
              </a:path>
            </a:pathLst>
          </a:custGeom>
        </p:spPr>
      </p:pic>
      <p:sp>
        <p:nvSpPr>
          <p:cNvPr id="25" name="任意多边形 24"/>
          <p:cNvSpPr>
            <a:spLocks noChangeAspect="1"/>
          </p:cNvSpPr>
          <p:nvPr/>
        </p:nvSpPr>
        <p:spPr>
          <a:xfrm>
            <a:off x="3567616" y="1190919"/>
            <a:ext cx="1800000" cy="514720"/>
          </a:xfrm>
          <a:custGeom>
            <a:avLst/>
            <a:gdLst>
              <a:gd name="connsiteX0" fmla="*/ 644 w 3090"/>
              <a:gd name="connsiteY0" fmla="*/ 548 h 883"/>
              <a:gd name="connsiteX1" fmla="*/ 731 w 3090"/>
              <a:gd name="connsiteY1" fmla="*/ 476 h 883"/>
              <a:gd name="connsiteX2" fmla="*/ 933 w 3090"/>
              <a:gd name="connsiteY2" fmla="*/ 71 h 883"/>
              <a:gd name="connsiteX3" fmla="*/ 1265 w 3090"/>
              <a:gd name="connsiteY3" fmla="*/ 14 h 883"/>
              <a:gd name="connsiteX4" fmla="*/ 1525 w 3090"/>
              <a:gd name="connsiteY4" fmla="*/ 158 h 883"/>
              <a:gd name="connsiteX5" fmla="*/ 1713 w 3090"/>
              <a:gd name="connsiteY5" fmla="*/ 259 h 883"/>
              <a:gd name="connsiteX6" fmla="*/ 2017 w 3090"/>
              <a:gd name="connsiteY6" fmla="*/ 216 h 883"/>
              <a:gd name="connsiteX7" fmla="*/ 2291 w 3090"/>
              <a:gd name="connsiteY7" fmla="*/ 245 h 883"/>
              <a:gd name="connsiteX8" fmla="*/ 2450 w 3090"/>
              <a:gd name="connsiteY8" fmla="*/ 404 h 883"/>
              <a:gd name="connsiteX9" fmla="*/ 2537 w 3090"/>
              <a:gd name="connsiteY9" fmla="*/ 534 h 883"/>
              <a:gd name="connsiteX10" fmla="*/ 2764 w 3090"/>
              <a:gd name="connsiteY10" fmla="*/ 523 h 883"/>
              <a:gd name="connsiteX11" fmla="*/ 2987 w 3090"/>
              <a:gd name="connsiteY11" fmla="*/ 581 h 883"/>
              <a:gd name="connsiteX12" fmla="*/ 3072 w 3090"/>
              <a:gd name="connsiteY12" fmla="*/ 642 h 883"/>
              <a:gd name="connsiteX13" fmla="*/ 3055 w 3090"/>
              <a:gd name="connsiteY13" fmla="*/ 768 h 883"/>
              <a:gd name="connsiteX14" fmla="*/ 2913 w 3090"/>
              <a:gd name="connsiteY14" fmla="*/ 821 h 883"/>
              <a:gd name="connsiteX15" fmla="*/ 2522 w 3090"/>
              <a:gd name="connsiteY15" fmla="*/ 837 h 883"/>
              <a:gd name="connsiteX16" fmla="*/ 268 w 3090"/>
              <a:gd name="connsiteY16" fmla="*/ 866 h 883"/>
              <a:gd name="connsiteX17" fmla="*/ 153 w 3090"/>
              <a:gd name="connsiteY17" fmla="*/ 591 h 883"/>
              <a:gd name="connsiteX18" fmla="*/ 644 w 3090"/>
              <a:gd name="connsiteY18" fmla="*/ 548 h 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90" h="884">
                <a:moveTo>
                  <a:pt x="644" y="548"/>
                </a:moveTo>
                <a:cubicBezTo>
                  <a:pt x="760" y="525"/>
                  <a:pt x="673" y="571"/>
                  <a:pt x="731" y="476"/>
                </a:cubicBezTo>
                <a:cubicBezTo>
                  <a:pt x="789" y="381"/>
                  <a:pt x="826" y="163"/>
                  <a:pt x="933" y="71"/>
                </a:cubicBezTo>
                <a:cubicBezTo>
                  <a:pt x="1040" y="-21"/>
                  <a:pt x="1147" y="-3"/>
                  <a:pt x="1265" y="14"/>
                </a:cubicBezTo>
                <a:cubicBezTo>
                  <a:pt x="1383" y="31"/>
                  <a:pt x="1435" y="109"/>
                  <a:pt x="1525" y="158"/>
                </a:cubicBezTo>
                <a:cubicBezTo>
                  <a:pt x="1615" y="207"/>
                  <a:pt x="1615" y="247"/>
                  <a:pt x="1713" y="259"/>
                </a:cubicBezTo>
                <a:cubicBezTo>
                  <a:pt x="1811" y="271"/>
                  <a:pt x="1901" y="219"/>
                  <a:pt x="2017" y="216"/>
                </a:cubicBezTo>
                <a:cubicBezTo>
                  <a:pt x="2133" y="213"/>
                  <a:pt x="2204" y="207"/>
                  <a:pt x="2291" y="245"/>
                </a:cubicBezTo>
                <a:cubicBezTo>
                  <a:pt x="2378" y="283"/>
                  <a:pt x="2401" y="346"/>
                  <a:pt x="2450" y="404"/>
                </a:cubicBezTo>
                <a:cubicBezTo>
                  <a:pt x="2499" y="462"/>
                  <a:pt x="2488" y="514"/>
                  <a:pt x="2537" y="534"/>
                </a:cubicBezTo>
                <a:cubicBezTo>
                  <a:pt x="2586" y="554"/>
                  <a:pt x="2706" y="526"/>
                  <a:pt x="2764" y="523"/>
                </a:cubicBezTo>
                <a:cubicBezTo>
                  <a:pt x="2822" y="520"/>
                  <a:pt x="2921" y="552"/>
                  <a:pt x="2987" y="581"/>
                </a:cubicBezTo>
                <a:cubicBezTo>
                  <a:pt x="3053" y="610"/>
                  <a:pt x="3034" y="596"/>
                  <a:pt x="3072" y="642"/>
                </a:cubicBezTo>
                <a:cubicBezTo>
                  <a:pt x="3110" y="688"/>
                  <a:pt x="3081" y="736"/>
                  <a:pt x="3055" y="768"/>
                </a:cubicBezTo>
                <a:cubicBezTo>
                  <a:pt x="3029" y="800"/>
                  <a:pt x="3011" y="804"/>
                  <a:pt x="2913" y="821"/>
                </a:cubicBezTo>
                <a:cubicBezTo>
                  <a:pt x="2815" y="838"/>
                  <a:pt x="3048" y="825"/>
                  <a:pt x="2522" y="837"/>
                </a:cubicBezTo>
                <a:cubicBezTo>
                  <a:pt x="1996" y="849"/>
                  <a:pt x="742" y="915"/>
                  <a:pt x="268" y="866"/>
                </a:cubicBezTo>
                <a:cubicBezTo>
                  <a:pt x="-206" y="817"/>
                  <a:pt x="78" y="655"/>
                  <a:pt x="153" y="591"/>
                </a:cubicBezTo>
                <a:cubicBezTo>
                  <a:pt x="228" y="527"/>
                  <a:pt x="528" y="571"/>
                  <a:pt x="644" y="5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738054" y="1996440"/>
            <a:ext cx="2715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400">
                <a:solidFill>
                  <a:srgbClr val="F28C57"/>
                </a:solidFill>
                <a:effectLst>
                  <a:outerShdw dist="38100" dir="2700000" algn="tl" rotWithShape="0">
                    <a:srgbClr val="FFD0C2">
                      <a:alpha val="100000"/>
                    </a:srgbClr>
                  </a:outerShdw>
                </a:effectLst>
                <a:latin typeface="汉仪雅酷黑W" panose="00020600040101010101" charset="-122"/>
                <a:ea typeface="汉仪雅酷黑W" panose="00020600040101010101" charset="-122"/>
                <a:cs typeface="汉仪雅酷黑W" panose="00020600040101010101" charset="-122"/>
              </a:rPr>
              <a:t>第四部分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3489960" y="3037842"/>
            <a:ext cx="5212080" cy="504331"/>
            <a:chOff x="6455" y="4784"/>
            <a:chExt cx="7564" cy="737"/>
          </a:xfrm>
        </p:grpSpPr>
        <p:grpSp>
          <p:nvGrpSpPr>
            <p:cNvPr id="36" name="组合 35"/>
            <p:cNvGrpSpPr/>
            <p:nvPr/>
          </p:nvGrpSpPr>
          <p:grpSpPr>
            <a:xfrm>
              <a:off x="6455" y="4963"/>
              <a:ext cx="1134" cy="378"/>
              <a:chOff x="5214" y="5103"/>
              <a:chExt cx="1134" cy="378"/>
            </a:xfrm>
            <a:effectLst>
              <a:outerShdw dist="38100" dir="2700000" algn="tl" rotWithShape="0">
                <a:srgbClr val="FFD0C2">
                  <a:alpha val="100000"/>
                </a:srgbClr>
              </a:outerShdw>
            </a:effectLst>
          </p:grpSpPr>
          <p:sp>
            <p:nvSpPr>
              <p:cNvPr id="29" name="等腰三角形 28"/>
              <p:cNvSpPr>
                <a:spLocks noChangeAspect="1"/>
              </p:cNvSpPr>
              <p:nvPr/>
            </p:nvSpPr>
            <p:spPr>
              <a:xfrm rot="5400000">
                <a:off x="5166" y="5151"/>
                <a:ext cx="378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0" name="等腰三角形 29"/>
              <p:cNvSpPr>
                <a:spLocks noChangeAspect="1"/>
              </p:cNvSpPr>
              <p:nvPr/>
            </p:nvSpPr>
            <p:spPr>
              <a:xfrm rot="5400000">
                <a:off x="5593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1" name="等腰三角形 30"/>
              <p:cNvSpPr>
                <a:spLocks noChangeAspect="1"/>
              </p:cNvSpPr>
              <p:nvPr/>
            </p:nvSpPr>
            <p:spPr>
              <a:xfrm rot="5400000">
                <a:off x="6019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>
              <a:off x="7868" y="4784"/>
              <a:ext cx="4738" cy="737"/>
              <a:chOff x="7867" y="4936"/>
              <a:chExt cx="4738" cy="737"/>
            </a:xfrm>
          </p:grpSpPr>
          <p:sp>
            <p:nvSpPr>
              <p:cNvPr id="33" name="圆角矩形 32"/>
              <p:cNvSpPr/>
              <p:nvPr/>
            </p:nvSpPr>
            <p:spPr>
              <a:xfrm>
                <a:off x="7867" y="4936"/>
                <a:ext cx="4738" cy="737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8002" y="4980"/>
                <a:ext cx="4469" cy="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rgbClr val="F28C57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监督文明，共同努力</a:t>
                </a:r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 flipH="1">
              <a:off x="12885" y="4963"/>
              <a:ext cx="1134" cy="378"/>
              <a:chOff x="5214" y="5103"/>
              <a:chExt cx="1134" cy="378"/>
            </a:xfrm>
            <a:effectLst>
              <a:outerShdw dist="38100" dir="2700000" algn="tl" rotWithShape="0">
                <a:srgbClr val="FFD0C2">
                  <a:alpha val="100000"/>
                </a:srgbClr>
              </a:outerShdw>
            </a:effectLst>
          </p:grpSpPr>
          <p:sp>
            <p:nvSpPr>
              <p:cNvPr id="38" name="等腰三角形 37"/>
              <p:cNvSpPr>
                <a:spLocks noChangeAspect="1"/>
              </p:cNvSpPr>
              <p:nvPr/>
            </p:nvSpPr>
            <p:spPr>
              <a:xfrm rot="5400000">
                <a:off x="5166" y="5151"/>
                <a:ext cx="378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9" name="等腰三角形 38"/>
              <p:cNvSpPr>
                <a:spLocks noChangeAspect="1"/>
              </p:cNvSpPr>
              <p:nvPr/>
            </p:nvSpPr>
            <p:spPr>
              <a:xfrm rot="5400000">
                <a:off x="5593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40" name="等腰三角形 39"/>
              <p:cNvSpPr>
                <a:spLocks noChangeAspect="1"/>
              </p:cNvSpPr>
              <p:nvPr/>
            </p:nvSpPr>
            <p:spPr>
              <a:xfrm rot="5400000">
                <a:off x="6019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</p:grpSp>
      <p:pic>
        <p:nvPicPr>
          <p:cNvPr id="3" name="图片 2" descr="/Users/weiqingqing/Desktop/JuApr7 [转换].pngJuApr7 [转换]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04340" y="3764280"/>
            <a:ext cx="1863091" cy="2368550"/>
          </a:xfrm>
          <a:prstGeom prst="rect">
            <a:avLst/>
          </a:prstGeom>
        </p:spPr>
      </p:pic>
      <p:pic>
        <p:nvPicPr>
          <p:cNvPr id="4" name="图片 3" descr="/Users/weiqingqing/Desktop/JuApr7 [转换].pngJuApr7 [转换]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383"/>
          <a:stretch>
            <a:fillRect/>
          </a:stretch>
        </p:blipFill>
        <p:spPr>
          <a:xfrm>
            <a:off x="4151631" y="4249422"/>
            <a:ext cx="1118235" cy="2421255"/>
          </a:xfrm>
          <a:prstGeom prst="rect">
            <a:avLst/>
          </a:prstGeom>
        </p:spPr>
      </p:pic>
      <p:pic>
        <p:nvPicPr>
          <p:cNvPr id="5" name="图片 4" descr="/Users/weiqingqing/Desktop/JuApr7 [转换].pngJuApr7 [转换]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739892" y="4272915"/>
            <a:ext cx="1962785" cy="2373630"/>
          </a:xfrm>
          <a:prstGeom prst="rect">
            <a:avLst/>
          </a:prstGeom>
        </p:spPr>
      </p:pic>
      <p:pic>
        <p:nvPicPr>
          <p:cNvPr id="6" name="图片 5" descr="/Users/weiqingqing/Desktop/JuApr7 [转换].pngJuApr7 [转换]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8237" b="-3556"/>
          <a:stretch>
            <a:fillRect/>
          </a:stretch>
        </p:blipFill>
        <p:spPr>
          <a:xfrm>
            <a:off x="9314815" y="4187192"/>
            <a:ext cx="1507491" cy="244538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5683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4" y="2818130"/>
            <a:ext cx="12204065" cy="4039870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-12065" y="4412617"/>
            <a:ext cx="12216765" cy="2445385"/>
          </a:xfrm>
          <a:custGeom>
            <a:avLst/>
            <a:gdLst>
              <a:gd name="connsiteX0" fmla="*/ 460 w 23963"/>
              <a:gd name="connsiteY0" fmla="*/ 855 h 5781"/>
              <a:gd name="connsiteX1" fmla="*/ 2507 w 23963"/>
              <a:gd name="connsiteY1" fmla="*/ 702 h 5781"/>
              <a:gd name="connsiteX2" fmla="*/ 4955 w 23963"/>
              <a:gd name="connsiteY2" fmla="*/ 610 h 5781"/>
              <a:gd name="connsiteX3" fmla="*/ 8994 w 23963"/>
              <a:gd name="connsiteY3" fmla="*/ 702 h 5781"/>
              <a:gd name="connsiteX4" fmla="*/ 11350 w 23963"/>
              <a:gd name="connsiteY4" fmla="*/ 825 h 5781"/>
              <a:gd name="connsiteX5" fmla="*/ 13645 w 23963"/>
              <a:gd name="connsiteY5" fmla="*/ 641 h 5781"/>
              <a:gd name="connsiteX6" fmla="*/ 16490 w 23963"/>
              <a:gd name="connsiteY6" fmla="*/ 488 h 5781"/>
              <a:gd name="connsiteX7" fmla="*/ 19947 w 23963"/>
              <a:gd name="connsiteY7" fmla="*/ 427 h 5781"/>
              <a:gd name="connsiteX8" fmla="*/ 21569 w 23963"/>
              <a:gd name="connsiteY8" fmla="*/ 427 h 5781"/>
              <a:gd name="connsiteX9" fmla="*/ 21569 w 23963"/>
              <a:gd name="connsiteY9" fmla="*/ 427 h 5781"/>
              <a:gd name="connsiteX10" fmla="*/ 21997 w 23963"/>
              <a:gd name="connsiteY10" fmla="*/ 5231 h 5781"/>
              <a:gd name="connsiteX11" fmla="*/ 21997 w 23963"/>
              <a:gd name="connsiteY11" fmla="*/ 5231 h 5781"/>
              <a:gd name="connsiteX12" fmla="*/ 0 w 23963"/>
              <a:gd name="connsiteY12" fmla="*/ 5734 h 5781"/>
              <a:gd name="connsiteX13" fmla="*/ 92 w 23963"/>
              <a:gd name="connsiteY13" fmla="*/ 5781 h 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239" h="4283">
                <a:moveTo>
                  <a:pt x="0" y="347"/>
                </a:moveTo>
                <a:cubicBezTo>
                  <a:pt x="240" y="328"/>
                  <a:pt x="762" y="292"/>
                  <a:pt x="1047" y="278"/>
                </a:cubicBezTo>
                <a:cubicBezTo>
                  <a:pt x="1253" y="267"/>
                  <a:pt x="1490" y="251"/>
                  <a:pt x="1592" y="245"/>
                </a:cubicBezTo>
                <a:cubicBezTo>
                  <a:pt x="2070" y="212"/>
                  <a:pt x="2583" y="187"/>
                  <a:pt x="3453" y="188"/>
                </a:cubicBezTo>
                <a:cubicBezTo>
                  <a:pt x="5259" y="195"/>
                  <a:pt x="8039" y="279"/>
                  <a:pt x="8756" y="359"/>
                </a:cubicBezTo>
                <a:cubicBezTo>
                  <a:pt x="9033" y="385"/>
                  <a:pt x="9362" y="405"/>
                  <a:pt x="9680" y="404"/>
                </a:cubicBezTo>
                <a:cubicBezTo>
                  <a:pt x="10295" y="407"/>
                  <a:pt x="10763" y="355"/>
                  <a:pt x="11133" y="312"/>
                </a:cubicBezTo>
                <a:cubicBezTo>
                  <a:pt x="11402" y="281"/>
                  <a:pt x="11830" y="238"/>
                  <a:pt x="12191" y="216"/>
                </a:cubicBezTo>
                <a:cubicBezTo>
                  <a:pt x="12320" y="208"/>
                  <a:pt x="12512" y="195"/>
                  <a:pt x="12558" y="192"/>
                </a:cubicBezTo>
                <a:cubicBezTo>
                  <a:pt x="13694" y="95"/>
                  <a:pt x="16164" y="18"/>
                  <a:pt x="17898" y="11"/>
                </a:cubicBezTo>
                <a:cubicBezTo>
                  <a:pt x="18080" y="9"/>
                  <a:pt x="18351" y="6"/>
                  <a:pt x="18445" y="5"/>
                </a:cubicBezTo>
                <a:cubicBezTo>
                  <a:pt x="18779" y="1"/>
                  <a:pt x="19107" y="0"/>
                  <a:pt x="19239" y="0"/>
                </a:cubicBezTo>
                <a:lnTo>
                  <a:pt x="19239" y="4283"/>
                </a:lnTo>
                <a:lnTo>
                  <a:pt x="0" y="4283"/>
                </a:lnTo>
                <a:lnTo>
                  <a:pt x="0" y="347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9566" y="329565"/>
            <a:ext cx="11532871" cy="61988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762694" y="513715"/>
            <a:ext cx="4666615" cy="492760"/>
            <a:chOff x="5907" y="809"/>
            <a:chExt cx="7349" cy="776"/>
          </a:xfrm>
        </p:grpSpPr>
        <p:sp>
          <p:nvSpPr>
            <p:cNvPr id="5" name="文本框 4"/>
            <p:cNvSpPr txBox="1"/>
            <p:nvPr/>
          </p:nvSpPr>
          <p:spPr>
            <a:xfrm>
              <a:off x="7001" y="809"/>
              <a:ext cx="5161" cy="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监督文明，共同努力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5907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29" name="等腰三角形 2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0" name="等腰三角形 2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1" name="等腰三角形 30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 flipH="1">
              <a:off x="12164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9" name="等腰三角形 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0" name="等腰三角形 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3" name="等腰三角形 12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</p:grpSp>
      <p:grpSp>
        <p:nvGrpSpPr>
          <p:cNvPr id="25" name="组合 24"/>
          <p:cNvGrpSpPr/>
          <p:nvPr/>
        </p:nvGrpSpPr>
        <p:grpSpPr>
          <a:xfrm>
            <a:off x="1828801" y="1997076"/>
            <a:ext cx="8841105" cy="3131185"/>
            <a:chOff x="2880" y="3145"/>
            <a:chExt cx="13923" cy="4931"/>
          </a:xfrm>
        </p:grpSpPr>
        <p:sp>
          <p:nvSpPr>
            <p:cNvPr id="17" name="文本框 16"/>
            <p:cNvSpPr txBox="1"/>
            <p:nvPr/>
          </p:nvSpPr>
          <p:spPr>
            <a:xfrm>
              <a:off x="6484" y="3145"/>
              <a:ext cx="10319" cy="4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fontAlgn="auto">
                <a:lnSpc>
                  <a:spcPct val="150000"/>
                </a:lnSpc>
                <a:buClr>
                  <a:srgbClr val="52BFC7"/>
                </a:buClr>
                <a:buFont typeface="Wingdings" panose="05000000000000000000" charset="0"/>
                <a:buChar char=""/>
              </a:pPr>
              <a:r>
                <a: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市民主动对乱贴小广告、乱涂乱画、破坏公物等不文明行为进行监督、制止，并告知相关部门。</a:t>
              </a:r>
            </a:p>
            <a:p>
              <a:pPr marL="285750" indent="-285750" fontAlgn="auto">
                <a:lnSpc>
                  <a:spcPts val="920"/>
                </a:lnSpc>
                <a:buClr>
                  <a:srgbClr val="52BFC7"/>
                </a:buClr>
                <a:buFont typeface="Wingdings" panose="05000000000000000000" charset="0"/>
                <a:buChar char=""/>
              </a:pP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汉仪中简黑简" panose="00020600040101010101" charset="-122"/>
                <a:ea typeface="汉仪中简黑简" panose="00020600040101010101" charset="-122"/>
              </a:endParaRPr>
            </a:p>
            <a:p>
              <a:pPr marL="285750" indent="-285750" fontAlgn="auto">
                <a:lnSpc>
                  <a:spcPct val="150000"/>
                </a:lnSpc>
                <a:buClr>
                  <a:srgbClr val="52BFC7"/>
                </a:buClr>
                <a:buFont typeface="Wingdings" panose="05000000000000000000" charset="0"/>
                <a:buChar char=""/>
              </a:pPr>
              <a:r>
                <a: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对于躺卧座椅，袒胸露背等影响城市形象等不文明行为进行及时劝阻。</a:t>
              </a:r>
            </a:p>
            <a:p>
              <a:pPr marL="285750" indent="-285750" fontAlgn="auto">
                <a:lnSpc>
                  <a:spcPts val="920"/>
                </a:lnSpc>
                <a:buClr>
                  <a:srgbClr val="52BFC7"/>
                </a:buClr>
                <a:buFont typeface="Wingdings" panose="05000000000000000000" charset="0"/>
                <a:buChar char=""/>
              </a:pP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汉仪中简黑简" panose="00020600040101010101" charset="-122"/>
                <a:ea typeface="汉仪中简黑简" panose="00020600040101010101" charset="-122"/>
              </a:endParaRPr>
            </a:p>
            <a:p>
              <a:pPr marL="285750" indent="-285750" fontAlgn="auto">
                <a:lnSpc>
                  <a:spcPct val="150000"/>
                </a:lnSpc>
                <a:buClr>
                  <a:srgbClr val="52BFC7"/>
                </a:buClr>
                <a:buFont typeface="Wingdings" panose="05000000000000000000" charset="0"/>
                <a:buChar char=""/>
              </a:pPr>
              <a:r>
                <a: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在社区、城市的公共区域内，不损毁绿化、不私自圈地侵占，不在公共场地种菜、开垦田地。</a:t>
              </a:r>
            </a:p>
            <a:p>
              <a:pPr marL="285750" indent="-285750" fontAlgn="auto">
                <a:lnSpc>
                  <a:spcPts val="920"/>
                </a:lnSpc>
                <a:buClr>
                  <a:srgbClr val="52BFC7"/>
                </a:buClr>
                <a:buFont typeface="Wingdings" panose="05000000000000000000" charset="0"/>
                <a:buChar char=""/>
              </a:pP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汉仪中简黑简" panose="00020600040101010101" charset="-122"/>
                <a:ea typeface="汉仪中简黑简" panose="00020600040101010101" charset="-122"/>
              </a:endParaRPr>
            </a:p>
            <a:p>
              <a:pPr marL="285750" indent="-285750" fontAlgn="auto">
                <a:lnSpc>
                  <a:spcPct val="150000"/>
                </a:lnSpc>
                <a:buClr>
                  <a:srgbClr val="52BFC7"/>
                </a:buClr>
                <a:buFont typeface="Wingdings" panose="05000000000000000000" charset="0"/>
                <a:buChar char=""/>
              </a:pPr>
              <a:r>
                <a: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遛狗时拉紧牵引绳，注意及时清理狗狗排泄物，文明养犬。</a:t>
              </a:r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2880" y="3290"/>
              <a:ext cx="3232" cy="4786"/>
              <a:chOff x="2880" y="3328"/>
              <a:chExt cx="3232" cy="4786"/>
            </a:xfrm>
          </p:grpSpPr>
          <p:grpSp>
            <p:nvGrpSpPr>
              <p:cNvPr id="16" name="组合 15"/>
              <p:cNvGrpSpPr/>
              <p:nvPr/>
            </p:nvGrpSpPr>
            <p:grpSpPr>
              <a:xfrm>
                <a:off x="2880" y="4681"/>
                <a:ext cx="3116" cy="3433"/>
                <a:chOff x="2930" y="5623"/>
                <a:chExt cx="3116" cy="3433"/>
              </a:xfrm>
            </p:grpSpPr>
            <p:pic>
              <p:nvPicPr>
                <p:cNvPr id="3" name="图片 2" descr="/Users/weiqingqing/Desktop/titans_interier_watching_spy_boss_1 [转换].pngtitans_interier_watching_spy_boss_1 [转换]"/>
                <p:cNvPicPr>
                  <a:picLocks noChangeAspect="1"/>
                </p:cNvPicPr>
                <p:nvPr/>
              </p:nvPicPr>
              <p:blipFill>
                <a:blip r:embed="rId2" cstate="email">
                  <a:lum bright="6000"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930" y="5623"/>
                  <a:ext cx="3116" cy="3433"/>
                </a:xfrm>
                <a:prstGeom prst="rect">
                  <a:avLst/>
                </a:prstGeom>
              </p:spPr>
            </p:pic>
            <p:sp>
              <p:nvSpPr>
                <p:cNvPr id="15" name="文本框 14"/>
                <p:cNvSpPr txBox="1"/>
                <p:nvPr/>
              </p:nvSpPr>
              <p:spPr>
                <a:xfrm rot="2220000">
                  <a:off x="3863" y="6461"/>
                  <a:ext cx="1625" cy="9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32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粗简黑简" panose="00020600040101010101" charset="-122"/>
                      <a:ea typeface="汉仪粗简黑简" panose="00020600040101010101" charset="-122"/>
                    </a:rPr>
                    <a:t>监督</a:t>
                  </a:r>
                </a:p>
              </p:txBody>
            </p:sp>
          </p:grpSp>
          <p:grpSp>
            <p:nvGrpSpPr>
              <p:cNvPr id="19" name="组合 18"/>
              <p:cNvGrpSpPr/>
              <p:nvPr/>
            </p:nvGrpSpPr>
            <p:grpSpPr>
              <a:xfrm>
                <a:off x="3140" y="3328"/>
                <a:ext cx="2972" cy="737"/>
                <a:chOff x="2588" y="3119"/>
                <a:chExt cx="3924" cy="680"/>
              </a:xfrm>
            </p:grpSpPr>
            <p:sp>
              <p:nvSpPr>
                <p:cNvPr id="20" name="矩形 19"/>
                <p:cNvSpPr/>
                <p:nvPr/>
              </p:nvSpPr>
              <p:spPr>
                <a:xfrm>
                  <a:off x="2588" y="3119"/>
                  <a:ext cx="3924" cy="680"/>
                </a:xfrm>
                <a:prstGeom prst="rect">
                  <a:avLst/>
                </a:prstGeom>
                <a:solidFill>
                  <a:srgbClr val="52BFC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ea typeface="汉仪中简黑简" panose="00020600040101010101" charset="-122"/>
                  </a:endParaRPr>
                </a:p>
              </p:txBody>
            </p:sp>
            <p:sp>
              <p:nvSpPr>
                <p:cNvPr id="22" name="文本框 21"/>
                <p:cNvSpPr txBox="1"/>
                <p:nvPr/>
              </p:nvSpPr>
              <p:spPr>
                <a:xfrm>
                  <a:off x="2689" y="3157"/>
                  <a:ext cx="3722" cy="5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CN" altLang="en-US">
                      <a:solidFill>
                        <a:schemeClr val="bg1"/>
                      </a:solidFill>
                      <a:latin typeface="汉仪粗简黑简" panose="00020600040101010101" charset="-122"/>
                      <a:ea typeface="汉仪粗简黑简" panose="00020600040101010101" charset="-122"/>
                    </a:rPr>
                    <a:t>监督文明</a:t>
                  </a:r>
                </a:p>
              </p:txBody>
            </p:sp>
          </p:grpSp>
        </p:grpSp>
      </p:grp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5683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4" y="2818130"/>
            <a:ext cx="12204065" cy="4039870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-12065" y="4412617"/>
            <a:ext cx="12216765" cy="2445385"/>
          </a:xfrm>
          <a:custGeom>
            <a:avLst/>
            <a:gdLst>
              <a:gd name="connsiteX0" fmla="*/ 460 w 23963"/>
              <a:gd name="connsiteY0" fmla="*/ 855 h 5781"/>
              <a:gd name="connsiteX1" fmla="*/ 2507 w 23963"/>
              <a:gd name="connsiteY1" fmla="*/ 702 h 5781"/>
              <a:gd name="connsiteX2" fmla="*/ 4955 w 23963"/>
              <a:gd name="connsiteY2" fmla="*/ 610 h 5781"/>
              <a:gd name="connsiteX3" fmla="*/ 8994 w 23963"/>
              <a:gd name="connsiteY3" fmla="*/ 702 h 5781"/>
              <a:gd name="connsiteX4" fmla="*/ 11350 w 23963"/>
              <a:gd name="connsiteY4" fmla="*/ 825 h 5781"/>
              <a:gd name="connsiteX5" fmla="*/ 13645 w 23963"/>
              <a:gd name="connsiteY5" fmla="*/ 641 h 5781"/>
              <a:gd name="connsiteX6" fmla="*/ 16490 w 23963"/>
              <a:gd name="connsiteY6" fmla="*/ 488 h 5781"/>
              <a:gd name="connsiteX7" fmla="*/ 19947 w 23963"/>
              <a:gd name="connsiteY7" fmla="*/ 427 h 5781"/>
              <a:gd name="connsiteX8" fmla="*/ 21569 w 23963"/>
              <a:gd name="connsiteY8" fmla="*/ 427 h 5781"/>
              <a:gd name="connsiteX9" fmla="*/ 21569 w 23963"/>
              <a:gd name="connsiteY9" fmla="*/ 427 h 5781"/>
              <a:gd name="connsiteX10" fmla="*/ 21997 w 23963"/>
              <a:gd name="connsiteY10" fmla="*/ 5231 h 5781"/>
              <a:gd name="connsiteX11" fmla="*/ 21997 w 23963"/>
              <a:gd name="connsiteY11" fmla="*/ 5231 h 5781"/>
              <a:gd name="connsiteX12" fmla="*/ 0 w 23963"/>
              <a:gd name="connsiteY12" fmla="*/ 5734 h 5781"/>
              <a:gd name="connsiteX13" fmla="*/ 92 w 23963"/>
              <a:gd name="connsiteY13" fmla="*/ 5781 h 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239" h="4283">
                <a:moveTo>
                  <a:pt x="0" y="347"/>
                </a:moveTo>
                <a:cubicBezTo>
                  <a:pt x="240" y="328"/>
                  <a:pt x="762" y="292"/>
                  <a:pt x="1047" y="278"/>
                </a:cubicBezTo>
                <a:cubicBezTo>
                  <a:pt x="1253" y="267"/>
                  <a:pt x="1490" y="251"/>
                  <a:pt x="1592" y="245"/>
                </a:cubicBezTo>
                <a:cubicBezTo>
                  <a:pt x="2070" y="212"/>
                  <a:pt x="2583" y="187"/>
                  <a:pt x="3453" y="188"/>
                </a:cubicBezTo>
                <a:cubicBezTo>
                  <a:pt x="5259" y="195"/>
                  <a:pt x="8039" y="279"/>
                  <a:pt x="8756" y="359"/>
                </a:cubicBezTo>
                <a:cubicBezTo>
                  <a:pt x="9033" y="385"/>
                  <a:pt x="9362" y="405"/>
                  <a:pt x="9680" y="404"/>
                </a:cubicBezTo>
                <a:cubicBezTo>
                  <a:pt x="10295" y="407"/>
                  <a:pt x="10763" y="355"/>
                  <a:pt x="11133" y="312"/>
                </a:cubicBezTo>
                <a:cubicBezTo>
                  <a:pt x="11402" y="281"/>
                  <a:pt x="11830" y="238"/>
                  <a:pt x="12191" y="216"/>
                </a:cubicBezTo>
                <a:cubicBezTo>
                  <a:pt x="12320" y="208"/>
                  <a:pt x="12512" y="195"/>
                  <a:pt x="12558" y="192"/>
                </a:cubicBezTo>
                <a:cubicBezTo>
                  <a:pt x="13694" y="95"/>
                  <a:pt x="16164" y="18"/>
                  <a:pt x="17898" y="11"/>
                </a:cubicBezTo>
                <a:cubicBezTo>
                  <a:pt x="18080" y="9"/>
                  <a:pt x="18351" y="6"/>
                  <a:pt x="18445" y="5"/>
                </a:cubicBezTo>
                <a:cubicBezTo>
                  <a:pt x="18779" y="1"/>
                  <a:pt x="19107" y="0"/>
                  <a:pt x="19239" y="0"/>
                </a:cubicBezTo>
                <a:lnTo>
                  <a:pt x="19239" y="4283"/>
                </a:lnTo>
                <a:lnTo>
                  <a:pt x="0" y="4283"/>
                </a:lnTo>
                <a:lnTo>
                  <a:pt x="0" y="347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9566" y="329565"/>
            <a:ext cx="11532871" cy="61988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762694" y="513715"/>
            <a:ext cx="4666615" cy="492760"/>
            <a:chOff x="5907" y="809"/>
            <a:chExt cx="7349" cy="776"/>
          </a:xfrm>
        </p:grpSpPr>
        <p:sp>
          <p:nvSpPr>
            <p:cNvPr id="5" name="文本框 4"/>
            <p:cNvSpPr txBox="1"/>
            <p:nvPr/>
          </p:nvSpPr>
          <p:spPr>
            <a:xfrm>
              <a:off x="7001" y="809"/>
              <a:ext cx="5161" cy="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监督文明，共同努力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5907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29" name="等腰三角形 2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0" name="等腰三角形 2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1" name="等腰三角形 30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 flipH="1">
              <a:off x="12164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9" name="等腰三角形 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0" name="等腰三角形 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3" name="等腰三角形 12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</p:grpSp>
      <p:grpSp>
        <p:nvGrpSpPr>
          <p:cNvPr id="18" name="组合 17"/>
          <p:cNvGrpSpPr/>
          <p:nvPr/>
        </p:nvGrpSpPr>
        <p:grpSpPr>
          <a:xfrm>
            <a:off x="1802131" y="2228215"/>
            <a:ext cx="8402320" cy="3352800"/>
            <a:chOff x="2838" y="3334"/>
            <a:chExt cx="13232" cy="5280"/>
          </a:xfrm>
        </p:grpSpPr>
        <p:pic>
          <p:nvPicPr>
            <p:cNvPr id="2" name="图片 1" descr="JuApr27 [转换]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454" y="3334"/>
              <a:ext cx="3617" cy="5280"/>
            </a:xfrm>
            <a:prstGeom prst="rect">
              <a:avLst/>
            </a:prstGeom>
          </p:spPr>
        </p:pic>
        <p:grpSp>
          <p:nvGrpSpPr>
            <p:cNvPr id="17" name="组合 16"/>
            <p:cNvGrpSpPr/>
            <p:nvPr/>
          </p:nvGrpSpPr>
          <p:grpSpPr>
            <a:xfrm>
              <a:off x="2838" y="3424"/>
              <a:ext cx="8892" cy="5100"/>
              <a:chOff x="2838" y="3510"/>
              <a:chExt cx="8892" cy="5100"/>
            </a:xfrm>
          </p:grpSpPr>
          <p:sp>
            <p:nvSpPr>
              <p:cNvPr id="3" name="文本框 2"/>
              <p:cNvSpPr txBox="1"/>
              <p:nvPr/>
            </p:nvSpPr>
            <p:spPr>
              <a:xfrm>
                <a:off x="2838" y="3742"/>
                <a:ext cx="8892" cy="4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fontAlgn="auto">
                  <a:lnSpc>
                    <a:spcPct val="170000"/>
                  </a:lnSpc>
                  <a:buClr>
                    <a:srgbClr val="52BFC7"/>
                  </a:buClr>
                  <a:buFont typeface="Wingdings" panose="05000000000000000000" charset="0"/>
                  <a:buChar char=""/>
                </a:pPr>
                <a:r>
                  <a:rPr lang="zh-CN" alt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  <a:cs typeface="汉仪中简黑简" panose="00020600040101010101" charset="-122"/>
                  </a:rPr>
                  <a:t>文明是一个幸福的微笑，是一次温暖的搀扶，也是一句礼貌的问候……</a:t>
                </a:r>
              </a:p>
              <a:p>
                <a:pPr marL="285750" indent="-285750" fontAlgn="auto">
                  <a:lnSpc>
                    <a:spcPct val="170000"/>
                  </a:lnSpc>
                  <a:buClr>
                    <a:srgbClr val="52BFC7"/>
                  </a:buClr>
                  <a:buFont typeface="Wingdings" panose="05000000000000000000" charset="0"/>
                  <a:buChar char=""/>
                </a:pPr>
                <a:r>
                  <a:rPr lang="zh-CN" alt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  <a:cs typeface="汉仪中简黑简" panose="00020600040101010101" charset="-122"/>
                  </a:rPr>
                  <a:t>文明是我们举手投足间塑造出的美丽！</a:t>
                </a:r>
              </a:p>
              <a:p>
                <a:pPr marL="285750" indent="-285750" fontAlgn="auto">
                  <a:lnSpc>
                    <a:spcPct val="170000"/>
                  </a:lnSpc>
                  <a:buClr>
                    <a:srgbClr val="52BFC7"/>
                  </a:buClr>
                  <a:buFont typeface="Wingdings" panose="05000000000000000000" charset="0"/>
                  <a:buChar char=""/>
                </a:pPr>
                <a:r>
                  <a:rPr lang="zh-CN" alt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  <a:cs typeface="汉仪中简黑简" panose="00020600040101010101" charset="-122"/>
                  </a:rPr>
                  <a:t>城市是一个大家庭，创建全国文明城市，需要每一位市民的参与，</a:t>
                </a:r>
              </a:p>
              <a:p>
                <a:pPr marL="285750" indent="-285750" fontAlgn="auto">
                  <a:lnSpc>
                    <a:spcPct val="170000"/>
                  </a:lnSpc>
                  <a:buClr>
                    <a:srgbClr val="52BFC7"/>
                  </a:buClr>
                  <a:buFont typeface="Wingdings" panose="05000000000000000000" charset="0"/>
                  <a:buChar char=""/>
                </a:pPr>
                <a:r>
                  <a:rPr lang="zh-CN" alt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  <a:cs typeface="汉仪中简黑简" panose="00020600040101010101" charset="-122"/>
                  </a:rPr>
                  <a:t>创建全国文明城市，让我们一起加油！</a:t>
                </a:r>
              </a:p>
            </p:txBody>
          </p:sp>
          <p:grpSp>
            <p:nvGrpSpPr>
              <p:cNvPr id="16" name="组合 15"/>
              <p:cNvGrpSpPr/>
              <p:nvPr/>
            </p:nvGrpSpPr>
            <p:grpSpPr>
              <a:xfrm>
                <a:off x="2998" y="3510"/>
                <a:ext cx="8504" cy="5100"/>
                <a:chOff x="2998" y="3510"/>
                <a:chExt cx="8730" cy="5100"/>
              </a:xfrm>
            </p:grpSpPr>
            <p:cxnSp>
              <p:nvCxnSpPr>
                <p:cNvPr id="25" name="直接连接符 24"/>
                <p:cNvCxnSpPr/>
                <p:nvPr/>
              </p:nvCxnSpPr>
              <p:spPr>
                <a:xfrm>
                  <a:off x="2998" y="3510"/>
                  <a:ext cx="8731" cy="0"/>
                </a:xfrm>
                <a:prstGeom prst="line">
                  <a:avLst/>
                </a:prstGeom>
                <a:ln w="19050" cmpd="sng">
                  <a:solidFill>
                    <a:schemeClr val="bg1">
                      <a:lumMod val="75000"/>
                    </a:schemeClr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接连接符 14"/>
                <p:cNvCxnSpPr/>
                <p:nvPr/>
              </p:nvCxnSpPr>
              <p:spPr>
                <a:xfrm>
                  <a:off x="2998" y="8610"/>
                  <a:ext cx="8731" cy="0"/>
                </a:xfrm>
                <a:prstGeom prst="line">
                  <a:avLst/>
                </a:prstGeom>
                <a:ln w="19050" cmpd="sng">
                  <a:solidFill>
                    <a:schemeClr val="bg1">
                      <a:lumMod val="75000"/>
                    </a:schemeClr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6000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5" y="2621280"/>
            <a:ext cx="12204000" cy="4236720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7" name="任意多边形 6"/>
          <p:cNvSpPr/>
          <p:nvPr/>
        </p:nvSpPr>
        <p:spPr>
          <a:xfrm>
            <a:off x="-10476" y="4231029"/>
            <a:ext cx="12212955" cy="2640943"/>
          </a:xfrm>
          <a:custGeom>
            <a:avLst/>
            <a:gdLst>
              <a:gd name="connsiteX0" fmla="*/ 0 w 21955"/>
              <a:gd name="connsiteY0" fmla="*/ 168 h 5125"/>
              <a:gd name="connsiteX1" fmla="*/ 1613 w 21955"/>
              <a:gd name="connsiteY1" fmla="*/ 113 h 5125"/>
              <a:gd name="connsiteX2" fmla="*/ 3501 w 21955"/>
              <a:gd name="connsiteY2" fmla="*/ 3 h 5125"/>
              <a:gd name="connsiteX3" fmla="*/ 5390 w 21955"/>
              <a:gd name="connsiteY3" fmla="*/ 58 h 5125"/>
              <a:gd name="connsiteX4" fmla="*/ 7552 w 21955"/>
              <a:gd name="connsiteY4" fmla="*/ 222 h 5125"/>
              <a:gd name="connsiteX5" fmla="*/ 9933 w 21955"/>
              <a:gd name="connsiteY5" fmla="*/ 524 h 5125"/>
              <a:gd name="connsiteX6" fmla="*/ 12068 w 21955"/>
              <a:gd name="connsiteY6" fmla="*/ 770 h 5125"/>
              <a:gd name="connsiteX7" fmla="*/ 13437 w 21955"/>
              <a:gd name="connsiteY7" fmla="*/ 742 h 5125"/>
              <a:gd name="connsiteX8" fmla="*/ 15161 w 21955"/>
              <a:gd name="connsiteY8" fmla="*/ 524 h 5125"/>
              <a:gd name="connsiteX9" fmla="*/ 16749 w 21955"/>
              <a:gd name="connsiteY9" fmla="*/ 222 h 5125"/>
              <a:gd name="connsiteX10" fmla="*/ 18144 w 21955"/>
              <a:gd name="connsiteY10" fmla="*/ 222 h 5125"/>
              <a:gd name="connsiteX11" fmla="*/ 19869 w 21955"/>
              <a:gd name="connsiteY11" fmla="*/ 359 h 5125"/>
              <a:gd name="connsiteX12" fmla="*/ 20279 w 21955"/>
              <a:gd name="connsiteY12" fmla="*/ 606 h 5125"/>
              <a:gd name="connsiteX13" fmla="*/ 20170 w 21955"/>
              <a:gd name="connsiteY13" fmla="*/ 4766 h 5125"/>
              <a:gd name="connsiteX14" fmla="*/ 20170 w 21955"/>
              <a:gd name="connsiteY14" fmla="*/ 4766 h 5125"/>
              <a:gd name="connsiteX15" fmla="*/ 10 w 21955"/>
              <a:gd name="connsiteY15" fmla="*/ 4998 h 5125"/>
              <a:gd name="connsiteX16" fmla="*/ 27 w 21955"/>
              <a:gd name="connsiteY16" fmla="*/ 4985 h 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9233" h="4159">
                <a:moveTo>
                  <a:pt x="0" y="149"/>
                </a:moveTo>
                <a:cubicBezTo>
                  <a:pt x="455" y="138"/>
                  <a:pt x="1339" y="98"/>
                  <a:pt x="1706" y="62"/>
                </a:cubicBezTo>
                <a:cubicBezTo>
                  <a:pt x="2068" y="27"/>
                  <a:pt x="2687" y="-1"/>
                  <a:pt x="3092" y="0"/>
                </a:cubicBezTo>
                <a:lnTo>
                  <a:pt x="3115" y="0"/>
                </a:lnTo>
                <a:lnTo>
                  <a:pt x="3138" y="0"/>
                </a:lnTo>
                <a:lnTo>
                  <a:pt x="3161" y="0"/>
                </a:lnTo>
                <a:lnTo>
                  <a:pt x="3183" y="0"/>
                </a:lnTo>
                <a:lnTo>
                  <a:pt x="3206" y="0"/>
                </a:lnTo>
                <a:cubicBezTo>
                  <a:pt x="3641" y="-1"/>
                  <a:pt x="4077" y="23"/>
                  <a:pt x="4514" y="47"/>
                </a:cubicBezTo>
                <a:lnTo>
                  <a:pt x="4538" y="49"/>
                </a:lnTo>
                <a:lnTo>
                  <a:pt x="4563" y="50"/>
                </a:lnTo>
                <a:lnTo>
                  <a:pt x="4599" y="52"/>
                </a:lnTo>
                <a:lnTo>
                  <a:pt x="4636" y="54"/>
                </a:lnTo>
                <a:lnTo>
                  <a:pt x="4673" y="56"/>
                </a:lnTo>
                <a:lnTo>
                  <a:pt x="4711" y="58"/>
                </a:lnTo>
                <a:lnTo>
                  <a:pt x="4750" y="60"/>
                </a:lnTo>
                <a:lnTo>
                  <a:pt x="4798" y="62"/>
                </a:lnTo>
                <a:cubicBezTo>
                  <a:pt x="5782" y="102"/>
                  <a:pt x="7275" y="249"/>
                  <a:pt x="8295" y="398"/>
                </a:cubicBezTo>
                <a:cubicBezTo>
                  <a:pt x="8583" y="438"/>
                  <a:pt x="9032" y="498"/>
                  <a:pt x="9297" y="529"/>
                </a:cubicBezTo>
                <a:cubicBezTo>
                  <a:pt x="9539" y="559"/>
                  <a:pt x="9839" y="599"/>
                  <a:pt x="9980" y="617"/>
                </a:cubicBezTo>
                <a:lnTo>
                  <a:pt x="9988" y="618"/>
                </a:lnTo>
                <a:lnTo>
                  <a:pt x="9997" y="619"/>
                </a:lnTo>
                <a:lnTo>
                  <a:pt x="10004" y="620"/>
                </a:lnTo>
                <a:lnTo>
                  <a:pt x="10012" y="621"/>
                </a:lnTo>
                <a:lnTo>
                  <a:pt x="10019" y="622"/>
                </a:lnTo>
                <a:cubicBezTo>
                  <a:pt x="10674" y="723"/>
                  <a:pt x="11616" y="797"/>
                  <a:pt x="11938" y="794"/>
                </a:cubicBezTo>
                <a:lnTo>
                  <a:pt x="11956" y="793"/>
                </a:lnTo>
                <a:lnTo>
                  <a:pt x="11965" y="794"/>
                </a:lnTo>
                <a:lnTo>
                  <a:pt x="11973" y="794"/>
                </a:lnTo>
                <a:lnTo>
                  <a:pt x="11982" y="794"/>
                </a:lnTo>
                <a:cubicBezTo>
                  <a:pt x="12144" y="794"/>
                  <a:pt x="12336" y="777"/>
                  <a:pt x="12496" y="764"/>
                </a:cubicBezTo>
                <a:lnTo>
                  <a:pt x="12506" y="763"/>
                </a:lnTo>
                <a:lnTo>
                  <a:pt x="12515" y="762"/>
                </a:lnTo>
                <a:lnTo>
                  <a:pt x="12524" y="761"/>
                </a:lnTo>
                <a:cubicBezTo>
                  <a:pt x="12588" y="756"/>
                  <a:pt x="12723" y="745"/>
                  <a:pt x="12758" y="742"/>
                </a:cubicBezTo>
                <a:cubicBezTo>
                  <a:pt x="13525" y="686"/>
                  <a:pt x="14633" y="519"/>
                  <a:pt x="15240" y="370"/>
                </a:cubicBezTo>
                <a:cubicBezTo>
                  <a:pt x="15621" y="262"/>
                  <a:pt x="16324" y="184"/>
                  <a:pt x="16607" y="188"/>
                </a:cubicBezTo>
                <a:lnTo>
                  <a:pt x="16624" y="188"/>
                </a:lnTo>
                <a:lnTo>
                  <a:pt x="16640" y="188"/>
                </a:lnTo>
                <a:lnTo>
                  <a:pt x="16655" y="188"/>
                </a:lnTo>
                <a:lnTo>
                  <a:pt x="16662" y="188"/>
                </a:lnTo>
                <a:lnTo>
                  <a:pt x="16669" y="188"/>
                </a:lnTo>
                <a:cubicBezTo>
                  <a:pt x="16805" y="188"/>
                  <a:pt x="16996" y="198"/>
                  <a:pt x="17122" y="205"/>
                </a:cubicBezTo>
                <a:lnTo>
                  <a:pt x="17130" y="206"/>
                </a:lnTo>
                <a:lnTo>
                  <a:pt x="17137" y="206"/>
                </a:lnTo>
                <a:lnTo>
                  <a:pt x="17145" y="206"/>
                </a:lnTo>
                <a:lnTo>
                  <a:pt x="17152" y="207"/>
                </a:lnTo>
                <a:cubicBezTo>
                  <a:pt x="17261" y="213"/>
                  <a:pt x="17397" y="220"/>
                  <a:pt x="17524" y="225"/>
                </a:cubicBezTo>
                <a:cubicBezTo>
                  <a:pt x="18128" y="248"/>
                  <a:pt x="18869" y="296"/>
                  <a:pt x="19190" y="359"/>
                </a:cubicBezTo>
                <a:lnTo>
                  <a:pt x="19210" y="362"/>
                </a:lnTo>
                <a:lnTo>
                  <a:pt x="19230" y="364"/>
                </a:lnTo>
                <a:lnTo>
                  <a:pt x="19233" y="364"/>
                </a:lnTo>
                <a:lnTo>
                  <a:pt x="19233" y="4159"/>
                </a:lnTo>
                <a:lnTo>
                  <a:pt x="0" y="4159"/>
                </a:lnTo>
                <a:lnTo>
                  <a:pt x="0" y="149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5429885" y="163195"/>
            <a:ext cx="1332000" cy="1332000"/>
          </a:xfrm>
          <a:prstGeom prst="ellipse">
            <a:avLst/>
          </a:prstGeom>
          <a:gradFill>
            <a:gsLst>
              <a:gs pos="25000">
                <a:srgbClr val="FDD248"/>
              </a:gs>
              <a:gs pos="100000">
                <a:srgbClr val="F28C57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4" name="任意多边形 13"/>
          <p:cNvSpPr>
            <a:spLocks noChangeAspect="1"/>
          </p:cNvSpPr>
          <p:nvPr/>
        </p:nvSpPr>
        <p:spPr>
          <a:xfrm>
            <a:off x="1932491" y="217464"/>
            <a:ext cx="1962255" cy="561117"/>
          </a:xfrm>
          <a:custGeom>
            <a:avLst/>
            <a:gdLst>
              <a:gd name="connsiteX0" fmla="*/ 644 w 3090"/>
              <a:gd name="connsiteY0" fmla="*/ 548 h 883"/>
              <a:gd name="connsiteX1" fmla="*/ 731 w 3090"/>
              <a:gd name="connsiteY1" fmla="*/ 476 h 883"/>
              <a:gd name="connsiteX2" fmla="*/ 933 w 3090"/>
              <a:gd name="connsiteY2" fmla="*/ 71 h 883"/>
              <a:gd name="connsiteX3" fmla="*/ 1265 w 3090"/>
              <a:gd name="connsiteY3" fmla="*/ 14 h 883"/>
              <a:gd name="connsiteX4" fmla="*/ 1525 w 3090"/>
              <a:gd name="connsiteY4" fmla="*/ 158 h 883"/>
              <a:gd name="connsiteX5" fmla="*/ 1713 w 3090"/>
              <a:gd name="connsiteY5" fmla="*/ 259 h 883"/>
              <a:gd name="connsiteX6" fmla="*/ 2017 w 3090"/>
              <a:gd name="connsiteY6" fmla="*/ 216 h 883"/>
              <a:gd name="connsiteX7" fmla="*/ 2291 w 3090"/>
              <a:gd name="connsiteY7" fmla="*/ 245 h 883"/>
              <a:gd name="connsiteX8" fmla="*/ 2450 w 3090"/>
              <a:gd name="connsiteY8" fmla="*/ 404 h 883"/>
              <a:gd name="connsiteX9" fmla="*/ 2537 w 3090"/>
              <a:gd name="connsiteY9" fmla="*/ 534 h 883"/>
              <a:gd name="connsiteX10" fmla="*/ 2764 w 3090"/>
              <a:gd name="connsiteY10" fmla="*/ 523 h 883"/>
              <a:gd name="connsiteX11" fmla="*/ 2987 w 3090"/>
              <a:gd name="connsiteY11" fmla="*/ 581 h 883"/>
              <a:gd name="connsiteX12" fmla="*/ 3072 w 3090"/>
              <a:gd name="connsiteY12" fmla="*/ 642 h 883"/>
              <a:gd name="connsiteX13" fmla="*/ 3055 w 3090"/>
              <a:gd name="connsiteY13" fmla="*/ 768 h 883"/>
              <a:gd name="connsiteX14" fmla="*/ 2913 w 3090"/>
              <a:gd name="connsiteY14" fmla="*/ 821 h 883"/>
              <a:gd name="connsiteX15" fmla="*/ 2522 w 3090"/>
              <a:gd name="connsiteY15" fmla="*/ 837 h 883"/>
              <a:gd name="connsiteX16" fmla="*/ 268 w 3090"/>
              <a:gd name="connsiteY16" fmla="*/ 866 h 883"/>
              <a:gd name="connsiteX17" fmla="*/ 153 w 3090"/>
              <a:gd name="connsiteY17" fmla="*/ 591 h 883"/>
              <a:gd name="connsiteX18" fmla="*/ 644 w 3090"/>
              <a:gd name="connsiteY18" fmla="*/ 548 h 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90" h="884">
                <a:moveTo>
                  <a:pt x="644" y="548"/>
                </a:moveTo>
                <a:cubicBezTo>
                  <a:pt x="760" y="525"/>
                  <a:pt x="673" y="571"/>
                  <a:pt x="731" y="476"/>
                </a:cubicBezTo>
                <a:cubicBezTo>
                  <a:pt x="789" y="381"/>
                  <a:pt x="826" y="163"/>
                  <a:pt x="933" y="71"/>
                </a:cubicBezTo>
                <a:cubicBezTo>
                  <a:pt x="1040" y="-21"/>
                  <a:pt x="1147" y="-3"/>
                  <a:pt x="1265" y="14"/>
                </a:cubicBezTo>
                <a:cubicBezTo>
                  <a:pt x="1383" y="31"/>
                  <a:pt x="1435" y="109"/>
                  <a:pt x="1525" y="158"/>
                </a:cubicBezTo>
                <a:cubicBezTo>
                  <a:pt x="1615" y="207"/>
                  <a:pt x="1615" y="247"/>
                  <a:pt x="1713" y="259"/>
                </a:cubicBezTo>
                <a:cubicBezTo>
                  <a:pt x="1811" y="271"/>
                  <a:pt x="1901" y="219"/>
                  <a:pt x="2017" y="216"/>
                </a:cubicBezTo>
                <a:cubicBezTo>
                  <a:pt x="2133" y="213"/>
                  <a:pt x="2204" y="207"/>
                  <a:pt x="2291" y="245"/>
                </a:cubicBezTo>
                <a:cubicBezTo>
                  <a:pt x="2378" y="283"/>
                  <a:pt x="2401" y="346"/>
                  <a:pt x="2450" y="404"/>
                </a:cubicBezTo>
                <a:cubicBezTo>
                  <a:pt x="2499" y="462"/>
                  <a:pt x="2488" y="514"/>
                  <a:pt x="2537" y="534"/>
                </a:cubicBezTo>
                <a:cubicBezTo>
                  <a:pt x="2586" y="554"/>
                  <a:pt x="2706" y="526"/>
                  <a:pt x="2764" y="523"/>
                </a:cubicBezTo>
                <a:cubicBezTo>
                  <a:pt x="2822" y="520"/>
                  <a:pt x="2921" y="552"/>
                  <a:pt x="2987" y="581"/>
                </a:cubicBezTo>
                <a:cubicBezTo>
                  <a:pt x="3053" y="610"/>
                  <a:pt x="3034" y="596"/>
                  <a:pt x="3072" y="642"/>
                </a:cubicBezTo>
                <a:cubicBezTo>
                  <a:pt x="3110" y="688"/>
                  <a:pt x="3081" y="736"/>
                  <a:pt x="3055" y="768"/>
                </a:cubicBezTo>
                <a:cubicBezTo>
                  <a:pt x="3029" y="800"/>
                  <a:pt x="3011" y="804"/>
                  <a:pt x="2913" y="821"/>
                </a:cubicBezTo>
                <a:cubicBezTo>
                  <a:pt x="2815" y="838"/>
                  <a:pt x="3048" y="825"/>
                  <a:pt x="2522" y="837"/>
                </a:cubicBezTo>
                <a:cubicBezTo>
                  <a:pt x="1996" y="849"/>
                  <a:pt x="742" y="915"/>
                  <a:pt x="268" y="866"/>
                </a:cubicBezTo>
                <a:cubicBezTo>
                  <a:pt x="-206" y="817"/>
                  <a:pt x="78" y="655"/>
                  <a:pt x="153" y="591"/>
                </a:cubicBezTo>
                <a:cubicBezTo>
                  <a:pt x="228" y="527"/>
                  <a:pt x="528" y="571"/>
                  <a:pt x="644" y="5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6" name="任意多边形 15"/>
          <p:cNvSpPr>
            <a:spLocks noChangeAspect="1"/>
          </p:cNvSpPr>
          <p:nvPr/>
        </p:nvSpPr>
        <p:spPr>
          <a:xfrm>
            <a:off x="6217279" y="504056"/>
            <a:ext cx="2403236" cy="641052"/>
          </a:xfrm>
          <a:custGeom>
            <a:avLst/>
            <a:gdLst>
              <a:gd name="connsiteX0" fmla="*/ 27 w 3784"/>
              <a:gd name="connsiteY0" fmla="*/ 914 h 1009"/>
              <a:gd name="connsiteX1" fmla="*/ 160 w 3784"/>
              <a:gd name="connsiteY1" fmla="*/ 537 h 1009"/>
              <a:gd name="connsiteX2" fmla="*/ 531 w 3784"/>
              <a:gd name="connsiteY2" fmla="*/ 413 h 1009"/>
              <a:gd name="connsiteX3" fmla="*/ 955 w 3784"/>
              <a:gd name="connsiteY3" fmla="*/ 371 h 1009"/>
              <a:gd name="connsiteX4" fmla="*/ 1293 w 3784"/>
              <a:gd name="connsiteY4" fmla="*/ 95 h 1009"/>
              <a:gd name="connsiteX5" fmla="*/ 1696 w 3784"/>
              <a:gd name="connsiteY5" fmla="*/ 11 h 1009"/>
              <a:gd name="connsiteX6" fmla="*/ 1992 w 3784"/>
              <a:gd name="connsiteY6" fmla="*/ 265 h 1009"/>
              <a:gd name="connsiteX7" fmla="*/ 2437 w 3784"/>
              <a:gd name="connsiteY7" fmla="*/ 159 h 1009"/>
              <a:gd name="connsiteX8" fmla="*/ 2670 w 3784"/>
              <a:gd name="connsiteY8" fmla="*/ 392 h 1009"/>
              <a:gd name="connsiteX9" fmla="*/ 2988 w 3784"/>
              <a:gd name="connsiteY9" fmla="*/ 371 h 1009"/>
              <a:gd name="connsiteX10" fmla="*/ 3284 w 3784"/>
              <a:gd name="connsiteY10" fmla="*/ 477 h 1009"/>
              <a:gd name="connsiteX11" fmla="*/ 3432 w 3784"/>
              <a:gd name="connsiteY11" fmla="*/ 625 h 1009"/>
              <a:gd name="connsiteX12" fmla="*/ 3729 w 3784"/>
              <a:gd name="connsiteY12" fmla="*/ 773 h 1009"/>
              <a:gd name="connsiteX13" fmla="*/ 3687 w 3784"/>
              <a:gd name="connsiteY13" fmla="*/ 942 h 1009"/>
              <a:gd name="connsiteX14" fmla="*/ 2967 w 3784"/>
              <a:gd name="connsiteY14" fmla="*/ 1006 h 1009"/>
              <a:gd name="connsiteX15" fmla="*/ 625 w 3784"/>
              <a:gd name="connsiteY15" fmla="*/ 979 h 1009"/>
              <a:gd name="connsiteX16" fmla="*/ 27 w 3784"/>
              <a:gd name="connsiteY16" fmla="*/ 914 h 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785" h="1010">
                <a:moveTo>
                  <a:pt x="27" y="914"/>
                </a:moveTo>
                <a:cubicBezTo>
                  <a:pt x="-45" y="825"/>
                  <a:pt x="34" y="623"/>
                  <a:pt x="160" y="537"/>
                </a:cubicBezTo>
                <a:cubicBezTo>
                  <a:pt x="286" y="451"/>
                  <a:pt x="387" y="447"/>
                  <a:pt x="531" y="413"/>
                </a:cubicBezTo>
                <a:cubicBezTo>
                  <a:pt x="675" y="379"/>
                  <a:pt x="803" y="435"/>
                  <a:pt x="955" y="371"/>
                </a:cubicBezTo>
                <a:cubicBezTo>
                  <a:pt x="1107" y="307"/>
                  <a:pt x="1145" y="167"/>
                  <a:pt x="1293" y="95"/>
                </a:cubicBezTo>
                <a:cubicBezTo>
                  <a:pt x="1441" y="23"/>
                  <a:pt x="1556" y="-23"/>
                  <a:pt x="1696" y="11"/>
                </a:cubicBezTo>
                <a:cubicBezTo>
                  <a:pt x="1836" y="45"/>
                  <a:pt x="1844" y="235"/>
                  <a:pt x="1992" y="265"/>
                </a:cubicBezTo>
                <a:cubicBezTo>
                  <a:pt x="2140" y="295"/>
                  <a:pt x="2301" y="134"/>
                  <a:pt x="2437" y="159"/>
                </a:cubicBezTo>
                <a:cubicBezTo>
                  <a:pt x="2573" y="184"/>
                  <a:pt x="2560" y="350"/>
                  <a:pt x="2670" y="392"/>
                </a:cubicBezTo>
                <a:cubicBezTo>
                  <a:pt x="2780" y="434"/>
                  <a:pt x="2865" y="354"/>
                  <a:pt x="2988" y="371"/>
                </a:cubicBezTo>
                <a:cubicBezTo>
                  <a:pt x="3111" y="388"/>
                  <a:pt x="3195" y="426"/>
                  <a:pt x="3284" y="477"/>
                </a:cubicBezTo>
                <a:cubicBezTo>
                  <a:pt x="3373" y="528"/>
                  <a:pt x="3343" y="566"/>
                  <a:pt x="3432" y="625"/>
                </a:cubicBezTo>
                <a:cubicBezTo>
                  <a:pt x="3521" y="684"/>
                  <a:pt x="3678" y="710"/>
                  <a:pt x="3729" y="773"/>
                </a:cubicBezTo>
                <a:cubicBezTo>
                  <a:pt x="3780" y="836"/>
                  <a:pt x="3839" y="895"/>
                  <a:pt x="3687" y="942"/>
                </a:cubicBezTo>
                <a:cubicBezTo>
                  <a:pt x="3535" y="989"/>
                  <a:pt x="3585" y="997"/>
                  <a:pt x="2967" y="1006"/>
                </a:cubicBezTo>
                <a:cubicBezTo>
                  <a:pt x="2349" y="1015"/>
                  <a:pt x="1167" y="1004"/>
                  <a:pt x="625" y="979"/>
                </a:cubicBezTo>
                <a:cubicBezTo>
                  <a:pt x="83" y="954"/>
                  <a:pt x="113" y="1002"/>
                  <a:pt x="27" y="9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7" name="任意多边形 16"/>
          <p:cNvSpPr>
            <a:spLocks noChangeAspect="1"/>
          </p:cNvSpPr>
          <p:nvPr/>
        </p:nvSpPr>
        <p:spPr>
          <a:xfrm>
            <a:off x="8461375" y="1215390"/>
            <a:ext cx="1399540" cy="378460"/>
          </a:xfrm>
          <a:custGeom>
            <a:avLst/>
            <a:gdLst>
              <a:gd name="connisteX0" fmla="*/ 126417 w 1305982"/>
              <a:gd name="connsiteY0" fmla="*/ 199455 h 353419"/>
              <a:gd name="connisteX1" fmla="*/ 12752 w 1305982"/>
              <a:gd name="connsiteY1" fmla="*/ 237555 h 353419"/>
              <a:gd name="connisteX2" fmla="*/ 31167 w 1305982"/>
              <a:gd name="connsiteY2" fmla="*/ 332170 h 353419"/>
              <a:gd name="connisteX3" fmla="*/ 201982 w 1305982"/>
              <a:gd name="connsiteY3" fmla="*/ 351220 h 353419"/>
              <a:gd name="connisteX4" fmla="*/ 448362 w 1305982"/>
              <a:gd name="connsiteY4" fmla="*/ 351220 h 353419"/>
              <a:gd name="connisteX5" fmla="*/ 1130987 w 1305982"/>
              <a:gd name="connsiteY5" fmla="*/ 341695 h 353419"/>
              <a:gd name="connisteX6" fmla="*/ 1301167 w 1305982"/>
              <a:gd name="connsiteY6" fmla="*/ 294705 h 353419"/>
              <a:gd name="connisteX7" fmla="*/ 1225602 w 1305982"/>
              <a:gd name="connsiteY7" fmla="*/ 123890 h 353419"/>
              <a:gd name="connisteX8" fmla="*/ 1026847 w 1305982"/>
              <a:gd name="connsiteY8" fmla="*/ 114365 h 353419"/>
              <a:gd name="connisteX9" fmla="*/ 931597 w 1305982"/>
              <a:gd name="connsiteY9" fmla="*/ 48325 h 353419"/>
              <a:gd name="connisteX10" fmla="*/ 789357 w 1305982"/>
              <a:gd name="connsiteY10" fmla="*/ 700 h 353419"/>
              <a:gd name="connisteX11" fmla="*/ 656642 w 1305982"/>
              <a:gd name="connsiteY11" fmla="*/ 76265 h 353419"/>
              <a:gd name="connisteX12" fmla="*/ 505512 w 1305982"/>
              <a:gd name="connsiteY12" fmla="*/ 57850 h 353419"/>
              <a:gd name="connisteX13" fmla="*/ 391847 w 1305982"/>
              <a:gd name="connsiteY13" fmla="*/ 142940 h 353419"/>
              <a:gd name="connisteX14" fmla="*/ 259132 w 1305982"/>
              <a:gd name="connsiteY14" fmla="*/ 133415 h 353419"/>
              <a:gd name="connisteX15" fmla="*/ 126417 w 1305982"/>
              <a:gd name="connsiteY15" fmla="*/ 199455 h 353419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</a:cxnLst>
            <a:rect l="l" t="t" r="r" b="b"/>
            <a:pathLst>
              <a:path w="1305982" h="353420">
                <a:moveTo>
                  <a:pt x="126417" y="199455"/>
                </a:moveTo>
                <a:cubicBezTo>
                  <a:pt x="76887" y="220410"/>
                  <a:pt x="31802" y="210885"/>
                  <a:pt x="12752" y="237555"/>
                </a:cubicBezTo>
                <a:cubicBezTo>
                  <a:pt x="-6298" y="264225"/>
                  <a:pt x="-6933" y="309310"/>
                  <a:pt x="31167" y="332170"/>
                </a:cubicBezTo>
                <a:cubicBezTo>
                  <a:pt x="69267" y="355030"/>
                  <a:pt x="118797" y="347410"/>
                  <a:pt x="201982" y="351220"/>
                </a:cubicBezTo>
                <a:cubicBezTo>
                  <a:pt x="285167" y="355030"/>
                  <a:pt x="262307" y="353125"/>
                  <a:pt x="448362" y="351220"/>
                </a:cubicBezTo>
                <a:cubicBezTo>
                  <a:pt x="634417" y="349315"/>
                  <a:pt x="960172" y="353125"/>
                  <a:pt x="1130987" y="341695"/>
                </a:cubicBezTo>
                <a:cubicBezTo>
                  <a:pt x="1301802" y="330265"/>
                  <a:pt x="1282117" y="338520"/>
                  <a:pt x="1301167" y="294705"/>
                </a:cubicBezTo>
                <a:cubicBezTo>
                  <a:pt x="1320217" y="250890"/>
                  <a:pt x="1280212" y="160085"/>
                  <a:pt x="1225602" y="123890"/>
                </a:cubicBezTo>
                <a:cubicBezTo>
                  <a:pt x="1170992" y="87695"/>
                  <a:pt x="1085902" y="129605"/>
                  <a:pt x="1026847" y="114365"/>
                </a:cubicBezTo>
                <a:cubicBezTo>
                  <a:pt x="967792" y="99125"/>
                  <a:pt x="979222" y="71185"/>
                  <a:pt x="931597" y="48325"/>
                </a:cubicBezTo>
                <a:cubicBezTo>
                  <a:pt x="883972" y="25465"/>
                  <a:pt x="844602" y="-5015"/>
                  <a:pt x="789357" y="700"/>
                </a:cubicBezTo>
                <a:cubicBezTo>
                  <a:pt x="734112" y="6415"/>
                  <a:pt x="713157" y="64835"/>
                  <a:pt x="656642" y="76265"/>
                </a:cubicBezTo>
                <a:cubicBezTo>
                  <a:pt x="600127" y="87695"/>
                  <a:pt x="558217" y="44515"/>
                  <a:pt x="505512" y="57850"/>
                </a:cubicBezTo>
                <a:cubicBezTo>
                  <a:pt x="452807" y="71185"/>
                  <a:pt x="441377" y="127700"/>
                  <a:pt x="391847" y="142940"/>
                </a:cubicBezTo>
                <a:cubicBezTo>
                  <a:pt x="342317" y="158180"/>
                  <a:pt x="312472" y="121985"/>
                  <a:pt x="259132" y="133415"/>
                </a:cubicBezTo>
                <a:cubicBezTo>
                  <a:pt x="205792" y="144845"/>
                  <a:pt x="175947" y="178500"/>
                  <a:pt x="126417" y="1994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pic>
        <p:nvPicPr>
          <p:cNvPr id="19" name="图片 18" descr="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0160" y="21590"/>
            <a:ext cx="3904615" cy="626364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149" h="9864">
                <a:moveTo>
                  <a:pt x="0" y="0"/>
                </a:moveTo>
                <a:lnTo>
                  <a:pt x="5420" y="0"/>
                </a:lnTo>
                <a:lnTo>
                  <a:pt x="5569" y="327"/>
                </a:lnTo>
                <a:lnTo>
                  <a:pt x="5735" y="2566"/>
                </a:lnTo>
                <a:lnTo>
                  <a:pt x="5444" y="3478"/>
                </a:lnTo>
                <a:lnTo>
                  <a:pt x="6149" y="4888"/>
                </a:lnTo>
                <a:lnTo>
                  <a:pt x="5320" y="5386"/>
                </a:lnTo>
                <a:lnTo>
                  <a:pt x="2583" y="4391"/>
                </a:lnTo>
                <a:lnTo>
                  <a:pt x="2501" y="7459"/>
                </a:lnTo>
                <a:lnTo>
                  <a:pt x="2293" y="9864"/>
                </a:lnTo>
                <a:lnTo>
                  <a:pt x="0" y="986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0" name="图片 19" descr="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395970" y="19687"/>
            <a:ext cx="3796031" cy="626554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978" h="9867">
                <a:moveTo>
                  <a:pt x="1247" y="0"/>
                </a:moveTo>
                <a:lnTo>
                  <a:pt x="5978" y="0"/>
                </a:lnTo>
                <a:lnTo>
                  <a:pt x="5978" y="9763"/>
                </a:lnTo>
                <a:lnTo>
                  <a:pt x="3731" y="9867"/>
                </a:lnTo>
                <a:lnTo>
                  <a:pt x="3524" y="8664"/>
                </a:lnTo>
                <a:lnTo>
                  <a:pt x="3773" y="4767"/>
                </a:lnTo>
                <a:lnTo>
                  <a:pt x="953" y="5223"/>
                </a:lnTo>
                <a:lnTo>
                  <a:pt x="0" y="4891"/>
                </a:lnTo>
                <a:lnTo>
                  <a:pt x="41" y="3896"/>
                </a:lnTo>
                <a:lnTo>
                  <a:pt x="331" y="3399"/>
                </a:lnTo>
                <a:lnTo>
                  <a:pt x="622" y="2279"/>
                </a:lnTo>
                <a:lnTo>
                  <a:pt x="912" y="1408"/>
                </a:lnTo>
                <a:lnTo>
                  <a:pt x="746" y="703"/>
                </a:lnTo>
                <a:lnTo>
                  <a:pt x="1247" y="0"/>
                </a:lnTo>
                <a:close/>
              </a:path>
            </a:pathLst>
          </a:custGeom>
        </p:spPr>
      </p:pic>
      <p:pic>
        <p:nvPicPr>
          <p:cNvPr id="23" name="图片 22" descr="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5629"/>
          <a:stretch>
            <a:fillRect/>
          </a:stretch>
        </p:blipFill>
        <p:spPr>
          <a:xfrm>
            <a:off x="1734822" y="3547747"/>
            <a:ext cx="2715895" cy="3220085"/>
          </a:xfrm>
          <a:prstGeom prst="rect">
            <a:avLst/>
          </a:prstGeom>
        </p:spPr>
      </p:pic>
      <p:pic>
        <p:nvPicPr>
          <p:cNvPr id="24" name="图片 23" descr="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6421" y="3255645"/>
            <a:ext cx="2912111" cy="2967990"/>
          </a:xfrm>
          <a:prstGeom prst="rect">
            <a:avLst/>
          </a:prstGeom>
        </p:spPr>
      </p:pic>
      <p:sp>
        <p:nvSpPr>
          <p:cNvPr id="25" name="任意多边形 24"/>
          <p:cNvSpPr>
            <a:spLocks noChangeAspect="1"/>
          </p:cNvSpPr>
          <p:nvPr/>
        </p:nvSpPr>
        <p:spPr>
          <a:xfrm>
            <a:off x="3567616" y="969939"/>
            <a:ext cx="1800000" cy="514720"/>
          </a:xfrm>
          <a:custGeom>
            <a:avLst/>
            <a:gdLst>
              <a:gd name="connsiteX0" fmla="*/ 644 w 3090"/>
              <a:gd name="connsiteY0" fmla="*/ 548 h 883"/>
              <a:gd name="connsiteX1" fmla="*/ 731 w 3090"/>
              <a:gd name="connsiteY1" fmla="*/ 476 h 883"/>
              <a:gd name="connsiteX2" fmla="*/ 933 w 3090"/>
              <a:gd name="connsiteY2" fmla="*/ 71 h 883"/>
              <a:gd name="connsiteX3" fmla="*/ 1265 w 3090"/>
              <a:gd name="connsiteY3" fmla="*/ 14 h 883"/>
              <a:gd name="connsiteX4" fmla="*/ 1525 w 3090"/>
              <a:gd name="connsiteY4" fmla="*/ 158 h 883"/>
              <a:gd name="connsiteX5" fmla="*/ 1713 w 3090"/>
              <a:gd name="connsiteY5" fmla="*/ 259 h 883"/>
              <a:gd name="connsiteX6" fmla="*/ 2017 w 3090"/>
              <a:gd name="connsiteY6" fmla="*/ 216 h 883"/>
              <a:gd name="connsiteX7" fmla="*/ 2291 w 3090"/>
              <a:gd name="connsiteY7" fmla="*/ 245 h 883"/>
              <a:gd name="connsiteX8" fmla="*/ 2450 w 3090"/>
              <a:gd name="connsiteY8" fmla="*/ 404 h 883"/>
              <a:gd name="connsiteX9" fmla="*/ 2537 w 3090"/>
              <a:gd name="connsiteY9" fmla="*/ 534 h 883"/>
              <a:gd name="connsiteX10" fmla="*/ 2764 w 3090"/>
              <a:gd name="connsiteY10" fmla="*/ 523 h 883"/>
              <a:gd name="connsiteX11" fmla="*/ 2987 w 3090"/>
              <a:gd name="connsiteY11" fmla="*/ 581 h 883"/>
              <a:gd name="connsiteX12" fmla="*/ 3072 w 3090"/>
              <a:gd name="connsiteY12" fmla="*/ 642 h 883"/>
              <a:gd name="connsiteX13" fmla="*/ 3055 w 3090"/>
              <a:gd name="connsiteY13" fmla="*/ 768 h 883"/>
              <a:gd name="connsiteX14" fmla="*/ 2913 w 3090"/>
              <a:gd name="connsiteY14" fmla="*/ 821 h 883"/>
              <a:gd name="connsiteX15" fmla="*/ 2522 w 3090"/>
              <a:gd name="connsiteY15" fmla="*/ 837 h 883"/>
              <a:gd name="connsiteX16" fmla="*/ 268 w 3090"/>
              <a:gd name="connsiteY16" fmla="*/ 866 h 883"/>
              <a:gd name="connsiteX17" fmla="*/ 153 w 3090"/>
              <a:gd name="connsiteY17" fmla="*/ 591 h 883"/>
              <a:gd name="connsiteX18" fmla="*/ 644 w 3090"/>
              <a:gd name="connsiteY18" fmla="*/ 548 h 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90" h="884">
                <a:moveTo>
                  <a:pt x="644" y="548"/>
                </a:moveTo>
                <a:cubicBezTo>
                  <a:pt x="760" y="525"/>
                  <a:pt x="673" y="571"/>
                  <a:pt x="731" y="476"/>
                </a:cubicBezTo>
                <a:cubicBezTo>
                  <a:pt x="789" y="381"/>
                  <a:pt x="826" y="163"/>
                  <a:pt x="933" y="71"/>
                </a:cubicBezTo>
                <a:cubicBezTo>
                  <a:pt x="1040" y="-21"/>
                  <a:pt x="1147" y="-3"/>
                  <a:pt x="1265" y="14"/>
                </a:cubicBezTo>
                <a:cubicBezTo>
                  <a:pt x="1383" y="31"/>
                  <a:pt x="1435" y="109"/>
                  <a:pt x="1525" y="158"/>
                </a:cubicBezTo>
                <a:cubicBezTo>
                  <a:pt x="1615" y="207"/>
                  <a:pt x="1615" y="247"/>
                  <a:pt x="1713" y="259"/>
                </a:cubicBezTo>
                <a:cubicBezTo>
                  <a:pt x="1811" y="271"/>
                  <a:pt x="1901" y="219"/>
                  <a:pt x="2017" y="216"/>
                </a:cubicBezTo>
                <a:cubicBezTo>
                  <a:pt x="2133" y="213"/>
                  <a:pt x="2204" y="207"/>
                  <a:pt x="2291" y="245"/>
                </a:cubicBezTo>
                <a:cubicBezTo>
                  <a:pt x="2378" y="283"/>
                  <a:pt x="2401" y="346"/>
                  <a:pt x="2450" y="404"/>
                </a:cubicBezTo>
                <a:cubicBezTo>
                  <a:pt x="2499" y="462"/>
                  <a:pt x="2488" y="514"/>
                  <a:pt x="2537" y="534"/>
                </a:cubicBezTo>
                <a:cubicBezTo>
                  <a:pt x="2586" y="554"/>
                  <a:pt x="2706" y="526"/>
                  <a:pt x="2764" y="523"/>
                </a:cubicBezTo>
                <a:cubicBezTo>
                  <a:pt x="2822" y="520"/>
                  <a:pt x="2921" y="552"/>
                  <a:pt x="2987" y="581"/>
                </a:cubicBezTo>
                <a:cubicBezTo>
                  <a:pt x="3053" y="610"/>
                  <a:pt x="3034" y="596"/>
                  <a:pt x="3072" y="642"/>
                </a:cubicBezTo>
                <a:cubicBezTo>
                  <a:pt x="3110" y="688"/>
                  <a:pt x="3081" y="736"/>
                  <a:pt x="3055" y="768"/>
                </a:cubicBezTo>
                <a:cubicBezTo>
                  <a:pt x="3029" y="800"/>
                  <a:pt x="3011" y="804"/>
                  <a:pt x="2913" y="821"/>
                </a:cubicBezTo>
                <a:cubicBezTo>
                  <a:pt x="2815" y="838"/>
                  <a:pt x="3048" y="825"/>
                  <a:pt x="2522" y="837"/>
                </a:cubicBezTo>
                <a:cubicBezTo>
                  <a:pt x="1996" y="849"/>
                  <a:pt x="742" y="915"/>
                  <a:pt x="268" y="866"/>
                </a:cubicBezTo>
                <a:cubicBezTo>
                  <a:pt x="-206" y="817"/>
                  <a:pt x="78" y="655"/>
                  <a:pt x="153" y="591"/>
                </a:cubicBezTo>
                <a:cubicBezTo>
                  <a:pt x="228" y="527"/>
                  <a:pt x="528" y="571"/>
                  <a:pt x="644" y="5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455354" y="1772921"/>
            <a:ext cx="5281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>
                <a:solidFill>
                  <a:srgbClr val="F28C57"/>
                </a:solidFill>
                <a:effectLst>
                  <a:outerShdw dist="38100" dir="2700000" algn="tl" rotWithShape="0">
                    <a:srgbClr val="FFD0C2">
                      <a:alpha val="100000"/>
                    </a:srgbClr>
                  </a:outerShdw>
                </a:effectLst>
                <a:latin typeface="汉仪雅酷黑W" panose="00020600040101010101" charset="-122"/>
                <a:ea typeface="汉仪雅酷黑W" panose="00020600040101010101" charset="-122"/>
                <a:cs typeface="汉仪雅酷黑W" panose="00020600040101010101" charset="-122"/>
              </a:rPr>
              <a:t>你我</a:t>
            </a:r>
            <a:r>
              <a:rPr lang="zh-CN" altLang="en-US" sz="4800">
                <a:solidFill>
                  <a:srgbClr val="0E3F2A"/>
                </a:solidFill>
                <a:effectLst>
                  <a:outerShdw dist="38100" dir="2700000" algn="tl" rotWithShape="0">
                    <a:srgbClr val="FFD0C2">
                      <a:alpha val="100000"/>
                    </a:srgbClr>
                  </a:outerShdw>
                </a:effectLst>
                <a:latin typeface="汉仪雅酷黑W" panose="00020600040101010101" charset="-122"/>
                <a:ea typeface="汉仪雅酷黑W" panose="00020600040101010101" charset="-122"/>
                <a:cs typeface="汉仪雅酷黑W" panose="00020600040101010101" charset="-122"/>
              </a:rPr>
              <a:t>携手 </a:t>
            </a:r>
            <a:r>
              <a:rPr lang="zh-CN" altLang="en-US" sz="4800">
                <a:solidFill>
                  <a:srgbClr val="F28C57"/>
                </a:solidFill>
                <a:effectLst>
                  <a:outerShdw dist="38100" dir="2700000" algn="tl" rotWithShape="0">
                    <a:srgbClr val="FFD0C2">
                      <a:alpha val="100000"/>
                    </a:srgbClr>
                  </a:outerShdw>
                </a:effectLst>
                <a:latin typeface="汉仪雅酷黑W" panose="00020600040101010101" charset="-122"/>
                <a:ea typeface="汉仪雅酷黑W" panose="00020600040101010101" charset="-122"/>
                <a:cs typeface="汉仪雅酷黑W" panose="00020600040101010101" charset="-122"/>
              </a:rPr>
              <a:t>文明</a:t>
            </a:r>
            <a:r>
              <a:rPr lang="zh-CN" altLang="en-US" sz="4800">
                <a:solidFill>
                  <a:srgbClr val="0E3F2A"/>
                </a:solidFill>
                <a:effectLst>
                  <a:outerShdw dist="38100" dir="2700000" algn="tl" rotWithShape="0">
                    <a:srgbClr val="FFD0C2">
                      <a:alpha val="100000"/>
                    </a:srgbClr>
                  </a:outerShdw>
                </a:effectLst>
                <a:latin typeface="汉仪雅酷黑W" panose="00020600040101010101" charset="-122"/>
                <a:ea typeface="汉仪雅酷黑W" panose="00020600040101010101" charset="-122"/>
                <a:cs typeface="汉仪雅酷黑W" panose="00020600040101010101" charset="-122"/>
              </a:rPr>
              <a:t>同行</a:t>
            </a:r>
          </a:p>
        </p:txBody>
      </p:sp>
      <p:grpSp>
        <p:nvGrpSpPr>
          <p:cNvPr id="41" name="组合 40"/>
          <p:cNvGrpSpPr/>
          <p:nvPr/>
        </p:nvGrpSpPr>
        <p:grpSpPr>
          <a:xfrm>
            <a:off x="3289935" y="3037840"/>
            <a:ext cx="5612131" cy="467995"/>
            <a:chOff x="5214" y="4924"/>
            <a:chExt cx="8838" cy="737"/>
          </a:xfrm>
        </p:grpSpPr>
        <p:grpSp>
          <p:nvGrpSpPr>
            <p:cNvPr id="36" name="组合 35"/>
            <p:cNvGrpSpPr/>
            <p:nvPr/>
          </p:nvGrpSpPr>
          <p:grpSpPr>
            <a:xfrm>
              <a:off x="5214" y="5103"/>
              <a:ext cx="1134" cy="378"/>
              <a:chOff x="5214" y="5103"/>
              <a:chExt cx="1134" cy="378"/>
            </a:xfrm>
            <a:effectLst>
              <a:outerShdw dist="38100" dir="2700000" algn="tl" rotWithShape="0">
                <a:srgbClr val="FFD0C2">
                  <a:alpha val="100000"/>
                </a:srgbClr>
              </a:outerShdw>
            </a:effectLst>
          </p:grpSpPr>
          <p:sp>
            <p:nvSpPr>
              <p:cNvPr id="29" name="等腰三角形 28"/>
              <p:cNvSpPr>
                <a:spLocks noChangeAspect="1"/>
              </p:cNvSpPr>
              <p:nvPr/>
            </p:nvSpPr>
            <p:spPr>
              <a:xfrm rot="5400000">
                <a:off x="5166" y="5151"/>
                <a:ext cx="378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0" name="等腰三角形 29"/>
              <p:cNvSpPr>
                <a:spLocks noChangeAspect="1"/>
              </p:cNvSpPr>
              <p:nvPr/>
            </p:nvSpPr>
            <p:spPr>
              <a:xfrm rot="5400000">
                <a:off x="5593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1" name="等腰三角形 30"/>
              <p:cNvSpPr>
                <a:spLocks noChangeAspect="1"/>
              </p:cNvSpPr>
              <p:nvPr/>
            </p:nvSpPr>
            <p:spPr>
              <a:xfrm rot="5400000">
                <a:off x="6019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>
              <a:off x="6628" y="4924"/>
              <a:ext cx="6010" cy="737"/>
              <a:chOff x="6595" y="4936"/>
              <a:chExt cx="6010" cy="737"/>
            </a:xfrm>
          </p:grpSpPr>
          <p:sp>
            <p:nvSpPr>
              <p:cNvPr id="33" name="圆角矩形 32"/>
              <p:cNvSpPr/>
              <p:nvPr/>
            </p:nvSpPr>
            <p:spPr>
              <a:xfrm>
                <a:off x="6595" y="4936"/>
                <a:ext cx="6010" cy="737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6765" y="5020"/>
                <a:ext cx="5669" cy="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1900">
                    <a:solidFill>
                      <a:srgbClr val="F28C57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文明礼仪创建文明城市主题教育</a:t>
                </a:r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 flipH="1">
              <a:off x="12918" y="5103"/>
              <a:ext cx="1134" cy="378"/>
              <a:chOff x="5214" y="5103"/>
              <a:chExt cx="1134" cy="378"/>
            </a:xfrm>
            <a:effectLst>
              <a:outerShdw dist="38100" dir="2700000" algn="tl" rotWithShape="0">
                <a:srgbClr val="FFD0C2">
                  <a:alpha val="100000"/>
                </a:srgbClr>
              </a:outerShdw>
            </a:effectLst>
          </p:grpSpPr>
          <p:sp>
            <p:nvSpPr>
              <p:cNvPr id="38" name="等腰三角形 37"/>
              <p:cNvSpPr>
                <a:spLocks noChangeAspect="1"/>
              </p:cNvSpPr>
              <p:nvPr/>
            </p:nvSpPr>
            <p:spPr>
              <a:xfrm rot="5400000">
                <a:off x="5166" y="5151"/>
                <a:ext cx="378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9" name="等腰三角形 38"/>
              <p:cNvSpPr>
                <a:spLocks noChangeAspect="1"/>
              </p:cNvSpPr>
              <p:nvPr/>
            </p:nvSpPr>
            <p:spPr>
              <a:xfrm rot="5400000">
                <a:off x="5593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40" name="等腰三角形 39"/>
              <p:cNvSpPr>
                <a:spLocks noChangeAspect="1"/>
              </p:cNvSpPr>
              <p:nvPr/>
            </p:nvSpPr>
            <p:spPr>
              <a:xfrm rot="5400000">
                <a:off x="6019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</p:grp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3110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6000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25" name="任意多边形 24"/>
          <p:cNvSpPr>
            <a:spLocks noChangeAspect="1"/>
          </p:cNvSpPr>
          <p:nvPr/>
        </p:nvSpPr>
        <p:spPr>
          <a:xfrm>
            <a:off x="777426" y="408601"/>
            <a:ext cx="1962255" cy="561117"/>
          </a:xfrm>
          <a:custGeom>
            <a:avLst/>
            <a:gdLst>
              <a:gd name="connsiteX0" fmla="*/ 644 w 3090"/>
              <a:gd name="connsiteY0" fmla="*/ 548 h 883"/>
              <a:gd name="connsiteX1" fmla="*/ 731 w 3090"/>
              <a:gd name="connsiteY1" fmla="*/ 476 h 883"/>
              <a:gd name="connsiteX2" fmla="*/ 933 w 3090"/>
              <a:gd name="connsiteY2" fmla="*/ 71 h 883"/>
              <a:gd name="connsiteX3" fmla="*/ 1265 w 3090"/>
              <a:gd name="connsiteY3" fmla="*/ 14 h 883"/>
              <a:gd name="connsiteX4" fmla="*/ 1525 w 3090"/>
              <a:gd name="connsiteY4" fmla="*/ 158 h 883"/>
              <a:gd name="connsiteX5" fmla="*/ 1713 w 3090"/>
              <a:gd name="connsiteY5" fmla="*/ 259 h 883"/>
              <a:gd name="connsiteX6" fmla="*/ 2017 w 3090"/>
              <a:gd name="connsiteY6" fmla="*/ 216 h 883"/>
              <a:gd name="connsiteX7" fmla="*/ 2291 w 3090"/>
              <a:gd name="connsiteY7" fmla="*/ 245 h 883"/>
              <a:gd name="connsiteX8" fmla="*/ 2450 w 3090"/>
              <a:gd name="connsiteY8" fmla="*/ 404 h 883"/>
              <a:gd name="connsiteX9" fmla="*/ 2537 w 3090"/>
              <a:gd name="connsiteY9" fmla="*/ 534 h 883"/>
              <a:gd name="connsiteX10" fmla="*/ 2764 w 3090"/>
              <a:gd name="connsiteY10" fmla="*/ 523 h 883"/>
              <a:gd name="connsiteX11" fmla="*/ 2987 w 3090"/>
              <a:gd name="connsiteY11" fmla="*/ 581 h 883"/>
              <a:gd name="connsiteX12" fmla="*/ 3072 w 3090"/>
              <a:gd name="connsiteY12" fmla="*/ 642 h 883"/>
              <a:gd name="connsiteX13" fmla="*/ 3055 w 3090"/>
              <a:gd name="connsiteY13" fmla="*/ 768 h 883"/>
              <a:gd name="connsiteX14" fmla="*/ 2913 w 3090"/>
              <a:gd name="connsiteY14" fmla="*/ 821 h 883"/>
              <a:gd name="connsiteX15" fmla="*/ 2522 w 3090"/>
              <a:gd name="connsiteY15" fmla="*/ 837 h 883"/>
              <a:gd name="connsiteX16" fmla="*/ 268 w 3090"/>
              <a:gd name="connsiteY16" fmla="*/ 866 h 883"/>
              <a:gd name="connsiteX17" fmla="*/ 153 w 3090"/>
              <a:gd name="connsiteY17" fmla="*/ 591 h 883"/>
              <a:gd name="connsiteX18" fmla="*/ 644 w 3090"/>
              <a:gd name="connsiteY18" fmla="*/ 548 h 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90" h="884">
                <a:moveTo>
                  <a:pt x="644" y="548"/>
                </a:moveTo>
                <a:cubicBezTo>
                  <a:pt x="760" y="525"/>
                  <a:pt x="673" y="571"/>
                  <a:pt x="731" y="476"/>
                </a:cubicBezTo>
                <a:cubicBezTo>
                  <a:pt x="789" y="381"/>
                  <a:pt x="826" y="163"/>
                  <a:pt x="933" y="71"/>
                </a:cubicBezTo>
                <a:cubicBezTo>
                  <a:pt x="1040" y="-21"/>
                  <a:pt x="1147" y="-3"/>
                  <a:pt x="1265" y="14"/>
                </a:cubicBezTo>
                <a:cubicBezTo>
                  <a:pt x="1383" y="31"/>
                  <a:pt x="1435" y="109"/>
                  <a:pt x="1525" y="158"/>
                </a:cubicBezTo>
                <a:cubicBezTo>
                  <a:pt x="1615" y="207"/>
                  <a:pt x="1615" y="247"/>
                  <a:pt x="1713" y="259"/>
                </a:cubicBezTo>
                <a:cubicBezTo>
                  <a:pt x="1811" y="271"/>
                  <a:pt x="1901" y="219"/>
                  <a:pt x="2017" y="216"/>
                </a:cubicBezTo>
                <a:cubicBezTo>
                  <a:pt x="2133" y="213"/>
                  <a:pt x="2204" y="207"/>
                  <a:pt x="2291" y="245"/>
                </a:cubicBezTo>
                <a:cubicBezTo>
                  <a:pt x="2378" y="283"/>
                  <a:pt x="2401" y="346"/>
                  <a:pt x="2450" y="404"/>
                </a:cubicBezTo>
                <a:cubicBezTo>
                  <a:pt x="2499" y="462"/>
                  <a:pt x="2488" y="514"/>
                  <a:pt x="2537" y="534"/>
                </a:cubicBezTo>
                <a:cubicBezTo>
                  <a:pt x="2586" y="554"/>
                  <a:pt x="2706" y="526"/>
                  <a:pt x="2764" y="523"/>
                </a:cubicBezTo>
                <a:cubicBezTo>
                  <a:pt x="2822" y="520"/>
                  <a:pt x="2921" y="552"/>
                  <a:pt x="2987" y="581"/>
                </a:cubicBezTo>
                <a:cubicBezTo>
                  <a:pt x="3053" y="610"/>
                  <a:pt x="3034" y="596"/>
                  <a:pt x="3072" y="642"/>
                </a:cubicBezTo>
                <a:cubicBezTo>
                  <a:pt x="3110" y="688"/>
                  <a:pt x="3081" y="736"/>
                  <a:pt x="3055" y="768"/>
                </a:cubicBezTo>
                <a:cubicBezTo>
                  <a:pt x="3029" y="800"/>
                  <a:pt x="3011" y="804"/>
                  <a:pt x="2913" y="821"/>
                </a:cubicBezTo>
                <a:cubicBezTo>
                  <a:pt x="2815" y="838"/>
                  <a:pt x="3048" y="825"/>
                  <a:pt x="2522" y="837"/>
                </a:cubicBezTo>
                <a:cubicBezTo>
                  <a:pt x="1996" y="849"/>
                  <a:pt x="742" y="915"/>
                  <a:pt x="268" y="866"/>
                </a:cubicBezTo>
                <a:cubicBezTo>
                  <a:pt x="-206" y="817"/>
                  <a:pt x="78" y="655"/>
                  <a:pt x="153" y="591"/>
                </a:cubicBezTo>
                <a:cubicBezTo>
                  <a:pt x="228" y="527"/>
                  <a:pt x="528" y="571"/>
                  <a:pt x="644" y="5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4" y="2179957"/>
            <a:ext cx="12204065" cy="4678045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-12065" y="4717417"/>
            <a:ext cx="12216765" cy="2140585"/>
          </a:xfrm>
          <a:custGeom>
            <a:avLst/>
            <a:gdLst>
              <a:gd name="connsiteX0" fmla="*/ 460 w 23963"/>
              <a:gd name="connsiteY0" fmla="*/ 855 h 5781"/>
              <a:gd name="connsiteX1" fmla="*/ 2507 w 23963"/>
              <a:gd name="connsiteY1" fmla="*/ 702 h 5781"/>
              <a:gd name="connsiteX2" fmla="*/ 4955 w 23963"/>
              <a:gd name="connsiteY2" fmla="*/ 610 h 5781"/>
              <a:gd name="connsiteX3" fmla="*/ 8994 w 23963"/>
              <a:gd name="connsiteY3" fmla="*/ 702 h 5781"/>
              <a:gd name="connsiteX4" fmla="*/ 11350 w 23963"/>
              <a:gd name="connsiteY4" fmla="*/ 825 h 5781"/>
              <a:gd name="connsiteX5" fmla="*/ 13645 w 23963"/>
              <a:gd name="connsiteY5" fmla="*/ 641 h 5781"/>
              <a:gd name="connsiteX6" fmla="*/ 16490 w 23963"/>
              <a:gd name="connsiteY6" fmla="*/ 488 h 5781"/>
              <a:gd name="connsiteX7" fmla="*/ 19947 w 23963"/>
              <a:gd name="connsiteY7" fmla="*/ 427 h 5781"/>
              <a:gd name="connsiteX8" fmla="*/ 21569 w 23963"/>
              <a:gd name="connsiteY8" fmla="*/ 427 h 5781"/>
              <a:gd name="connsiteX9" fmla="*/ 21569 w 23963"/>
              <a:gd name="connsiteY9" fmla="*/ 427 h 5781"/>
              <a:gd name="connsiteX10" fmla="*/ 21997 w 23963"/>
              <a:gd name="connsiteY10" fmla="*/ 5231 h 5781"/>
              <a:gd name="connsiteX11" fmla="*/ 21997 w 23963"/>
              <a:gd name="connsiteY11" fmla="*/ 5231 h 5781"/>
              <a:gd name="connsiteX12" fmla="*/ 0 w 23963"/>
              <a:gd name="connsiteY12" fmla="*/ 5734 h 5781"/>
              <a:gd name="connsiteX13" fmla="*/ 92 w 23963"/>
              <a:gd name="connsiteY13" fmla="*/ 5781 h 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239" h="4283">
                <a:moveTo>
                  <a:pt x="0" y="347"/>
                </a:moveTo>
                <a:cubicBezTo>
                  <a:pt x="240" y="328"/>
                  <a:pt x="762" y="292"/>
                  <a:pt x="1047" y="278"/>
                </a:cubicBezTo>
                <a:cubicBezTo>
                  <a:pt x="1253" y="267"/>
                  <a:pt x="1490" y="251"/>
                  <a:pt x="1592" y="245"/>
                </a:cubicBezTo>
                <a:cubicBezTo>
                  <a:pt x="2070" y="212"/>
                  <a:pt x="2583" y="187"/>
                  <a:pt x="3453" y="188"/>
                </a:cubicBezTo>
                <a:cubicBezTo>
                  <a:pt x="5259" y="195"/>
                  <a:pt x="8039" y="279"/>
                  <a:pt x="8756" y="359"/>
                </a:cubicBezTo>
                <a:cubicBezTo>
                  <a:pt x="9033" y="385"/>
                  <a:pt x="9362" y="405"/>
                  <a:pt x="9680" y="404"/>
                </a:cubicBezTo>
                <a:cubicBezTo>
                  <a:pt x="10295" y="407"/>
                  <a:pt x="10763" y="355"/>
                  <a:pt x="11133" y="312"/>
                </a:cubicBezTo>
                <a:cubicBezTo>
                  <a:pt x="11402" y="281"/>
                  <a:pt x="11830" y="238"/>
                  <a:pt x="12191" y="216"/>
                </a:cubicBezTo>
                <a:cubicBezTo>
                  <a:pt x="12320" y="208"/>
                  <a:pt x="12512" y="195"/>
                  <a:pt x="12558" y="192"/>
                </a:cubicBezTo>
                <a:cubicBezTo>
                  <a:pt x="13694" y="95"/>
                  <a:pt x="16164" y="18"/>
                  <a:pt x="17898" y="11"/>
                </a:cubicBezTo>
                <a:cubicBezTo>
                  <a:pt x="18080" y="9"/>
                  <a:pt x="18351" y="6"/>
                  <a:pt x="18445" y="5"/>
                </a:cubicBezTo>
                <a:cubicBezTo>
                  <a:pt x="18779" y="1"/>
                  <a:pt x="19107" y="0"/>
                  <a:pt x="19239" y="0"/>
                </a:cubicBezTo>
                <a:lnTo>
                  <a:pt x="19239" y="4283"/>
                </a:lnTo>
                <a:lnTo>
                  <a:pt x="0" y="4283"/>
                </a:lnTo>
                <a:lnTo>
                  <a:pt x="0" y="347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27" name="任意多边形 26"/>
          <p:cNvSpPr>
            <a:spLocks noChangeAspect="1"/>
          </p:cNvSpPr>
          <p:nvPr/>
        </p:nvSpPr>
        <p:spPr>
          <a:xfrm>
            <a:off x="9199881" y="1395730"/>
            <a:ext cx="1906271" cy="515620"/>
          </a:xfrm>
          <a:custGeom>
            <a:avLst/>
            <a:gdLst>
              <a:gd name="connisteX0" fmla="*/ 126417 w 1305982"/>
              <a:gd name="connsiteY0" fmla="*/ 199455 h 353419"/>
              <a:gd name="connisteX1" fmla="*/ 12752 w 1305982"/>
              <a:gd name="connsiteY1" fmla="*/ 237555 h 353419"/>
              <a:gd name="connisteX2" fmla="*/ 31167 w 1305982"/>
              <a:gd name="connsiteY2" fmla="*/ 332170 h 353419"/>
              <a:gd name="connisteX3" fmla="*/ 201982 w 1305982"/>
              <a:gd name="connsiteY3" fmla="*/ 351220 h 353419"/>
              <a:gd name="connisteX4" fmla="*/ 448362 w 1305982"/>
              <a:gd name="connsiteY4" fmla="*/ 351220 h 353419"/>
              <a:gd name="connisteX5" fmla="*/ 1130987 w 1305982"/>
              <a:gd name="connsiteY5" fmla="*/ 341695 h 353419"/>
              <a:gd name="connisteX6" fmla="*/ 1301167 w 1305982"/>
              <a:gd name="connsiteY6" fmla="*/ 294705 h 353419"/>
              <a:gd name="connisteX7" fmla="*/ 1225602 w 1305982"/>
              <a:gd name="connsiteY7" fmla="*/ 123890 h 353419"/>
              <a:gd name="connisteX8" fmla="*/ 1026847 w 1305982"/>
              <a:gd name="connsiteY8" fmla="*/ 114365 h 353419"/>
              <a:gd name="connisteX9" fmla="*/ 931597 w 1305982"/>
              <a:gd name="connsiteY9" fmla="*/ 48325 h 353419"/>
              <a:gd name="connisteX10" fmla="*/ 789357 w 1305982"/>
              <a:gd name="connsiteY10" fmla="*/ 700 h 353419"/>
              <a:gd name="connisteX11" fmla="*/ 656642 w 1305982"/>
              <a:gd name="connsiteY11" fmla="*/ 76265 h 353419"/>
              <a:gd name="connisteX12" fmla="*/ 505512 w 1305982"/>
              <a:gd name="connsiteY12" fmla="*/ 57850 h 353419"/>
              <a:gd name="connisteX13" fmla="*/ 391847 w 1305982"/>
              <a:gd name="connsiteY13" fmla="*/ 142940 h 353419"/>
              <a:gd name="connisteX14" fmla="*/ 259132 w 1305982"/>
              <a:gd name="connsiteY14" fmla="*/ 133415 h 353419"/>
              <a:gd name="connisteX15" fmla="*/ 126417 w 1305982"/>
              <a:gd name="connsiteY15" fmla="*/ 199455 h 353419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</a:cxnLst>
            <a:rect l="l" t="t" r="r" b="b"/>
            <a:pathLst>
              <a:path w="1305982" h="353420">
                <a:moveTo>
                  <a:pt x="126417" y="199455"/>
                </a:moveTo>
                <a:cubicBezTo>
                  <a:pt x="76887" y="220410"/>
                  <a:pt x="31802" y="210885"/>
                  <a:pt x="12752" y="237555"/>
                </a:cubicBezTo>
                <a:cubicBezTo>
                  <a:pt x="-6298" y="264225"/>
                  <a:pt x="-6933" y="309310"/>
                  <a:pt x="31167" y="332170"/>
                </a:cubicBezTo>
                <a:cubicBezTo>
                  <a:pt x="69267" y="355030"/>
                  <a:pt x="118797" y="347410"/>
                  <a:pt x="201982" y="351220"/>
                </a:cubicBezTo>
                <a:cubicBezTo>
                  <a:pt x="285167" y="355030"/>
                  <a:pt x="262307" y="353125"/>
                  <a:pt x="448362" y="351220"/>
                </a:cubicBezTo>
                <a:cubicBezTo>
                  <a:pt x="634417" y="349315"/>
                  <a:pt x="960172" y="353125"/>
                  <a:pt x="1130987" y="341695"/>
                </a:cubicBezTo>
                <a:cubicBezTo>
                  <a:pt x="1301802" y="330265"/>
                  <a:pt x="1282117" y="338520"/>
                  <a:pt x="1301167" y="294705"/>
                </a:cubicBezTo>
                <a:cubicBezTo>
                  <a:pt x="1320217" y="250890"/>
                  <a:pt x="1280212" y="160085"/>
                  <a:pt x="1225602" y="123890"/>
                </a:cubicBezTo>
                <a:cubicBezTo>
                  <a:pt x="1170992" y="87695"/>
                  <a:pt x="1085902" y="129605"/>
                  <a:pt x="1026847" y="114365"/>
                </a:cubicBezTo>
                <a:cubicBezTo>
                  <a:pt x="967792" y="99125"/>
                  <a:pt x="979222" y="71185"/>
                  <a:pt x="931597" y="48325"/>
                </a:cubicBezTo>
                <a:cubicBezTo>
                  <a:pt x="883972" y="25465"/>
                  <a:pt x="844602" y="-5015"/>
                  <a:pt x="789357" y="700"/>
                </a:cubicBezTo>
                <a:cubicBezTo>
                  <a:pt x="734112" y="6415"/>
                  <a:pt x="713157" y="64835"/>
                  <a:pt x="656642" y="76265"/>
                </a:cubicBezTo>
                <a:cubicBezTo>
                  <a:pt x="600127" y="87695"/>
                  <a:pt x="558217" y="44515"/>
                  <a:pt x="505512" y="57850"/>
                </a:cubicBezTo>
                <a:cubicBezTo>
                  <a:pt x="452807" y="71185"/>
                  <a:pt x="441377" y="127700"/>
                  <a:pt x="391847" y="142940"/>
                </a:cubicBezTo>
                <a:cubicBezTo>
                  <a:pt x="342317" y="158180"/>
                  <a:pt x="312472" y="121985"/>
                  <a:pt x="259132" y="133415"/>
                </a:cubicBezTo>
                <a:cubicBezTo>
                  <a:pt x="205792" y="144845"/>
                  <a:pt x="175947" y="178500"/>
                  <a:pt x="126417" y="1994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30" name="任意多边形 29"/>
          <p:cNvSpPr>
            <a:spLocks noChangeAspect="1"/>
          </p:cNvSpPr>
          <p:nvPr/>
        </p:nvSpPr>
        <p:spPr>
          <a:xfrm>
            <a:off x="10244456" y="122555"/>
            <a:ext cx="1961515" cy="523240"/>
          </a:xfrm>
          <a:custGeom>
            <a:avLst/>
            <a:gdLst>
              <a:gd name="connsiteX0" fmla="*/ 27 w 3784"/>
              <a:gd name="connsiteY0" fmla="*/ 914 h 1009"/>
              <a:gd name="connsiteX1" fmla="*/ 160 w 3784"/>
              <a:gd name="connsiteY1" fmla="*/ 537 h 1009"/>
              <a:gd name="connsiteX2" fmla="*/ 531 w 3784"/>
              <a:gd name="connsiteY2" fmla="*/ 413 h 1009"/>
              <a:gd name="connsiteX3" fmla="*/ 955 w 3784"/>
              <a:gd name="connsiteY3" fmla="*/ 371 h 1009"/>
              <a:gd name="connsiteX4" fmla="*/ 1293 w 3784"/>
              <a:gd name="connsiteY4" fmla="*/ 95 h 1009"/>
              <a:gd name="connsiteX5" fmla="*/ 1696 w 3784"/>
              <a:gd name="connsiteY5" fmla="*/ 11 h 1009"/>
              <a:gd name="connsiteX6" fmla="*/ 1992 w 3784"/>
              <a:gd name="connsiteY6" fmla="*/ 265 h 1009"/>
              <a:gd name="connsiteX7" fmla="*/ 2437 w 3784"/>
              <a:gd name="connsiteY7" fmla="*/ 159 h 1009"/>
              <a:gd name="connsiteX8" fmla="*/ 2670 w 3784"/>
              <a:gd name="connsiteY8" fmla="*/ 392 h 1009"/>
              <a:gd name="connsiteX9" fmla="*/ 2988 w 3784"/>
              <a:gd name="connsiteY9" fmla="*/ 371 h 1009"/>
              <a:gd name="connsiteX10" fmla="*/ 3284 w 3784"/>
              <a:gd name="connsiteY10" fmla="*/ 477 h 1009"/>
              <a:gd name="connsiteX11" fmla="*/ 3432 w 3784"/>
              <a:gd name="connsiteY11" fmla="*/ 625 h 1009"/>
              <a:gd name="connsiteX12" fmla="*/ 3729 w 3784"/>
              <a:gd name="connsiteY12" fmla="*/ 773 h 1009"/>
              <a:gd name="connsiteX13" fmla="*/ 3687 w 3784"/>
              <a:gd name="connsiteY13" fmla="*/ 942 h 1009"/>
              <a:gd name="connsiteX14" fmla="*/ 2967 w 3784"/>
              <a:gd name="connsiteY14" fmla="*/ 1006 h 1009"/>
              <a:gd name="connsiteX15" fmla="*/ 625 w 3784"/>
              <a:gd name="connsiteY15" fmla="*/ 979 h 1009"/>
              <a:gd name="connsiteX16" fmla="*/ 27 w 3784"/>
              <a:gd name="connsiteY16" fmla="*/ 914 h 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785" h="1010">
                <a:moveTo>
                  <a:pt x="27" y="914"/>
                </a:moveTo>
                <a:cubicBezTo>
                  <a:pt x="-45" y="825"/>
                  <a:pt x="34" y="623"/>
                  <a:pt x="160" y="537"/>
                </a:cubicBezTo>
                <a:cubicBezTo>
                  <a:pt x="286" y="451"/>
                  <a:pt x="387" y="447"/>
                  <a:pt x="531" y="413"/>
                </a:cubicBezTo>
                <a:cubicBezTo>
                  <a:pt x="675" y="379"/>
                  <a:pt x="803" y="435"/>
                  <a:pt x="955" y="371"/>
                </a:cubicBezTo>
                <a:cubicBezTo>
                  <a:pt x="1107" y="307"/>
                  <a:pt x="1145" y="167"/>
                  <a:pt x="1293" y="95"/>
                </a:cubicBezTo>
                <a:cubicBezTo>
                  <a:pt x="1441" y="23"/>
                  <a:pt x="1556" y="-23"/>
                  <a:pt x="1696" y="11"/>
                </a:cubicBezTo>
                <a:cubicBezTo>
                  <a:pt x="1836" y="45"/>
                  <a:pt x="1844" y="235"/>
                  <a:pt x="1992" y="265"/>
                </a:cubicBezTo>
                <a:cubicBezTo>
                  <a:pt x="2140" y="295"/>
                  <a:pt x="2301" y="134"/>
                  <a:pt x="2437" y="159"/>
                </a:cubicBezTo>
                <a:cubicBezTo>
                  <a:pt x="2573" y="184"/>
                  <a:pt x="2560" y="350"/>
                  <a:pt x="2670" y="392"/>
                </a:cubicBezTo>
                <a:cubicBezTo>
                  <a:pt x="2780" y="434"/>
                  <a:pt x="2865" y="354"/>
                  <a:pt x="2988" y="371"/>
                </a:cubicBezTo>
                <a:cubicBezTo>
                  <a:pt x="3111" y="388"/>
                  <a:pt x="3195" y="426"/>
                  <a:pt x="3284" y="477"/>
                </a:cubicBezTo>
                <a:cubicBezTo>
                  <a:pt x="3373" y="528"/>
                  <a:pt x="3343" y="566"/>
                  <a:pt x="3432" y="625"/>
                </a:cubicBezTo>
                <a:cubicBezTo>
                  <a:pt x="3521" y="684"/>
                  <a:pt x="3678" y="710"/>
                  <a:pt x="3729" y="773"/>
                </a:cubicBezTo>
                <a:cubicBezTo>
                  <a:pt x="3780" y="836"/>
                  <a:pt x="3839" y="895"/>
                  <a:pt x="3687" y="942"/>
                </a:cubicBezTo>
                <a:cubicBezTo>
                  <a:pt x="3535" y="989"/>
                  <a:pt x="3585" y="997"/>
                  <a:pt x="2967" y="1006"/>
                </a:cubicBezTo>
                <a:cubicBezTo>
                  <a:pt x="2349" y="1015"/>
                  <a:pt x="1167" y="1004"/>
                  <a:pt x="625" y="979"/>
                </a:cubicBezTo>
                <a:cubicBezTo>
                  <a:pt x="83" y="954"/>
                  <a:pt x="113" y="1002"/>
                  <a:pt x="27" y="9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pic>
        <p:nvPicPr>
          <p:cNvPr id="14" name="图片 13" descr="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3809" y="21592"/>
            <a:ext cx="2207895" cy="271970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039" h="4974">
                <a:moveTo>
                  <a:pt x="0" y="0"/>
                </a:moveTo>
                <a:lnTo>
                  <a:pt x="3560" y="0"/>
                </a:lnTo>
                <a:lnTo>
                  <a:pt x="3658" y="327"/>
                </a:lnTo>
                <a:lnTo>
                  <a:pt x="3767" y="2566"/>
                </a:lnTo>
                <a:lnTo>
                  <a:pt x="3576" y="3478"/>
                </a:lnTo>
                <a:lnTo>
                  <a:pt x="4039" y="4888"/>
                </a:lnTo>
                <a:lnTo>
                  <a:pt x="3945" y="4974"/>
                </a:lnTo>
                <a:lnTo>
                  <a:pt x="2750" y="4974"/>
                </a:lnTo>
                <a:lnTo>
                  <a:pt x="1697" y="4391"/>
                </a:lnTo>
                <a:lnTo>
                  <a:pt x="1686" y="4974"/>
                </a:lnTo>
                <a:lnTo>
                  <a:pt x="0" y="497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0" name="图片 19" descr="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989821" y="21592"/>
            <a:ext cx="2197100" cy="275780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989" h="5008">
                <a:moveTo>
                  <a:pt x="832" y="0"/>
                </a:moveTo>
                <a:lnTo>
                  <a:pt x="3990" y="0"/>
                </a:lnTo>
                <a:lnTo>
                  <a:pt x="3990" y="5008"/>
                </a:lnTo>
                <a:lnTo>
                  <a:pt x="2508" y="5008"/>
                </a:lnTo>
                <a:lnTo>
                  <a:pt x="2518" y="4767"/>
                </a:lnTo>
                <a:lnTo>
                  <a:pt x="1524" y="5008"/>
                </a:lnTo>
                <a:lnTo>
                  <a:pt x="224" y="5008"/>
                </a:lnTo>
                <a:lnTo>
                  <a:pt x="0" y="4891"/>
                </a:lnTo>
                <a:lnTo>
                  <a:pt x="27" y="3896"/>
                </a:lnTo>
                <a:lnTo>
                  <a:pt x="221" y="3399"/>
                </a:lnTo>
                <a:lnTo>
                  <a:pt x="415" y="2279"/>
                </a:lnTo>
                <a:lnTo>
                  <a:pt x="609" y="1408"/>
                </a:lnTo>
                <a:lnTo>
                  <a:pt x="498" y="703"/>
                </a:lnTo>
                <a:lnTo>
                  <a:pt x="832" y="0"/>
                </a:lnTo>
                <a:close/>
              </a:path>
            </a:pathLst>
          </a:custGeom>
        </p:spPr>
      </p:pic>
      <p:pic>
        <p:nvPicPr>
          <p:cNvPr id="18" name="图片 17" descr="JuApr27 [转换]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84691" y="3820160"/>
            <a:ext cx="2197735" cy="33439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61" h="5266">
                <a:moveTo>
                  <a:pt x="3461" y="0"/>
                </a:moveTo>
                <a:lnTo>
                  <a:pt x="3461" y="5266"/>
                </a:lnTo>
                <a:lnTo>
                  <a:pt x="0" y="5266"/>
                </a:lnTo>
                <a:lnTo>
                  <a:pt x="0" y="1375"/>
                </a:lnTo>
                <a:lnTo>
                  <a:pt x="1437" y="1375"/>
                </a:lnTo>
                <a:lnTo>
                  <a:pt x="1437" y="0"/>
                </a:lnTo>
                <a:lnTo>
                  <a:pt x="3461" y="0"/>
                </a:lnTo>
                <a:close/>
              </a:path>
            </a:pathLst>
          </a:custGeom>
        </p:spPr>
      </p:pic>
      <p:sp>
        <p:nvSpPr>
          <p:cNvPr id="22" name="椭圆 21"/>
          <p:cNvSpPr/>
          <p:nvPr/>
        </p:nvSpPr>
        <p:spPr>
          <a:xfrm>
            <a:off x="5430000" y="261620"/>
            <a:ext cx="1332000" cy="1332000"/>
          </a:xfrm>
          <a:prstGeom prst="ellipse">
            <a:avLst/>
          </a:prstGeom>
          <a:gradFill>
            <a:gsLst>
              <a:gs pos="25000">
                <a:srgbClr val="FDD248"/>
              </a:gs>
              <a:gs pos="100000">
                <a:srgbClr val="F28C57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26" name="任意多边形 25"/>
          <p:cNvSpPr>
            <a:spLocks noChangeAspect="1"/>
          </p:cNvSpPr>
          <p:nvPr/>
        </p:nvSpPr>
        <p:spPr>
          <a:xfrm>
            <a:off x="6241416" y="938530"/>
            <a:ext cx="2072005" cy="552450"/>
          </a:xfrm>
          <a:custGeom>
            <a:avLst/>
            <a:gdLst>
              <a:gd name="connsiteX0" fmla="*/ 27 w 3784"/>
              <a:gd name="connsiteY0" fmla="*/ 914 h 1009"/>
              <a:gd name="connsiteX1" fmla="*/ 160 w 3784"/>
              <a:gd name="connsiteY1" fmla="*/ 537 h 1009"/>
              <a:gd name="connsiteX2" fmla="*/ 531 w 3784"/>
              <a:gd name="connsiteY2" fmla="*/ 413 h 1009"/>
              <a:gd name="connsiteX3" fmla="*/ 955 w 3784"/>
              <a:gd name="connsiteY3" fmla="*/ 371 h 1009"/>
              <a:gd name="connsiteX4" fmla="*/ 1293 w 3784"/>
              <a:gd name="connsiteY4" fmla="*/ 95 h 1009"/>
              <a:gd name="connsiteX5" fmla="*/ 1696 w 3784"/>
              <a:gd name="connsiteY5" fmla="*/ 11 h 1009"/>
              <a:gd name="connsiteX6" fmla="*/ 1992 w 3784"/>
              <a:gd name="connsiteY6" fmla="*/ 265 h 1009"/>
              <a:gd name="connsiteX7" fmla="*/ 2437 w 3784"/>
              <a:gd name="connsiteY7" fmla="*/ 159 h 1009"/>
              <a:gd name="connsiteX8" fmla="*/ 2670 w 3784"/>
              <a:gd name="connsiteY8" fmla="*/ 392 h 1009"/>
              <a:gd name="connsiteX9" fmla="*/ 2988 w 3784"/>
              <a:gd name="connsiteY9" fmla="*/ 371 h 1009"/>
              <a:gd name="connsiteX10" fmla="*/ 3284 w 3784"/>
              <a:gd name="connsiteY10" fmla="*/ 477 h 1009"/>
              <a:gd name="connsiteX11" fmla="*/ 3432 w 3784"/>
              <a:gd name="connsiteY11" fmla="*/ 625 h 1009"/>
              <a:gd name="connsiteX12" fmla="*/ 3729 w 3784"/>
              <a:gd name="connsiteY12" fmla="*/ 773 h 1009"/>
              <a:gd name="connsiteX13" fmla="*/ 3687 w 3784"/>
              <a:gd name="connsiteY13" fmla="*/ 942 h 1009"/>
              <a:gd name="connsiteX14" fmla="*/ 2967 w 3784"/>
              <a:gd name="connsiteY14" fmla="*/ 1006 h 1009"/>
              <a:gd name="connsiteX15" fmla="*/ 625 w 3784"/>
              <a:gd name="connsiteY15" fmla="*/ 979 h 1009"/>
              <a:gd name="connsiteX16" fmla="*/ 27 w 3784"/>
              <a:gd name="connsiteY16" fmla="*/ 914 h 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785" h="1010">
                <a:moveTo>
                  <a:pt x="27" y="914"/>
                </a:moveTo>
                <a:cubicBezTo>
                  <a:pt x="-45" y="825"/>
                  <a:pt x="34" y="623"/>
                  <a:pt x="160" y="537"/>
                </a:cubicBezTo>
                <a:cubicBezTo>
                  <a:pt x="286" y="451"/>
                  <a:pt x="387" y="447"/>
                  <a:pt x="531" y="413"/>
                </a:cubicBezTo>
                <a:cubicBezTo>
                  <a:pt x="675" y="379"/>
                  <a:pt x="803" y="435"/>
                  <a:pt x="955" y="371"/>
                </a:cubicBezTo>
                <a:cubicBezTo>
                  <a:pt x="1107" y="307"/>
                  <a:pt x="1145" y="167"/>
                  <a:pt x="1293" y="95"/>
                </a:cubicBezTo>
                <a:cubicBezTo>
                  <a:pt x="1441" y="23"/>
                  <a:pt x="1556" y="-23"/>
                  <a:pt x="1696" y="11"/>
                </a:cubicBezTo>
                <a:cubicBezTo>
                  <a:pt x="1836" y="45"/>
                  <a:pt x="1844" y="235"/>
                  <a:pt x="1992" y="265"/>
                </a:cubicBezTo>
                <a:cubicBezTo>
                  <a:pt x="2140" y="295"/>
                  <a:pt x="2301" y="134"/>
                  <a:pt x="2437" y="159"/>
                </a:cubicBezTo>
                <a:cubicBezTo>
                  <a:pt x="2573" y="184"/>
                  <a:pt x="2560" y="350"/>
                  <a:pt x="2670" y="392"/>
                </a:cubicBezTo>
                <a:cubicBezTo>
                  <a:pt x="2780" y="434"/>
                  <a:pt x="2865" y="354"/>
                  <a:pt x="2988" y="371"/>
                </a:cubicBezTo>
                <a:cubicBezTo>
                  <a:pt x="3111" y="388"/>
                  <a:pt x="3195" y="426"/>
                  <a:pt x="3284" y="477"/>
                </a:cubicBezTo>
                <a:cubicBezTo>
                  <a:pt x="3373" y="528"/>
                  <a:pt x="3343" y="566"/>
                  <a:pt x="3432" y="625"/>
                </a:cubicBezTo>
                <a:cubicBezTo>
                  <a:pt x="3521" y="684"/>
                  <a:pt x="3678" y="710"/>
                  <a:pt x="3729" y="773"/>
                </a:cubicBezTo>
                <a:cubicBezTo>
                  <a:pt x="3780" y="836"/>
                  <a:pt x="3839" y="895"/>
                  <a:pt x="3687" y="942"/>
                </a:cubicBezTo>
                <a:cubicBezTo>
                  <a:pt x="3535" y="989"/>
                  <a:pt x="3585" y="997"/>
                  <a:pt x="2967" y="1006"/>
                </a:cubicBezTo>
                <a:cubicBezTo>
                  <a:pt x="2349" y="1015"/>
                  <a:pt x="1167" y="1004"/>
                  <a:pt x="625" y="979"/>
                </a:cubicBezTo>
                <a:cubicBezTo>
                  <a:pt x="83" y="954"/>
                  <a:pt x="113" y="1002"/>
                  <a:pt x="27" y="9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28" name="任意多边形 27"/>
          <p:cNvSpPr>
            <a:spLocks noChangeAspect="1"/>
          </p:cNvSpPr>
          <p:nvPr/>
        </p:nvSpPr>
        <p:spPr>
          <a:xfrm>
            <a:off x="2401756" y="1079159"/>
            <a:ext cx="1800000" cy="514720"/>
          </a:xfrm>
          <a:custGeom>
            <a:avLst/>
            <a:gdLst>
              <a:gd name="connsiteX0" fmla="*/ 644 w 3090"/>
              <a:gd name="connsiteY0" fmla="*/ 548 h 883"/>
              <a:gd name="connsiteX1" fmla="*/ 731 w 3090"/>
              <a:gd name="connsiteY1" fmla="*/ 476 h 883"/>
              <a:gd name="connsiteX2" fmla="*/ 933 w 3090"/>
              <a:gd name="connsiteY2" fmla="*/ 71 h 883"/>
              <a:gd name="connsiteX3" fmla="*/ 1265 w 3090"/>
              <a:gd name="connsiteY3" fmla="*/ 14 h 883"/>
              <a:gd name="connsiteX4" fmla="*/ 1525 w 3090"/>
              <a:gd name="connsiteY4" fmla="*/ 158 h 883"/>
              <a:gd name="connsiteX5" fmla="*/ 1713 w 3090"/>
              <a:gd name="connsiteY5" fmla="*/ 259 h 883"/>
              <a:gd name="connsiteX6" fmla="*/ 2017 w 3090"/>
              <a:gd name="connsiteY6" fmla="*/ 216 h 883"/>
              <a:gd name="connsiteX7" fmla="*/ 2291 w 3090"/>
              <a:gd name="connsiteY7" fmla="*/ 245 h 883"/>
              <a:gd name="connsiteX8" fmla="*/ 2450 w 3090"/>
              <a:gd name="connsiteY8" fmla="*/ 404 h 883"/>
              <a:gd name="connsiteX9" fmla="*/ 2537 w 3090"/>
              <a:gd name="connsiteY9" fmla="*/ 534 h 883"/>
              <a:gd name="connsiteX10" fmla="*/ 2764 w 3090"/>
              <a:gd name="connsiteY10" fmla="*/ 523 h 883"/>
              <a:gd name="connsiteX11" fmla="*/ 2987 w 3090"/>
              <a:gd name="connsiteY11" fmla="*/ 581 h 883"/>
              <a:gd name="connsiteX12" fmla="*/ 3072 w 3090"/>
              <a:gd name="connsiteY12" fmla="*/ 642 h 883"/>
              <a:gd name="connsiteX13" fmla="*/ 3055 w 3090"/>
              <a:gd name="connsiteY13" fmla="*/ 768 h 883"/>
              <a:gd name="connsiteX14" fmla="*/ 2913 w 3090"/>
              <a:gd name="connsiteY14" fmla="*/ 821 h 883"/>
              <a:gd name="connsiteX15" fmla="*/ 2522 w 3090"/>
              <a:gd name="connsiteY15" fmla="*/ 837 h 883"/>
              <a:gd name="connsiteX16" fmla="*/ 268 w 3090"/>
              <a:gd name="connsiteY16" fmla="*/ 866 h 883"/>
              <a:gd name="connsiteX17" fmla="*/ 153 w 3090"/>
              <a:gd name="connsiteY17" fmla="*/ 591 h 883"/>
              <a:gd name="connsiteX18" fmla="*/ 644 w 3090"/>
              <a:gd name="connsiteY18" fmla="*/ 548 h 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90" h="884">
                <a:moveTo>
                  <a:pt x="644" y="548"/>
                </a:moveTo>
                <a:cubicBezTo>
                  <a:pt x="760" y="525"/>
                  <a:pt x="673" y="571"/>
                  <a:pt x="731" y="476"/>
                </a:cubicBezTo>
                <a:cubicBezTo>
                  <a:pt x="789" y="381"/>
                  <a:pt x="826" y="163"/>
                  <a:pt x="933" y="71"/>
                </a:cubicBezTo>
                <a:cubicBezTo>
                  <a:pt x="1040" y="-21"/>
                  <a:pt x="1147" y="-3"/>
                  <a:pt x="1265" y="14"/>
                </a:cubicBezTo>
                <a:cubicBezTo>
                  <a:pt x="1383" y="31"/>
                  <a:pt x="1435" y="109"/>
                  <a:pt x="1525" y="158"/>
                </a:cubicBezTo>
                <a:cubicBezTo>
                  <a:pt x="1615" y="207"/>
                  <a:pt x="1615" y="247"/>
                  <a:pt x="1713" y="259"/>
                </a:cubicBezTo>
                <a:cubicBezTo>
                  <a:pt x="1811" y="271"/>
                  <a:pt x="1901" y="219"/>
                  <a:pt x="2017" y="216"/>
                </a:cubicBezTo>
                <a:cubicBezTo>
                  <a:pt x="2133" y="213"/>
                  <a:pt x="2204" y="207"/>
                  <a:pt x="2291" y="245"/>
                </a:cubicBezTo>
                <a:cubicBezTo>
                  <a:pt x="2378" y="283"/>
                  <a:pt x="2401" y="346"/>
                  <a:pt x="2450" y="404"/>
                </a:cubicBezTo>
                <a:cubicBezTo>
                  <a:pt x="2499" y="462"/>
                  <a:pt x="2488" y="514"/>
                  <a:pt x="2537" y="534"/>
                </a:cubicBezTo>
                <a:cubicBezTo>
                  <a:pt x="2586" y="554"/>
                  <a:pt x="2706" y="526"/>
                  <a:pt x="2764" y="523"/>
                </a:cubicBezTo>
                <a:cubicBezTo>
                  <a:pt x="2822" y="520"/>
                  <a:pt x="2921" y="552"/>
                  <a:pt x="2987" y="581"/>
                </a:cubicBezTo>
                <a:cubicBezTo>
                  <a:pt x="3053" y="610"/>
                  <a:pt x="3034" y="596"/>
                  <a:pt x="3072" y="642"/>
                </a:cubicBezTo>
                <a:cubicBezTo>
                  <a:pt x="3110" y="688"/>
                  <a:pt x="3081" y="736"/>
                  <a:pt x="3055" y="768"/>
                </a:cubicBezTo>
                <a:cubicBezTo>
                  <a:pt x="3029" y="800"/>
                  <a:pt x="3011" y="804"/>
                  <a:pt x="2913" y="821"/>
                </a:cubicBezTo>
                <a:cubicBezTo>
                  <a:pt x="2815" y="838"/>
                  <a:pt x="3048" y="825"/>
                  <a:pt x="2522" y="837"/>
                </a:cubicBezTo>
                <a:cubicBezTo>
                  <a:pt x="1996" y="849"/>
                  <a:pt x="742" y="915"/>
                  <a:pt x="268" y="866"/>
                </a:cubicBezTo>
                <a:cubicBezTo>
                  <a:pt x="-206" y="817"/>
                  <a:pt x="78" y="655"/>
                  <a:pt x="153" y="591"/>
                </a:cubicBezTo>
                <a:cubicBezTo>
                  <a:pt x="228" y="527"/>
                  <a:pt x="528" y="571"/>
                  <a:pt x="644" y="5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520000" y="667386"/>
            <a:ext cx="115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dirty="0">
                <a:solidFill>
                  <a:schemeClr val="bg1"/>
                </a:solidFill>
                <a:effectLst>
                  <a:outerShdw dist="38100" dir="2700000" algn="tl" rotWithShape="0">
                    <a:srgbClr val="FFD0C2">
                      <a:alpha val="100000"/>
                    </a:srgbClr>
                  </a:outerShdw>
                </a:effectLst>
                <a:latin typeface="汉仪雅酷黑W" panose="00020600040101010101" charset="-122"/>
                <a:ea typeface="汉仪雅酷黑W" panose="00020600040101010101" charset="-122"/>
              </a:rPr>
              <a:t>目录</a:t>
            </a:r>
          </a:p>
        </p:txBody>
      </p:sp>
      <p:grpSp>
        <p:nvGrpSpPr>
          <p:cNvPr id="55" name="组合 54"/>
          <p:cNvGrpSpPr/>
          <p:nvPr/>
        </p:nvGrpSpPr>
        <p:grpSpPr>
          <a:xfrm>
            <a:off x="1990726" y="2625727"/>
            <a:ext cx="8211185" cy="1585595"/>
            <a:chOff x="3135" y="4210"/>
            <a:chExt cx="12931" cy="2497"/>
          </a:xfrm>
        </p:grpSpPr>
        <p:grpSp>
          <p:nvGrpSpPr>
            <p:cNvPr id="43" name="组合 42"/>
            <p:cNvGrpSpPr/>
            <p:nvPr/>
          </p:nvGrpSpPr>
          <p:grpSpPr>
            <a:xfrm>
              <a:off x="3135" y="4210"/>
              <a:ext cx="12931" cy="850"/>
              <a:chOff x="3653" y="4210"/>
              <a:chExt cx="12931" cy="850"/>
            </a:xfrm>
          </p:grpSpPr>
          <p:grpSp>
            <p:nvGrpSpPr>
              <p:cNvPr id="37" name="组合 36"/>
              <p:cNvGrpSpPr/>
              <p:nvPr/>
            </p:nvGrpSpPr>
            <p:grpSpPr>
              <a:xfrm>
                <a:off x="3653" y="4210"/>
                <a:ext cx="6077" cy="850"/>
                <a:chOff x="3653" y="4210"/>
                <a:chExt cx="6077" cy="850"/>
              </a:xfrm>
            </p:grpSpPr>
            <p:grpSp>
              <p:nvGrpSpPr>
                <p:cNvPr id="35" name="组合 34"/>
                <p:cNvGrpSpPr/>
                <p:nvPr/>
              </p:nvGrpSpPr>
              <p:grpSpPr>
                <a:xfrm>
                  <a:off x="3653" y="4210"/>
                  <a:ext cx="850" cy="850"/>
                  <a:chOff x="3653" y="4210"/>
                  <a:chExt cx="850" cy="850"/>
                </a:xfrm>
              </p:grpSpPr>
              <p:sp>
                <p:nvSpPr>
                  <p:cNvPr id="33" name="椭圆 32"/>
                  <p:cNvSpPr/>
                  <p:nvPr/>
                </p:nvSpPr>
                <p:spPr>
                  <a:xfrm>
                    <a:off x="3653" y="4210"/>
                    <a:ext cx="850" cy="8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outerShdw dist="38100" dir="1800000" algn="tl" rotWithShape="0">
                      <a:srgbClr val="FFD0C2">
                        <a:alpha val="100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a typeface="汉仪中简黑简" panose="00020600040101010101" charset="-122"/>
                    </a:endParaRPr>
                  </a:p>
                </p:txBody>
              </p:sp>
              <p:sp>
                <p:nvSpPr>
                  <p:cNvPr id="34" name="文本框 33"/>
                  <p:cNvSpPr txBox="1"/>
                  <p:nvPr/>
                </p:nvSpPr>
                <p:spPr>
                  <a:xfrm>
                    <a:off x="3803" y="4280"/>
                    <a:ext cx="565" cy="72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2400">
                        <a:solidFill>
                          <a:srgbClr val="F28C57"/>
                        </a:solidFill>
                        <a:latin typeface="汉仪粗简黑简" panose="00020600040101010101" charset="-122"/>
                        <a:ea typeface="汉仪粗简黑简" panose="00020600040101010101" charset="-122"/>
                      </a:rPr>
                      <a:t>1</a:t>
                    </a:r>
                  </a:p>
                </p:txBody>
              </p:sp>
            </p:grpSp>
            <p:sp>
              <p:nvSpPr>
                <p:cNvPr id="36" name="文本框 35"/>
                <p:cNvSpPr txBox="1"/>
                <p:nvPr/>
              </p:nvSpPr>
              <p:spPr>
                <a:xfrm>
                  <a:off x="4641" y="4248"/>
                  <a:ext cx="5089" cy="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2600">
                      <a:solidFill>
                        <a:schemeClr val="bg1"/>
                      </a:solidFill>
                      <a:effectLst>
                        <a:outerShdw dist="38100" dir="1200000" algn="tl" rotWithShape="0">
                          <a:srgbClr val="F28C57">
                            <a:alpha val="100000"/>
                          </a:srgbClr>
                        </a:outerShdw>
                      </a:effectLst>
                      <a:latin typeface="汉仪粗简黑简" panose="00020600040101010101" charset="-122"/>
                      <a:ea typeface="汉仪粗简黑简" panose="00020600040101010101" charset="-122"/>
                    </a:rPr>
                    <a:t>文明城市创建小知识</a:t>
                  </a:r>
                </a:p>
              </p:txBody>
            </p:sp>
          </p:grpSp>
          <p:grpSp>
            <p:nvGrpSpPr>
              <p:cNvPr id="38" name="组合 37"/>
              <p:cNvGrpSpPr/>
              <p:nvPr/>
            </p:nvGrpSpPr>
            <p:grpSpPr>
              <a:xfrm>
                <a:off x="10507" y="4210"/>
                <a:ext cx="6077" cy="850"/>
                <a:chOff x="3653" y="4210"/>
                <a:chExt cx="6077" cy="850"/>
              </a:xfrm>
            </p:grpSpPr>
            <p:grpSp>
              <p:nvGrpSpPr>
                <p:cNvPr id="39" name="组合 38"/>
                <p:cNvGrpSpPr/>
                <p:nvPr/>
              </p:nvGrpSpPr>
              <p:grpSpPr>
                <a:xfrm>
                  <a:off x="3653" y="4210"/>
                  <a:ext cx="850" cy="850"/>
                  <a:chOff x="3653" y="4210"/>
                  <a:chExt cx="850" cy="850"/>
                </a:xfrm>
              </p:grpSpPr>
              <p:sp>
                <p:nvSpPr>
                  <p:cNvPr id="40" name="椭圆 39"/>
                  <p:cNvSpPr/>
                  <p:nvPr/>
                </p:nvSpPr>
                <p:spPr>
                  <a:xfrm>
                    <a:off x="3653" y="4210"/>
                    <a:ext cx="850" cy="8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outerShdw dist="38100" dir="1800000" algn="tl" rotWithShape="0">
                      <a:srgbClr val="FFD0C2">
                        <a:alpha val="100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a typeface="汉仪中简黑简" panose="00020600040101010101" charset="-122"/>
                    </a:endParaRPr>
                  </a:p>
                </p:txBody>
              </p:sp>
              <p:sp>
                <p:nvSpPr>
                  <p:cNvPr id="41" name="文本框 40"/>
                  <p:cNvSpPr txBox="1"/>
                  <p:nvPr/>
                </p:nvSpPr>
                <p:spPr>
                  <a:xfrm>
                    <a:off x="3803" y="4280"/>
                    <a:ext cx="565" cy="72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2400">
                        <a:solidFill>
                          <a:srgbClr val="F28C57"/>
                        </a:solidFill>
                        <a:latin typeface="汉仪粗简黑简" panose="00020600040101010101" charset="-122"/>
                        <a:ea typeface="汉仪粗简黑简" panose="00020600040101010101" charset="-122"/>
                      </a:rPr>
                      <a:t>2</a:t>
                    </a:r>
                  </a:p>
                </p:txBody>
              </p:sp>
            </p:grpSp>
            <p:sp>
              <p:nvSpPr>
                <p:cNvPr id="42" name="文本框 41"/>
                <p:cNvSpPr txBox="1"/>
                <p:nvPr/>
              </p:nvSpPr>
              <p:spPr>
                <a:xfrm>
                  <a:off x="4641" y="4248"/>
                  <a:ext cx="5089" cy="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2600">
                      <a:solidFill>
                        <a:schemeClr val="bg1"/>
                      </a:solidFill>
                      <a:effectLst>
                        <a:outerShdw dist="38100" dir="1200000" algn="tl" rotWithShape="0">
                          <a:srgbClr val="F28C57">
                            <a:alpha val="100000"/>
                          </a:srgbClr>
                        </a:outerShdw>
                      </a:effectLst>
                      <a:latin typeface="汉仪粗简黑简" panose="00020600040101010101" charset="-122"/>
                      <a:ea typeface="汉仪粗简黑简" panose="00020600040101010101" charset="-122"/>
                    </a:rPr>
                    <a:t>文明行为，从我做起</a:t>
                  </a:r>
                </a:p>
              </p:txBody>
            </p:sp>
          </p:grpSp>
        </p:grpSp>
        <p:grpSp>
          <p:nvGrpSpPr>
            <p:cNvPr id="44" name="组合 43"/>
            <p:cNvGrpSpPr/>
            <p:nvPr/>
          </p:nvGrpSpPr>
          <p:grpSpPr>
            <a:xfrm>
              <a:off x="3135" y="5857"/>
              <a:ext cx="12931" cy="850"/>
              <a:chOff x="3653" y="4210"/>
              <a:chExt cx="12931" cy="850"/>
            </a:xfrm>
          </p:grpSpPr>
          <p:grpSp>
            <p:nvGrpSpPr>
              <p:cNvPr id="45" name="组合 44"/>
              <p:cNvGrpSpPr/>
              <p:nvPr/>
            </p:nvGrpSpPr>
            <p:grpSpPr>
              <a:xfrm>
                <a:off x="3653" y="4210"/>
                <a:ext cx="6077" cy="850"/>
                <a:chOff x="3653" y="4210"/>
                <a:chExt cx="6077" cy="850"/>
              </a:xfrm>
            </p:grpSpPr>
            <p:grpSp>
              <p:nvGrpSpPr>
                <p:cNvPr id="46" name="组合 45"/>
                <p:cNvGrpSpPr/>
                <p:nvPr/>
              </p:nvGrpSpPr>
              <p:grpSpPr>
                <a:xfrm>
                  <a:off x="3653" y="4210"/>
                  <a:ext cx="850" cy="850"/>
                  <a:chOff x="3653" y="4210"/>
                  <a:chExt cx="850" cy="850"/>
                </a:xfrm>
              </p:grpSpPr>
              <p:sp>
                <p:nvSpPr>
                  <p:cNvPr id="47" name="椭圆 46"/>
                  <p:cNvSpPr/>
                  <p:nvPr/>
                </p:nvSpPr>
                <p:spPr>
                  <a:xfrm>
                    <a:off x="3653" y="4210"/>
                    <a:ext cx="850" cy="8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outerShdw dist="38100" dir="1800000" algn="tl" rotWithShape="0">
                      <a:srgbClr val="FFD0C2">
                        <a:alpha val="100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a typeface="汉仪中简黑简" panose="00020600040101010101" charset="-122"/>
                    </a:endParaRPr>
                  </a:p>
                </p:txBody>
              </p:sp>
              <p:sp>
                <p:nvSpPr>
                  <p:cNvPr id="48" name="文本框 47"/>
                  <p:cNvSpPr txBox="1"/>
                  <p:nvPr/>
                </p:nvSpPr>
                <p:spPr>
                  <a:xfrm>
                    <a:off x="3803" y="4280"/>
                    <a:ext cx="565" cy="72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2400">
                        <a:solidFill>
                          <a:srgbClr val="F28C57"/>
                        </a:solidFill>
                        <a:latin typeface="汉仪粗简黑简" panose="00020600040101010101" charset="-122"/>
                        <a:ea typeface="汉仪粗简黑简" panose="00020600040101010101" charset="-122"/>
                      </a:rPr>
                      <a:t>3</a:t>
                    </a:r>
                  </a:p>
                </p:txBody>
              </p:sp>
            </p:grpSp>
            <p:sp>
              <p:nvSpPr>
                <p:cNvPr id="49" name="文本框 48"/>
                <p:cNvSpPr txBox="1"/>
                <p:nvPr/>
              </p:nvSpPr>
              <p:spPr>
                <a:xfrm>
                  <a:off x="4641" y="4248"/>
                  <a:ext cx="5089" cy="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2600">
                      <a:solidFill>
                        <a:schemeClr val="bg1"/>
                      </a:solidFill>
                      <a:effectLst>
                        <a:outerShdw dist="38100" dir="1200000" algn="tl" rotWithShape="0">
                          <a:srgbClr val="F28C57">
                            <a:alpha val="100000"/>
                          </a:srgbClr>
                        </a:outerShdw>
                      </a:effectLst>
                      <a:latin typeface="汉仪粗简黑简" panose="00020600040101010101" charset="-122"/>
                      <a:ea typeface="汉仪粗简黑简" panose="00020600040101010101" charset="-122"/>
                    </a:rPr>
                    <a:t>文明旅游，公筷公勺</a:t>
                  </a:r>
                </a:p>
              </p:txBody>
            </p:sp>
          </p:grpSp>
          <p:grpSp>
            <p:nvGrpSpPr>
              <p:cNvPr id="50" name="组合 49"/>
              <p:cNvGrpSpPr/>
              <p:nvPr/>
            </p:nvGrpSpPr>
            <p:grpSpPr>
              <a:xfrm>
                <a:off x="10507" y="4210"/>
                <a:ext cx="6077" cy="850"/>
                <a:chOff x="3653" y="4210"/>
                <a:chExt cx="6077" cy="850"/>
              </a:xfrm>
            </p:grpSpPr>
            <p:grpSp>
              <p:nvGrpSpPr>
                <p:cNvPr id="51" name="组合 50"/>
                <p:cNvGrpSpPr/>
                <p:nvPr/>
              </p:nvGrpSpPr>
              <p:grpSpPr>
                <a:xfrm>
                  <a:off x="3653" y="4210"/>
                  <a:ext cx="850" cy="850"/>
                  <a:chOff x="3653" y="4210"/>
                  <a:chExt cx="850" cy="850"/>
                </a:xfrm>
              </p:grpSpPr>
              <p:sp>
                <p:nvSpPr>
                  <p:cNvPr id="52" name="椭圆 51"/>
                  <p:cNvSpPr/>
                  <p:nvPr/>
                </p:nvSpPr>
                <p:spPr>
                  <a:xfrm>
                    <a:off x="3653" y="4210"/>
                    <a:ext cx="850" cy="8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outerShdw dist="38100" dir="1800000" algn="tl" rotWithShape="0">
                      <a:srgbClr val="FFD0C2">
                        <a:alpha val="100000"/>
                      </a:srgb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a typeface="汉仪中简黑简" panose="00020600040101010101" charset="-122"/>
                    </a:endParaRPr>
                  </a:p>
                </p:txBody>
              </p:sp>
              <p:sp>
                <p:nvSpPr>
                  <p:cNvPr id="53" name="文本框 52"/>
                  <p:cNvSpPr txBox="1"/>
                  <p:nvPr/>
                </p:nvSpPr>
                <p:spPr>
                  <a:xfrm>
                    <a:off x="3803" y="4280"/>
                    <a:ext cx="565" cy="72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2400">
                        <a:solidFill>
                          <a:srgbClr val="F28C57"/>
                        </a:solidFill>
                        <a:latin typeface="汉仪粗简黑简" panose="00020600040101010101" charset="-122"/>
                        <a:ea typeface="汉仪粗简黑简" panose="00020600040101010101" charset="-122"/>
                      </a:rPr>
                      <a:t>4</a:t>
                    </a:r>
                  </a:p>
                </p:txBody>
              </p:sp>
            </p:grpSp>
            <p:sp>
              <p:nvSpPr>
                <p:cNvPr id="54" name="文本框 53"/>
                <p:cNvSpPr txBox="1"/>
                <p:nvPr/>
              </p:nvSpPr>
              <p:spPr>
                <a:xfrm>
                  <a:off x="4641" y="4248"/>
                  <a:ext cx="5089" cy="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2600">
                      <a:solidFill>
                        <a:schemeClr val="bg1"/>
                      </a:solidFill>
                      <a:effectLst>
                        <a:outerShdw dist="38100" dir="1200000" algn="tl" rotWithShape="0">
                          <a:srgbClr val="F28C57">
                            <a:alpha val="100000"/>
                          </a:srgbClr>
                        </a:outerShdw>
                      </a:effectLst>
                      <a:latin typeface="汉仪粗简黑简" panose="00020600040101010101" charset="-122"/>
                      <a:ea typeface="汉仪粗简黑简" panose="00020600040101010101" charset="-122"/>
                    </a:rPr>
                    <a:t>监督文明，共同努力</a:t>
                  </a:r>
                </a:p>
              </p:txBody>
            </p:sp>
          </p:grpSp>
        </p:grpSp>
      </p:grpSp>
      <p:pic>
        <p:nvPicPr>
          <p:cNvPr id="58" name="图片 57" descr="JuApr7 [转换]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771525" y="3764282"/>
            <a:ext cx="1743075" cy="321627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637" h="4865">
                <a:moveTo>
                  <a:pt x="1081" y="0"/>
                </a:moveTo>
                <a:lnTo>
                  <a:pt x="2637" y="0"/>
                </a:lnTo>
                <a:lnTo>
                  <a:pt x="2637" y="4865"/>
                </a:lnTo>
                <a:lnTo>
                  <a:pt x="0" y="4865"/>
                </a:lnTo>
                <a:lnTo>
                  <a:pt x="0" y="2365"/>
                </a:lnTo>
                <a:lnTo>
                  <a:pt x="235" y="2074"/>
                </a:lnTo>
                <a:lnTo>
                  <a:pt x="460" y="1899"/>
                </a:lnTo>
                <a:lnTo>
                  <a:pt x="1035" y="1174"/>
                </a:lnTo>
                <a:lnTo>
                  <a:pt x="1060" y="749"/>
                </a:lnTo>
                <a:lnTo>
                  <a:pt x="1081" y="0"/>
                </a:lnTo>
                <a:close/>
              </a:path>
            </a:pathLst>
          </a:custGeom>
        </p:spPr>
      </p:pic>
      <p:sp>
        <p:nvSpPr>
          <p:cNvPr id="2" name="文本框 1"/>
          <p:cNvSpPr txBox="1"/>
          <p:nvPr/>
        </p:nvSpPr>
        <p:spPr>
          <a:xfrm>
            <a:off x="4201756" y="5779363"/>
            <a:ext cx="13182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D8B37E"/>
                </a:solidFill>
              </a:rPr>
              <a:t>https://www.ypppt.com/</a:t>
            </a:r>
            <a:endParaRPr lang="zh-CN" altLang="en-US" sz="800" dirty="0">
              <a:solidFill>
                <a:srgbClr val="D8B37E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6000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4" y="2818130"/>
            <a:ext cx="12204065" cy="4039870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5429885" y="384175"/>
            <a:ext cx="1332000" cy="1332000"/>
          </a:xfrm>
          <a:prstGeom prst="ellipse">
            <a:avLst/>
          </a:prstGeom>
          <a:gradFill>
            <a:gsLst>
              <a:gs pos="25000">
                <a:srgbClr val="FDD248"/>
              </a:gs>
              <a:gs pos="100000">
                <a:srgbClr val="F28C57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4" name="任意多边形 13"/>
          <p:cNvSpPr>
            <a:spLocks noChangeAspect="1"/>
          </p:cNvSpPr>
          <p:nvPr/>
        </p:nvSpPr>
        <p:spPr>
          <a:xfrm>
            <a:off x="1932491" y="438446"/>
            <a:ext cx="1962255" cy="561117"/>
          </a:xfrm>
          <a:custGeom>
            <a:avLst/>
            <a:gdLst>
              <a:gd name="connsiteX0" fmla="*/ 644 w 3090"/>
              <a:gd name="connsiteY0" fmla="*/ 548 h 883"/>
              <a:gd name="connsiteX1" fmla="*/ 731 w 3090"/>
              <a:gd name="connsiteY1" fmla="*/ 476 h 883"/>
              <a:gd name="connsiteX2" fmla="*/ 933 w 3090"/>
              <a:gd name="connsiteY2" fmla="*/ 71 h 883"/>
              <a:gd name="connsiteX3" fmla="*/ 1265 w 3090"/>
              <a:gd name="connsiteY3" fmla="*/ 14 h 883"/>
              <a:gd name="connsiteX4" fmla="*/ 1525 w 3090"/>
              <a:gd name="connsiteY4" fmla="*/ 158 h 883"/>
              <a:gd name="connsiteX5" fmla="*/ 1713 w 3090"/>
              <a:gd name="connsiteY5" fmla="*/ 259 h 883"/>
              <a:gd name="connsiteX6" fmla="*/ 2017 w 3090"/>
              <a:gd name="connsiteY6" fmla="*/ 216 h 883"/>
              <a:gd name="connsiteX7" fmla="*/ 2291 w 3090"/>
              <a:gd name="connsiteY7" fmla="*/ 245 h 883"/>
              <a:gd name="connsiteX8" fmla="*/ 2450 w 3090"/>
              <a:gd name="connsiteY8" fmla="*/ 404 h 883"/>
              <a:gd name="connsiteX9" fmla="*/ 2537 w 3090"/>
              <a:gd name="connsiteY9" fmla="*/ 534 h 883"/>
              <a:gd name="connsiteX10" fmla="*/ 2764 w 3090"/>
              <a:gd name="connsiteY10" fmla="*/ 523 h 883"/>
              <a:gd name="connsiteX11" fmla="*/ 2987 w 3090"/>
              <a:gd name="connsiteY11" fmla="*/ 581 h 883"/>
              <a:gd name="connsiteX12" fmla="*/ 3072 w 3090"/>
              <a:gd name="connsiteY12" fmla="*/ 642 h 883"/>
              <a:gd name="connsiteX13" fmla="*/ 3055 w 3090"/>
              <a:gd name="connsiteY13" fmla="*/ 768 h 883"/>
              <a:gd name="connsiteX14" fmla="*/ 2913 w 3090"/>
              <a:gd name="connsiteY14" fmla="*/ 821 h 883"/>
              <a:gd name="connsiteX15" fmla="*/ 2522 w 3090"/>
              <a:gd name="connsiteY15" fmla="*/ 837 h 883"/>
              <a:gd name="connsiteX16" fmla="*/ 268 w 3090"/>
              <a:gd name="connsiteY16" fmla="*/ 866 h 883"/>
              <a:gd name="connsiteX17" fmla="*/ 153 w 3090"/>
              <a:gd name="connsiteY17" fmla="*/ 591 h 883"/>
              <a:gd name="connsiteX18" fmla="*/ 644 w 3090"/>
              <a:gd name="connsiteY18" fmla="*/ 548 h 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90" h="884">
                <a:moveTo>
                  <a:pt x="644" y="548"/>
                </a:moveTo>
                <a:cubicBezTo>
                  <a:pt x="760" y="525"/>
                  <a:pt x="673" y="571"/>
                  <a:pt x="731" y="476"/>
                </a:cubicBezTo>
                <a:cubicBezTo>
                  <a:pt x="789" y="381"/>
                  <a:pt x="826" y="163"/>
                  <a:pt x="933" y="71"/>
                </a:cubicBezTo>
                <a:cubicBezTo>
                  <a:pt x="1040" y="-21"/>
                  <a:pt x="1147" y="-3"/>
                  <a:pt x="1265" y="14"/>
                </a:cubicBezTo>
                <a:cubicBezTo>
                  <a:pt x="1383" y="31"/>
                  <a:pt x="1435" y="109"/>
                  <a:pt x="1525" y="158"/>
                </a:cubicBezTo>
                <a:cubicBezTo>
                  <a:pt x="1615" y="207"/>
                  <a:pt x="1615" y="247"/>
                  <a:pt x="1713" y="259"/>
                </a:cubicBezTo>
                <a:cubicBezTo>
                  <a:pt x="1811" y="271"/>
                  <a:pt x="1901" y="219"/>
                  <a:pt x="2017" y="216"/>
                </a:cubicBezTo>
                <a:cubicBezTo>
                  <a:pt x="2133" y="213"/>
                  <a:pt x="2204" y="207"/>
                  <a:pt x="2291" y="245"/>
                </a:cubicBezTo>
                <a:cubicBezTo>
                  <a:pt x="2378" y="283"/>
                  <a:pt x="2401" y="346"/>
                  <a:pt x="2450" y="404"/>
                </a:cubicBezTo>
                <a:cubicBezTo>
                  <a:pt x="2499" y="462"/>
                  <a:pt x="2488" y="514"/>
                  <a:pt x="2537" y="534"/>
                </a:cubicBezTo>
                <a:cubicBezTo>
                  <a:pt x="2586" y="554"/>
                  <a:pt x="2706" y="526"/>
                  <a:pt x="2764" y="523"/>
                </a:cubicBezTo>
                <a:cubicBezTo>
                  <a:pt x="2822" y="520"/>
                  <a:pt x="2921" y="552"/>
                  <a:pt x="2987" y="581"/>
                </a:cubicBezTo>
                <a:cubicBezTo>
                  <a:pt x="3053" y="610"/>
                  <a:pt x="3034" y="596"/>
                  <a:pt x="3072" y="642"/>
                </a:cubicBezTo>
                <a:cubicBezTo>
                  <a:pt x="3110" y="688"/>
                  <a:pt x="3081" y="736"/>
                  <a:pt x="3055" y="768"/>
                </a:cubicBezTo>
                <a:cubicBezTo>
                  <a:pt x="3029" y="800"/>
                  <a:pt x="3011" y="804"/>
                  <a:pt x="2913" y="821"/>
                </a:cubicBezTo>
                <a:cubicBezTo>
                  <a:pt x="2815" y="838"/>
                  <a:pt x="3048" y="825"/>
                  <a:pt x="2522" y="837"/>
                </a:cubicBezTo>
                <a:cubicBezTo>
                  <a:pt x="1996" y="849"/>
                  <a:pt x="742" y="915"/>
                  <a:pt x="268" y="866"/>
                </a:cubicBezTo>
                <a:cubicBezTo>
                  <a:pt x="-206" y="817"/>
                  <a:pt x="78" y="655"/>
                  <a:pt x="153" y="591"/>
                </a:cubicBezTo>
                <a:cubicBezTo>
                  <a:pt x="228" y="527"/>
                  <a:pt x="528" y="571"/>
                  <a:pt x="644" y="5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6" name="任意多边形 15"/>
          <p:cNvSpPr>
            <a:spLocks noChangeAspect="1"/>
          </p:cNvSpPr>
          <p:nvPr/>
        </p:nvSpPr>
        <p:spPr>
          <a:xfrm>
            <a:off x="6217279" y="725036"/>
            <a:ext cx="2403236" cy="641052"/>
          </a:xfrm>
          <a:custGeom>
            <a:avLst/>
            <a:gdLst>
              <a:gd name="connsiteX0" fmla="*/ 27 w 3784"/>
              <a:gd name="connsiteY0" fmla="*/ 914 h 1009"/>
              <a:gd name="connsiteX1" fmla="*/ 160 w 3784"/>
              <a:gd name="connsiteY1" fmla="*/ 537 h 1009"/>
              <a:gd name="connsiteX2" fmla="*/ 531 w 3784"/>
              <a:gd name="connsiteY2" fmla="*/ 413 h 1009"/>
              <a:gd name="connsiteX3" fmla="*/ 955 w 3784"/>
              <a:gd name="connsiteY3" fmla="*/ 371 h 1009"/>
              <a:gd name="connsiteX4" fmla="*/ 1293 w 3784"/>
              <a:gd name="connsiteY4" fmla="*/ 95 h 1009"/>
              <a:gd name="connsiteX5" fmla="*/ 1696 w 3784"/>
              <a:gd name="connsiteY5" fmla="*/ 11 h 1009"/>
              <a:gd name="connsiteX6" fmla="*/ 1992 w 3784"/>
              <a:gd name="connsiteY6" fmla="*/ 265 h 1009"/>
              <a:gd name="connsiteX7" fmla="*/ 2437 w 3784"/>
              <a:gd name="connsiteY7" fmla="*/ 159 h 1009"/>
              <a:gd name="connsiteX8" fmla="*/ 2670 w 3784"/>
              <a:gd name="connsiteY8" fmla="*/ 392 h 1009"/>
              <a:gd name="connsiteX9" fmla="*/ 2988 w 3784"/>
              <a:gd name="connsiteY9" fmla="*/ 371 h 1009"/>
              <a:gd name="connsiteX10" fmla="*/ 3284 w 3784"/>
              <a:gd name="connsiteY10" fmla="*/ 477 h 1009"/>
              <a:gd name="connsiteX11" fmla="*/ 3432 w 3784"/>
              <a:gd name="connsiteY11" fmla="*/ 625 h 1009"/>
              <a:gd name="connsiteX12" fmla="*/ 3729 w 3784"/>
              <a:gd name="connsiteY12" fmla="*/ 773 h 1009"/>
              <a:gd name="connsiteX13" fmla="*/ 3687 w 3784"/>
              <a:gd name="connsiteY13" fmla="*/ 942 h 1009"/>
              <a:gd name="connsiteX14" fmla="*/ 2967 w 3784"/>
              <a:gd name="connsiteY14" fmla="*/ 1006 h 1009"/>
              <a:gd name="connsiteX15" fmla="*/ 625 w 3784"/>
              <a:gd name="connsiteY15" fmla="*/ 979 h 1009"/>
              <a:gd name="connsiteX16" fmla="*/ 27 w 3784"/>
              <a:gd name="connsiteY16" fmla="*/ 914 h 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785" h="1010">
                <a:moveTo>
                  <a:pt x="27" y="914"/>
                </a:moveTo>
                <a:cubicBezTo>
                  <a:pt x="-45" y="825"/>
                  <a:pt x="34" y="623"/>
                  <a:pt x="160" y="537"/>
                </a:cubicBezTo>
                <a:cubicBezTo>
                  <a:pt x="286" y="451"/>
                  <a:pt x="387" y="447"/>
                  <a:pt x="531" y="413"/>
                </a:cubicBezTo>
                <a:cubicBezTo>
                  <a:pt x="675" y="379"/>
                  <a:pt x="803" y="435"/>
                  <a:pt x="955" y="371"/>
                </a:cubicBezTo>
                <a:cubicBezTo>
                  <a:pt x="1107" y="307"/>
                  <a:pt x="1145" y="167"/>
                  <a:pt x="1293" y="95"/>
                </a:cubicBezTo>
                <a:cubicBezTo>
                  <a:pt x="1441" y="23"/>
                  <a:pt x="1556" y="-23"/>
                  <a:pt x="1696" y="11"/>
                </a:cubicBezTo>
                <a:cubicBezTo>
                  <a:pt x="1836" y="45"/>
                  <a:pt x="1844" y="235"/>
                  <a:pt x="1992" y="265"/>
                </a:cubicBezTo>
                <a:cubicBezTo>
                  <a:pt x="2140" y="295"/>
                  <a:pt x="2301" y="134"/>
                  <a:pt x="2437" y="159"/>
                </a:cubicBezTo>
                <a:cubicBezTo>
                  <a:pt x="2573" y="184"/>
                  <a:pt x="2560" y="350"/>
                  <a:pt x="2670" y="392"/>
                </a:cubicBezTo>
                <a:cubicBezTo>
                  <a:pt x="2780" y="434"/>
                  <a:pt x="2865" y="354"/>
                  <a:pt x="2988" y="371"/>
                </a:cubicBezTo>
                <a:cubicBezTo>
                  <a:pt x="3111" y="388"/>
                  <a:pt x="3195" y="426"/>
                  <a:pt x="3284" y="477"/>
                </a:cubicBezTo>
                <a:cubicBezTo>
                  <a:pt x="3373" y="528"/>
                  <a:pt x="3343" y="566"/>
                  <a:pt x="3432" y="625"/>
                </a:cubicBezTo>
                <a:cubicBezTo>
                  <a:pt x="3521" y="684"/>
                  <a:pt x="3678" y="710"/>
                  <a:pt x="3729" y="773"/>
                </a:cubicBezTo>
                <a:cubicBezTo>
                  <a:pt x="3780" y="836"/>
                  <a:pt x="3839" y="895"/>
                  <a:pt x="3687" y="942"/>
                </a:cubicBezTo>
                <a:cubicBezTo>
                  <a:pt x="3535" y="989"/>
                  <a:pt x="3585" y="997"/>
                  <a:pt x="2967" y="1006"/>
                </a:cubicBezTo>
                <a:cubicBezTo>
                  <a:pt x="2349" y="1015"/>
                  <a:pt x="1167" y="1004"/>
                  <a:pt x="625" y="979"/>
                </a:cubicBezTo>
                <a:cubicBezTo>
                  <a:pt x="83" y="954"/>
                  <a:pt x="113" y="1002"/>
                  <a:pt x="27" y="9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7" name="任意多边形 16"/>
          <p:cNvSpPr>
            <a:spLocks noChangeAspect="1"/>
          </p:cNvSpPr>
          <p:nvPr/>
        </p:nvSpPr>
        <p:spPr>
          <a:xfrm>
            <a:off x="8461375" y="1436370"/>
            <a:ext cx="1399540" cy="378460"/>
          </a:xfrm>
          <a:custGeom>
            <a:avLst/>
            <a:gdLst>
              <a:gd name="connisteX0" fmla="*/ 126417 w 1305982"/>
              <a:gd name="connsiteY0" fmla="*/ 199455 h 353419"/>
              <a:gd name="connisteX1" fmla="*/ 12752 w 1305982"/>
              <a:gd name="connsiteY1" fmla="*/ 237555 h 353419"/>
              <a:gd name="connisteX2" fmla="*/ 31167 w 1305982"/>
              <a:gd name="connsiteY2" fmla="*/ 332170 h 353419"/>
              <a:gd name="connisteX3" fmla="*/ 201982 w 1305982"/>
              <a:gd name="connsiteY3" fmla="*/ 351220 h 353419"/>
              <a:gd name="connisteX4" fmla="*/ 448362 w 1305982"/>
              <a:gd name="connsiteY4" fmla="*/ 351220 h 353419"/>
              <a:gd name="connisteX5" fmla="*/ 1130987 w 1305982"/>
              <a:gd name="connsiteY5" fmla="*/ 341695 h 353419"/>
              <a:gd name="connisteX6" fmla="*/ 1301167 w 1305982"/>
              <a:gd name="connsiteY6" fmla="*/ 294705 h 353419"/>
              <a:gd name="connisteX7" fmla="*/ 1225602 w 1305982"/>
              <a:gd name="connsiteY7" fmla="*/ 123890 h 353419"/>
              <a:gd name="connisteX8" fmla="*/ 1026847 w 1305982"/>
              <a:gd name="connsiteY8" fmla="*/ 114365 h 353419"/>
              <a:gd name="connisteX9" fmla="*/ 931597 w 1305982"/>
              <a:gd name="connsiteY9" fmla="*/ 48325 h 353419"/>
              <a:gd name="connisteX10" fmla="*/ 789357 w 1305982"/>
              <a:gd name="connsiteY10" fmla="*/ 700 h 353419"/>
              <a:gd name="connisteX11" fmla="*/ 656642 w 1305982"/>
              <a:gd name="connsiteY11" fmla="*/ 76265 h 353419"/>
              <a:gd name="connisteX12" fmla="*/ 505512 w 1305982"/>
              <a:gd name="connsiteY12" fmla="*/ 57850 h 353419"/>
              <a:gd name="connisteX13" fmla="*/ 391847 w 1305982"/>
              <a:gd name="connsiteY13" fmla="*/ 142940 h 353419"/>
              <a:gd name="connisteX14" fmla="*/ 259132 w 1305982"/>
              <a:gd name="connsiteY14" fmla="*/ 133415 h 353419"/>
              <a:gd name="connisteX15" fmla="*/ 126417 w 1305982"/>
              <a:gd name="connsiteY15" fmla="*/ 199455 h 353419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</a:cxnLst>
            <a:rect l="l" t="t" r="r" b="b"/>
            <a:pathLst>
              <a:path w="1305982" h="353420">
                <a:moveTo>
                  <a:pt x="126417" y="199455"/>
                </a:moveTo>
                <a:cubicBezTo>
                  <a:pt x="76887" y="220410"/>
                  <a:pt x="31802" y="210885"/>
                  <a:pt x="12752" y="237555"/>
                </a:cubicBezTo>
                <a:cubicBezTo>
                  <a:pt x="-6298" y="264225"/>
                  <a:pt x="-6933" y="309310"/>
                  <a:pt x="31167" y="332170"/>
                </a:cubicBezTo>
                <a:cubicBezTo>
                  <a:pt x="69267" y="355030"/>
                  <a:pt x="118797" y="347410"/>
                  <a:pt x="201982" y="351220"/>
                </a:cubicBezTo>
                <a:cubicBezTo>
                  <a:pt x="285167" y="355030"/>
                  <a:pt x="262307" y="353125"/>
                  <a:pt x="448362" y="351220"/>
                </a:cubicBezTo>
                <a:cubicBezTo>
                  <a:pt x="634417" y="349315"/>
                  <a:pt x="960172" y="353125"/>
                  <a:pt x="1130987" y="341695"/>
                </a:cubicBezTo>
                <a:cubicBezTo>
                  <a:pt x="1301802" y="330265"/>
                  <a:pt x="1282117" y="338520"/>
                  <a:pt x="1301167" y="294705"/>
                </a:cubicBezTo>
                <a:cubicBezTo>
                  <a:pt x="1320217" y="250890"/>
                  <a:pt x="1280212" y="160085"/>
                  <a:pt x="1225602" y="123890"/>
                </a:cubicBezTo>
                <a:cubicBezTo>
                  <a:pt x="1170992" y="87695"/>
                  <a:pt x="1085902" y="129605"/>
                  <a:pt x="1026847" y="114365"/>
                </a:cubicBezTo>
                <a:cubicBezTo>
                  <a:pt x="967792" y="99125"/>
                  <a:pt x="979222" y="71185"/>
                  <a:pt x="931597" y="48325"/>
                </a:cubicBezTo>
                <a:cubicBezTo>
                  <a:pt x="883972" y="25465"/>
                  <a:pt x="844602" y="-5015"/>
                  <a:pt x="789357" y="700"/>
                </a:cubicBezTo>
                <a:cubicBezTo>
                  <a:pt x="734112" y="6415"/>
                  <a:pt x="713157" y="64835"/>
                  <a:pt x="656642" y="76265"/>
                </a:cubicBezTo>
                <a:cubicBezTo>
                  <a:pt x="600127" y="87695"/>
                  <a:pt x="558217" y="44515"/>
                  <a:pt x="505512" y="57850"/>
                </a:cubicBezTo>
                <a:cubicBezTo>
                  <a:pt x="452807" y="71185"/>
                  <a:pt x="441377" y="127700"/>
                  <a:pt x="391847" y="142940"/>
                </a:cubicBezTo>
                <a:cubicBezTo>
                  <a:pt x="342317" y="158180"/>
                  <a:pt x="312472" y="121985"/>
                  <a:pt x="259132" y="133415"/>
                </a:cubicBezTo>
                <a:cubicBezTo>
                  <a:pt x="205792" y="144845"/>
                  <a:pt x="175947" y="178500"/>
                  <a:pt x="126417" y="1994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-12065" y="4412617"/>
            <a:ext cx="12216765" cy="2445385"/>
          </a:xfrm>
          <a:custGeom>
            <a:avLst/>
            <a:gdLst>
              <a:gd name="connsiteX0" fmla="*/ 460 w 23963"/>
              <a:gd name="connsiteY0" fmla="*/ 855 h 5781"/>
              <a:gd name="connsiteX1" fmla="*/ 2507 w 23963"/>
              <a:gd name="connsiteY1" fmla="*/ 702 h 5781"/>
              <a:gd name="connsiteX2" fmla="*/ 4955 w 23963"/>
              <a:gd name="connsiteY2" fmla="*/ 610 h 5781"/>
              <a:gd name="connsiteX3" fmla="*/ 8994 w 23963"/>
              <a:gd name="connsiteY3" fmla="*/ 702 h 5781"/>
              <a:gd name="connsiteX4" fmla="*/ 11350 w 23963"/>
              <a:gd name="connsiteY4" fmla="*/ 825 h 5781"/>
              <a:gd name="connsiteX5" fmla="*/ 13645 w 23963"/>
              <a:gd name="connsiteY5" fmla="*/ 641 h 5781"/>
              <a:gd name="connsiteX6" fmla="*/ 16490 w 23963"/>
              <a:gd name="connsiteY6" fmla="*/ 488 h 5781"/>
              <a:gd name="connsiteX7" fmla="*/ 19947 w 23963"/>
              <a:gd name="connsiteY7" fmla="*/ 427 h 5781"/>
              <a:gd name="connsiteX8" fmla="*/ 21569 w 23963"/>
              <a:gd name="connsiteY8" fmla="*/ 427 h 5781"/>
              <a:gd name="connsiteX9" fmla="*/ 21569 w 23963"/>
              <a:gd name="connsiteY9" fmla="*/ 427 h 5781"/>
              <a:gd name="connsiteX10" fmla="*/ 21997 w 23963"/>
              <a:gd name="connsiteY10" fmla="*/ 5231 h 5781"/>
              <a:gd name="connsiteX11" fmla="*/ 21997 w 23963"/>
              <a:gd name="connsiteY11" fmla="*/ 5231 h 5781"/>
              <a:gd name="connsiteX12" fmla="*/ 0 w 23963"/>
              <a:gd name="connsiteY12" fmla="*/ 5734 h 5781"/>
              <a:gd name="connsiteX13" fmla="*/ 92 w 23963"/>
              <a:gd name="connsiteY13" fmla="*/ 5781 h 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239" h="4283">
                <a:moveTo>
                  <a:pt x="0" y="347"/>
                </a:moveTo>
                <a:cubicBezTo>
                  <a:pt x="240" y="328"/>
                  <a:pt x="762" y="292"/>
                  <a:pt x="1047" y="278"/>
                </a:cubicBezTo>
                <a:cubicBezTo>
                  <a:pt x="1253" y="267"/>
                  <a:pt x="1490" y="251"/>
                  <a:pt x="1592" y="245"/>
                </a:cubicBezTo>
                <a:cubicBezTo>
                  <a:pt x="2070" y="212"/>
                  <a:pt x="2583" y="187"/>
                  <a:pt x="3453" y="188"/>
                </a:cubicBezTo>
                <a:cubicBezTo>
                  <a:pt x="5259" y="195"/>
                  <a:pt x="8039" y="279"/>
                  <a:pt x="8756" y="359"/>
                </a:cubicBezTo>
                <a:cubicBezTo>
                  <a:pt x="9033" y="385"/>
                  <a:pt x="9362" y="405"/>
                  <a:pt x="9680" y="404"/>
                </a:cubicBezTo>
                <a:cubicBezTo>
                  <a:pt x="10295" y="407"/>
                  <a:pt x="10763" y="355"/>
                  <a:pt x="11133" y="312"/>
                </a:cubicBezTo>
                <a:cubicBezTo>
                  <a:pt x="11402" y="281"/>
                  <a:pt x="11830" y="238"/>
                  <a:pt x="12191" y="216"/>
                </a:cubicBezTo>
                <a:cubicBezTo>
                  <a:pt x="12320" y="208"/>
                  <a:pt x="12512" y="195"/>
                  <a:pt x="12558" y="192"/>
                </a:cubicBezTo>
                <a:cubicBezTo>
                  <a:pt x="13694" y="95"/>
                  <a:pt x="16164" y="18"/>
                  <a:pt x="17898" y="11"/>
                </a:cubicBezTo>
                <a:cubicBezTo>
                  <a:pt x="18080" y="9"/>
                  <a:pt x="18351" y="6"/>
                  <a:pt x="18445" y="5"/>
                </a:cubicBezTo>
                <a:cubicBezTo>
                  <a:pt x="18779" y="1"/>
                  <a:pt x="19107" y="0"/>
                  <a:pt x="19239" y="0"/>
                </a:cubicBezTo>
                <a:lnTo>
                  <a:pt x="19239" y="4283"/>
                </a:lnTo>
                <a:lnTo>
                  <a:pt x="0" y="4283"/>
                </a:lnTo>
                <a:lnTo>
                  <a:pt x="0" y="347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pic>
        <p:nvPicPr>
          <p:cNvPr id="19" name="图片 18" descr="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0160" y="21590"/>
            <a:ext cx="3904615" cy="626364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149" h="9864">
                <a:moveTo>
                  <a:pt x="0" y="0"/>
                </a:moveTo>
                <a:lnTo>
                  <a:pt x="5420" y="0"/>
                </a:lnTo>
                <a:lnTo>
                  <a:pt x="5569" y="327"/>
                </a:lnTo>
                <a:lnTo>
                  <a:pt x="5735" y="2566"/>
                </a:lnTo>
                <a:lnTo>
                  <a:pt x="5444" y="3478"/>
                </a:lnTo>
                <a:lnTo>
                  <a:pt x="6149" y="4888"/>
                </a:lnTo>
                <a:lnTo>
                  <a:pt x="5320" y="5386"/>
                </a:lnTo>
                <a:lnTo>
                  <a:pt x="2583" y="4391"/>
                </a:lnTo>
                <a:lnTo>
                  <a:pt x="2501" y="7459"/>
                </a:lnTo>
                <a:lnTo>
                  <a:pt x="2293" y="9864"/>
                </a:lnTo>
                <a:lnTo>
                  <a:pt x="0" y="986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0" name="图片 19" descr="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395970" y="19687"/>
            <a:ext cx="3796031" cy="626554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978" h="9867">
                <a:moveTo>
                  <a:pt x="1247" y="0"/>
                </a:moveTo>
                <a:lnTo>
                  <a:pt x="5978" y="0"/>
                </a:lnTo>
                <a:lnTo>
                  <a:pt x="5978" y="9763"/>
                </a:lnTo>
                <a:lnTo>
                  <a:pt x="3731" y="9867"/>
                </a:lnTo>
                <a:lnTo>
                  <a:pt x="3524" y="8664"/>
                </a:lnTo>
                <a:lnTo>
                  <a:pt x="3773" y="4767"/>
                </a:lnTo>
                <a:lnTo>
                  <a:pt x="953" y="5223"/>
                </a:lnTo>
                <a:lnTo>
                  <a:pt x="0" y="4891"/>
                </a:lnTo>
                <a:lnTo>
                  <a:pt x="41" y="3896"/>
                </a:lnTo>
                <a:lnTo>
                  <a:pt x="331" y="3399"/>
                </a:lnTo>
                <a:lnTo>
                  <a:pt x="622" y="2279"/>
                </a:lnTo>
                <a:lnTo>
                  <a:pt x="912" y="1408"/>
                </a:lnTo>
                <a:lnTo>
                  <a:pt x="746" y="703"/>
                </a:lnTo>
                <a:lnTo>
                  <a:pt x="1247" y="0"/>
                </a:lnTo>
                <a:close/>
              </a:path>
            </a:pathLst>
          </a:custGeom>
        </p:spPr>
      </p:pic>
      <p:sp>
        <p:nvSpPr>
          <p:cNvPr id="25" name="任意多边形 24"/>
          <p:cNvSpPr>
            <a:spLocks noChangeAspect="1"/>
          </p:cNvSpPr>
          <p:nvPr/>
        </p:nvSpPr>
        <p:spPr>
          <a:xfrm>
            <a:off x="3567616" y="1190919"/>
            <a:ext cx="1800000" cy="514720"/>
          </a:xfrm>
          <a:custGeom>
            <a:avLst/>
            <a:gdLst>
              <a:gd name="connsiteX0" fmla="*/ 644 w 3090"/>
              <a:gd name="connsiteY0" fmla="*/ 548 h 883"/>
              <a:gd name="connsiteX1" fmla="*/ 731 w 3090"/>
              <a:gd name="connsiteY1" fmla="*/ 476 h 883"/>
              <a:gd name="connsiteX2" fmla="*/ 933 w 3090"/>
              <a:gd name="connsiteY2" fmla="*/ 71 h 883"/>
              <a:gd name="connsiteX3" fmla="*/ 1265 w 3090"/>
              <a:gd name="connsiteY3" fmla="*/ 14 h 883"/>
              <a:gd name="connsiteX4" fmla="*/ 1525 w 3090"/>
              <a:gd name="connsiteY4" fmla="*/ 158 h 883"/>
              <a:gd name="connsiteX5" fmla="*/ 1713 w 3090"/>
              <a:gd name="connsiteY5" fmla="*/ 259 h 883"/>
              <a:gd name="connsiteX6" fmla="*/ 2017 w 3090"/>
              <a:gd name="connsiteY6" fmla="*/ 216 h 883"/>
              <a:gd name="connsiteX7" fmla="*/ 2291 w 3090"/>
              <a:gd name="connsiteY7" fmla="*/ 245 h 883"/>
              <a:gd name="connsiteX8" fmla="*/ 2450 w 3090"/>
              <a:gd name="connsiteY8" fmla="*/ 404 h 883"/>
              <a:gd name="connsiteX9" fmla="*/ 2537 w 3090"/>
              <a:gd name="connsiteY9" fmla="*/ 534 h 883"/>
              <a:gd name="connsiteX10" fmla="*/ 2764 w 3090"/>
              <a:gd name="connsiteY10" fmla="*/ 523 h 883"/>
              <a:gd name="connsiteX11" fmla="*/ 2987 w 3090"/>
              <a:gd name="connsiteY11" fmla="*/ 581 h 883"/>
              <a:gd name="connsiteX12" fmla="*/ 3072 w 3090"/>
              <a:gd name="connsiteY12" fmla="*/ 642 h 883"/>
              <a:gd name="connsiteX13" fmla="*/ 3055 w 3090"/>
              <a:gd name="connsiteY13" fmla="*/ 768 h 883"/>
              <a:gd name="connsiteX14" fmla="*/ 2913 w 3090"/>
              <a:gd name="connsiteY14" fmla="*/ 821 h 883"/>
              <a:gd name="connsiteX15" fmla="*/ 2522 w 3090"/>
              <a:gd name="connsiteY15" fmla="*/ 837 h 883"/>
              <a:gd name="connsiteX16" fmla="*/ 268 w 3090"/>
              <a:gd name="connsiteY16" fmla="*/ 866 h 883"/>
              <a:gd name="connsiteX17" fmla="*/ 153 w 3090"/>
              <a:gd name="connsiteY17" fmla="*/ 591 h 883"/>
              <a:gd name="connsiteX18" fmla="*/ 644 w 3090"/>
              <a:gd name="connsiteY18" fmla="*/ 548 h 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90" h="884">
                <a:moveTo>
                  <a:pt x="644" y="548"/>
                </a:moveTo>
                <a:cubicBezTo>
                  <a:pt x="760" y="525"/>
                  <a:pt x="673" y="571"/>
                  <a:pt x="731" y="476"/>
                </a:cubicBezTo>
                <a:cubicBezTo>
                  <a:pt x="789" y="381"/>
                  <a:pt x="826" y="163"/>
                  <a:pt x="933" y="71"/>
                </a:cubicBezTo>
                <a:cubicBezTo>
                  <a:pt x="1040" y="-21"/>
                  <a:pt x="1147" y="-3"/>
                  <a:pt x="1265" y="14"/>
                </a:cubicBezTo>
                <a:cubicBezTo>
                  <a:pt x="1383" y="31"/>
                  <a:pt x="1435" y="109"/>
                  <a:pt x="1525" y="158"/>
                </a:cubicBezTo>
                <a:cubicBezTo>
                  <a:pt x="1615" y="207"/>
                  <a:pt x="1615" y="247"/>
                  <a:pt x="1713" y="259"/>
                </a:cubicBezTo>
                <a:cubicBezTo>
                  <a:pt x="1811" y="271"/>
                  <a:pt x="1901" y="219"/>
                  <a:pt x="2017" y="216"/>
                </a:cubicBezTo>
                <a:cubicBezTo>
                  <a:pt x="2133" y="213"/>
                  <a:pt x="2204" y="207"/>
                  <a:pt x="2291" y="245"/>
                </a:cubicBezTo>
                <a:cubicBezTo>
                  <a:pt x="2378" y="283"/>
                  <a:pt x="2401" y="346"/>
                  <a:pt x="2450" y="404"/>
                </a:cubicBezTo>
                <a:cubicBezTo>
                  <a:pt x="2499" y="462"/>
                  <a:pt x="2488" y="514"/>
                  <a:pt x="2537" y="534"/>
                </a:cubicBezTo>
                <a:cubicBezTo>
                  <a:pt x="2586" y="554"/>
                  <a:pt x="2706" y="526"/>
                  <a:pt x="2764" y="523"/>
                </a:cubicBezTo>
                <a:cubicBezTo>
                  <a:pt x="2822" y="520"/>
                  <a:pt x="2921" y="552"/>
                  <a:pt x="2987" y="581"/>
                </a:cubicBezTo>
                <a:cubicBezTo>
                  <a:pt x="3053" y="610"/>
                  <a:pt x="3034" y="596"/>
                  <a:pt x="3072" y="642"/>
                </a:cubicBezTo>
                <a:cubicBezTo>
                  <a:pt x="3110" y="688"/>
                  <a:pt x="3081" y="736"/>
                  <a:pt x="3055" y="768"/>
                </a:cubicBezTo>
                <a:cubicBezTo>
                  <a:pt x="3029" y="800"/>
                  <a:pt x="3011" y="804"/>
                  <a:pt x="2913" y="821"/>
                </a:cubicBezTo>
                <a:cubicBezTo>
                  <a:pt x="2815" y="838"/>
                  <a:pt x="3048" y="825"/>
                  <a:pt x="2522" y="837"/>
                </a:cubicBezTo>
                <a:cubicBezTo>
                  <a:pt x="1996" y="849"/>
                  <a:pt x="742" y="915"/>
                  <a:pt x="268" y="866"/>
                </a:cubicBezTo>
                <a:cubicBezTo>
                  <a:pt x="-206" y="817"/>
                  <a:pt x="78" y="655"/>
                  <a:pt x="153" y="591"/>
                </a:cubicBezTo>
                <a:cubicBezTo>
                  <a:pt x="228" y="527"/>
                  <a:pt x="528" y="571"/>
                  <a:pt x="644" y="5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738054" y="1996440"/>
            <a:ext cx="2715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400">
                <a:solidFill>
                  <a:srgbClr val="F28C57"/>
                </a:solidFill>
                <a:effectLst>
                  <a:outerShdw dist="38100" dir="2700000" algn="tl" rotWithShape="0">
                    <a:srgbClr val="FFD0C2">
                      <a:alpha val="100000"/>
                    </a:srgbClr>
                  </a:outerShdw>
                </a:effectLst>
                <a:latin typeface="汉仪雅酷黑W" panose="00020600040101010101" charset="-122"/>
                <a:ea typeface="汉仪雅酷黑W" panose="00020600040101010101" charset="-122"/>
                <a:cs typeface="汉仪雅酷黑W" panose="00020600040101010101" charset="-122"/>
              </a:rPr>
              <a:t>第一部分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3489960" y="3037842"/>
            <a:ext cx="5212080" cy="504331"/>
            <a:chOff x="6455" y="4784"/>
            <a:chExt cx="7564" cy="737"/>
          </a:xfrm>
        </p:grpSpPr>
        <p:grpSp>
          <p:nvGrpSpPr>
            <p:cNvPr id="36" name="组合 35"/>
            <p:cNvGrpSpPr/>
            <p:nvPr/>
          </p:nvGrpSpPr>
          <p:grpSpPr>
            <a:xfrm>
              <a:off x="6455" y="4963"/>
              <a:ext cx="1134" cy="378"/>
              <a:chOff x="5214" y="5103"/>
              <a:chExt cx="1134" cy="378"/>
            </a:xfrm>
            <a:effectLst>
              <a:outerShdw dist="38100" dir="2700000" algn="tl" rotWithShape="0">
                <a:srgbClr val="FFD0C2">
                  <a:alpha val="100000"/>
                </a:srgbClr>
              </a:outerShdw>
            </a:effectLst>
          </p:grpSpPr>
          <p:sp>
            <p:nvSpPr>
              <p:cNvPr id="29" name="等腰三角形 28"/>
              <p:cNvSpPr>
                <a:spLocks noChangeAspect="1"/>
              </p:cNvSpPr>
              <p:nvPr/>
            </p:nvSpPr>
            <p:spPr>
              <a:xfrm rot="5400000">
                <a:off x="5166" y="5151"/>
                <a:ext cx="378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0" name="等腰三角形 29"/>
              <p:cNvSpPr>
                <a:spLocks noChangeAspect="1"/>
              </p:cNvSpPr>
              <p:nvPr/>
            </p:nvSpPr>
            <p:spPr>
              <a:xfrm rot="5400000">
                <a:off x="5593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1" name="等腰三角形 30"/>
              <p:cNvSpPr>
                <a:spLocks noChangeAspect="1"/>
              </p:cNvSpPr>
              <p:nvPr/>
            </p:nvSpPr>
            <p:spPr>
              <a:xfrm rot="5400000">
                <a:off x="6019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>
              <a:off x="7868" y="4784"/>
              <a:ext cx="4738" cy="737"/>
              <a:chOff x="7867" y="4936"/>
              <a:chExt cx="4738" cy="737"/>
            </a:xfrm>
          </p:grpSpPr>
          <p:sp>
            <p:nvSpPr>
              <p:cNvPr id="33" name="圆角矩形 32"/>
              <p:cNvSpPr/>
              <p:nvPr/>
            </p:nvSpPr>
            <p:spPr>
              <a:xfrm>
                <a:off x="7867" y="4936"/>
                <a:ext cx="4738" cy="737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8002" y="4980"/>
                <a:ext cx="4469" cy="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rgbClr val="F28C57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文明城市创建小知识</a:t>
                </a:r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 flipH="1">
              <a:off x="12885" y="4963"/>
              <a:ext cx="1134" cy="378"/>
              <a:chOff x="5214" y="5103"/>
              <a:chExt cx="1134" cy="378"/>
            </a:xfrm>
            <a:effectLst>
              <a:outerShdw dist="38100" dir="2700000" algn="tl" rotWithShape="0">
                <a:srgbClr val="FFD0C2">
                  <a:alpha val="100000"/>
                </a:srgbClr>
              </a:outerShdw>
            </a:effectLst>
          </p:grpSpPr>
          <p:sp>
            <p:nvSpPr>
              <p:cNvPr id="38" name="等腰三角形 37"/>
              <p:cNvSpPr>
                <a:spLocks noChangeAspect="1"/>
              </p:cNvSpPr>
              <p:nvPr/>
            </p:nvSpPr>
            <p:spPr>
              <a:xfrm rot="5400000">
                <a:off x="5166" y="5151"/>
                <a:ext cx="378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9" name="等腰三角形 38"/>
              <p:cNvSpPr>
                <a:spLocks noChangeAspect="1"/>
              </p:cNvSpPr>
              <p:nvPr/>
            </p:nvSpPr>
            <p:spPr>
              <a:xfrm rot="5400000">
                <a:off x="5593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40" name="等腰三角形 39"/>
              <p:cNvSpPr>
                <a:spLocks noChangeAspect="1"/>
              </p:cNvSpPr>
              <p:nvPr/>
            </p:nvSpPr>
            <p:spPr>
              <a:xfrm rot="5400000">
                <a:off x="6019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</p:grpSp>
      <p:pic>
        <p:nvPicPr>
          <p:cNvPr id="3" name="图片 2" descr="/Users/weiqingqing/Desktop/JuApr7 [转换].pngJuApr7 [转换]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04340" y="3764280"/>
            <a:ext cx="1863091" cy="2368550"/>
          </a:xfrm>
          <a:prstGeom prst="rect">
            <a:avLst/>
          </a:prstGeom>
        </p:spPr>
      </p:pic>
      <p:pic>
        <p:nvPicPr>
          <p:cNvPr id="4" name="图片 3" descr="/Users/weiqingqing/Desktop/JuApr7 [转换].pngJuApr7 [转换]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383"/>
          <a:stretch>
            <a:fillRect/>
          </a:stretch>
        </p:blipFill>
        <p:spPr>
          <a:xfrm>
            <a:off x="4151631" y="4249422"/>
            <a:ext cx="1118235" cy="2421255"/>
          </a:xfrm>
          <a:prstGeom prst="rect">
            <a:avLst/>
          </a:prstGeom>
        </p:spPr>
      </p:pic>
      <p:pic>
        <p:nvPicPr>
          <p:cNvPr id="5" name="图片 4" descr="/Users/weiqingqing/Desktop/JuApr7 [转换].pngJuApr7 [转换]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739892" y="4272915"/>
            <a:ext cx="1962785" cy="2373630"/>
          </a:xfrm>
          <a:prstGeom prst="rect">
            <a:avLst/>
          </a:prstGeom>
        </p:spPr>
      </p:pic>
      <p:pic>
        <p:nvPicPr>
          <p:cNvPr id="6" name="图片 5" descr="/Users/weiqingqing/Desktop/JuApr7 [转换].pngJuApr7 [转换]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8237" b="-3556"/>
          <a:stretch>
            <a:fillRect/>
          </a:stretch>
        </p:blipFill>
        <p:spPr>
          <a:xfrm>
            <a:off x="9314815" y="4187192"/>
            <a:ext cx="1507491" cy="244538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5683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4" y="2818130"/>
            <a:ext cx="12204065" cy="4039870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-12065" y="4412617"/>
            <a:ext cx="12216765" cy="2445385"/>
          </a:xfrm>
          <a:custGeom>
            <a:avLst/>
            <a:gdLst>
              <a:gd name="connsiteX0" fmla="*/ 460 w 23963"/>
              <a:gd name="connsiteY0" fmla="*/ 855 h 5781"/>
              <a:gd name="connsiteX1" fmla="*/ 2507 w 23963"/>
              <a:gd name="connsiteY1" fmla="*/ 702 h 5781"/>
              <a:gd name="connsiteX2" fmla="*/ 4955 w 23963"/>
              <a:gd name="connsiteY2" fmla="*/ 610 h 5781"/>
              <a:gd name="connsiteX3" fmla="*/ 8994 w 23963"/>
              <a:gd name="connsiteY3" fmla="*/ 702 h 5781"/>
              <a:gd name="connsiteX4" fmla="*/ 11350 w 23963"/>
              <a:gd name="connsiteY4" fmla="*/ 825 h 5781"/>
              <a:gd name="connsiteX5" fmla="*/ 13645 w 23963"/>
              <a:gd name="connsiteY5" fmla="*/ 641 h 5781"/>
              <a:gd name="connsiteX6" fmla="*/ 16490 w 23963"/>
              <a:gd name="connsiteY6" fmla="*/ 488 h 5781"/>
              <a:gd name="connsiteX7" fmla="*/ 19947 w 23963"/>
              <a:gd name="connsiteY7" fmla="*/ 427 h 5781"/>
              <a:gd name="connsiteX8" fmla="*/ 21569 w 23963"/>
              <a:gd name="connsiteY8" fmla="*/ 427 h 5781"/>
              <a:gd name="connsiteX9" fmla="*/ 21569 w 23963"/>
              <a:gd name="connsiteY9" fmla="*/ 427 h 5781"/>
              <a:gd name="connsiteX10" fmla="*/ 21997 w 23963"/>
              <a:gd name="connsiteY10" fmla="*/ 5231 h 5781"/>
              <a:gd name="connsiteX11" fmla="*/ 21997 w 23963"/>
              <a:gd name="connsiteY11" fmla="*/ 5231 h 5781"/>
              <a:gd name="connsiteX12" fmla="*/ 0 w 23963"/>
              <a:gd name="connsiteY12" fmla="*/ 5734 h 5781"/>
              <a:gd name="connsiteX13" fmla="*/ 92 w 23963"/>
              <a:gd name="connsiteY13" fmla="*/ 5781 h 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239" h="4283">
                <a:moveTo>
                  <a:pt x="0" y="347"/>
                </a:moveTo>
                <a:cubicBezTo>
                  <a:pt x="240" y="328"/>
                  <a:pt x="762" y="292"/>
                  <a:pt x="1047" y="278"/>
                </a:cubicBezTo>
                <a:cubicBezTo>
                  <a:pt x="1253" y="267"/>
                  <a:pt x="1490" y="251"/>
                  <a:pt x="1592" y="245"/>
                </a:cubicBezTo>
                <a:cubicBezTo>
                  <a:pt x="2070" y="212"/>
                  <a:pt x="2583" y="187"/>
                  <a:pt x="3453" y="188"/>
                </a:cubicBezTo>
                <a:cubicBezTo>
                  <a:pt x="5259" y="195"/>
                  <a:pt x="8039" y="279"/>
                  <a:pt x="8756" y="359"/>
                </a:cubicBezTo>
                <a:cubicBezTo>
                  <a:pt x="9033" y="385"/>
                  <a:pt x="9362" y="405"/>
                  <a:pt x="9680" y="404"/>
                </a:cubicBezTo>
                <a:cubicBezTo>
                  <a:pt x="10295" y="407"/>
                  <a:pt x="10763" y="355"/>
                  <a:pt x="11133" y="312"/>
                </a:cubicBezTo>
                <a:cubicBezTo>
                  <a:pt x="11402" y="281"/>
                  <a:pt x="11830" y="238"/>
                  <a:pt x="12191" y="216"/>
                </a:cubicBezTo>
                <a:cubicBezTo>
                  <a:pt x="12320" y="208"/>
                  <a:pt x="12512" y="195"/>
                  <a:pt x="12558" y="192"/>
                </a:cubicBezTo>
                <a:cubicBezTo>
                  <a:pt x="13694" y="95"/>
                  <a:pt x="16164" y="18"/>
                  <a:pt x="17898" y="11"/>
                </a:cubicBezTo>
                <a:cubicBezTo>
                  <a:pt x="18080" y="9"/>
                  <a:pt x="18351" y="6"/>
                  <a:pt x="18445" y="5"/>
                </a:cubicBezTo>
                <a:cubicBezTo>
                  <a:pt x="18779" y="1"/>
                  <a:pt x="19107" y="0"/>
                  <a:pt x="19239" y="0"/>
                </a:cubicBezTo>
                <a:lnTo>
                  <a:pt x="19239" y="4283"/>
                </a:lnTo>
                <a:lnTo>
                  <a:pt x="0" y="4283"/>
                </a:lnTo>
                <a:lnTo>
                  <a:pt x="0" y="347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9566" y="329565"/>
            <a:ext cx="11532871" cy="61988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762694" y="513715"/>
            <a:ext cx="4666615" cy="492760"/>
            <a:chOff x="5907" y="809"/>
            <a:chExt cx="7349" cy="776"/>
          </a:xfrm>
        </p:grpSpPr>
        <p:sp>
          <p:nvSpPr>
            <p:cNvPr id="5" name="文本框 4"/>
            <p:cNvSpPr txBox="1"/>
            <p:nvPr/>
          </p:nvSpPr>
          <p:spPr>
            <a:xfrm>
              <a:off x="7001" y="809"/>
              <a:ext cx="5161" cy="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文明城市创建小知识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5907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29" name="等腰三角形 2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0" name="等腰三角形 2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1" name="等腰三角形 30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 flipH="1">
              <a:off x="12164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9" name="等腰三角形 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0" name="等腰三角形 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3" name="等腰三角形 12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</p:grpSp>
      <p:grpSp>
        <p:nvGrpSpPr>
          <p:cNvPr id="35" name="组合 34"/>
          <p:cNvGrpSpPr/>
          <p:nvPr/>
        </p:nvGrpSpPr>
        <p:grpSpPr>
          <a:xfrm>
            <a:off x="1503046" y="1980565"/>
            <a:ext cx="9187180" cy="3255645"/>
            <a:chOff x="2367" y="3119"/>
            <a:chExt cx="14468" cy="5127"/>
          </a:xfrm>
        </p:grpSpPr>
        <p:grpSp>
          <p:nvGrpSpPr>
            <p:cNvPr id="17" name="组合 16"/>
            <p:cNvGrpSpPr/>
            <p:nvPr/>
          </p:nvGrpSpPr>
          <p:grpSpPr>
            <a:xfrm>
              <a:off x="6906" y="3799"/>
              <a:ext cx="5389" cy="3764"/>
              <a:chOff x="6646" y="3308"/>
              <a:chExt cx="5909" cy="4185"/>
            </a:xfrm>
          </p:grpSpPr>
          <p:pic>
            <p:nvPicPr>
              <p:cNvPr id="15" name="图片 14" descr="JuApr3 [转换]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646" y="3308"/>
                <a:ext cx="5909" cy="4185"/>
              </a:xfrm>
              <a:prstGeom prst="rect">
                <a:avLst/>
              </a:prstGeom>
            </p:spPr>
          </p:pic>
          <p:sp>
            <p:nvSpPr>
              <p:cNvPr id="16" name="文本框 15"/>
              <p:cNvSpPr txBox="1"/>
              <p:nvPr/>
            </p:nvSpPr>
            <p:spPr>
              <a:xfrm>
                <a:off x="8811" y="6789"/>
                <a:ext cx="1778" cy="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600">
                    <a:solidFill>
                      <a:srgbClr val="0E3F2A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文明城市</a:t>
                </a: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2367" y="3119"/>
              <a:ext cx="14468" cy="5127"/>
              <a:chOff x="2410" y="3119"/>
              <a:chExt cx="14468" cy="5127"/>
            </a:xfrm>
          </p:grpSpPr>
          <p:grpSp>
            <p:nvGrpSpPr>
              <p:cNvPr id="32" name="组合 31"/>
              <p:cNvGrpSpPr/>
              <p:nvPr/>
            </p:nvGrpSpPr>
            <p:grpSpPr>
              <a:xfrm>
                <a:off x="2410" y="3119"/>
                <a:ext cx="4366" cy="5127"/>
                <a:chOff x="2410" y="3119"/>
                <a:chExt cx="4479" cy="5127"/>
              </a:xfrm>
            </p:grpSpPr>
            <p:grpSp>
              <p:nvGrpSpPr>
                <p:cNvPr id="20" name="组合 19"/>
                <p:cNvGrpSpPr/>
                <p:nvPr/>
              </p:nvGrpSpPr>
              <p:grpSpPr>
                <a:xfrm>
                  <a:off x="2638" y="3119"/>
                  <a:ext cx="4025" cy="680"/>
                  <a:chOff x="2590" y="3119"/>
                  <a:chExt cx="4025" cy="680"/>
                </a:xfrm>
              </p:grpSpPr>
              <p:sp>
                <p:nvSpPr>
                  <p:cNvPr id="18" name="矩形 17"/>
                  <p:cNvSpPr/>
                  <p:nvPr/>
                </p:nvSpPr>
                <p:spPr>
                  <a:xfrm>
                    <a:off x="2590" y="3119"/>
                    <a:ext cx="4025" cy="680"/>
                  </a:xfrm>
                  <a:prstGeom prst="rect">
                    <a:avLst/>
                  </a:prstGeom>
                  <a:solidFill>
                    <a:srgbClr val="52BFC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a typeface="汉仪中简黑简" panose="00020600040101010101" charset="-122"/>
                    </a:endParaRPr>
                  </a:p>
                </p:txBody>
              </p:sp>
              <p:sp>
                <p:nvSpPr>
                  <p:cNvPr id="19" name="文本框 18"/>
                  <p:cNvSpPr txBox="1"/>
                  <p:nvPr/>
                </p:nvSpPr>
                <p:spPr>
                  <a:xfrm>
                    <a:off x="2694" y="3169"/>
                    <a:ext cx="3818" cy="58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zh-CN" altLang="en-US" dirty="0">
                        <a:solidFill>
                          <a:schemeClr val="bg1"/>
                        </a:solidFill>
                        <a:latin typeface="汉仪粗简黑简" panose="00020600040101010101" charset="-122"/>
                        <a:ea typeface="汉仪粗简黑简" panose="00020600040101010101" charset="-122"/>
                      </a:rPr>
                      <a:t>什么是全国文明城市？</a:t>
                    </a:r>
                  </a:p>
                </p:txBody>
              </p:sp>
            </p:grpSp>
            <p:sp>
              <p:nvSpPr>
                <p:cNvPr id="21" name="文本框 20"/>
                <p:cNvSpPr txBox="1"/>
                <p:nvPr/>
              </p:nvSpPr>
              <p:spPr>
                <a:xfrm>
                  <a:off x="2410" y="4029"/>
                  <a:ext cx="4479" cy="42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fontAlgn="auto">
                    <a:lnSpc>
                      <a:spcPct val="150000"/>
                    </a:lnSpc>
                  </a:pPr>
                  <a:r>
                    <a: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中简黑简" panose="00020600040101010101" charset="-122"/>
                      <a:ea typeface="汉仪中简黑简" panose="00020600040101010101" charset="-122"/>
                    </a:rPr>
                    <a:t>全国文明城市是高举中国特色社会主义伟大旗帜，物质文明和精神文明协调发展，市民文明素质和城市文明程度明显提高，信仰坚定、崇德向善、文化厚重、和谐宜居、人民满意的城市。</a:t>
                  </a:r>
                </a:p>
              </p:txBody>
            </p:sp>
          </p:grpSp>
          <p:grpSp>
            <p:nvGrpSpPr>
              <p:cNvPr id="28" name="组合 27"/>
              <p:cNvGrpSpPr/>
              <p:nvPr/>
            </p:nvGrpSpPr>
            <p:grpSpPr>
              <a:xfrm>
                <a:off x="12513" y="3119"/>
                <a:ext cx="4365" cy="5127"/>
                <a:chOff x="12493" y="3119"/>
                <a:chExt cx="4479" cy="5127"/>
              </a:xfrm>
            </p:grpSpPr>
            <p:grpSp>
              <p:nvGrpSpPr>
                <p:cNvPr id="24" name="组合 23"/>
                <p:cNvGrpSpPr/>
                <p:nvPr/>
              </p:nvGrpSpPr>
              <p:grpSpPr>
                <a:xfrm>
                  <a:off x="12721" y="3119"/>
                  <a:ext cx="4025" cy="680"/>
                  <a:chOff x="2590" y="3119"/>
                  <a:chExt cx="4025" cy="680"/>
                </a:xfrm>
              </p:grpSpPr>
              <p:sp>
                <p:nvSpPr>
                  <p:cNvPr id="25" name="矩形 24"/>
                  <p:cNvSpPr/>
                  <p:nvPr/>
                </p:nvSpPr>
                <p:spPr>
                  <a:xfrm>
                    <a:off x="2590" y="3119"/>
                    <a:ext cx="4025" cy="680"/>
                  </a:xfrm>
                  <a:prstGeom prst="rect">
                    <a:avLst/>
                  </a:prstGeom>
                  <a:solidFill>
                    <a:srgbClr val="52BFC7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a typeface="汉仪中简黑简" panose="00020600040101010101" charset="-122"/>
                    </a:endParaRPr>
                  </a:p>
                </p:txBody>
              </p:sp>
              <p:sp>
                <p:nvSpPr>
                  <p:cNvPr id="26" name="文本框 25"/>
                  <p:cNvSpPr txBox="1"/>
                  <p:nvPr/>
                </p:nvSpPr>
                <p:spPr>
                  <a:xfrm>
                    <a:off x="2694" y="3169"/>
                    <a:ext cx="3818" cy="58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zh-CN" altLang="en-US" dirty="0">
                        <a:solidFill>
                          <a:schemeClr val="bg1"/>
                        </a:solidFill>
                        <a:latin typeface="汉仪粗简黑简" panose="00020600040101010101" charset="-122"/>
                        <a:ea typeface="汉仪粗简黑简" panose="00020600040101010101" charset="-122"/>
                      </a:rPr>
                      <a:t>创建文明城市的目的</a:t>
                    </a:r>
                  </a:p>
                </p:txBody>
              </p:sp>
            </p:grpSp>
            <p:sp>
              <p:nvSpPr>
                <p:cNvPr id="27" name="文本框 26"/>
                <p:cNvSpPr txBox="1"/>
                <p:nvPr/>
              </p:nvSpPr>
              <p:spPr>
                <a:xfrm>
                  <a:off x="12493" y="4029"/>
                  <a:ext cx="4479" cy="42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fontAlgn="auto">
                    <a:lnSpc>
                      <a:spcPct val="150000"/>
                    </a:lnSpc>
                  </a:pPr>
                  <a:r>
                    <a: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中简黑简" panose="00020600040101010101" charset="-122"/>
                      <a:ea typeface="汉仪中简黑简" panose="00020600040101010101" charset="-122"/>
                    </a:rPr>
                    <a:t>创建全国文明城市的目的是提高城市文明程度，提高市民文明素质，提高市民幸福指数，万众一心整治环境，保护生态环境，坚持可持续发展的观念，打造有温度的幸福城市。</a:t>
                  </a:r>
                </a:p>
              </p:txBody>
            </p:sp>
          </p:grpSp>
        </p:grp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5683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4" y="2818130"/>
            <a:ext cx="12204065" cy="4039870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-12065" y="4412617"/>
            <a:ext cx="12216765" cy="2445385"/>
          </a:xfrm>
          <a:custGeom>
            <a:avLst/>
            <a:gdLst>
              <a:gd name="connsiteX0" fmla="*/ 460 w 23963"/>
              <a:gd name="connsiteY0" fmla="*/ 855 h 5781"/>
              <a:gd name="connsiteX1" fmla="*/ 2507 w 23963"/>
              <a:gd name="connsiteY1" fmla="*/ 702 h 5781"/>
              <a:gd name="connsiteX2" fmla="*/ 4955 w 23963"/>
              <a:gd name="connsiteY2" fmla="*/ 610 h 5781"/>
              <a:gd name="connsiteX3" fmla="*/ 8994 w 23963"/>
              <a:gd name="connsiteY3" fmla="*/ 702 h 5781"/>
              <a:gd name="connsiteX4" fmla="*/ 11350 w 23963"/>
              <a:gd name="connsiteY4" fmla="*/ 825 h 5781"/>
              <a:gd name="connsiteX5" fmla="*/ 13645 w 23963"/>
              <a:gd name="connsiteY5" fmla="*/ 641 h 5781"/>
              <a:gd name="connsiteX6" fmla="*/ 16490 w 23963"/>
              <a:gd name="connsiteY6" fmla="*/ 488 h 5781"/>
              <a:gd name="connsiteX7" fmla="*/ 19947 w 23963"/>
              <a:gd name="connsiteY7" fmla="*/ 427 h 5781"/>
              <a:gd name="connsiteX8" fmla="*/ 21569 w 23963"/>
              <a:gd name="connsiteY8" fmla="*/ 427 h 5781"/>
              <a:gd name="connsiteX9" fmla="*/ 21569 w 23963"/>
              <a:gd name="connsiteY9" fmla="*/ 427 h 5781"/>
              <a:gd name="connsiteX10" fmla="*/ 21997 w 23963"/>
              <a:gd name="connsiteY10" fmla="*/ 5231 h 5781"/>
              <a:gd name="connsiteX11" fmla="*/ 21997 w 23963"/>
              <a:gd name="connsiteY11" fmla="*/ 5231 h 5781"/>
              <a:gd name="connsiteX12" fmla="*/ 0 w 23963"/>
              <a:gd name="connsiteY12" fmla="*/ 5734 h 5781"/>
              <a:gd name="connsiteX13" fmla="*/ 92 w 23963"/>
              <a:gd name="connsiteY13" fmla="*/ 5781 h 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239" h="4283">
                <a:moveTo>
                  <a:pt x="0" y="347"/>
                </a:moveTo>
                <a:cubicBezTo>
                  <a:pt x="240" y="328"/>
                  <a:pt x="762" y="292"/>
                  <a:pt x="1047" y="278"/>
                </a:cubicBezTo>
                <a:cubicBezTo>
                  <a:pt x="1253" y="267"/>
                  <a:pt x="1490" y="251"/>
                  <a:pt x="1592" y="245"/>
                </a:cubicBezTo>
                <a:cubicBezTo>
                  <a:pt x="2070" y="212"/>
                  <a:pt x="2583" y="187"/>
                  <a:pt x="3453" y="188"/>
                </a:cubicBezTo>
                <a:cubicBezTo>
                  <a:pt x="5259" y="195"/>
                  <a:pt x="8039" y="279"/>
                  <a:pt x="8756" y="359"/>
                </a:cubicBezTo>
                <a:cubicBezTo>
                  <a:pt x="9033" y="385"/>
                  <a:pt x="9362" y="405"/>
                  <a:pt x="9680" y="404"/>
                </a:cubicBezTo>
                <a:cubicBezTo>
                  <a:pt x="10295" y="407"/>
                  <a:pt x="10763" y="355"/>
                  <a:pt x="11133" y="312"/>
                </a:cubicBezTo>
                <a:cubicBezTo>
                  <a:pt x="11402" y="281"/>
                  <a:pt x="11830" y="238"/>
                  <a:pt x="12191" y="216"/>
                </a:cubicBezTo>
                <a:cubicBezTo>
                  <a:pt x="12320" y="208"/>
                  <a:pt x="12512" y="195"/>
                  <a:pt x="12558" y="192"/>
                </a:cubicBezTo>
                <a:cubicBezTo>
                  <a:pt x="13694" y="95"/>
                  <a:pt x="16164" y="18"/>
                  <a:pt x="17898" y="11"/>
                </a:cubicBezTo>
                <a:cubicBezTo>
                  <a:pt x="18080" y="9"/>
                  <a:pt x="18351" y="6"/>
                  <a:pt x="18445" y="5"/>
                </a:cubicBezTo>
                <a:cubicBezTo>
                  <a:pt x="18779" y="1"/>
                  <a:pt x="19107" y="0"/>
                  <a:pt x="19239" y="0"/>
                </a:cubicBezTo>
                <a:lnTo>
                  <a:pt x="19239" y="4283"/>
                </a:lnTo>
                <a:lnTo>
                  <a:pt x="0" y="4283"/>
                </a:lnTo>
                <a:lnTo>
                  <a:pt x="0" y="347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30201" y="329565"/>
            <a:ext cx="11532871" cy="61988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762694" y="513715"/>
            <a:ext cx="4666615" cy="492760"/>
            <a:chOff x="5907" y="809"/>
            <a:chExt cx="7349" cy="776"/>
          </a:xfrm>
        </p:grpSpPr>
        <p:sp>
          <p:nvSpPr>
            <p:cNvPr id="5" name="文本框 4"/>
            <p:cNvSpPr txBox="1"/>
            <p:nvPr/>
          </p:nvSpPr>
          <p:spPr>
            <a:xfrm>
              <a:off x="7001" y="809"/>
              <a:ext cx="5161" cy="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文明城市创建小知识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5907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29" name="等腰三角形 2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0" name="等腰三角形 2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1" name="等腰三角形 30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 flipH="1">
              <a:off x="12164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9" name="等腰三角形 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0" name="等腰三角形 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3" name="等腰三角形 12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</p:grpSp>
      <p:grpSp>
        <p:nvGrpSpPr>
          <p:cNvPr id="36" name="组合 35"/>
          <p:cNvGrpSpPr/>
          <p:nvPr/>
        </p:nvGrpSpPr>
        <p:grpSpPr>
          <a:xfrm>
            <a:off x="1873886" y="2060576"/>
            <a:ext cx="8630285" cy="3371850"/>
            <a:chOff x="2951" y="3120"/>
            <a:chExt cx="13591" cy="5310"/>
          </a:xfrm>
        </p:grpSpPr>
        <p:grpSp>
          <p:nvGrpSpPr>
            <p:cNvPr id="3" name="组合 2"/>
            <p:cNvGrpSpPr/>
            <p:nvPr/>
          </p:nvGrpSpPr>
          <p:grpSpPr>
            <a:xfrm>
              <a:off x="4048" y="3120"/>
              <a:ext cx="11103" cy="794"/>
              <a:chOff x="2588" y="3119"/>
              <a:chExt cx="3924" cy="680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2588" y="3119"/>
                <a:ext cx="3924" cy="680"/>
              </a:xfrm>
              <a:prstGeom prst="rect">
                <a:avLst/>
              </a:prstGeom>
              <a:solidFill>
                <a:srgbClr val="52BFC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2689" y="3220"/>
                <a:ext cx="3722" cy="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dirty="0">
                    <a:solidFill>
                      <a:schemeClr val="bg1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创建全国文明城市的理念和总目标是什么？</a:t>
                </a:r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>
              <a:off x="2951" y="4346"/>
              <a:ext cx="13591" cy="4084"/>
              <a:chOff x="3076" y="4246"/>
              <a:chExt cx="13591" cy="4084"/>
            </a:xfrm>
          </p:grpSpPr>
          <p:pic>
            <p:nvPicPr>
              <p:cNvPr id="15" name="图片 14" descr="JuApr1 [转换]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076" y="4246"/>
                <a:ext cx="4623" cy="4085"/>
              </a:xfrm>
              <a:prstGeom prst="rect">
                <a:avLst/>
              </a:prstGeom>
            </p:spPr>
          </p:pic>
          <p:grpSp>
            <p:nvGrpSpPr>
              <p:cNvPr id="34" name="组合 33"/>
              <p:cNvGrpSpPr/>
              <p:nvPr/>
            </p:nvGrpSpPr>
            <p:grpSpPr>
              <a:xfrm>
                <a:off x="8293" y="4594"/>
                <a:ext cx="8375" cy="3388"/>
                <a:chOff x="8293" y="4594"/>
                <a:chExt cx="8375" cy="3388"/>
              </a:xfrm>
            </p:grpSpPr>
            <p:cxnSp>
              <p:nvCxnSpPr>
                <p:cNvPr id="25" name="直接连接符 24"/>
                <p:cNvCxnSpPr/>
                <p:nvPr/>
              </p:nvCxnSpPr>
              <p:spPr>
                <a:xfrm>
                  <a:off x="9748" y="6185"/>
                  <a:ext cx="6576" cy="0"/>
                </a:xfrm>
                <a:prstGeom prst="line">
                  <a:avLst/>
                </a:prstGeom>
                <a:ln w="19050" cmpd="sng">
                  <a:solidFill>
                    <a:schemeClr val="bg1">
                      <a:lumMod val="75000"/>
                    </a:schemeClr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8" name="组合 27"/>
                <p:cNvGrpSpPr/>
                <p:nvPr/>
              </p:nvGrpSpPr>
              <p:grpSpPr>
                <a:xfrm>
                  <a:off x="8328" y="4594"/>
                  <a:ext cx="8340" cy="1247"/>
                  <a:chOff x="8031" y="4524"/>
                  <a:chExt cx="8340" cy="1247"/>
                </a:xfrm>
              </p:grpSpPr>
              <p:grpSp>
                <p:nvGrpSpPr>
                  <p:cNvPr id="21" name="组合 20"/>
                  <p:cNvGrpSpPr/>
                  <p:nvPr/>
                </p:nvGrpSpPr>
                <p:grpSpPr>
                  <a:xfrm>
                    <a:off x="8031" y="4524"/>
                    <a:ext cx="1247" cy="1247"/>
                    <a:chOff x="8031" y="4557"/>
                    <a:chExt cx="1247" cy="1247"/>
                  </a:xfrm>
                </p:grpSpPr>
                <p:sp>
                  <p:nvSpPr>
                    <p:cNvPr id="17" name="椭圆 16"/>
                    <p:cNvSpPr/>
                    <p:nvPr/>
                  </p:nvSpPr>
                  <p:spPr>
                    <a:xfrm>
                      <a:off x="8031" y="4557"/>
                      <a:ext cx="1247" cy="1247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rgbClr val="52BFC7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>
                        <a:ea typeface="汉仪中简黑简" panose="00020600040101010101" charset="-122"/>
                      </a:endParaRPr>
                    </a:p>
                  </p:txBody>
                </p:sp>
                <p:sp>
                  <p:nvSpPr>
                    <p:cNvPr id="20" name="文本框 19"/>
                    <p:cNvSpPr txBox="1"/>
                    <p:nvPr/>
                  </p:nvSpPr>
                  <p:spPr>
                    <a:xfrm>
                      <a:off x="8051" y="4897"/>
                      <a:ext cx="1220" cy="58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zh-CN" altLang="en-US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汉仪粗简黑简" panose="00020600040101010101" charset="-122"/>
                          <a:ea typeface="汉仪粗简黑简" panose="00020600040101010101" charset="-122"/>
                        </a:rPr>
                        <a:t>理念</a:t>
                      </a:r>
                    </a:p>
                  </p:txBody>
                </p:sp>
              </p:grpSp>
              <p:sp>
                <p:nvSpPr>
                  <p:cNvPr id="26" name="文本框 25"/>
                  <p:cNvSpPr txBox="1"/>
                  <p:nvPr/>
                </p:nvSpPr>
                <p:spPr>
                  <a:xfrm>
                    <a:off x="9491" y="4857"/>
                    <a:ext cx="6880" cy="58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zh-CN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汉仪中简黑简" panose="00020600040101010101" charset="-122"/>
                        <a:ea typeface="汉仪中简黑简" panose="00020600040101010101" charset="-122"/>
                      </a:rPr>
                      <a:t>人民城市人民建，建好城市为人民。</a:t>
                    </a:r>
                  </a:p>
                </p:txBody>
              </p:sp>
            </p:grpSp>
            <p:grpSp>
              <p:nvGrpSpPr>
                <p:cNvPr id="32" name="组合 31"/>
                <p:cNvGrpSpPr/>
                <p:nvPr/>
              </p:nvGrpSpPr>
              <p:grpSpPr>
                <a:xfrm>
                  <a:off x="8293" y="6530"/>
                  <a:ext cx="8375" cy="1452"/>
                  <a:chOff x="7996" y="6889"/>
                  <a:chExt cx="8375" cy="1452"/>
                </a:xfrm>
              </p:grpSpPr>
              <p:grpSp>
                <p:nvGrpSpPr>
                  <p:cNvPr id="22" name="组合 21"/>
                  <p:cNvGrpSpPr/>
                  <p:nvPr/>
                </p:nvGrpSpPr>
                <p:grpSpPr>
                  <a:xfrm>
                    <a:off x="7996" y="6991"/>
                    <a:ext cx="1420" cy="1247"/>
                    <a:chOff x="7976" y="4557"/>
                    <a:chExt cx="1420" cy="1247"/>
                  </a:xfrm>
                </p:grpSpPr>
                <p:sp>
                  <p:nvSpPr>
                    <p:cNvPr id="23" name="椭圆 22"/>
                    <p:cNvSpPr/>
                    <p:nvPr/>
                  </p:nvSpPr>
                  <p:spPr>
                    <a:xfrm>
                      <a:off x="8031" y="4557"/>
                      <a:ext cx="1247" cy="1247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rgbClr val="52BFC7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>
                        <a:ea typeface="汉仪中简黑简" panose="00020600040101010101" charset="-122"/>
                      </a:endParaRPr>
                    </a:p>
                  </p:txBody>
                </p:sp>
                <p:sp>
                  <p:nvSpPr>
                    <p:cNvPr id="24" name="文本框 23"/>
                    <p:cNvSpPr txBox="1"/>
                    <p:nvPr/>
                  </p:nvSpPr>
                  <p:spPr>
                    <a:xfrm>
                      <a:off x="7976" y="4877"/>
                      <a:ext cx="1420" cy="58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zh-CN" altLang="en-US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汉仪粗简黑简" panose="00020600040101010101" charset="-122"/>
                          <a:ea typeface="汉仪粗简黑简" panose="00020600040101010101" charset="-122"/>
                        </a:rPr>
                        <a:t>总目标</a:t>
                      </a:r>
                    </a:p>
                  </p:txBody>
                </p:sp>
              </p:grpSp>
              <p:sp>
                <p:nvSpPr>
                  <p:cNvPr id="27" name="文本框 26"/>
                  <p:cNvSpPr txBox="1"/>
                  <p:nvPr/>
                </p:nvSpPr>
                <p:spPr>
                  <a:xfrm>
                    <a:off x="9491" y="6889"/>
                    <a:ext cx="6880" cy="145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fontAlgn="auto">
                      <a:lnSpc>
                        <a:spcPct val="150000"/>
                      </a:lnSpc>
                    </a:pPr>
                    <a:r>
                      <a:rPr lang="zh-CN" altLang="en-US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汉仪中简黑简" panose="00020600040101010101" charset="-122"/>
                        <a:ea typeface="汉仪中简黑简" panose="00020600040101010101" charset="-122"/>
                      </a:rPr>
                      <a:t>信仰坚定、崇德向善、文化厚重、和谐宜居、人民满意。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5683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4" y="2818130"/>
            <a:ext cx="12204065" cy="4039870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-12065" y="4412617"/>
            <a:ext cx="12216765" cy="2445385"/>
          </a:xfrm>
          <a:custGeom>
            <a:avLst/>
            <a:gdLst>
              <a:gd name="connsiteX0" fmla="*/ 460 w 23963"/>
              <a:gd name="connsiteY0" fmla="*/ 855 h 5781"/>
              <a:gd name="connsiteX1" fmla="*/ 2507 w 23963"/>
              <a:gd name="connsiteY1" fmla="*/ 702 h 5781"/>
              <a:gd name="connsiteX2" fmla="*/ 4955 w 23963"/>
              <a:gd name="connsiteY2" fmla="*/ 610 h 5781"/>
              <a:gd name="connsiteX3" fmla="*/ 8994 w 23963"/>
              <a:gd name="connsiteY3" fmla="*/ 702 h 5781"/>
              <a:gd name="connsiteX4" fmla="*/ 11350 w 23963"/>
              <a:gd name="connsiteY4" fmla="*/ 825 h 5781"/>
              <a:gd name="connsiteX5" fmla="*/ 13645 w 23963"/>
              <a:gd name="connsiteY5" fmla="*/ 641 h 5781"/>
              <a:gd name="connsiteX6" fmla="*/ 16490 w 23963"/>
              <a:gd name="connsiteY6" fmla="*/ 488 h 5781"/>
              <a:gd name="connsiteX7" fmla="*/ 19947 w 23963"/>
              <a:gd name="connsiteY7" fmla="*/ 427 h 5781"/>
              <a:gd name="connsiteX8" fmla="*/ 21569 w 23963"/>
              <a:gd name="connsiteY8" fmla="*/ 427 h 5781"/>
              <a:gd name="connsiteX9" fmla="*/ 21569 w 23963"/>
              <a:gd name="connsiteY9" fmla="*/ 427 h 5781"/>
              <a:gd name="connsiteX10" fmla="*/ 21997 w 23963"/>
              <a:gd name="connsiteY10" fmla="*/ 5231 h 5781"/>
              <a:gd name="connsiteX11" fmla="*/ 21997 w 23963"/>
              <a:gd name="connsiteY11" fmla="*/ 5231 h 5781"/>
              <a:gd name="connsiteX12" fmla="*/ 0 w 23963"/>
              <a:gd name="connsiteY12" fmla="*/ 5734 h 5781"/>
              <a:gd name="connsiteX13" fmla="*/ 92 w 23963"/>
              <a:gd name="connsiteY13" fmla="*/ 5781 h 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239" h="4283">
                <a:moveTo>
                  <a:pt x="0" y="347"/>
                </a:moveTo>
                <a:cubicBezTo>
                  <a:pt x="240" y="328"/>
                  <a:pt x="762" y="292"/>
                  <a:pt x="1047" y="278"/>
                </a:cubicBezTo>
                <a:cubicBezTo>
                  <a:pt x="1253" y="267"/>
                  <a:pt x="1490" y="251"/>
                  <a:pt x="1592" y="245"/>
                </a:cubicBezTo>
                <a:cubicBezTo>
                  <a:pt x="2070" y="212"/>
                  <a:pt x="2583" y="187"/>
                  <a:pt x="3453" y="188"/>
                </a:cubicBezTo>
                <a:cubicBezTo>
                  <a:pt x="5259" y="195"/>
                  <a:pt x="8039" y="279"/>
                  <a:pt x="8756" y="359"/>
                </a:cubicBezTo>
                <a:cubicBezTo>
                  <a:pt x="9033" y="385"/>
                  <a:pt x="9362" y="405"/>
                  <a:pt x="9680" y="404"/>
                </a:cubicBezTo>
                <a:cubicBezTo>
                  <a:pt x="10295" y="407"/>
                  <a:pt x="10763" y="355"/>
                  <a:pt x="11133" y="312"/>
                </a:cubicBezTo>
                <a:cubicBezTo>
                  <a:pt x="11402" y="281"/>
                  <a:pt x="11830" y="238"/>
                  <a:pt x="12191" y="216"/>
                </a:cubicBezTo>
                <a:cubicBezTo>
                  <a:pt x="12320" y="208"/>
                  <a:pt x="12512" y="195"/>
                  <a:pt x="12558" y="192"/>
                </a:cubicBezTo>
                <a:cubicBezTo>
                  <a:pt x="13694" y="95"/>
                  <a:pt x="16164" y="18"/>
                  <a:pt x="17898" y="11"/>
                </a:cubicBezTo>
                <a:cubicBezTo>
                  <a:pt x="18080" y="9"/>
                  <a:pt x="18351" y="6"/>
                  <a:pt x="18445" y="5"/>
                </a:cubicBezTo>
                <a:cubicBezTo>
                  <a:pt x="18779" y="1"/>
                  <a:pt x="19107" y="0"/>
                  <a:pt x="19239" y="0"/>
                </a:cubicBezTo>
                <a:lnTo>
                  <a:pt x="19239" y="4283"/>
                </a:lnTo>
                <a:lnTo>
                  <a:pt x="0" y="4283"/>
                </a:lnTo>
                <a:lnTo>
                  <a:pt x="0" y="347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9566" y="329565"/>
            <a:ext cx="11532871" cy="61988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762694" y="513715"/>
            <a:ext cx="4666615" cy="492760"/>
            <a:chOff x="5907" y="809"/>
            <a:chExt cx="7349" cy="776"/>
          </a:xfrm>
        </p:grpSpPr>
        <p:sp>
          <p:nvSpPr>
            <p:cNvPr id="5" name="文本框 4"/>
            <p:cNvSpPr txBox="1"/>
            <p:nvPr/>
          </p:nvSpPr>
          <p:spPr>
            <a:xfrm>
              <a:off x="7001" y="809"/>
              <a:ext cx="5161" cy="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文明城市创建小知识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5907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29" name="等腰三角形 2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0" name="等腰三角形 2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1" name="等腰三角形 30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 flipH="1">
              <a:off x="12164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9" name="等腰三角形 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0" name="等腰三角形 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3" name="等腰三角形 12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</p:grpSp>
      <p:grpSp>
        <p:nvGrpSpPr>
          <p:cNvPr id="18" name="组合 17"/>
          <p:cNvGrpSpPr/>
          <p:nvPr/>
        </p:nvGrpSpPr>
        <p:grpSpPr>
          <a:xfrm>
            <a:off x="1668780" y="1993267"/>
            <a:ext cx="8855075" cy="3410585"/>
            <a:chOff x="2628" y="3139"/>
            <a:chExt cx="13945" cy="5371"/>
          </a:xfrm>
        </p:grpSpPr>
        <p:pic>
          <p:nvPicPr>
            <p:cNvPr id="2" name="图片 1" descr="March20 [转换]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77" y="3139"/>
              <a:ext cx="4166" cy="4294"/>
            </a:xfrm>
            <a:prstGeom prst="rect">
              <a:avLst/>
            </a:prstGeom>
          </p:spPr>
        </p:pic>
        <p:sp>
          <p:nvSpPr>
            <p:cNvPr id="27" name="文本框 26"/>
            <p:cNvSpPr txBox="1"/>
            <p:nvPr/>
          </p:nvSpPr>
          <p:spPr>
            <a:xfrm>
              <a:off x="2628" y="3139"/>
              <a:ext cx="4365" cy="3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fontAlgn="auto">
                <a:lnSpc>
                  <a:spcPct val="170000"/>
                </a:lnSpc>
                <a:buClr>
                  <a:srgbClr val="52BFC7"/>
                </a:buClr>
                <a:buFont typeface="Wingdings" panose="05000000000000000000" charset="0"/>
                <a:buChar char=""/>
              </a:pP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全国文明城市是反映城市整体文明水平的综合性荣誉称号，是一个城市最有价值的无形资产和最重要的品牌。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448" y="3139"/>
              <a:ext cx="4125" cy="3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fontAlgn="auto">
                <a:lnSpc>
                  <a:spcPct val="170000"/>
                </a:lnSpc>
                <a:buClr>
                  <a:srgbClr val="52BFC7"/>
                </a:buClr>
                <a:buFont typeface="Wingdings" panose="05000000000000000000" charset="0"/>
                <a:buChar char=""/>
              </a:pP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全国文明城市的命名是由中央精神文明建设指导委员会（简称“中央文明委”）命名的。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6160" y="7710"/>
              <a:ext cx="6880" cy="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lnSpc>
                  <a:spcPct val="150000"/>
                </a:lnSpc>
              </a:pP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全国文明城市每三年进行命名表彰一次。</a:t>
              </a:r>
            </a:p>
          </p:txBody>
        </p: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5683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4" y="2818130"/>
            <a:ext cx="12204065" cy="4039870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-12065" y="4412617"/>
            <a:ext cx="12216765" cy="2445385"/>
          </a:xfrm>
          <a:custGeom>
            <a:avLst/>
            <a:gdLst>
              <a:gd name="connsiteX0" fmla="*/ 460 w 23963"/>
              <a:gd name="connsiteY0" fmla="*/ 855 h 5781"/>
              <a:gd name="connsiteX1" fmla="*/ 2507 w 23963"/>
              <a:gd name="connsiteY1" fmla="*/ 702 h 5781"/>
              <a:gd name="connsiteX2" fmla="*/ 4955 w 23963"/>
              <a:gd name="connsiteY2" fmla="*/ 610 h 5781"/>
              <a:gd name="connsiteX3" fmla="*/ 8994 w 23963"/>
              <a:gd name="connsiteY3" fmla="*/ 702 h 5781"/>
              <a:gd name="connsiteX4" fmla="*/ 11350 w 23963"/>
              <a:gd name="connsiteY4" fmla="*/ 825 h 5781"/>
              <a:gd name="connsiteX5" fmla="*/ 13645 w 23963"/>
              <a:gd name="connsiteY5" fmla="*/ 641 h 5781"/>
              <a:gd name="connsiteX6" fmla="*/ 16490 w 23963"/>
              <a:gd name="connsiteY6" fmla="*/ 488 h 5781"/>
              <a:gd name="connsiteX7" fmla="*/ 19947 w 23963"/>
              <a:gd name="connsiteY7" fmla="*/ 427 h 5781"/>
              <a:gd name="connsiteX8" fmla="*/ 21569 w 23963"/>
              <a:gd name="connsiteY8" fmla="*/ 427 h 5781"/>
              <a:gd name="connsiteX9" fmla="*/ 21569 w 23963"/>
              <a:gd name="connsiteY9" fmla="*/ 427 h 5781"/>
              <a:gd name="connsiteX10" fmla="*/ 21997 w 23963"/>
              <a:gd name="connsiteY10" fmla="*/ 5231 h 5781"/>
              <a:gd name="connsiteX11" fmla="*/ 21997 w 23963"/>
              <a:gd name="connsiteY11" fmla="*/ 5231 h 5781"/>
              <a:gd name="connsiteX12" fmla="*/ 0 w 23963"/>
              <a:gd name="connsiteY12" fmla="*/ 5734 h 5781"/>
              <a:gd name="connsiteX13" fmla="*/ 92 w 23963"/>
              <a:gd name="connsiteY13" fmla="*/ 5781 h 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239" h="4283">
                <a:moveTo>
                  <a:pt x="0" y="347"/>
                </a:moveTo>
                <a:cubicBezTo>
                  <a:pt x="240" y="328"/>
                  <a:pt x="762" y="292"/>
                  <a:pt x="1047" y="278"/>
                </a:cubicBezTo>
                <a:cubicBezTo>
                  <a:pt x="1253" y="267"/>
                  <a:pt x="1490" y="251"/>
                  <a:pt x="1592" y="245"/>
                </a:cubicBezTo>
                <a:cubicBezTo>
                  <a:pt x="2070" y="212"/>
                  <a:pt x="2583" y="187"/>
                  <a:pt x="3453" y="188"/>
                </a:cubicBezTo>
                <a:cubicBezTo>
                  <a:pt x="5259" y="195"/>
                  <a:pt x="8039" y="279"/>
                  <a:pt x="8756" y="359"/>
                </a:cubicBezTo>
                <a:cubicBezTo>
                  <a:pt x="9033" y="385"/>
                  <a:pt x="9362" y="405"/>
                  <a:pt x="9680" y="404"/>
                </a:cubicBezTo>
                <a:cubicBezTo>
                  <a:pt x="10295" y="407"/>
                  <a:pt x="10763" y="355"/>
                  <a:pt x="11133" y="312"/>
                </a:cubicBezTo>
                <a:cubicBezTo>
                  <a:pt x="11402" y="281"/>
                  <a:pt x="11830" y="238"/>
                  <a:pt x="12191" y="216"/>
                </a:cubicBezTo>
                <a:cubicBezTo>
                  <a:pt x="12320" y="208"/>
                  <a:pt x="12512" y="195"/>
                  <a:pt x="12558" y="192"/>
                </a:cubicBezTo>
                <a:cubicBezTo>
                  <a:pt x="13694" y="95"/>
                  <a:pt x="16164" y="18"/>
                  <a:pt x="17898" y="11"/>
                </a:cubicBezTo>
                <a:cubicBezTo>
                  <a:pt x="18080" y="9"/>
                  <a:pt x="18351" y="6"/>
                  <a:pt x="18445" y="5"/>
                </a:cubicBezTo>
                <a:cubicBezTo>
                  <a:pt x="18779" y="1"/>
                  <a:pt x="19107" y="0"/>
                  <a:pt x="19239" y="0"/>
                </a:cubicBezTo>
                <a:lnTo>
                  <a:pt x="19239" y="4283"/>
                </a:lnTo>
                <a:lnTo>
                  <a:pt x="0" y="4283"/>
                </a:lnTo>
                <a:lnTo>
                  <a:pt x="0" y="347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9566" y="329565"/>
            <a:ext cx="11532871" cy="61988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762694" y="513715"/>
            <a:ext cx="4666615" cy="492760"/>
            <a:chOff x="5907" y="809"/>
            <a:chExt cx="7349" cy="776"/>
          </a:xfrm>
        </p:grpSpPr>
        <p:sp>
          <p:nvSpPr>
            <p:cNvPr id="5" name="文本框 4"/>
            <p:cNvSpPr txBox="1"/>
            <p:nvPr/>
          </p:nvSpPr>
          <p:spPr>
            <a:xfrm>
              <a:off x="7001" y="809"/>
              <a:ext cx="5161" cy="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文明城市创建小知识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5907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29" name="等腰三角形 2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0" name="等腰三角形 2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1" name="等腰三角形 30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 flipH="1">
              <a:off x="12164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9" name="等腰三角形 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0" name="等腰三角形 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3" name="等腰三角形 12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2570706" y="1980467"/>
            <a:ext cx="7050591" cy="503883"/>
            <a:chOff x="2588" y="3119"/>
            <a:chExt cx="3924" cy="680"/>
          </a:xfrm>
        </p:grpSpPr>
        <p:sp>
          <p:nvSpPr>
            <p:cNvPr id="18" name="矩形 17"/>
            <p:cNvSpPr/>
            <p:nvPr/>
          </p:nvSpPr>
          <p:spPr>
            <a:xfrm>
              <a:off x="2588" y="3119"/>
              <a:ext cx="3924" cy="680"/>
            </a:xfrm>
            <a:prstGeom prst="rect">
              <a:avLst/>
            </a:prstGeom>
            <a:solidFill>
              <a:srgbClr val="52BF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汉仪中简黑简" panose="00020600040101010101" charset="-122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689" y="3220"/>
              <a:ext cx="3722" cy="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全国文明城市测评主要采用什么方法及评选标准？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833880" y="2787650"/>
            <a:ext cx="8604251" cy="1034415"/>
            <a:chOff x="2868" y="4390"/>
            <a:chExt cx="13550" cy="1629"/>
          </a:xfrm>
        </p:grpSpPr>
        <p:grpSp>
          <p:nvGrpSpPr>
            <p:cNvPr id="32" name="组合 31"/>
            <p:cNvGrpSpPr/>
            <p:nvPr/>
          </p:nvGrpSpPr>
          <p:grpSpPr>
            <a:xfrm>
              <a:off x="2868" y="4438"/>
              <a:ext cx="7498" cy="1530"/>
              <a:chOff x="2868" y="4438"/>
              <a:chExt cx="7498" cy="1530"/>
            </a:xfrm>
          </p:grpSpPr>
          <p:grpSp>
            <p:nvGrpSpPr>
              <p:cNvPr id="2" name="组合 1"/>
              <p:cNvGrpSpPr/>
              <p:nvPr/>
            </p:nvGrpSpPr>
            <p:grpSpPr>
              <a:xfrm>
                <a:off x="2868" y="4438"/>
                <a:ext cx="1531" cy="1531"/>
                <a:chOff x="8328" y="4594"/>
                <a:chExt cx="1247" cy="1247"/>
              </a:xfrm>
            </p:grpSpPr>
            <p:sp>
              <p:nvSpPr>
                <p:cNvPr id="17" name="椭圆 16"/>
                <p:cNvSpPr/>
                <p:nvPr/>
              </p:nvSpPr>
              <p:spPr>
                <a:xfrm>
                  <a:off x="8328" y="4594"/>
                  <a:ext cx="1247" cy="1247"/>
                </a:xfrm>
                <a:prstGeom prst="ellipse">
                  <a:avLst/>
                </a:prstGeom>
                <a:noFill/>
                <a:ln w="25400">
                  <a:solidFill>
                    <a:srgbClr val="52BFC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ea typeface="汉仪中简黑简" panose="00020600040101010101" charset="-122"/>
                  </a:endParaRPr>
                </a:p>
              </p:txBody>
            </p:sp>
            <p:sp>
              <p:nvSpPr>
                <p:cNvPr id="20" name="文本框 19"/>
                <p:cNvSpPr txBox="1"/>
                <p:nvPr/>
              </p:nvSpPr>
              <p:spPr>
                <a:xfrm>
                  <a:off x="8348" y="4742"/>
                  <a:ext cx="1220" cy="9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fontAlgn="auto">
                    <a:lnSpc>
                      <a:spcPct val="120000"/>
                    </a:lnSpc>
                  </a:pPr>
                  <a:r>
                    <a:rPr lang="zh-CN" altLang="en-US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粗简黑简" panose="00020600040101010101" charset="-122"/>
                      <a:ea typeface="汉仪粗简黑简" panose="00020600040101010101" charset="-122"/>
                    </a:rPr>
                    <a:t>随机</a:t>
                  </a:r>
                </a:p>
                <a:p>
                  <a:pPr algn="ctr" fontAlgn="auto">
                    <a:lnSpc>
                      <a:spcPct val="120000"/>
                    </a:lnSpc>
                  </a:pPr>
                  <a:r>
                    <a:rPr lang="zh-CN" altLang="en-US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粗简黑简" panose="00020600040101010101" charset="-122"/>
                      <a:ea typeface="汉仪粗简黑简" panose="00020600040101010101" charset="-122"/>
                    </a:rPr>
                    <a:t>暗访</a:t>
                  </a:r>
                </a:p>
              </p:txBody>
            </p:sp>
          </p:grpSp>
          <p:grpSp>
            <p:nvGrpSpPr>
              <p:cNvPr id="16" name="组合 15"/>
              <p:cNvGrpSpPr/>
              <p:nvPr/>
            </p:nvGrpSpPr>
            <p:grpSpPr>
              <a:xfrm>
                <a:off x="4858" y="4438"/>
                <a:ext cx="1530" cy="1531"/>
                <a:chOff x="8328" y="4594"/>
                <a:chExt cx="1247" cy="1247"/>
              </a:xfrm>
            </p:grpSpPr>
            <p:sp>
              <p:nvSpPr>
                <p:cNvPr id="21" name="椭圆 20"/>
                <p:cNvSpPr/>
                <p:nvPr/>
              </p:nvSpPr>
              <p:spPr>
                <a:xfrm>
                  <a:off x="8328" y="4594"/>
                  <a:ext cx="1247" cy="1247"/>
                </a:xfrm>
                <a:prstGeom prst="ellipse">
                  <a:avLst/>
                </a:prstGeom>
                <a:noFill/>
                <a:ln w="25400">
                  <a:solidFill>
                    <a:srgbClr val="52BFC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ea typeface="汉仪中简黑简" panose="00020600040101010101" charset="-122"/>
                  </a:endParaRPr>
                </a:p>
              </p:txBody>
            </p:sp>
            <p:sp>
              <p:nvSpPr>
                <p:cNvPr id="22" name="文本框 21"/>
                <p:cNvSpPr txBox="1"/>
                <p:nvPr/>
              </p:nvSpPr>
              <p:spPr>
                <a:xfrm>
                  <a:off x="8348" y="4742"/>
                  <a:ext cx="1220" cy="9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fontAlgn="auto">
                    <a:lnSpc>
                      <a:spcPct val="120000"/>
                    </a:lnSpc>
                  </a:pPr>
                  <a:r>
                    <a:rPr lang="zh-CN" altLang="en-US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粗简黑简" panose="00020600040101010101" charset="-122"/>
                      <a:ea typeface="汉仪粗简黑简" panose="00020600040101010101" charset="-122"/>
                    </a:rPr>
                    <a:t>网上</a:t>
                  </a:r>
                </a:p>
                <a:p>
                  <a:pPr algn="ctr" fontAlgn="auto">
                    <a:lnSpc>
                      <a:spcPct val="120000"/>
                    </a:lnSpc>
                  </a:pPr>
                  <a:r>
                    <a:rPr lang="zh-CN" altLang="en-US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粗简黑简" panose="00020600040101010101" charset="-122"/>
                      <a:ea typeface="汉仪粗简黑简" panose="00020600040101010101" charset="-122"/>
                    </a:rPr>
                    <a:t>申报</a:t>
                  </a:r>
                </a:p>
              </p:txBody>
            </p:sp>
          </p:grpSp>
          <p:grpSp>
            <p:nvGrpSpPr>
              <p:cNvPr id="23" name="组合 22"/>
              <p:cNvGrpSpPr/>
              <p:nvPr/>
            </p:nvGrpSpPr>
            <p:grpSpPr>
              <a:xfrm>
                <a:off x="6847" y="4438"/>
                <a:ext cx="1530" cy="1531"/>
                <a:chOff x="8328" y="4594"/>
                <a:chExt cx="1247" cy="1247"/>
              </a:xfrm>
            </p:grpSpPr>
            <p:sp>
              <p:nvSpPr>
                <p:cNvPr id="24" name="椭圆 23"/>
                <p:cNvSpPr/>
                <p:nvPr/>
              </p:nvSpPr>
              <p:spPr>
                <a:xfrm>
                  <a:off x="8328" y="4594"/>
                  <a:ext cx="1247" cy="1247"/>
                </a:xfrm>
                <a:prstGeom prst="ellipse">
                  <a:avLst/>
                </a:prstGeom>
                <a:noFill/>
                <a:ln w="25400">
                  <a:solidFill>
                    <a:srgbClr val="52BFC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ea typeface="汉仪中简黑简" panose="00020600040101010101" charset="-122"/>
                  </a:endParaRPr>
                </a:p>
              </p:txBody>
            </p:sp>
            <p:sp>
              <p:nvSpPr>
                <p:cNvPr id="25" name="文本框 24"/>
                <p:cNvSpPr txBox="1"/>
                <p:nvPr/>
              </p:nvSpPr>
              <p:spPr>
                <a:xfrm>
                  <a:off x="8348" y="4742"/>
                  <a:ext cx="1220" cy="9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fontAlgn="auto">
                    <a:lnSpc>
                      <a:spcPct val="120000"/>
                    </a:lnSpc>
                  </a:pPr>
                  <a:r>
                    <a:rPr lang="zh-CN" altLang="en-US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粗简黑简" panose="00020600040101010101" charset="-122"/>
                      <a:ea typeface="汉仪粗简黑简" panose="00020600040101010101" charset="-122"/>
                    </a:rPr>
                    <a:t>问卷</a:t>
                  </a:r>
                </a:p>
                <a:p>
                  <a:pPr algn="ctr" fontAlgn="auto">
                    <a:lnSpc>
                      <a:spcPct val="120000"/>
                    </a:lnSpc>
                  </a:pPr>
                  <a:r>
                    <a:rPr lang="zh-CN" altLang="en-US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粗简黑简" panose="00020600040101010101" charset="-122"/>
                      <a:ea typeface="汉仪粗简黑简" panose="00020600040101010101" charset="-122"/>
                    </a:rPr>
                    <a:t>调查</a:t>
                  </a:r>
                </a:p>
              </p:txBody>
            </p:sp>
          </p:grpSp>
          <p:grpSp>
            <p:nvGrpSpPr>
              <p:cNvPr id="26" name="组合 25"/>
              <p:cNvGrpSpPr/>
              <p:nvPr/>
            </p:nvGrpSpPr>
            <p:grpSpPr>
              <a:xfrm>
                <a:off x="8836" y="4438"/>
                <a:ext cx="1530" cy="1531"/>
                <a:chOff x="8328" y="4594"/>
                <a:chExt cx="1247" cy="1247"/>
              </a:xfrm>
            </p:grpSpPr>
            <p:sp>
              <p:nvSpPr>
                <p:cNvPr id="27" name="椭圆 26"/>
                <p:cNvSpPr/>
                <p:nvPr/>
              </p:nvSpPr>
              <p:spPr>
                <a:xfrm>
                  <a:off x="8328" y="4594"/>
                  <a:ext cx="1247" cy="1247"/>
                </a:xfrm>
                <a:prstGeom prst="ellipse">
                  <a:avLst/>
                </a:prstGeom>
                <a:noFill/>
                <a:ln w="25400">
                  <a:solidFill>
                    <a:srgbClr val="52BFC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ea typeface="汉仪中简黑简" panose="00020600040101010101" charset="-122"/>
                  </a:endParaRPr>
                </a:p>
              </p:txBody>
            </p:sp>
            <p:sp>
              <p:nvSpPr>
                <p:cNvPr id="28" name="文本框 27"/>
                <p:cNvSpPr txBox="1"/>
                <p:nvPr/>
              </p:nvSpPr>
              <p:spPr>
                <a:xfrm>
                  <a:off x="8348" y="4742"/>
                  <a:ext cx="1220" cy="9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fontAlgn="auto">
                    <a:lnSpc>
                      <a:spcPct val="120000"/>
                    </a:lnSpc>
                  </a:pPr>
                  <a:r>
                    <a:rPr lang="zh-CN" altLang="en-US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粗简黑简" panose="00020600040101010101" charset="-122"/>
                      <a:ea typeface="汉仪粗简黑简" panose="00020600040101010101" charset="-122"/>
                    </a:rPr>
                    <a:t>实地</a:t>
                  </a:r>
                </a:p>
                <a:p>
                  <a:pPr algn="ctr" fontAlgn="auto">
                    <a:lnSpc>
                      <a:spcPct val="120000"/>
                    </a:lnSpc>
                  </a:pPr>
                  <a:r>
                    <a:rPr lang="zh-CN" altLang="en-US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粗简黑简" panose="00020600040101010101" charset="-122"/>
                      <a:ea typeface="汉仪粗简黑简" panose="00020600040101010101" charset="-122"/>
                    </a:rPr>
                    <a:t>考察</a:t>
                  </a:r>
                </a:p>
              </p:txBody>
            </p:sp>
          </p:grpSp>
        </p:grpSp>
        <p:sp>
          <p:nvSpPr>
            <p:cNvPr id="33" name="文本框 32"/>
            <p:cNvSpPr txBox="1"/>
            <p:nvPr/>
          </p:nvSpPr>
          <p:spPr>
            <a:xfrm>
              <a:off x="10788" y="4390"/>
              <a:ext cx="5630" cy="1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fontAlgn="auto">
                <a:lnSpc>
                  <a:spcPct val="170000"/>
                </a:lnSpc>
                <a:buClr>
                  <a:srgbClr val="52BFC7"/>
                </a:buClr>
                <a:buFont typeface="Wingdings" panose="05000000000000000000" charset="0"/>
                <a:buChar char=""/>
              </a:pP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其中“问卷调查”采取入户调查和随机街访的方式进行测评。</a:t>
              </a: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1684656" y="4022727"/>
            <a:ext cx="882967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lnSpc>
                <a:spcPct val="150000"/>
              </a:lnSpc>
              <a:buClr>
                <a:srgbClr val="52BFC7"/>
              </a:buClr>
              <a:buFont typeface="Wingdings" panose="05000000000000000000" charset="0"/>
              <a:buChar char="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汉仪粗简黑简" panose="00020600040101010101" charset="-122"/>
                <a:ea typeface="汉仪粗简黑简" panose="00020600040101010101" charset="-122"/>
              </a:rPr>
              <a:t>评选标准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汉仪中简黑简" panose="00020600040101010101" charset="-122"/>
                <a:ea typeface="汉仪中简黑简" panose="00020600040101010101" charset="-122"/>
              </a:rPr>
              <a:t>：组织领导坚强有力，创建工作机制健全；思想教育深入细致，道德建设扎实有效；创建活动蓬勃开展，人民群众广泛参与；党政机关廉洁高效，社会风气健康向上；科教文卫体稳步发展，社会事业全面进步；社会治安良好，社会秩序井然；基础设施较为完善，生态环境优良；经济持续快速健康发展，居民生活水平稳步提高。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6000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4" y="2818130"/>
            <a:ext cx="12204065" cy="4039870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5429885" y="384175"/>
            <a:ext cx="1332000" cy="1332000"/>
          </a:xfrm>
          <a:prstGeom prst="ellipse">
            <a:avLst/>
          </a:prstGeom>
          <a:gradFill>
            <a:gsLst>
              <a:gs pos="25000">
                <a:srgbClr val="FDD248"/>
              </a:gs>
              <a:gs pos="100000">
                <a:srgbClr val="F28C57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4" name="任意多边形 13"/>
          <p:cNvSpPr>
            <a:spLocks noChangeAspect="1"/>
          </p:cNvSpPr>
          <p:nvPr/>
        </p:nvSpPr>
        <p:spPr>
          <a:xfrm>
            <a:off x="1932491" y="438446"/>
            <a:ext cx="1962255" cy="561117"/>
          </a:xfrm>
          <a:custGeom>
            <a:avLst/>
            <a:gdLst>
              <a:gd name="connsiteX0" fmla="*/ 644 w 3090"/>
              <a:gd name="connsiteY0" fmla="*/ 548 h 883"/>
              <a:gd name="connsiteX1" fmla="*/ 731 w 3090"/>
              <a:gd name="connsiteY1" fmla="*/ 476 h 883"/>
              <a:gd name="connsiteX2" fmla="*/ 933 w 3090"/>
              <a:gd name="connsiteY2" fmla="*/ 71 h 883"/>
              <a:gd name="connsiteX3" fmla="*/ 1265 w 3090"/>
              <a:gd name="connsiteY3" fmla="*/ 14 h 883"/>
              <a:gd name="connsiteX4" fmla="*/ 1525 w 3090"/>
              <a:gd name="connsiteY4" fmla="*/ 158 h 883"/>
              <a:gd name="connsiteX5" fmla="*/ 1713 w 3090"/>
              <a:gd name="connsiteY5" fmla="*/ 259 h 883"/>
              <a:gd name="connsiteX6" fmla="*/ 2017 w 3090"/>
              <a:gd name="connsiteY6" fmla="*/ 216 h 883"/>
              <a:gd name="connsiteX7" fmla="*/ 2291 w 3090"/>
              <a:gd name="connsiteY7" fmla="*/ 245 h 883"/>
              <a:gd name="connsiteX8" fmla="*/ 2450 w 3090"/>
              <a:gd name="connsiteY8" fmla="*/ 404 h 883"/>
              <a:gd name="connsiteX9" fmla="*/ 2537 w 3090"/>
              <a:gd name="connsiteY9" fmla="*/ 534 h 883"/>
              <a:gd name="connsiteX10" fmla="*/ 2764 w 3090"/>
              <a:gd name="connsiteY10" fmla="*/ 523 h 883"/>
              <a:gd name="connsiteX11" fmla="*/ 2987 w 3090"/>
              <a:gd name="connsiteY11" fmla="*/ 581 h 883"/>
              <a:gd name="connsiteX12" fmla="*/ 3072 w 3090"/>
              <a:gd name="connsiteY12" fmla="*/ 642 h 883"/>
              <a:gd name="connsiteX13" fmla="*/ 3055 w 3090"/>
              <a:gd name="connsiteY13" fmla="*/ 768 h 883"/>
              <a:gd name="connsiteX14" fmla="*/ 2913 w 3090"/>
              <a:gd name="connsiteY14" fmla="*/ 821 h 883"/>
              <a:gd name="connsiteX15" fmla="*/ 2522 w 3090"/>
              <a:gd name="connsiteY15" fmla="*/ 837 h 883"/>
              <a:gd name="connsiteX16" fmla="*/ 268 w 3090"/>
              <a:gd name="connsiteY16" fmla="*/ 866 h 883"/>
              <a:gd name="connsiteX17" fmla="*/ 153 w 3090"/>
              <a:gd name="connsiteY17" fmla="*/ 591 h 883"/>
              <a:gd name="connsiteX18" fmla="*/ 644 w 3090"/>
              <a:gd name="connsiteY18" fmla="*/ 548 h 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90" h="884">
                <a:moveTo>
                  <a:pt x="644" y="548"/>
                </a:moveTo>
                <a:cubicBezTo>
                  <a:pt x="760" y="525"/>
                  <a:pt x="673" y="571"/>
                  <a:pt x="731" y="476"/>
                </a:cubicBezTo>
                <a:cubicBezTo>
                  <a:pt x="789" y="381"/>
                  <a:pt x="826" y="163"/>
                  <a:pt x="933" y="71"/>
                </a:cubicBezTo>
                <a:cubicBezTo>
                  <a:pt x="1040" y="-21"/>
                  <a:pt x="1147" y="-3"/>
                  <a:pt x="1265" y="14"/>
                </a:cubicBezTo>
                <a:cubicBezTo>
                  <a:pt x="1383" y="31"/>
                  <a:pt x="1435" y="109"/>
                  <a:pt x="1525" y="158"/>
                </a:cubicBezTo>
                <a:cubicBezTo>
                  <a:pt x="1615" y="207"/>
                  <a:pt x="1615" y="247"/>
                  <a:pt x="1713" y="259"/>
                </a:cubicBezTo>
                <a:cubicBezTo>
                  <a:pt x="1811" y="271"/>
                  <a:pt x="1901" y="219"/>
                  <a:pt x="2017" y="216"/>
                </a:cubicBezTo>
                <a:cubicBezTo>
                  <a:pt x="2133" y="213"/>
                  <a:pt x="2204" y="207"/>
                  <a:pt x="2291" y="245"/>
                </a:cubicBezTo>
                <a:cubicBezTo>
                  <a:pt x="2378" y="283"/>
                  <a:pt x="2401" y="346"/>
                  <a:pt x="2450" y="404"/>
                </a:cubicBezTo>
                <a:cubicBezTo>
                  <a:pt x="2499" y="462"/>
                  <a:pt x="2488" y="514"/>
                  <a:pt x="2537" y="534"/>
                </a:cubicBezTo>
                <a:cubicBezTo>
                  <a:pt x="2586" y="554"/>
                  <a:pt x="2706" y="526"/>
                  <a:pt x="2764" y="523"/>
                </a:cubicBezTo>
                <a:cubicBezTo>
                  <a:pt x="2822" y="520"/>
                  <a:pt x="2921" y="552"/>
                  <a:pt x="2987" y="581"/>
                </a:cubicBezTo>
                <a:cubicBezTo>
                  <a:pt x="3053" y="610"/>
                  <a:pt x="3034" y="596"/>
                  <a:pt x="3072" y="642"/>
                </a:cubicBezTo>
                <a:cubicBezTo>
                  <a:pt x="3110" y="688"/>
                  <a:pt x="3081" y="736"/>
                  <a:pt x="3055" y="768"/>
                </a:cubicBezTo>
                <a:cubicBezTo>
                  <a:pt x="3029" y="800"/>
                  <a:pt x="3011" y="804"/>
                  <a:pt x="2913" y="821"/>
                </a:cubicBezTo>
                <a:cubicBezTo>
                  <a:pt x="2815" y="838"/>
                  <a:pt x="3048" y="825"/>
                  <a:pt x="2522" y="837"/>
                </a:cubicBezTo>
                <a:cubicBezTo>
                  <a:pt x="1996" y="849"/>
                  <a:pt x="742" y="915"/>
                  <a:pt x="268" y="866"/>
                </a:cubicBezTo>
                <a:cubicBezTo>
                  <a:pt x="-206" y="817"/>
                  <a:pt x="78" y="655"/>
                  <a:pt x="153" y="591"/>
                </a:cubicBezTo>
                <a:cubicBezTo>
                  <a:pt x="228" y="527"/>
                  <a:pt x="528" y="571"/>
                  <a:pt x="644" y="5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6" name="任意多边形 15"/>
          <p:cNvSpPr>
            <a:spLocks noChangeAspect="1"/>
          </p:cNvSpPr>
          <p:nvPr/>
        </p:nvSpPr>
        <p:spPr>
          <a:xfrm>
            <a:off x="6217279" y="725036"/>
            <a:ext cx="2403236" cy="641052"/>
          </a:xfrm>
          <a:custGeom>
            <a:avLst/>
            <a:gdLst>
              <a:gd name="connsiteX0" fmla="*/ 27 w 3784"/>
              <a:gd name="connsiteY0" fmla="*/ 914 h 1009"/>
              <a:gd name="connsiteX1" fmla="*/ 160 w 3784"/>
              <a:gd name="connsiteY1" fmla="*/ 537 h 1009"/>
              <a:gd name="connsiteX2" fmla="*/ 531 w 3784"/>
              <a:gd name="connsiteY2" fmla="*/ 413 h 1009"/>
              <a:gd name="connsiteX3" fmla="*/ 955 w 3784"/>
              <a:gd name="connsiteY3" fmla="*/ 371 h 1009"/>
              <a:gd name="connsiteX4" fmla="*/ 1293 w 3784"/>
              <a:gd name="connsiteY4" fmla="*/ 95 h 1009"/>
              <a:gd name="connsiteX5" fmla="*/ 1696 w 3784"/>
              <a:gd name="connsiteY5" fmla="*/ 11 h 1009"/>
              <a:gd name="connsiteX6" fmla="*/ 1992 w 3784"/>
              <a:gd name="connsiteY6" fmla="*/ 265 h 1009"/>
              <a:gd name="connsiteX7" fmla="*/ 2437 w 3784"/>
              <a:gd name="connsiteY7" fmla="*/ 159 h 1009"/>
              <a:gd name="connsiteX8" fmla="*/ 2670 w 3784"/>
              <a:gd name="connsiteY8" fmla="*/ 392 h 1009"/>
              <a:gd name="connsiteX9" fmla="*/ 2988 w 3784"/>
              <a:gd name="connsiteY9" fmla="*/ 371 h 1009"/>
              <a:gd name="connsiteX10" fmla="*/ 3284 w 3784"/>
              <a:gd name="connsiteY10" fmla="*/ 477 h 1009"/>
              <a:gd name="connsiteX11" fmla="*/ 3432 w 3784"/>
              <a:gd name="connsiteY11" fmla="*/ 625 h 1009"/>
              <a:gd name="connsiteX12" fmla="*/ 3729 w 3784"/>
              <a:gd name="connsiteY12" fmla="*/ 773 h 1009"/>
              <a:gd name="connsiteX13" fmla="*/ 3687 w 3784"/>
              <a:gd name="connsiteY13" fmla="*/ 942 h 1009"/>
              <a:gd name="connsiteX14" fmla="*/ 2967 w 3784"/>
              <a:gd name="connsiteY14" fmla="*/ 1006 h 1009"/>
              <a:gd name="connsiteX15" fmla="*/ 625 w 3784"/>
              <a:gd name="connsiteY15" fmla="*/ 979 h 1009"/>
              <a:gd name="connsiteX16" fmla="*/ 27 w 3784"/>
              <a:gd name="connsiteY16" fmla="*/ 914 h 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785" h="1010">
                <a:moveTo>
                  <a:pt x="27" y="914"/>
                </a:moveTo>
                <a:cubicBezTo>
                  <a:pt x="-45" y="825"/>
                  <a:pt x="34" y="623"/>
                  <a:pt x="160" y="537"/>
                </a:cubicBezTo>
                <a:cubicBezTo>
                  <a:pt x="286" y="451"/>
                  <a:pt x="387" y="447"/>
                  <a:pt x="531" y="413"/>
                </a:cubicBezTo>
                <a:cubicBezTo>
                  <a:pt x="675" y="379"/>
                  <a:pt x="803" y="435"/>
                  <a:pt x="955" y="371"/>
                </a:cubicBezTo>
                <a:cubicBezTo>
                  <a:pt x="1107" y="307"/>
                  <a:pt x="1145" y="167"/>
                  <a:pt x="1293" y="95"/>
                </a:cubicBezTo>
                <a:cubicBezTo>
                  <a:pt x="1441" y="23"/>
                  <a:pt x="1556" y="-23"/>
                  <a:pt x="1696" y="11"/>
                </a:cubicBezTo>
                <a:cubicBezTo>
                  <a:pt x="1836" y="45"/>
                  <a:pt x="1844" y="235"/>
                  <a:pt x="1992" y="265"/>
                </a:cubicBezTo>
                <a:cubicBezTo>
                  <a:pt x="2140" y="295"/>
                  <a:pt x="2301" y="134"/>
                  <a:pt x="2437" y="159"/>
                </a:cubicBezTo>
                <a:cubicBezTo>
                  <a:pt x="2573" y="184"/>
                  <a:pt x="2560" y="350"/>
                  <a:pt x="2670" y="392"/>
                </a:cubicBezTo>
                <a:cubicBezTo>
                  <a:pt x="2780" y="434"/>
                  <a:pt x="2865" y="354"/>
                  <a:pt x="2988" y="371"/>
                </a:cubicBezTo>
                <a:cubicBezTo>
                  <a:pt x="3111" y="388"/>
                  <a:pt x="3195" y="426"/>
                  <a:pt x="3284" y="477"/>
                </a:cubicBezTo>
                <a:cubicBezTo>
                  <a:pt x="3373" y="528"/>
                  <a:pt x="3343" y="566"/>
                  <a:pt x="3432" y="625"/>
                </a:cubicBezTo>
                <a:cubicBezTo>
                  <a:pt x="3521" y="684"/>
                  <a:pt x="3678" y="710"/>
                  <a:pt x="3729" y="773"/>
                </a:cubicBezTo>
                <a:cubicBezTo>
                  <a:pt x="3780" y="836"/>
                  <a:pt x="3839" y="895"/>
                  <a:pt x="3687" y="942"/>
                </a:cubicBezTo>
                <a:cubicBezTo>
                  <a:pt x="3535" y="989"/>
                  <a:pt x="3585" y="997"/>
                  <a:pt x="2967" y="1006"/>
                </a:cubicBezTo>
                <a:cubicBezTo>
                  <a:pt x="2349" y="1015"/>
                  <a:pt x="1167" y="1004"/>
                  <a:pt x="625" y="979"/>
                </a:cubicBezTo>
                <a:cubicBezTo>
                  <a:pt x="83" y="954"/>
                  <a:pt x="113" y="1002"/>
                  <a:pt x="27" y="9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7" name="任意多边形 16"/>
          <p:cNvSpPr>
            <a:spLocks noChangeAspect="1"/>
          </p:cNvSpPr>
          <p:nvPr/>
        </p:nvSpPr>
        <p:spPr>
          <a:xfrm>
            <a:off x="8461375" y="1436370"/>
            <a:ext cx="1399540" cy="378460"/>
          </a:xfrm>
          <a:custGeom>
            <a:avLst/>
            <a:gdLst>
              <a:gd name="connisteX0" fmla="*/ 126417 w 1305982"/>
              <a:gd name="connsiteY0" fmla="*/ 199455 h 353419"/>
              <a:gd name="connisteX1" fmla="*/ 12752 w 1305982"/>
              <a:gd name="connsiteY1" fmla="*/ 237555 h 353419"/>
              <a:gd name="connisteX2" fmla="*/ 31167 w 1305982"/>
              <a:gd name="connsiteY2" fmla="*/ 332170 h 353419"/>
              <a:gd name="connisteX3" fmla="*/ 201982 w 1305982"/>
              <a:gd name="connsiteY3" fmla="*/ 351220 h 353419"/>
              <a:gd name="connisteX4" fmla="*/ 448362 w 1305982"/>
              <a:gd name="connsiteY4" fmla="*/ 351220 h 353419"/>
              <a:gd name="connisteX5" fmla="*/ 1130987 w 1305982"/>
              <a:gd name="connsiteY5" fmla="*/ 341695 h 353419"/>
              <a:gd name="connisteX6" fmla="*/ 1301167 w 1305982"/>
              <a:gd name="connsiteY6" fmla="*/ 294705 h 353419"/>
              <a:gd name="connisteX7" fmla="*/ 1225602 w 1305982"/>
              <a:gd name="connsiteY7" fmla="*/ 123890 h 353419"/>
              <a:gd name="connisteX8" fmla="*/ 1026847 w 1305982"/>
              <a:gd name="connsiteY8" fmla="*/ 114365 h 353419"/>
              <a:gd name="connisteX9" fmla="*/ 931597 w 1305982"/>
              <a:gd name="connsiteY9" fmla="*/ 48325 h 353419"/>
              <a:gd name="connisteX10" fmla="*/ 789357 w 1305982"/>
              <a:gd name="connsiteY10" fmla="*/ 700 h 353419"/>
              <a:gd name="connisteX11" fmla="*/ 656642 w 1305982"/>
              <a:gd name="connsiteY11" fmla="*/ 76265 h 353419"/>
              <a:gd name="connisteX12" fmla="*/ 505512 w 1305982"/>
              <a:gd name="connsiteY12" fmla="*/ 57850 h 353419"/>
              <a:gd name="connisteX13" fmla="*/ 391847 w 1305982"/>
              <a:gd name="connsiteY13" fmla="*/ 142940 h 353419"/>
              <a:gd name="connisteX14" fmla="*/ 259132 w 1305982"/>
              <a:gd name="connsiteY14" fmla="*/ 133415 h 353419"/>
              <a:gd name="connisteX15" fmla="*/ 126417 w 1305982"/>
              <a:gd name="connsiteY15" fmla="*/ 199455 h 353419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</a:cxnLst>
            <a:rect l="l" t="t" r="r" b="b"/>
            <a:pathLst>
              <a:path w="1305982" h="353420">
                <a:moveTo>
                  <a:pt x="126417" y="199455"/>
                </a:moveTo>
                <a:cubicBezTo>
                  <a:pt x="76887" y="220410"/>
                  <a:pt x="31802" y="210885"/>
                  <a:pt x="12752" y="237555"/>
                </a:cubicBezTo>
                <a:cubicBezTo>
                  <a:pt x="-6298" y="264225"/>
                  <a:pt x="-6933" y="309310"/>
                  <a:pt x="31167" y="332170"/>
                </a:cubicBezTo>
                <a:cubicBezTo>
                  <a:pt x="69267" y="355030"/>
                  <a:pt x="118797" y="347410"/>
                  <a:pt x="201982" y="351220"/>
                </a:cubicBezTo>
                <a:cubicBezTo>
                  <a:pt x="285167" y="355030"/>
                  <a:pt x="262307" y="353125"/>
                  <a:pt x="448362" y="351220"/>
                </a:cubicBezTo>
                <a:cubicBezTo>
                  <a:pt x="634417" y="349315"/>
                  <a:pt x="960172" y="353125"/>
                  <a:pt x="1130987" y="341695"/>
                </a:cubicBezTo>
                <a:cubicBezTo>
                  <a:pt x="1301802" y="330265"/>
                  <a:pt x="1282117" y="338520"/>
                  <a:pt x="1301167" y="294705"/>
                </a:cubicBezTo>
                <a:cubicBezTo>
                  <a:pt x="1320217" y="250890"/>
                  <a:pt x="1280212" y="160085"/>
                  <a:pt x="1225602" y="123890"/>
                </a:cubicBezTo>
                <a:cubicBezTo>
                  <a:pt x="1170992" y="87695"/>
                  <a:pt x="1085902" y="129605"/>
                  <a:pt x="1026847" y="114365"/>
                </a:cubicBezTo>
                <a:cubicBezTo>
                  <a:pt x="967792" y="99125"/>
                  <a:pt x="979222" y="71185"/>
                  <a:pt x="931597" y="48325"/>
                </a:cubicBezTo>
                <a:cubicBezTo>
                  <a:pt x="883972" y="25465"/>
                  <a:pt x="844602" y="-5015"/>
                  <a:pt x="789357" y="700"/>
                </a:cubicBezTo>
                <a:cubicBezTo>
                  <a:pt x="734112" y="6415"/>
                  <a:pt x="713157" y="64835"/>
                  <a:pt x="656642" y="76265"/>
                </a:cubicBezTo>
                <a:cubicBezTo>
                  <a:pt x="600127" y="87695"/>
                  <a:pt x="558217" y="44515"/>
                  <a:pt x="505512" y="57850"/>
                </a:cubicBezTo>
                <a:cubicBezTo>
                  <a:pt x="452807" y="71185"/>
                  <a:pt x="441377" y="127700"/>
                  <a:pt x="391847" y="142940"/>
                </a:cubicBezTo>
                <a:cubicBezTo>
                  <a:pt x="342317" y="158180"/>
                  <a:pt x="312472" y="121985"/>
                  <a:pt x="259132" y="133415"/>
                </a:cubicBezTo>
                <a:cubicBezTo>
                  <a:pt x="205792" y="144845"/>
                  <a:pt x="175947" y="178500"/>
                  <a:pt x="126417" y="1994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-12065" y="4412617"/>
            <a:ext cx="12216765" cy="2445385"/>
          </a:xfrm>
          <a:custGeom>
            <a:avLst/>
            <a:gdLst>
              <a:gd name="connsiteX0" fmla="*/ 460 w 23963"/>
              <a:gd name="connsiteY0" fmla="*/ 855 h 5781"/>
              <a:gd name="connsiteX1" fmla="*/ 2507 w 23963"/>
              <a:gd name="connsiteY1" fmla="*/ 702 h 5781"/>
              <a:gd name="connsiteX2" fmla="*/ 4955 w 23963"/>
              <a:gd name="connsiteY2" fmla="*/ 610 h 5781"/>
              <a:gd name="connsiteX3" fmla="*/ 8994 w 23963"/>
              <a:gd name="connsiteY3" fmla="*/ 702 h 5781"/>
              <a:gd name="connsiteX4" fmla="*/ 11350 w 23963"/>
              <a:gd name="connsiteY4" fmla="*/ 825 h 5781"/>
              <a:gd name="connsiteX5" fmla="*/ 13645 w 23963"/>
              <a:gd name="connsiteY5" fmla="*/ 641 h 5781"/>
              <a:gd name="connsiteX6" fmla="*/ 16490 w 23963"/>
              <a:gd name="connsiteY6" fmla="*/ 488 h 5781"/>
              <a:gd name="connsiteX7" fmla="*/ 19947 w 23963"/>
              <a:gd name="connsiteY7" fmla="*/ 427 h 5781"/>
              <a:gd name="connsiteX8" fmla="*/ 21569 w 23963"/>
              <a:gd name="connsiteY8" fmla="*/ 427 h 5781"/>
              <a:gd name="connsiteX9" fmla="*/ 21569 w 23963"/>
              <a:gd name="connsiteY9" fmla="*/ 427 h 5781"/>
              <a:gd name="connsiteX10" fmla="*/ 21997 w 23963"/>
              <a:gd name="connsiteY10" fmla="*/ 5231 h 5781"/>
              <a:gd name="connsiteX11" fmla="*/ 21997 w 23963"/>
              <a:gd name="connsiteY11" fmla="*/ 5231 h 5781"/>
              <a:gd name="connsiteX12" fmla="*/ 0 w 23963"/>
              <a:gd name="connsiteY12" fmla="*/ 5734 h 5781"/>
              <a:gd name="connsiteX13" fmla="*/ 92 w 23963"/>
              <a:gd name="connsiteY13" fmla="*/ 5781 h 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239" h="4283">
                <a:moveTo>
                  <a:pt x="0" y="347"/>
                </a:moveTo>
                <a:cubicBezTo>
                  <a:pt x="240" y="328"/>
                  <a:pt x="762" y="292"/>
                  <a:pt x="1047" y="278"/>
                </a:cubicBezTo>
                <a:cubicBezTo>
                  <a:pt x="1253" y="267"/>
                  <a:pt x="1490" y="251"/>
                  <a:pt x="1592" y="245"/>
                </a:cubicBezTo>
                <a:cubicBezTo>
                  <a:pt x="2070" y="212"/>
                  <a:pt x="2583" y="187"/>
                  <a:pt x="3453" y="188"/>
                </a:cubicBezTo>
                <a:cubicBezTo>
                  <a:pt x="5259" y="195"/>
                  <a:pt x="8039" y="279"/>
                  <a:pt x="8756" y="359"/>
                </a:cubicBezTo>
                <a:cubicBezTo>
                  <a:pt x="9033" y="385"/>
                  <a:pt x="9362" y="405"/>
                  <a:pt x="9680" y="404"/>
                </a:cubicBezTo>
                <a:cubicBezTo>
                  <a:pt x="10295" y="407"/>
                  <a:pt x="10763" y="355"/>
                  <a:pt x="11133" y="312"/>
                </a:cubicBezTo>
                <a:cubicBezTo>
                  <a:pt x="11402" y="281"/>
                  <a:pt x="11830" y="238"/>
                  <a:pt x="12191" y="216"/>
                </a:cubicBezTo>
                <a:cubicBezTo>
                  <a:pt x="12320" y="208"/>
                  <a:pt x="12512" y="195"/>
                  <a:pt x="12558" y="192"/>
                </a:cubicBezTo>
                <a:cubicBezTo>
                  <a:pt x="13694" y="95"/>
                  <a:pt x="16164" y="18"/>
                  <a:pt x="17898" y="11"/>
                </a:cubicBezTo>
                <a:cubicBezTo>
                  <a:pt x="18080" y="9"/>
                  <a:pt x="18351" y="6"/>
                  <a:pt x="18445" y="5"/>
                </a:cubicBezTo>
                <a:cubicBezTo>
                  <a:pt x="18779" y="1"/>
                  <a:pt x="19107" y="0"/>
                  <a:pt x="19239" y="0"/>
                </a:cubicBezTo>
                <a:lnTo>
                  <a:pt x="19239" y="4283"/>
                </a:lnTo>
                <a:lnTo>
                  <a:pt x="0" y="4283"/>
                </a:lnTo>
                <a:lnTo>
                  <a:pt x="0" y="347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pic>
        <p:nvPicPr>
          <p:cNvPr id="19" name="图片 18" descr="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0160" y="21590"/>
            <a:ext cx="3904615" cy="626364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149" h="9864">
                <a:moveTo>
                  <a:pt x="0" y="0"/>
                </a:moveTo>
                <a:lnTo>
                  <a:pt x="5420" y="0"/>
                </a:lnTo>
                <a:lnTo>
                  <a:pt x="5569" y="327"/>
                </a:lnTo>
                <a:lnTo>
                  <a:pt x="5735" y="2566"/>
                </a:lnTo>
                <a:lnTo>
                  <a:pt x="5444" y="3478"/>
                </a:lnTo>
                <a:lnTo>
                  <a:pt x="6149" y="4888"/>
                </a:lnTo>
                <a:lnTo>
                  <a:pt x="5320" y="5386"/>
                </a:lnTo>
                <a:lnTo>
                  <a:pt x="2583" y="4391"/>
                </a:lnTo>
                <a:lnTo>
                  <a:pt x="2501" y="7459"/>
                </a:lnTo>
                <a:lnTo>
                  <a:pt x="2293" y="9864"/>
                </a:lnTo>
                <a:lnTo>
                  <a:pt x="0" y="986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0" name="图片 19" descr="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395970" y="19687"/>
            <a:ext cx="3796031" cy="626554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978" h="9867">
                <a:moveTo>
                  <a:pt x="1247" y="0"/>
                </a:moveTo>
                <a:lnTo>
                  <a:pt x="5978" y="0"/>
                </a:lnTo>
                <a:lnTo>
                  <a:pt x="5978" y="9763"/>
                </a:lnTo>
                <a:lnTo>
                  <a:pt x="3731" y="9867"/>
                </a:lnTo>
                <a:lnTo>
                  <a:pt x="3524" y="8664"/>
                </a:lnTo>
                <a:lnTo>
                  <a:pt x="3773" y="4767"/>
                </a:lnTo>
                <a:lnTo>
                  <a:pt x="953" y="5223"/>
                </a:lnTo>
                <a:lnTo>
                  <a:pt x="0" y="4891"/>
                </a:lnTo>
                <a:lnTo>
                  <a:pt x="41" y="3896"/>
                </a:lnTo>
                <a:lnTo>
                  <a:pt x="331" y="3399"/>
                </a:lnTo>
                <a:lnTo>
                  <a:pt x="622" y="2279"/>
                </a:lnTo>
                <a:lnTo>
                  <a:pt x="912" y="1408"/>
                </a:lnTo>
                <a:lnTo>
                  <a:pt x="746" y="703"/>
                </a:lnTo>
                <a:lnTo>
                  <a:pt x="1247" y="0"/>
                </a:lnTo>
                <a:close/>
              </a:path>
            </a:pathLst>
          </a:custGeom>
        </p:spPr>
      </p:pic>
      <p:sp>
        <p:nvSpPr>
          <p:cNvPr id="25" name="任意多边形 24"/>
          <p:cNvSpPr>
            <a:spLocks noChangeAspect="1"/>
          </p:cNvSpPr>
          <p:nvPr/>
        </p:nvSpPr>
        <p:spPr>
          <a:xfrm>
            <a:off x="3567616" y="1190919"/>
            <a:ext cx="1800000" cy="514720"/>
          </a:xfrm>
          <a:custGeom>
            <a:avLst/>
            <a:gdLst>
              <a:gd name="connsiteX0" fmla="*/ 644 w 3090"/>
              <a:gd name="connsiteY0" fmla="*/ 548 h 883"/>
              <a:gd name="connsiteX1" fmla="*/ 731 w 3090"/>
              <a:gd name="connsiteY1" fmla="*/ 476 h 883"/>
              <a:gd name="connsiteX2" fmla="*/ 933 w 3090"/>
              <a:gd name="connsiteY2" fmla="*/ 71 h 883"/>
              <a:gd name="connsiteX3" fmla="*/ 1265 w 3090"/>
              <a:gd name="connsiteY3" fmla="*/ 14 h 883"/>
              <a:gd name="connsiteX4" fmla="*/ 1525 w 3090"/>
              <a:gd name="connsiteY4" fmla="*/ 158 h 883"/>
              <a:gd name="connsiteX5" fmla="*/ 1713 w 3090"/>
              <a:gd name="connsiteY5" fmla="*/ 259 h 883"/>
              <a:gd name="connsiteX6" fmla="*/ 2017 w 3090"/>
              <a:gd name="connsiteY6" fmla="*/ 216 h 883"/>
              <a:gd name="connsiteX7" fmla="*/ 2291 w 3090"/>
              <a:gd name="connsiteY7" fmla="*/ 245 h 883"/>
              <a:gd name="connsiteX8" fmla="*/ 2450 w 3090"/>
              <a:gd name="connsiteY8" fmla="*/ 404 h 883"/>
              <a:gd name="connsiteX9" fmla="*/ 2537 w 3090"/>
              <a:gd name="connsiteY9" fmla="*/ 534 h 883"/>
              <a:gd name="connsiteX10" fmla="*/ 2764 w 3090"/>
              <a:gd name="connsiteY10" fmla="*/ 523 h 883"/>
              <a:gd name="connsiteX11" fmla="*/ 2987 w 3090"/>
              <a:gd name="connsiteY11" fmla="*/ 581 h 883"/>
              <a:gd name="connsiteX12" fmla="*/ 3072 w 3090"/>
              <a:gd name="connsiteY12" fmla="*/ 642 h 883"/>
              <a:gd name="connsiteX13" fmla="*/ 3055 w 3090"/>
              <a:gd name="connsiteY13" fmla="*/ 768 h 883"/>
              <a:gd name="connsiteX14" fmla="*/ 2913 w 3090"/>
              <a:gd name="connsiteY14" fmla="*/ 821 h 883"/>
              <a:gd name="connsiteX15" fmla="*/ 2522 w 3090"/>
              <a:gd name="connsiteY15" fmla="*/ 837 h 883"/>
              <a:gd name="connsiteX16" fmla="*/ 268 w 3090"/>
              <a:gd name="connsiteY16" fmla="*/ 866 h 883"/>
              <a:gd name="connsiteX17" fmla="*/ 153 w 3090"/>
              <a:gd name="connsiteY17" fmla="*/ 591 h 883"/>
              <a:gd name="connsiteX18" fmla="*/ 644 w 3090"/>
              <a:gd name="connsiteY18" fmla="*/ 548 h 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90" h="884">
                <a:moveTo>
                  <a:pt x="644" y="548"/>
                </a:moveTo>
                <a:cubicBezTo>
                  <a:pt x="760" y="525"/>
                  <a:pt x="673" y="571"/>
                  <a:pt x="731" y="476"/>
                </a:cubicBezTo>
                <a:cubicBezTo>
                  <a:pt x="789" y="381"/>
                  <a:pt x="826" y="163"/>
                  <a:pt x="933" y="71"/>
                </a:cubicBezTo>
                <a:cubicBezTo>
                  <a:pt x="1040" y="-21"/>
                  <a:pt x="1147" y="-3"/>
                  <a:pt x="1265" y="14"/>
                </a:cubicBezTo>
                <a:cubicBezTo>
                  <a:pt x="1383" y="31"/>
                  <a:pt x="1435" y="109"/>
                  <a:pt x="1525" y="158"/>
                </a:cubicBezTo>
                <a:cubicBezTo>
                  <a:pt x="1615" y="207"/>
                  <a:pt x="1615" y="247"/>
                  <a:pt x="1713" y="259"/>
                </a:cubicBezTo>
                <a:cubicBezTo>
                  <a:pt x="1811" y="271"/>
                  <a:pt x="1901" y="219"/>
                  <a:pt x="2017" y="216"/>
                </a:cubicBezTo>
                <a:cubicBezTo>
                  <a:pt x="2133" y="213"/>
                  <a:pt x="2204" y="207"/>
                  <a:pt x="2291" y="245"/>
                </a:cubicBezTo>
                <a:cubicBezTo>
                  <a:pt x="2378" y="283"/>
                  <a:pt x="2401" y="346"/>
                  <a:pt x="2450" y="404"/>
                </a:cubicBezTo>
                <a:cubicBezTo>
                  <a:pt x="2499" y="462"/>
                  <a:pt x="2488" y="514"/>
                  <a:pt x="2537" y="534"/>
                </a:cubicBezTo>
                <a:cubicBezTo>
                  <a:pt x="2586" y="554"/>
                  <a:pt x="2706" y="526"/>
                  <a:pt x="2764" y="523"/>
                </a:cubicBezTo>
                <a:cubicBezTo>
                  <a:pt x="2822" y="520"/>
                  <a:pt x="2921" y="552"/>
                  <a:pt x="2987" y="581"/>
                </a:cubicBezTo>
                <a:cubicBezTo>
                  <a:pt x="3053" y="610"/>
                  <a:pt x="3034" y="596"/>
                  <a:pt x="3072" y="642"/>
                </a:cubicBezTo>
                <a:cubicBezTo>
                  <a:pt x="3110" y="688"/>
                  <a:pt x="3081" y="736"/>
                  <a:pt x="3055" y="768"/>
                </a:cubicBezTo>
                <a:cubicBezTo>
                  <a:pt x="3029" y="800"/>
                  <a:pt x="3011" y="804"/>
                  <a:pt x="2913" y="821"/>
                </a:cubicBezTo>
                <a:cubicBezTo>
                  <a:pt x="2815" y="838"/>
                  <a:pt x="3048" y="825"/>
                  <a:pt x="2522" y="837"/>
                </a:cubicBezTo>
                <a:cubicBezTo>
                  <a:pt x="1996" y="849"/>
                  <a:pt x="742" y="915"/>
                  <a:pt x="268" y="866"/>
                </a:cubicBezTo>
                <a:cubicBezTo>
                  <a:pt x="-206" y="817"/>
                  <a:pt x="78" y="655"/>
                  <a:pt x="153" y="591"/>
                </a:cubicBezTo>
                <a:cubicBezTo>
                  <a:pt x="228" y="527"/>
                  <a:pt x="528" y="571"/>
                  <a:pt x="644" y="5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738054" y="1996440"/>
            <a:ext cx="2715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400">
                <a:solidFill>
                  <a:srgbClr val="F28C57"/>
                </a:solidFill>
                <a:effectLst>
                  <a:outerShdw dist="38100" dir="2700000" algn="tl" rotWithShape="0">
                    <a:srgbClr val="FFD0C2">
                      <a:alpha val="100000"/>
                    </a:srgbClr>
                  </a:outerShdw>
                </a:effectLst>
                <a:latin typeface="汉仪雅酷黑W" panose="00020600040101010101" charset="-122"/>
                <a:ea typeface="汉仪雅酷黑W" panose="00020600040101010101" charset="-122"/>
                <a:cs typeface="汉仪雅酷黑W" panose="00020600040101010101" charset="-122"/>
              </a:rPr>
              <a:t>第二部分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3489960" y="3037842"/>
            <a:ext cx="5212080" cy="504331"/>
            <a:chOff x="6455" y="4784"/>
            <a:chExt cx="7564" cy="737"/>
          </a:xfrm>
        </p:grpSpPr>
        <p:grpSp>
          <p:nvGrpSpPr>
            <p:cNvPr id="36" name="组合 35"/>
            <p:cNvGrpSpPr/>
            <p:nvPr/>
          </p:nvGrpSpPr>
          <p:grpSpPr>
            <a:xfrm>
              <a:off x="6455" y="4963"/>
              <a:ext cx="1134" cy="378"/>
              <a:chOff x="5214" y="5103"/>
              <a:chExt cx="1134" cy="378"/>
            </a:xfrm>
            <a:effectLst>
              <a:outerShdw dist="38100" dir="2700000" algn="tl" rotWithShape="0">
                <a:srgbClr val="FFD0C2">
                  <a:alpha val="100000"/>
                </a:srgbClr>
              </a:outerShdw>
            </a:effectLst>
          </p:grpSpPr>
          <p:sp>
            <p:nvSpPr>
              <p:cNvPr id="29" name="等腰三角形 28"/>
              <p:cNvSpPr>
                <a:spLocks noChangeAspect="1"/>
              </p:cNvSpPr>
              <p:nvPr/>
            </p:nvSpPr>
            <p:spPr>
              <a:xfrm rot="5400000">
                <a:off x="5166" y="5151"/>
                <a:ext cx="378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0" name="等腰三角形 29"/>
              <p:cNvSpPr>
                <a:spLocks noChangeAspect="1"/>
              </p:cNvSpPr>
              <p:nvPr/>
            </p:nvSpPr>
            <p:spPr>
              <a:xfrm rot="5400000">
                <a:off x="5593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1" name="等腰三角形 30"/>
              <p:cNvSpPr>
                <a:spLocks noChangeAspect="1"/>
              </p:cNvSpPr>
              <p:nvPr/>
            </p:nvSpPr>
            <p:spPr>
              <a:xfrm rot="5400000">
                <a:off x="6019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>
              <a:off x="7868" y="4784"/>
              <a:ext cx="4738" cy="737"/>
              <a:chOff x="7867" y="4936"/>
              <a:chExt cx="4738" cy="737"/>
            </a:xfrm>
          </p:grpSpPr>
          <p:sp>
            <p:nvSpPr>
              <p:cNvPr id="33" name="圆角矩形 32"/>
              <p:cNvSpPr/>
              <p:nvPr/>
            </p:nvSpPr>
            <p:spPr>
              <a:xfrm>
                <a:off x="7867" y="4936"/>
                <a:ext cx="4738" cy="737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8002" y="4980"/>
                <a:ext cx="4469" cy="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400" dirty="0">
                    <a:solidFill>
                      <a:srgbClr val="F28C57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文明行为，从我做起</a:t>
                </a:r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 flipH="1">
              <a:off x="12885" y="4963"/>
              <a:ext cx="1134" cy="378"/>
              <a:chOff x="5214" y="5103"/>
              <a:chExt cx="1134" cy="378"/>
            </a:xfrm>
            <a:effectLst>
              <a:outerShdw dist="38100" dir="2700000" algn="tl" rotWithShape="0">
                <a:srgbClr val="FFD0C2">
                  <a:alpha val="100000"/>
                </a:srgbClr>
              </a:outerShdw>
            </a:effectLst>
          </p:grpSpPr>
          <p:sp>
            <p:nvSpPr>
              <p:cNvPr id="38" name="等腰三角形 37"/>
              <p:cNvSpPr>
                <a:spLocks noChangeAspect="1"/>
              </p:cNvSpPr>
              <p:nvPr/>
            </p:nvSpPr>
            <p:spPr>
              <a:xfrm rot="5400000">
                <a:off x="5166" y="5151"/>
                <a:ext cx="378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9" name="等腰三角形 38"/>
              <p:cNvSpPr>
                <a:spLocks noChangeAspect="1"/>
              </p:cNvSpPr>
              <p:nvPr/>
            </p:nvSpPr>
            <p:spPr>
              <a:xfrm rot="5400000">
                <a:off x="5593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40" name="等腰三角形 39"/>
              <p:cNvSpPr>
                <a:spLocks noChangeAspect="1"/>
              </p:cNvSpPr>
              <p:nvPr/>
            </p:nvSpPr>
            <p:spPr>
              <a:xfrm rot="5400000">
                <a:off x="6019" y="5151"/>
                <a:ext cx="377" cy="283"/>
              </a:xfrm>
              <a:prstGeom prst="triangle">
                <a:avLst>
                  <a:gd name="adj" fmla="val 500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</p:grpSp>
      <p:pic>
        <p:nvPicPr>
          <p:cNvPr id="3" name="图片 2" descr="/Users/weiqingqing/Desktop/JuApr7 [转换].pngJuApr7 [转换]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04340" y="3764280"/>
            <a:ext cx="1863091" cy="2368550"/>
          </a:xfrm>
          <a:prstGeom prst="rect">
            <a:avLst/>
          </a:prstGeom>
        </p:spPr>
      </p:pic>
      <p:pic>
        <p:nvPicPr>
          <p:cNvPr id="4" name="图片 3" descr="/Users/weiqingqing/Desktop/JuApr7 [转换].pngJuApr7 [转换]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383"/>
          <a:stretch>
            <a:fillRect/>
          </a:stretch>
        </p:blipFill>
        <p:spPr>
          <a:xfrm>
            <a:off x="4151631" y="4249422"/>
            <a:ext cx="1118235" cy="2421255"/>
          </a:xfrm>
          <a:prstGeom prst="rect">
            <a:avLst/>
          </a:prstGeom>
        </p:spPr>
      </p:pic>
      <p:pic>
        <p:nvPicPr>
          <p:cNvPr id="5" name="图片 4" descr="/Users/weiqingqing/Desktop/JuApr7 [转换].pngJuApr7 [转换]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739892" y="4272915"/>
            <a:ext cx="1962785" cy="2373630"/>
          </a:xfrm>
          <a:prstGeom prst="rect">
            <a:avLst/>
          </a:prstGeom>
        </p:spPr>
      </p:pic>
      <p:pic>
        <p:nvPicPr>
          <p:cNvPr id="6" name="图片 5" descr="/Users/weiqingqing/Desktop/JuApr7 [转换].pngJuApr7 [转换]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8237" b="-3556"/>
          <a:stretch>
            <a:fillRect/>
          </a:stretch>
        </p:blipFill>
        <p:spPr>
          <a:xfrm>
            <a:off x="9314815" y="4187192"/>
            <a:ext cx="1507491" cy="244538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5683" y="-1800"/>
            <a:ext cx="12204000" cy="6861600"/>
          </a:xfrm>
          <a:prstGeom prst="rect">
            <a:avLst/>
          </a:prstGeom>
          <a:solidFill>
            <a:srgbClr val="D9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5714" y="2818130"/>
            <a:ext cx="12204065" cy="4039870"/>
          </a:xfrm>
          <a:prstGeom prst="rect">
            <a:avLst/>
          </a:prstGeom>
          <a:solidFill>
            <a:srgbClr val="52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-12065" y="4412617"/>
            <a:ext cx="12216765" cy="2445385"/>
          </a:xfrm>
          <a:custGeom>
            <a:avLst/>
            <a:gdLst>
              <a:gd name="connsiteX0" fmla="*/ 460 w 23963"/>
              <a:gd name="connsiteY0" fmla="*/ 855 h 5781"/>
              <a:gd name="connsiteX1" fmla="*/ 2507 w 23963"/>
              <a:gd name="connsiteY1" fmla="*/ 702 h 5781"/>
              <a:gd name="connsiteX2" fmla="*/ 4955 w 23963"/>
              <a:gd name="connsiteY2" fmla="*/ 610 h 5781"/>
              <a:gd name="connsiteX3" fmla="*/ 8994 w 23963"/>
              <a:gd name="connsiteY3" fmla="*/ 702 h 5781"/>
              <a:gd name="connsiteX4" fmla="*/ 11350 w 23963"/>
              <a:gd name="connsiteY4" fmla="*/ 825 h 5781"/>
              <a:gd name="connsiteX5" fmla="*/ 13645 w 23963"/>
              <a:gd name="connsiteY5" fmla="*/ 641 h 5781"/>
              <a:gd name="connsiteX6" fmla="*/ 16490 w 23963"/>
              <a:gd name="connsiteY6" fmla="*/ 488 h 5781"/>
              <a:gd name="connsiteX7" fmla="*/ 19947 w 23963"/>
              <a:gd name="connsiteY7" fmla="*/ 427 h 5781"/>
              <a:gd name="connsiteX8" fmla="*/ 21569 w 23963"/>
              <a:gd name="connsiteY8" fmla="*/ 427 h 5781"/>
              <a:gd name="connsiteX9" fmla="*/ 21569 w 23963"/>
              <a:gd name="connsiteY9" fmla="*/ 427 h 5781"/>
              <a:gd name="connsiteX10" fmla="*/ 21997 w 23963"/>
              <a:gd name="connsiteY10" fmla="*/ 5231 h 5781"/>
              <a:gd name="connsiteX11" fmla="*/ 21997 w 23963"/>
              <a:gd name="connsiteY11" fmla="*/ 5231 h 5781"/>
              <a:gd name="connsiteX12" fmla="*/ 0 w 23963"/>
              <a:gd name="connsiteY12" fmla="*/ 5734 h 5781"/>
              <a:gd name="connsiteX13" fmla="*/ 92 w 23963"/>
              <a:gd name="connsiteY13" fmla="*/ 5781 h 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239" h="4283">
                <a:moveTo>
                  <a:pt x="0" y="347"/>
                </a:moveTo>
                <a:cubicBezTo>
                  <a:pt x="240" y="328"/>
                  <a:pt x="762" y="292"/>
                  <a:pt x="1047" y="278"/>
                </a:cubicBezTo>
                <a:cubicBezTo>
                  <a:pt x="1253" y="267"/>
                  <a:pt x="1490" y="251"/>
                  <a:pt x="1592" y="245"/>
                </a:cubicBezTo>
                <a:cubicBezTo>
                  <a:pt x="2070" y="212"/>
                  <a:pt x="2583" y="187"/>
                  <a:pt x="3453" y="188"/>
                </a:cubicBezTo>
                <a:cubicBezTo>
                  <a:pt x="5259" y="195"/>
                  <a:pt x="8039" y="279"/>
                  <a:pt x="8756" y="359"/>
                </a:cubicBezTo>
                <a:cubicBezTo>
                  <a:pt x="9033" y="385"/>
                  <a:pt x="9362" y="405"/>
                  <a:pt x="9680" y="404"/>
                </a:cubicBezTo>
                <a:cubicBezTo>
                  <a:pt x="10295" y="407"/>
                  <a:pt x="10763" y="355"/>
                  <a:pt x="11133" y="312"/>
                </a:cubicBezTo>
                <a:cubicBezTo>
                  <a:pt x="11402" y="281"/>
                  <a:pt x="11830" y="238"/>
                  <a:pt x="12191" y="216"/>
                </a:cubicBezTo>
                <a:cubicBezTo>
                  <a:pt x="12320" y="208"/>
                  <a:pt x="12512" y="195"/>
                  <a:pt x="12558" y="192"/>
                </a:cubicBezTo>
                <a:cubicBezTo>
                  <a:pt x="13694" y="95"/>
                  <a:pt x="16164" y="18"/>
                  <a:pt x="17898" y="11"/>
                </a:cubicBezTo>
                <a:cubicBezTo>
                  <a:pt x="18080" y="9"/>
                  <a:pt x="18351" y="6"/>
                  <a:pt x="18445" y="5"/>
                </a:cubicBezTo>
                <a:cubicBezTo>
                  <a:pt x="18779" y="1"/>
                  <a:pt x="19107" y="0"/>
                  <a:pt x="19239" y="0"/>
                </a:cubicBezTo>
                <a:lnTo>
                  <a:pt x="19239" y="4283"/>
                </a:lnTo>
                <a:lnTo>
                  <a:pt x="0" y="4283"/>
                </a:lnTo>
                <a:lnTo>
                  <a:pt x="0" y="347"/>
                </a:lnTo>
                <a:close/>
              </a:path>
            </a:pathLst>
          </a:custGeom>
          <a:solidFill>
            <a:srgbClr val="D8B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9566" y="329565"/>
            <a:ext cx="11532871" cy="61988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汉仪中简黑简" panose="00020600040101010101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762694" y="513715"/>
            <a:ext cx="4666615" cy="492760"/>
            <a:chOff x="5907" y="809"/>
            <a:chExt cx="7349" cy="776"/>
          </a:xfrm>
        </p:grpSpPr>
        <p:sp>
          <p:nvSpPr>
            <p:cNvPr id="5" name="文本框 4"/>
            <p:cNvSpPr txBox="1"/>
            <p:nvPr/>
          </p:nvSpPr>
          <p:spPr>
            <a:xfrm>
              <a:off x="7001" y="809"/>
              <a:ext cx="5161" cy="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6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文明行为，从我做起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5907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29" name="等腰三角形 2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0" name="等腰三角形 2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1" name="等腰三角形 30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 flipH="1">
              <a:off x="12164" y="1011"/>
              <a:ext cx="1092" cy="368"/>
              <a:chOff x="5496" y="4977"/>
              <a:chExt cx="1231" cy="408"/>
            </a:xfrm>
            <a:solidFill>
              <a:srgbClr val="F28C57"/>
            </a:solidFill>
          </p:grpSpPr>
          <p:sp>
            <p:nvSpPr>
              <p:cNvPr id="9" name="等腰三角形 8"/>
              <p:cNvSpPr>
                <a:spLocks noChangeAspect="1"/>
              </p:cNvSpPr>
              <p:nvPr/>
            </p:nvSpPr>
            <p:spPr>
              <a:xfrm rot="5400000">
                <a:off x="5445" y="5028"/>
                <a:ext cx="407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0" name="等腰三角形 9"/>
              <p:cNvSpPr>
                <a:spLocks noChangeAspect="1"/>
              </p:cNvSpPr>
              <p:nvPr/>
            </p:nvSpPr>
            <p:spPr>
              <a:xfrm rot="5400000">
                <a:off x="5909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13" name="等腰三角形 12"/>
              <p:cNvSpPr>
                <a:spLocks noChangeAspect="1"/>
              </p:cNvSpPr>
              <p:nvPr/>
            </p:nvSpPr>
            <p:spPr>
              <a:xfrm rot="5400000">
                <a:off x="6371" y="5028"/>
                <a:ext cx="406" cy="307"/>
              </a:xfrm>
              <a:prstGeom prst="triangle">
                <a:avLst>
                  <a:gd name="adj" fmla="val 50099"/>
                </a:avLst>
              </a:prstGeom>
              <a:grpFill/>
              <a:ln>
                <a:noFill/>
              </a:ln>
              <a:effectLst>
                <a:outerShdw dist="38100" dir="2700000" algn="tl" rotWithShape="0">
                  <a:srgbClr val="FFD0C2">
                    <a:alpha val="10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</p:grpSp>
      </p:grpSp>
      <p:pic>
        <p:nvPicPr>
          <p:cNvPr id="3" name="图片 2" descr="JuApr2 [转换]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737995" y="1841500"/>
            <a:ext cx="1911351" cy="1987550"/>
          </a:xfrm>
          <a:prstGeom prst="rect">
            <a:avLst/>
          </a:prstGeom>
        </p:spPr>
      </p:pic>
      <p:pic>
        <p:nvPicPr>
          <p:cNvPr id="15" name="图片 14" descr="444336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8846" y="3833495"/>
            <a:ext cx="1856740" cy="1637030"/>
          </a:xfrm>
          <a:prstGeom prst="rect">
            <a:avLst/>
          </a:prstGeom>
        </p:spPr>
      </p:pic>
      <p:grpSp>
        <p:nvGrpSpPr>
          <p:cNvPr id="32" name="组合 31"/>
          <p:cNvGrpSpPr/>
          <p:nvPr/>
        </p:nvGrpSpPr>
        <p:grpSpPr>
          <a:xfrm>
            <a:off x="3864609" y="2214247"/>
            <a:ext cx="6692371" cy="1426845"/>
            <a:chOff x="2410" y="3119"/>
            <a:chExt cx="10812" cy="2247"/>
          </a:xfrm>
        </p:grpSpPr>
        <p:grpSp>
          <p:nvGrpSpPr>
            <p:cNvPr id="20" name="组合 19"/>
            <p:cNvGrpSpPr/>
            <p:nvPr/>
          </p:nvGrpSpPr>
          <p:grpSpPr>
            <a:xfrm>
              <a:off x="2638" y="3119"/>
              <a:ext cx="4025" cy="680"/>
              <a:chOff x="2590" y="3119"/>
              <a:chExt cx="4025" cy="680"/>
            </a:xfrm>
          </p:grpSpPr>
          <p:sp>
            <p:nvSpPr>
              <p:cNvPr id="21" name="矩形 20"/>
              <p:cNvSpPr/>
              <p:nvPr/>
            </p:nvSpPr>
            <p:spPr>
              <a:xfrm>
                <a:off x="2590" y="3119"/>
                <a:ext cx="4025" cy="680"/>
              </a:xfrm>
              <a:prstGeom prst="rect">
                <a:avLst/>
              </a:prstGeom>
              <a:solidFill>
                <a:srgbClr val="52BFC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2694" y="3169"/>
                <a:ext cx="3818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dirty="0">
                    <a:solidFill>
                      <a:schemeClr val="bg1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卫生文明</a:t>
                </a:r>
              </a:p>
            </p:txBody>
          </p:sp>
        </p:grpSp>
        <p:sp>
          <p:nvSpPr>
            <p:cNvPr id="23" name="文本框 22"/>
            <p:cNvSpPr txBox="1"/>
            <p:nvPr/>
          </p:nvSpPr>
          <p:spPr>
            <a:xfrm>
              <a:off x="2410" y="3914"/>
              <a:ext cx="10812" cy="1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自觉维护公共卫生、保持家庭卫生、注意个人卫生，对破坏城乡环境卫生的行为及时劝导或制止。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1858646" y="3931285"/>
            <a:ext cx="6692265" cy="1441450"/>
            <a:chOff x="3410" y="6091"/>
            <a:chExt cx="10539" cy="2270"/>
          </a:xfrm>
        </p:grpSpPr>
        <p:grpSp>
          <p:nvGrpSpPr>
            <p:cNvPr id="36" name="组合 35"/>
            <p:cNvGrpSpPr/>
            <p:nvPr/>
          </p:nvGrpSpPr>
          <p:grpSpPr>
            <a:xfrm>
              <a:off x="9566" y="6091"/>
              <a:ext cx="3924" cy="680"/>
              <a:chOff x="2590" y="3119"/>
              <a:chExt cx="4025" cy="680"/>
            </a:xfrm>
          </p:grpSpPr>
          <p:sp>
            <p:nvSpPr>
              <p:cNvPr id="37" name="矩形 36"/>
              <p:cNvSpPr/>
              <p:nvPr/>
            </p:nvSpPr>
            <p:spPr>
              <a:xfrm>
                <a:off x="2590" y="3119"/>
                <a:ext cx="4025" cy="680"/>
              </a:xfrm>
              <a:prstGeom prst="rect">
                <a:avLst/>
              </a:prstGeom>
              <a:solidFill>
                <a:srgbClr val="52BFC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a typeface="汉仪中简黑简" panose="00020600040101010101" charset="-122"/>
                </a:endParaRPr>
              </a:p>
            </p:txBody>
          </p:sp>
          <p:sp>
            <p:nvSpPr>
              <p:cNvPr id="38" name="文本框 37"/>
              <p:cNvSpPr txBox="1"/>
              <p:nvPr/>
            </p:nvSpPr>
            <p:spPr>
              <a:xfrm>
                <a:off x="2694" y="3169"/>
                <a:ext cx="3818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dirty="0">
                    <a:solidFill>
                      <a:schemeClr val="bg1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公共场所文明</a:t>
                </a:r>
              </a:p>
            </p:txBody>
          </p:sp>
        </p:grpSp>
        <p:sp>
          <p:nvSpPr>
            <p:cNvPr id="39" name="文本框 38"/>
            <p:cNvSpPr txBox="1"/>
            <p:nvPr/>
          </p:nvSpPr>
          <p:spPr>
            <a:xfrm>
              <a:off x="3410" y="6909"/>
              <a:ext cx="10539" cy="1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fontAlgn="auto"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严禁在室内公共场所、工作场所、公共交通工具等非吸烟区吸烟，做到公共场所自觉不吸烟。</a:t>
              </a:r>
            </a:p>
          </p:txBody>
        </p:sp>
      </p:grp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946</Words>
  <Application>Microsoft Office PowerPoint</Application>
  <PresentationFormat>宽屏</PresentationFormat>
  <Paragraphs>96</Paragraphs>
  <Slides>18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30" baseType="lpstr">
      <vt:lpstr>Meiryo</vt:lpstr>
      <vt:lpstr>汉仪粗简黑简</vt:lpstr>
      <vt:lpstr>汉仪雅酷黑W</vt:lpstr>
      <vt:lpstr>汉仪中简黑简</vt:lpstr>
      <vt:lpstr>宋体</vt:lpstr>
      <vt:lpstr>微软雅黑</vt:lpstr>
      <vt:lpstr>Arial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21</cp:revision>
  <dcterms:created xsi:type="dcterms:W3CDTF">2022-03-08T08:23:00Z</dcterms:created>
  <dcterms:modified xsi:type="dcterms:W3CDTF">2023-03-14T02:18:13Z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3E75B7D5662F4B26A1C2933441B3BCDF</vt:lpwstr>
  </property>
  <property fmtid="{D5CDD505-2E9C-101B-9397-08002B2CF9AE}" pid="3" name="KSOProductBuildVer">
    <vt:lpwstr>2052-11.1.0.11365</vt:lpwstr>
  </property>
  <property fmtid="{D5CDD505-2E9C-101B-9397-08002B2CF9AE}" pid="4" name="KSOTemplateUUID">
    <vt:lpwstr>v1.0_mb_FRyYpj/+KriPALQalUctJw==</vt:lpwstr>
  </property>
</Properties>
</file>