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23"/>
  </p:notesMasterIdLst>
  <p:handoutMasterIdLst>
    <p:handoutMasterId r:id="rId24"/>
  </p:handoutMasterIdLst>
  <p:sldIdLst>
    <p:sldId id="256" r:id="rId3"/>
    <p:sldId id="273" r:id="rId4"/>
    <p:sldId id="288" r:id="rId5"/>
    <p:sldId id="331" r:id="rId6"/>
    <p:sldId id="312" r:id="rId7"/>
    <p:sldId id="351" r:id="rId8"/>
    <p:sldId id="413" r:id="rId9"/>
    <p:sldId id="352" r:id="rId10"/>
    <p:sldId id="353" r:id="rId11"/>
    <p:sldId id="354" r:id="rId12"/>
    <p:sldId id="357" r:id="rId13"/>
    <p:sldId id="359" r:id="rId14"/>
    <p:sldId id="392" r:id="rId15"/>
    <p:sldId id="393" r:id="rId16"/>
    <p:sldId id="414" r:id="rId17"/>
    <p:sldId id="307" r:id="rId18"/>
    <p:sldId id="402" r:id="rId19"/>
    <p:sldId id="415" r:id="rId20"/>
    <p:sldId id="339" r:id="rId21"/>
    <p:sldId id="416" r:id="rId22"/>
  </p:sldIdLst>
  <p:sldSz cx="11557000" cy="65024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24">
          <p15:clr>
            <a:srgbClr val="A4A3A4"/>
          </p15:clr>
        </p15:guide>
        <p15:guide id="2" orient="horz" pos="299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D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6314" autoAdjust="0"/>
  </p:normalViewPr>
  <p:slideViewPr>
    <p:cSldViewPr showGuides="1">
      <p:cViewPr varScale="1">
        <p:scale>
          <a:sx n="114" d="100"/>
          <a:sy n="114" d="100"/>
        </p:scale>
        <p:origin x="750" y="108"/>
      </p:cViewPr>
      <p:guideLst>
        <p:guide pos="2824"/>
        <p:guide orient="horz" pos="29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汉仪铸字葫芦娃简"/>
              <a:ea typeface="汉仪铸字葫芦娃简" panose="00020600040101010101" charset="-122"/>
              <a:cs typeface="汉仪铸字葫芦娃简" panose="00020600040101010101"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汉仪铸字葫芦娃简"/>
              </a:rPr>
              <a:t>2023/3/14</a:t>
            </a:fld>
            <a:endParaRPr lang="zh-CN" altLang="en-US">
              <a:latin typeface="汉仪铸字葫芦娃简"/>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汉仪铸字葫芦娃简"/>
              <a:ea typeface="汉仪铸字葫芦娃简" panose="00020600040101010101" charset="-122"/>
              <a:cs typeface="汉仪铸字葫芦娃简" panose="00020600040101010101"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汉仪铸字葫芦娃简"/>
              </a:rPr>
              <a:t>‹#›</a:t>
            </a:fld>
            <a:endParaRPr lang="zh-CN" altLang="en-US">
              <a:latin typeface="汉仪铸字葫芦娃简"/>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汉仪铸字葫芦娃简"/>
                <a:ea typeface="汉仪铸字葫芦娃简" panose="00020600040101010101" charset="-122"/>
                <a:cs typeface="汉仪铸字葫芦娃简" panose="00020600040101010101"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汉仪铸字葫芦娃简"/>
                <a:ea typeface="汉仪铸字葫芦娃简" panose="00020600040101010101" charset="-122"/>
                <a:cs typeface="汉仪铸字葫芦娃简" panose="00020600040101010101" charset="-122"/>
              </a:defRPr>
            </a:lvl1pPr>
          </a:lstStyle>
          <a:p>
            <a:fld id="{C22CA2B7-12B6-4EA7-B780-C54C09FE00B1}" type="datetimeFigureOut">
              <a:rPr lang="zh-CN" altLang="en-US" smtClean="0"/>
              <a:t>2023/3/14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汉仪铸字葫芦娃简"/>
                <a:ea typeface="汉仪铸字葫芦娃简" panose="00020600040101010101" charset="-122"/>
                <a:cs typeface="汉仪铸字葫芦娃简" panose="00020600040101010101"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汉仪铸字葫芦娃简"/>
                <a:ea typeface="汉仪铸字葫芦娃简" panose="00020600040101010101" charset="-122"/>
                <a:cs typeface="汉仪铸字葫芦娃简" panose="00020600040101010101" charset="-122"/>
              </a:defRPr>
            </a:lvl1pPr>
          </a:lstStyle>
          <a:p>
            <a:fld id="{241D2631-14BD-4926-9E9E-36FB6246E5CE}" type="slidenum">
              <a:rPr lang="zh-CN" altLang="en-US" smtClean="0"/>
              <a:t>‹#›</a:t>
            </a:fld>
            <a:endParaRPr lang="zh-CN" altLang="en-US"/>
          </a:p>
        </p:txBody>
      </p:sp>
    </p:spTree>
    <p:extLst>
      <p:ext uri="{BB962C8B-B14F-4D97-AF65-F5344CB8AC3E}">
        <p14:creationId xmlns:p14="http://schemas.microsoft.com/office/powerpoint/2010/main" val="2706846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汉仪铸字葫芦娃简"/>
        <a:ea typeface="汉仪铸字葫芦娃简" panose="00020600040101010101" charset="-122"/>
        <a:cs typeface="汉仪铸字葫芦娃简" panose="00020600040101010101" charset="-122"/>
      </a:defRPr>
    </a:lvl1pPr>
    <a:lvl2pPr marL="457200" algn="l" defTabSz="914400" rtl="0" eaLnBrk="1" latinLnBrk="0" hangingPunct="1">
      <a:defRPr sz="1200" kern="1200">
        <a:solidFill>
          <a:schemeClr val="tx1"/>
        </a:solidFill>
        <a:latin typeface="汉仪铸字葫芦娃简"/>
        <a:ea typeface="汉仪铸字葫芦娃简" panose="00020600040101010101" charset="-122"/>
        <a:cs typeface="汉仪铸字葫芦娃简" panose="00020600040101010101" charset="-122"/>
      </a:defRPr>
    </a:lvl2pPr>
    <a:lvl3pPr marL="914400" algn="l" defTabSz="914400" rtl="0" eaLnBrk="1" latinLnBrk="0" hangingPunct="1">
      <a:defRPr sz="1200" kern="1200">
        <a:solidFill>
          <a:schemeClr val="tx1"/>
        </a:solidFill>
        <a:latin typeface="汉仪铸字葫芦娃简"/>
        <a:ea typeface="汉仪铸字葫芦娃简" panose="00020600040101010101" charset="-122"/>
        <a:cs typeface="汉仪铸字葫芦娃简" panose="00020600040101010101" charset="-122"/>
      </a:defRPr>
    </a:lvl3pPr>
    <a:lvl4pPr marL="1371600" algn="l" defTabSz="914400" rtl="0" eaLnBrk="1" latinLnBrk="0" hangingPunct="1">
      <a:defRPr sz="1200" kern="1200">
        <a:solidFill>
          <a:schemeClr val="tx1"/>
        </a:solidFill>
        <a:latin typeface="汉仪铸字葫芦娃简"/>
        <a:ea typeface="汉仪铸字葫芦娃简" panose="00020600040101010101" charset="-122"/>
        <a:cs typeface="汉仪铸字葫芦娃简" panose="00020600040101010101" charset="-122"/>
      </a:defRPr>
    </a:lvl4pPr>
    <a:lvl5pPr marL="1828800" algn="l" defTabSz="914400" rtl="0" eaLnBrk="1" latinLnBrk="0" hangingPunct="1">
      <a:defRPr sz="1200" kern="1200">
        <a:solidFill>
          <a:schemeClr val="tx1"/>
        </a:solidFill>
        <a:latin typeface="汉仪铸字葫芦娃简"/>
        <a:ea typeface="汉仪铸字葫芦娃简" panose="00020600040101010101" charset="-122"/>
        <a:cs typeface="汉仪铸字葫芦娃简" panose="00020600040101010101"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49752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b="1" spc="160">
                <a:uFillTx/>
                <a:latin typeface="汉仪正圆-65W" panose="00020600040101010101" charset="-122"/>
                <a:ea typeface="汉仪正圆-65W" panose="00020600040101010101" charset="-122"/>
                <a:cs typeface="宋体" panose="02010600030101010101" pitchFamily="2" charset="-122"/>
                <a:sym typeface="汉仪润圆-45W" panose="00020600040101010101" charset="-122"/>
              </a:rPr>
              <a:t>【教师语，备注已含，可删除】：小朋友们，手上和身上弄脏了应该怎么办呢</a:t>
            </a:r>
          </a:p>
        </p:txBody>
      </p:sp>
    </p:spTree>
    <p:extLst>
      <p:ext uri="{BB962C8B-B14F-4D97-AF65-F5344CB8AC3E}">
        <p14:creationId xmlns:p14="http://schemas.microsoft.com/office/powerpoint/2010/main" val="1529452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b="1" spc="160" dirty="0" smtClean="0">
                <a:uFillTx/>
                <a:latin typeface="汉仪正圆-65W" panose="00020600040101010101" charset="-122"/>
                <a:ea typeface="汉仪正圆-65W" panose="00020600040101010101" charset="-122"/>
                <a:cs typeface="宋体" panose="02010600030101010101" pitchFamily="2" charset="-122"/>
                <a:sym typeface="汉仪润圆-45W" panose="00020600040101010101" charset="-122"/>
              </a:rPr>
              <a:t>https://www.ypppt.com/</a:t>
            </a:r>
            <a:endParaRPr lang="zh-CN" b="1" spc="160" dirty="0">
              <a:uFillTx/>
              <a:latin typeface="汉仪正圆-65W" panose="00020600040101010101" charset="-122"/>
              <a:ea typeface="汉仪正圆-65W" panose="00020600040101010101" charset="-122"/>
              <a:cs typeface="宋体" panose="02010600030101010101" pitchFamily="2" charset="-122"/>
              <a:sym typeface="汉仪润圆-45W" panose="00020600040101010101" charset="-122"/>
            </a:endParaRPr>
          </a:p>
        </p:txBody>
      </p:sp>
    </p:spTree>
    <p:extLst>
      <p:ext uri="{BB962C8B-B14F-4D97-AF65-F5344CB8AC3E}">
        <p14:creationId xmlns:p14="http://schemas.microsoft.com/office/powerpoint/2010/main" val="3330232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b="1" spc="160" dirty="0">
                <a:uFillTx/>
                <a:latin typeface="汉仪正圆-65W" panose="00020600040101010101" charset="-122"/>
                <a:ea typeface="汉仪正圆-65W" panose="00020600040101010101" charset="-122"/>
                <a:cs typeface="宋体" panose="02010600030101010101" pitchFamily="2" charset="-122"/>
                <a:sym typeface="汉仪润圆-45W" panose="00020600040101010101" charset="-122"/>
              </a:rPr>
              <a:t>【教师语，备注已含，可删除】：口渴了，手脏了，花儿枯萎了，我们都要用到水，小朋友都还知道水有哪些作用吗？每单击一次出现一副图片</a:t>
            </a:r>
          </a:p>
        </p:txBody>
      </p:sp>
    </p:spTree>
    <p:extLst>
      <p:ext uri="{BB962C8B-B14F-4D97-AF65-F5344CB8AC3E}">
        <p14:creationId xmlns:p14="http://schemas.microsoft.com/office/powerpoint/2010/main" val="4066703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b="1" spc="160">
                <a:uFillTx/>
                <a:latin typeface="汉仪正圆-65W" panose="00020600040101010101" charset="-122"/>
                <a:ea typeface="汉仪正圆-65W" panose="00020600040101010101" charset="-122"/>
                <a:cs typeface="宋体" panose="02010600030101010101" pitchFamily="2" charset="-122"/>
                <a:sym typeface="汉仪润圆-45W" panose="00020600040101010101" charset="-122"/>
              </a:rPr>
              <a:t>【教师语，备注已含，可删除】：那里生活的人们可怜吗?你们想不想帮助他们呢?我们应该怎么做呢?单击出现节约用水的海报。激发幼儿的同情心，鼓励幼儿节约用水，从我做起。</a:t>
            </a:r>
          </a:p>
        </p:txBody>
      </p:sp>
    </p:spTree>
    <p:extLst>
      <p:ext uri="{BB962C8B-B14F-4D97-AF65-F5344CB8AC3E}">
        <p14:creationId xmlns:p14="http://schemas.microsoft.com/office/powerpoint/2010/main" val="462911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b="1" spc="160">
                <a:uFillTx/>
                <a:latin typeface="汉仪正圆-65W" panose="00020600040101010101" charset="-122"/>
                <a:ea typeface="汉仪正圆-65W" panose="00020600040101010101" charset="-122"/>
                <a:cs typeface="宋体" panose="02010600030101010101" pitchFamily="2" charset="-122"/>
                <a:sym typeface="汉仪润圆-45W" panose="00020600040101010101" charset="-122"/>
              </a:rPr>
              <a:t>【教师语，备注已含，可删除】：请幼儿把与家长讨论的生活中节约用水的好办法拿出来与小伙伴一起分享。</a:t>
            </a:r>
          </a:p>
        </p:txBody>
      </p:sp>
    </p:spTree>
    <p:extLst>
      <p:ext uri="{BB962C8B-B14F-4D97-AF65-F5344CB8AC3E}">
        <p14:creationId xmlns:p14="http://schemas.microsoft.com/office/powerpoint/2010/main" val="2364028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b="1" spc="160">
                <a:uFillTx/>
                <a:latin typeface="汉仪正圆-65W" panose="00020600040101010101" charset="-122"/>
                <a:ea typeface="汉仪正圆-65W" panose="00020600040101010101" charset="-122"/>
                <a:cs typeface="宋体" panose="02010600030101010101" pitchFamily="2" charset="-122"/>
                <a:sym typeface="汉仪润圆-45W" panose="00020600040101010101" charset="-122"/>
              </a:rPr>
              <a:t>【教师语，备注已含，可删除】：请幼儿把与家长讨论的生活中节约用水的好办法拿出来与小伙伴一起分享。</a:t>
            </a:r>
          </a:p>
        </p:txBody>
      </p:sp>
    </p:spTree>
    <p:extLst>
      <p:ext uri="{BB962C8B-B14F-4D97-AF65-F5344CB8AC3E}">
        <p14:creationId xmlns:p14="http://schemas.microsoft.com/office/powerpoint/2010/main" val="234637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640429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36772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796050" y="433493"/>
            <a:ext cx="3727433" cy="1517227"/>
          </a:xfrm>
        </p:spPr>
        <p:txBody>
          <a:bodyPr anchor="b"/>
          <a:lstStyle>
            <a:lvl1pPr>
              <a:defRPr sz="3033"/>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913230" y="936225"/>
            <a:ext cx="5850731" cy="4620919"/>
          </a:xfrm>
        </p:spPr>
        <p:txBody>
          <a:bodyPr/>
          <a:lstStyle>
            <a:lvl1pPr>
              <a:defRPr sz="3033"/>
            </a:lvl1pPr>
            <a:lvl2pPr>
              <a:defRPr sz="2654"/>
            </a:lvl2pPr>
            <a:lvl3pPr>
              <a:defRPr sz="2275"/>
            </a:lvl3pPr>
            <a:lvl4pPr>
              <a:defRPr sz="1896"/>
            </a:lvl4pPr>
            <a:lvl5pPr>
              <a:defRPr sz="1896"/>
            </a:lvl5pPr>
            <a:lvl6pPr>
              <a:defRPr sz="1896"/>
            </a:lvl6pPr>
            <a:lvl7pPr>
              <a:defRPr sz="1896"/>
            </a:lvl7pPr>
            <a:lvl8pPr>
              <a:defRPr sz="1896"/>
            </a:lvl8pPr>
            <a:lvl9pPr>
              <a:defRPr sz="1896"/>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796050" y="1950720"/>
            <a:ext cx="3727433" cy="3613950"/>
          </a:xfrm>
        </p:spPr>
        <p:txBody>
          <a:bodyPr/>
          <a:lstStyle>
            <a:lvl1pPr marL="0" indent="0">
              <a:buNone/>
              <a:defRPr sz="1517"/>
            </a:lvl1pPr>
            <a:lvl2pPr marL="433380" indent="0">
              <a:buNone/>
              <a:defRPr sz="1327"/>
            </a:lvl2pPr>
            <a:lvl3pPr marL="866760" indent="0">
              <a:buNone/>
              <a:defRPr sz="1137"/>
            </a:lvl3pPr>
            <a:lvl4pPr marL="1300140" indent="0">
              <a:buNone/>
              <a:defRPr sz="948"/>
            </a:lvl4pPr>
            <a:lvl5pPr marL="1733520" indent="0">
              <a:buNone/>
              <a:defRPr sz="948"/>
            </a:lvl5pPr>
            <a:lvl6pPr marL="2166899" indent="0">
              <a:buNone/>
              <a:defRPr sz="948"/>
            </a:lvl6pPr>
            <a:lvl7pPr marL="2600279" indent="0">
              <a:buNone/>
              <a:defRPr sz="948"/>
            </a:lvl7pPr>
            <a:lvl8pPr marL="3033659" indent="0">
              <a:buNone/>
              <a:defRPr sz="948"/>
            </a:lvl8pPr>
            <a:lvl9pPr marL="3467039" indent="0">
              <a:buNone/>
              <a:defRPr sz="948"/>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84528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796050" y="433493"/>
            <a:ext cx="3727433" cy="1517227"/>
          </a:xfrm>
        </p:spPr>
        <p:txBody>
          <a:bodyPr anchor="b"/>
          <a:lstStyle>
            <a:lvl1pPr>
              <a:defRPr sz="3033"/>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4913230" y="936225"/>
            <a:ext cx="5850731" cy="4620919"/>
          </a:xfrm>
        </p:spPr>
        <p:txBody>
          <a:bodyPr anchor="t"/>
          <a:lstStyle>
            <a:lvl1pPr marL="0" indent="0">
              <a:buNone/>
              <a:defRPr sz="3033"/>
            </a:lvl1pPr>
            <a:lvl2pPr marL="433380" indent="0">
              <a:buNone/>
              <a:defRPr sz="2654"/>
            </a:lvl2pPr>
            <a:lvl3pPr marL="866760" indent="0">
              <a:buNone/>
              <a:defRPr sz="2275"/>
            </a:lvl3pPr>
            <a:lvl4pPr marL="1300140" indent="0">
              <a:buNone/>
              <a:defRPr sz="1896"/>
            </a:lvl4pPr>
            <a:lvl5pPr marL="1733520" indent="0">
              <a:buNone/>
              <a:defRPr sz="1896"/>
            </a:lvl5pPr>
            <a:lvl6pPr marL="2166899" indent="0">
              <a:buNone/>
              <a:defRPr sz="1896"/>
            </a:lvl6pPr>
            <a:lvl7pPr marL="2600279" indent="0">
              <a:buNone/>
              <a:defRPr sz="1896"/>
            </a:lvl7pPr>
            <a:lvl8pPr marL="3033659" indent="0">
              <a:buNone/>
              <a:defRPr sz="1896"/>
            </a:lvl8pPr>
            <a:lvl9pPr marL="3467039" indent="0">
              <a:buNone/>
              <a:defRPr sz="1896"/>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796050" y="1950720"/>
            <a:ext cx="3727433" cy="3613950"/>
          </a:xfrm>
        </p:spPr>
        <p:txBody>
          <a:bodyPr/>
          <a:lstStyle>
            <a:lvl1pPr marL="0" indent="0">
              <a:buNone/>
              <a:defRPr sz="1517"/>
            </a:lvl1pPr>
            <a:lvl2pPr marL="433380" indent="0">
              <a:buNone/>
              <a:defRPr sz="1327"/>
            </a:lvl2pPr>
            <a:lvl3pPr marL="866760" indent="0">
              <a:buNone/>
              <a:defRPr sz="1137"/>
            </a:lvl3pPr>
            <a:lvl4pPr marL="1300140" indent="0">
              <a:buNone/>
              <a:defRPr sz="948"/>
            </a:lvl4pPr>
            <a:lvl5pPr marL="1733520" indent="0">
              <a:buNone/>
              <a:defRPr sz="948"/>
            </a:lvl5pPr>
            <a:lvl6pPr marL="2166899" indent="0">
              <a:buNone/>
              <a:defRPr sz="948"/>
            </a:lvl6pPr>
            <a:lvl7pPr marL="2600279" indent="0">
              <a:buNone/>
              <a:defRPr sz="948"/>
            </a:lvl7pPr>
            <a:lvl8pPr marL="3033659" indent="0">
              <a:buNone/>
              <a:defRPr sz="948"/>
            </a:lvl8pPr>
            <a:lvl9pPr marL="3467039" indent="0">
              <a:buNone/>
              <a:defRPr sz="948"/>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8515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6224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70478" y="346193"/>
            <a:ext cx="2491978" cy="5510483"/>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794544" y="346193"/>
            <a:ext cx="7331472" cy="551048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0438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6_Blank">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FEDD106-5A8C-FA49-AC7F-9AD9C411885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500" y="63500"/>
            <a:ext cx="977900" cy="9779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44625" y="1064166"/>
            <a:ext cx="8667750" cy="2263799"/>
          </a:xfrm>
        </p:spPr>
        <p:txBody>
          <a:bodyPr anchor="b"/>
          <a:lstStyle>
            <a:lvl1pPr algn="ctr">
              <a:defRPr sz="5687"/>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444625" y="3415265"/>
            <a:ext cx="8667750" cy="1569908"/>
          </a:xfrm>
        </p:spPr>
        <p:txBody>
          <a:bodyPr/>
          <a:lstStyle>
            <a:lvl1pPr marL="0" indent="0" algn="ctr">
              <a:buNone/>
              <a:defRPr sz="2275"/>
            </a:lvl1pPr>
            <a:lvl2pPr marL="433380" indent="0" algn="ctr">
              <a:buNone/>
              <a:defRPr sz="1896"/>
            </a:lvl2pPr>
            <a:lvl3pPr marL="866760" indent="0" algn="ctr">
              <a:buNone/>
              <a:defRPr sz="1706"/>
            </a:lvl3pPr>
            <a:lvl4pPr marL="1300140" indent="0" algn="ctr">
              <a:buNone/>
              <a:defRPr sz="1517"/>
            </a:lvl4pPr>
            <a:lvl5pPr marL="1733520" indent="0" algn="ctr">
              <a:buNone/>
              <a:defRPr sz="1517"/>
            </a:lvl5pPr>
            <a:lvl6pPr marL="2166899" indent="0" algn="ctr">
              <a:buNone/>
              <a:defRPr sz="1517"/>
            </a:lvl6pPr>
            <a:lvl7pPr marL="2600279" indent="0" algn="ctr">
              <a:buNone/>
              <a:defRPr sz="1517"/>
            </a:lvl7pPr>
            <a:lvl8pPr marL="3033659" indent="0" algn="ctr">
              <a:buNone/>
              <a:defRPr sz="1517"/>
            </a:lvl8pPr>
            <a:lvl9pPr marL="3467039" indent="0" algn="ctr">
              <a:buNone/>
              <a:defRPr sz="1517"/>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5295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9433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88524" y="1621086"/>
            <a:ext cx="9967913" cy="2704817"/>
          </a:xfrm>
        </p:spPr>
        <p:txBody>
          <a:bodyPr anchor="b"/>
          <a:lstStyle>
            <a:lvl1pPr>
              <a:defRPr sz="5687"/>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88524" y="4351491"/>
            <a:ext cx="9967913" cy="1422400"/>
          </a:xfrm>
        </p:spPr>
        <p:txBody>
          <a:bodyPr/>
          <a:lstStyle>
            <a:lvl1pPr marL="0" indent="0">
              <a:buNone/>
              <a:defRPr sz="2275">
                <a:solidFill>
                  <a:schemeClr val="tx1">
                    <a:tint val="75000"/>
                  </a:schemeClr>
                </a:solidFill>
              </a:defRPr>
            </a:lvl1pPr>
            <a:lvl2pPr marL="433380" indent="0">
              <a:buNone/>
              <a:defRPr sz="1896">
                <a:solidFill>
                  <a:schemeClr val="tx1">
                    <a:tint val="75000"/>
                  </a:schemeClr>
                </a:solidFill>
              </a:defRPr>
            </a:lvl2pPr>
            <a:lvl3pPr marL="866760" indent="0">
              <a:buNone/>
              <a:defRPr sz="1706">
                <a:solidFill>
                  <a:schemeClr val="tx1">
                    <a:tint val="75000"/>
                  </a:schemeClr>
                </a:solidFill>
              </a:defRPr>
            </a:lvl3pPr>
            <a:lvl4pPr marL="1300140" indent="0">
              <a:buNone/>
              <a:defRPr sz="1517">
                <a:solidFill>
                  <a:schemeClr val="tx1">
                    <a:tint val="75000"/>
                  </a:schemeClr>
                </a:solidFill>
              </a:defRPr>
            </a:lvl4pPr>
            <a:lvl5pPr marL="1733520" indent="0">
              <a:buNone/>
              <a:defRPr sz="1517">
                <a:solidFill>
                  <a:schemeClr val="tx1">
                    <a:tint val="75000"/>
                  </a:schemeClr>
                </a:solidFill>
              </a:defRPr>
            </a:lvl5pPr>
            <a:lvl6pPr marL="2166899" indent="0">
              <a:buNone/>
              <a:defRPr sz="1517">
                <a:solidFill>
                  <a:schemeClr val="tx1">
                    <a:tint val="75000"/>
                  </a:schemeClr>
                </a:solidFill>
              </a:defRPr>
            </a:lvl6pPr>
            <a:lvl7pPr marL="2600279" indent="0">
              <a:buNone/>
              <a:defRPr sz="1517">
                <a:solidFill>
                  <a:schemeClr val="tx1">
                    <a:tint val="75000"/>
                  </a:schemeClr>
                </a:solidFill>
              </a:defRPr>
            </a:lvl7pPr>
            <a:lvl8pPr marL="3033659" indent="0">
              <a:buNone/>
              <a:defRPr sz="1517">
                <a:solidFill>
                  <a:schemeClr val="tx1">
                    <a:tint val="75000"/>
                  </a:schemeClr>
                </a:solidFill>
              </a:defRPr>
            </a:lvl8pPr>
            <a:lvl9pPr marL="3467039" indent="0">
              <a:buNone/>
              <a:defRPr sz="1517">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9864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794544" y="1730963"/>
            <a:ext cx="4911725" cy="41257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850731" y="1730963"/>
            <a:ext cx="4911725" cy="41257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11386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796049" y="346193"/>
            <a:ext cx="9967913" cy="1256830"/>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796050" y="1593991"/>
            <a:ext cx="4889152" cy="781191"/>
          </a:xfrm>
        </p:spPr>
        <p:txBody>
          <a:bodyPr anchor="b"/>
          <a:lstStyle>
            <a:lvl1pPr marL="0" indent="0">
              <a:buNone/>
              <a:defRPr sz="2275" b="1"/>
            </a:lvl1pPr>
            <a:lvl2pPr marL="433380" indent="0">
              <a:buNone/>
              <a:defRPr sz="1896" b="1"/>
            </a:lvl2pPr>
            <a:lvl3pPr marL="866760" indent="0">
              <a:buNone/>
              <a:defRPr sz="1706" b="1"/>
            </a:lvl3pPr>
            <a:lvl4pPr marL="1300140" indent="0">
              <a:buNone/>
              <a:defRPr sz="1517" b="1"/>
            </a:lvl4pPr>
            <a:lvl5pPr marL="1733520" indent="0">
              <a:buNone/>
              <a:defRPr sz="1517" b="1"/>
            </a:lvl5pPr>
            <a:lvl6pPr marL="2166899" indent="0">
              <a:buNone/>
              <a:defRPr sz="1517" b="1"/>
            </a:lvl6pPr>
            <a:lvl7pPr marL="2600279" indent="0">
              <a:buNone/>
              <a:defRPr sz="1517" b="1"/>
            </a:lvl7pPr>
            <a:lvl8pPr marL="3033659" indent="0">
              <a:buNone/>
              <a:defRPr sz="1517" b="1"/>
            </a:lvl8pPr>
            <a:lvl9pPr marL="3467039" indent="0">
              <a:buNone/>
              <a:defRPr sz="1517" b="1"/>
            </a:lvl9pPr>
          </a:lstStyle>
          <a:p>
            <a:pPr lvl="0"/>
            <a:r>
              <a:rPr lang="zh-CN" altLang="en-US" smtClean="0"/>
              <a:t>单击此处编辑母版文本样式</a:t>
            </a:r>
          </a:p>
        </p:txBody>
      </p:sp>
      <p:sp>
        <p:nvSpPr>
          <p:cNvPr id="4" name="Content Placeholder 3"/>
          <p:cNvSpPr>
            <a:spLocks noGrp="1"/>
          </p:cNvSpPr>
          <p:nvPr>
            <p:ph sz="half" idx="2"/>
          </p:nvPr>
        </p:nvSpPr>
        <p:spPr>
          <a:xfrm>
            <a:off x="796050" y="2375182"/>
            <a:ext cx="4889152" cy="349353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850731" y="1593991"/>
            <a:ext cx="4913230" cy="781191"/>
          </a:xfrm>
        </p:spPr>
        <p:txBody>
          <a:bodyPr anchor="b"/>
          <a:lstStyle>
            <a:lvl1pPr marL="0" indent="0">
              <a:buNone/>
              <a:defRPr sz="2275" b="1"/>
            </a:lvl1pPr>
            <a:lvl2pPr marL="433380" indent="0">
              <a:buNone/>
              <a:defRPr sz="1896" b="1"/>
            </a:lvl2pPr>
            <a:lvl3pPr marL="866760" indent="0">
              <a:buNone/>
              <a:defRPr sz="1706" b="1"/>
            </a:lvl3pPr>
            <a:lvl4pPr marL="1300140" indent="0">
              <a:buNone/>
              <a:defRPr sz="1517" b="1"/>
            </a:lvl4pPr>
            <a:lvl5pPr marL="1733520" indent="0">
              <a:buNone/>
              <a:defRPr sz="1517" b="1"/>
            </a:lvl5pPr>
            <a:lvl6pPr marL="2166899" indent="0">
              <a:buNone/>
              <a:defRPr sz="1517" b="1"/>
            </a:lvl6pPr>
            <a:lvl7pPr marL="2600279" indent="0">
              <a:buNone/>
              <a:defRPr sz="1517" b="1"/>
            </a:lvl7pPr>
            <a:lvl8pPr marL="3033659" indent="0">
              <a:buNone/>
              <a:defRPr sz="1517" b="1"/>
            </a:lvl8pPr>
            <a:lvl9pPr marL="3467039" indent="0">
              <a:buNone/>
              <a:defRPr sz="1517" b="1"/>
            </a:lvl9pPr>
          </a:lstStyle>
          <a:p>
            <a:pPr lvl="0"/>
            <a:r>
              <a:rPr lang="zh-CN" altLang="en-US" smtClean="0"/>
              <a:t>单击此处编辑母版文本样式</a:t>
            </a:r>
          </a:p>
        </p:txBody>
      </p:sp>
      <p:sp>
        <p:nvSpPr>
          <p:cNvPr id="6" name="Content Placeholder 5"/>
          <p:cNvSpPr>
            <a:spLocks noGrp="1"/>
          </p:cNvSpPr>
          <p:nvPr>
            <p:ph sz="quarter" idx="4"/>
          </p:nvPr>
        </p:nvSpPr>
        <p:spPr>
          <a:xfrm>
            <a:off x="5850731" y="2375182"/>
            <a:ext cx="4913230" cy="349353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74635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088128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file:///D:\qq&#25991;&#20214;\712321467\Image\C2C\Image2\%7b75232B38-A165-1FB7-499C-2E1C792CACB5%7d.png" TargetMode="Externa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4544" y="346193"/>
            <a:ext cx="9967913" cy="125683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794544" y="1730963"/>
            <a:ext cx="9967913" cy="412571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794544" y="6026762"/>
            <a:ext cx="2600325" cy="346193"/>
          </a:xfrm>
          <a:prstGeom prst="rect">
            <a:avLst/>
          </a:prstGeom>
        </p:spPr>
        <p:txBody>
          <a:bodyPr vert="horz" lIns="91440" tIns="45720" rIns="91440" bIns="45720" rtlCol="0" anchor="ctr"/>
          <a:lstStyle>
            <a:lvl1pPr algn="l">
              <a:defRPr sz="1137">
                <a:solidFill>
                  <a:schemeClr val="tx1">
                    <a:tint val="75000"/>
                  </a:schemeClr>
                </a:solidFill>
              </a:defRPr>
            </a:lvl1pPr>
          </a:lstStyle>
          <a:p>
            <a:fld id="{16E5758D-A3C3-4E88-8AC0-22500507BD7E}" type="datetimeFigureOut">
              <a:rPr lang="zh-CN" altLang="en-US" smtClean="0">
                <a:solidFill>
                  <a:prstClr val="black">
                    <a:tint val="75000"/>
                  </a:prstClr>
                </a:solidFill>
              </a:rPr>
              <a:pPr/>
              <a:t>2023/3/14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828256" y="6026762"/>
            <a:ext cx="3900488" cy="346193"/>
          </a:xfrm>
          <a:prstGeom prst="rect">
            <a:avLst/>
          </a:prstGeom>
        </p:spPr>
        <p:txBody>
          <a:bodyPr vert="horz" lIns="91440" tIns="45720" rIns="91440" bIns="45720" rtlCol="0" anchor="ctr"/>
          <a:lstStyle>
            <a:lvl1pPr algn="ctr">
              <a:defRPr sz="1137">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162131" y="6026762"/>
            <a:ext cx="2600325" cy="346193"/>
          </a:xfrm>
          <a:prstGeom prst="rect">
            <a:avLst/>
          </a:prstGeom>
        </p:spPr>
        <p:txBody>
          <a:bodyPr vert="horz" lIns="91440" tIns="45720" rIns="91440" bIns="45720" rtlCol="0" anchor="ctr"/>
          <a:lstStyle>
            <a:lvl1pPr algn="r">
              <a:defRPr sz="1137">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99297811"/>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866760" rtl="0" eaLnBrk="1" latinLnBrk="0" hangingPunct="1">
        <a:lnSpc>
          <a:spcPct val="90000"/>
        </a:lnSpc>
        <a:spcBef>
          <a:spcPct val="0"/>
        </a:spcBef>
        <a:buNone/>
        <a:defRPr sz="4171" kern="1200">
          <a:solidFill>
            <a:schemeClr val="tx1"/>
          </a:solidFill>
          <a:latin typeface="+mj-lt"/>
          <a:ea typeface="+mj-ea"/>
          <a:cs typeface="+mj-cs"/>
        </a:defRPr>
      </a:lvl1pPr>
    </p:titleStyle>
    <p:bodyStyle>
      <a:lvl1pPr marL="216690" indent="-216690" algn="l" defTabSz="866760" rtl="0" eaLnBrk="1" latinLnBrk="0" hangingPunct="1">
        <a:lnSpc>
          <a:spcPct val="90000"/>
        </a:lnSpc>
        <a:spcBef>
          <a:spcPts val="948"/>
        </a:spcBef>
        <a:buFont typeface="Arial" panose="020B0604020202020204" pitchFamily="34" charset="0"/>
        <a:buChar char="•"/>
        <a:defRPr sz="2654" kern="1200">
          <a:solidFill>
            <a:schemeClr val="tx1"/>
          </a:solidFill>
          <a:latin typeface="+mn-lt"/>
          <a:ea typeface="+mn-ea"/>
          <a:cs typeface="+mn-cs"/>
        </a:defRPr>
      </a:lvl1pPr>
      <a:lvl2pPr marL="650070" indent="-216690" algn="l" defTabSz="866760" rtl="0" eaLnBrk="1" latinLnBrk="0" hangingPunct="1">
        <a:lnSpc>
          <a:spcPct val="90000"/>
        </a:lnSpc>
        <a:spcBef>
          <a:spcPts val="474"/>
        </a:spcBef>
        <a:buFont typeface="Arial" panose="020B0604020202020204" pitchFamily="34" charset="0"/>
        <a:buChar char="•"/>
        <a:defRPr sz="2275" kern="1200">
          <a:solidFill>
            <a:schemeClr val="tx1"/>
          </a:solidFill>
          <a:latin typeface="+mn-lt"/>
          <a:ea typeface="+mn-ea"/>
          <a:cs typeface="+mn-cs"/>
        </a:defRPr>
      </a:lvl2pPr>
      <a:lvl3pPr marL="1083450" indent="-216690" algn="l" defTabSz="866760" rtl="0" eaLnBrk="1" latinLnBrk="0" hangingPunct="1">
        <a:lnSpc>
          <a:spcPct val="90000"/>
        </a:lnSpc>
        <a:spcBef>
          <a:spcPts val="474"/>
        </a:spcBef>
        <a:buFont typeface="Arial" panose="020B0604020202020204" pitchFamily="34" charset="0"/>
        <a:buChar char="•"/>
        <a:defRPr sz="1896" kern="1200">
          <a:solidFill>
            <a:schemeClr val="tx1"/>
          </a:solidFill>
          <a:latin typeface="+mn-lt"/>
          <a:ea typeface="+mn-ea"/>
          <a:cs typeface="+mn-cs"/>
        </a:defRPr>
      </a:lvl3pPr>
      <a:lvl4pPr marL="1516830" indent="-216690" algn="l" defTabSz="866760" rtl="0" eaLnBrk="1" latinLnBrk="0" hangingPunct="1">
        <a:lnSpc>
          <a:spcPct val="90000"/>
        </a:lnSpc>
        <a:spcBef>
          <a:spcPts val="474"/>
        </a:spcBef>
        <a:buFont typeface="Arial" panose="020B0604020202020204" pitchFamily="34" charset="0"/>
        <a:buChar char="•"/>
        <a:defRPr sz="1706" kern="1200">
          <a:solidFill>
            <a:schemeClr val="tx1"/>
          </a:solidFill>
          <a:latin typeface="+mn-lt"/>
          <a:ea typeface="+mn-ea"/>
          <a:cs typeface="+mn-cs"/>
        </a:defRPr>
      </a:lvl4pPr>
      <a:lvl5pPr marL="1950209" indent="-216690" algn="l" defTabSz="866760" rtl="0" eaLnBrk="1" latinLnBrk="0" hangingPunct="1">
        <a:lnSpc>
          <a:spcPct val="90000"/>
        </a:lnSpc>
        <a:spcBef>
          <a:spcPts val="474"/>
        </a:spcBef>
        <a:buFont typeface="Arial" panose="020B0604020202020204" pitchFamily="34" charset="0"/>
        <a:buChar char="•"/>
        <a:defRPr sz="1706" kern="1200">
          <a:solidFill>
            <a:schemeClr val="tx1"/>
          </a:solidFill>
          <a:latin typeface="+mn-lt"/>
          <a:ea typeface="+mn-ea"/>
          <a:cs typeface="+mn-cs"/>
        </a:defRPr>
      </a:lvl5pPr>
      <a:lvl6pPr marL="2383589" indent="-216690" algn="l" defTabSz="866760" rtl="0" eaLnBrk="1" latinLnBrk="0" hangingPunct="1">
        <a:lnSpc>
          <a:spcPct val="90000"/>
        </a:lnSpc>
        <a:spcBef>
          <a:spcPts val="474"/>
        </a:spcBef>
        <a:buFont typeface="Arial" panose="020B0604020202020204" pitchFamily="34" charset="0"/>
        <a:buChar char="•"/>
        <a:defRPr sz="1706" kern="1200">
          <a:solidFill>
            <a:schemeClr val="tx1"/>
          </a:solidFill>
          <a:latin typeface="+mn-lt"/>
          <a:ea typeface="+mn-ea"/>
          <a:cs typeface="+mn-cs"/>
        </a:defRPr>
      </a:lvl6pPr>
      <a:lvl7pPr marL="2816969" indent="-216690" algn="l" defTabSz="866760" rtl="0" eaLnBrk="1" latinLnBrk="0" hangingPunct="1">
        <a:lnSpc>
          <a:spcPct val="90000"/>
        </a:lnSpc>
        <a:spcBef>
          <a:spcPts val="474"/>
        </a:spcBef>
        <a:buFont typeface="Arial" panose="020B0604020202020204" pitchFamily="34" charset="0"/>
        <a:buChar char="•"/>
        <a:defRPr sz="1706" kern="1200">
          <a:solidFill>
            <a:schemeClr val="tx1"/>
          </a:solidFill>
          <a:latin typeface="+mn-lt"/>
          <a:ea typeface="+mn-ea"/>
          <a:cs typeface="+mn-cs"/>
        </a:defRPr>
      </a:lvl7pPr>
      <a:lvl8pPr marL="3250349" indent="-216690" algn="l" defTabSz="866760" rtl="0" eaLnBrk="1" latinLnBrk="0" hangingPunct="1">
        <a:lnSpc>
          <a:spcPct val="90000"/>
        </a:lnSpc>
        <a:spcBef>
          <a:spcPts val="474"/>
        </a:spcBef>
        <a:buFont typeface="Arial" panose="020B0604020202020204" pitchFamily="34" charset="0"/>
        <a:buChar char="•"/>
        <a:defRPr sz="1706" kern="1200">
          <a:solidFill>
            <a:schemeClr val="tx1"/>
          </a:solidFill>
          <a:latin typeface="+mn-lt"/>
          <a:ea typeface="+mn-ea"/>
          <a:cs typeface="+mn-cs"/>
        </a:defRPr>
      </a:lvl8pPr>
      <a:lvl9pPr marL="3683729" indent="-216690" algn="l" defTabSz="866760" rtl="0" eaLnBrk="1" latinLnBrk="0" hangingPunct="1">
        <a:lnSpc>
          <a:spcPct val="90000"/>
        </a:lnSpc>
        <a:spcBef>
          <a:spcPts val="474"/>
        </a:spcBef>
        <a:buFont typeface="Arial" panose="020B0604020202020204" pitchFamily="34" charset="0"/>
        <a:buChar char="•"/>
        <a:defRPr sz="1706" kern="1200">
          <a:solidFill>
            <a:schemeClr val="tx1"/>
          </a:solidFill>
          <a:latin typeface="+mn-lt"/>
          <a:ea typeface="+mn-ea"/>
          <a:cs typeface="+mn-cs"/>
        </a:defRPr>
      </a:lvl9pPr>
    </p:bodyStyle>
    <p:otherStyle>
      <a:defPPr>
        <a:defRPr lang="en-US"/>
      </a:defPPr>
      <a:lvl1pPr marL="0" algn="l" defTabSz="866760" rtl="0" eaLnBrk="1" latinLnBrk="0" hangingPunct="1">
        <a:defRPr sz="1706" kern="1200">
          <a:solidFill>
            <a:schemeClr val="tx1"/>
          </a:solidFill>
          <a:latin typeface="+mn-lt"/>
          <a:ea typeface="+mn-ea"/>
          <a:cs typeface="+mn-cs"/>
        </a:defRPr>
      </a:lvl1pPr>
      <a:lvl2pPr marL="433380" algn="l" defTabSz="866760" rtl="0" eaLnBrk="1" latinLnBrk="0" hangingPunct="1">
        <a:defRPr sz="1706" kern="1200">
          <a:solidFill>
            <a:schemeClr val="tx1"/>
          </a:solidFill>
          <a:latin typeface="+mn-lt"/>
          <a:ea typeface="+mn-ea"/>
          <a:cs typeface="+mn-cs"/>
        </a:defRPr>
      </a:lvl2pPr>
      <a:lvl3pPr marL="866760" algn="l" defTabSz="866760" rtl="0" eaLnBrk="1" latinLnBrk="0" hangingPunct="1">
        <a:defRPr sz="1706" kern="1200">
          <a:solidFill>
            <a:schemeClr val="tx1"/>
          </a:solidFill>
          <a:latin typeface="+mn-lt"/>
          <a:ea typeface="+mn-ea"/>
          <a:cs typeface="+mn-cs"/>
        </a:defRPr>
      </a:lvl3pPr>
      <a:lvl4pPr marL="1300140" algn="l" defTabSz="866760" rtl="0" eaLnBrk="1" latinLnBrk="0" hangingPunct="1">
        <a:defRPr sz="1706" kern="1200">
          <a:solidFill>
            <a:schemeClr val="tx1"/>
          </a:solidFill>
          <a:latin typeface="+mn-lt"/>
          <a:ea typeface="+mn-ea"/>
          <a:cs typeface="+mn-cs"/>
        </a:defRPr>
      </a:lvl4pPr>
      <a:lvl5pPr marL="1733520" algn="l" defTabSz="866760" rtl="0" eaLnBrk="1" latinLnBrk="0" hangingPunct="1">
        <a:defRPr sz="1706" kern="1200">
          <a:solidFill>
            <a:schemeClr val="tx1"/>
          </a:solidFill>
          <a:latin typeface="+mn-lt"/>
          <a:ea typeface="+mn-ea"/>
          <a:cs typeface="+mn-cs"/>
        </a:defRPr>
      </a:lvl5pPr>
      <a:lvl6pPr marL="2166899" algn="l" defTabSz="866760" rtl="0" eaLnBrk="1" latinLnBrk="0" hangingPunct="1">
        <a:defRPr sz="1706" kern="1200">
          <a:solidFill>
            <a:schemeClr val="tx1"/>
          </a:solidFill>
          <a:latin typeface="+mn-lt"/>
          <a:ea typeface="+mn-ea"/>
          <a:cs typeface="+mn-cs"/>
        </a:defRPr>
      </a:lvl6pPr>
      <a:lvl7pPr marL="2600279" algn="l" defTabSz="866760" rtl="0" eaLnBrk="1" latinLnBrk="0" hangingPunct="1">
        <a:defRPr sz="1706" kern="1200">
          <a:solidFill>
            <a:schemeClr val="tx1"/>
          </a:solidFill>
          <a:latin typeface="+mn-lt"/>
          <a:ea typeface="+mn-ea"/>
          <a:cs typeface="+mn-cs"/>
        </a:defRPr>
      </a:lvl7pPr>
      <a:lvl8pPr marL="3033659" algn="l" defTabSz="866760" rtl="0" eaLnBrk="1" latinLnBrk="0" hangingPunct="1">
        <a:defRPr sz="1706" kern="1200">
          <a:solidFill>
            <a:schemeClr val="tx1"/>
          </a:solidFill>
          <a:latin typeface="+mn-lt"/>
          <a:ea typeface="+mn-ea"/>
          <a:cs typeface="+mn-cs"/>
        </a:defRPr>
      </a:lvl8pPr>
      <a:lvl9pPr marL="3467039" algn="l" defTabSz="866760" rtl="0" eaLnBrk="1" latinLnBrk="0" hangingPunct="1">
        <a:defRPr sz="17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 name="图片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31CA40-9A8A-5143-9E91-0E86CB708B9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4797" y="1117600"/>
            <a:ext cx="2655705" cy="4559437"/>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A4E2A7C-BEA9-0948-8C2A-AD655A439B5F}"/>
              </a:ext>
            </a:extLst>
          </p:cNvPr>
          <p:cNvSpPr txBox="1"/>
          <p:nvPr/>
        </p:nvSpPr>
        <p:spPr>
          <a:xfrm>
            <a:off x="3742785" y="1041400"/>
            <a:ext cx="5596404" cy="1862048"/>
          </a:xfrm>
          <a:prstGeom prst="rect">
            <a:avLst/>
          </a:prstGeom>
          <a:noFill/>
        </p:spPr>
        <p:txBody>
          <a:bodyPr wrap="none" rtlCol="0">
            <a:spAutoFit/>
          </a:bodyPr>
          <a:lstStyle/>
          <a:p>
            <a:r>
              <a:rPr kumimoji="1" lang="zh-CN" altLang="en-US" sz="11500" dirty="0">
                <a:solidFill>
                  <a:schemeClr val="bg1"/>
                </a:solidFill>
                <a:effectLst>
                  <a:outerShdw blurRad="38100" dist="38100" dir="2700000" algn="tl" rotWithShape="0">
                    <a:prstClr val="black">
                      <a:alpha val="40000"/>
                    </a:prstClr>
                  </a:outerShdw>
                </a:effectLst>
                <a:latin typeface="zihun64hao-mengquruantangti" pitchFamily="2" charset="-122"/>
                <a:ea typeface="zihun64hao-mengquruantangti" pitchFamily="2" charset="-122"/>
              </a:rPr>
              <a:t>节约</a:t>
            </a:r>
            <a:r>
              <a:rPr kumimoji="1" lang="zh-CN" altLang="en-US" sz="8800" dirty="0">
                <a:solidFill>
                  <a:schemeClr val="bg1"/>
                </a:solidFill>
                <a:effectLst>
                  <a:outerShdw blurRad="38100" dist="38100" dir="2700000" algn="tl" rotWithShape="0">
                    <a:prstClr val="black">
                      <a:alpha val="40000"/>
                    </a:prstClr>
                  </a:outerShdw>
                </a:effectLst>
                <a:latin typeface="zihun64hao-mengquruantangti" pitchFamily="2" charset="-122"/>
                <a:ea typeface="zihun64hao-mengquruantangti" pitchFamily="2" charset="-122"/>
              </a:rPr>
              <a:t>用水</a:t>
            </a:r>
            <a:endParaRPr kumimoji="1" lang="zh-CN" altLang="en-US" sz="9600" dirty="0">
              <a:solidFill>
                <a:schemeClr val="bg1"/>
              </a:solidFill>
              <a:effectLst>
                <a:outerShdw blurRad="38100" dist="38100" dir="2700000" algn="tl" rotWithShape="0">
                  <a:prstClr val="black">
                    <a:alpha val="40000"/>
                  </a:prstClr>
                </a:outerShdw>
              </a:effectLst>
              <a:latin typeface="zihun64hao-mengquruantangti" pitchFamily="2" charset="-122"/>
              <a:ea typeface="zihun64hao-mengquruantangti" pitchFamily="2" charset="-122"/>
            </a:endParaRP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75F6B8-DB3F-0240-B886-79BFD18BB532}"/>
              </a:ext>
            </a:extLst>
          </p:cNvPr>
          <p:cNvSpPr txBox="1"/>
          <p:nvPr/>
        </p:nvSpPr>
        <p:spPr>
          <a:xfrm>
            <a:off x="4330700" y="2374408"/>
            <a:ext cx="5596404" cy="1862048"/>
          </a:xfrm>
          <a:prstGeom prst="rect">
            <a:avLst/>
          </a:prstGeom>
          <a:noFill/>
        </p:spPr>
        <p:txBody>
          <a:bodyPr wrap="none" rtlCol="0">
            <a:spAutoFit/>
          </a:bodyPr>
          <a:lstStyle/>
          <a:p>
            <a:r>
              <a:rPr kumimoji="1" lang="zh-CN" altLang="en-US" sz="11500" dirty="0">
                <a:solidFill>
                  <a:schemeClr val="bg1"/>
                </a:solidFill>
                <a:effectLst>
                  <a:outerShdw blurRad="38100" dist="38100" dir="2700000" algn="tl" rotWithShape="0">
                    <a:prstClr val="black">
                      <a:alpha val="40000"/>
                    </a:prstClr>
                  </a:outerShdw>
                </a:effectLst>
                <a:latin typeface="zihun64hao-mengquruantangti" pitchFamily="2" charset="-122"/>
                <a:ea typeface="zihun64hao-mengquruantangti" pitchFamily="2" charset="-122"/>
              </a:rPr>
              <a:t>从我</a:t>
            </a:r>
            <a:r>
              <a:rPr kumimoji="1" lang="zh-CN" altLang="en-US" sz="8800" dirty="0">
                <a:solidFill>
                  <a:schemeClr val="bg1"/>
                </a:solidFill>
                <a:effectLst>
                  <a:outerShdw blurRad="38100" dist="38100" dir="2700000" algn="tl" rotWithShape="0">
                    <a:prstClr val="black">
                      <a:alpha val="40000"/>
                    </a:prstClr>
                  </a:outerShdw>
                </a:effectLst>
                <a:latin typeface="zihun64hao-mengquruantangti" pitchFamily="2" charset="-122"/>
                <a:ea typeface="zihun64hao-mengquruantangti" pitchFamily="2" charset="-122"/>
              </a:rPr>
              <a:t>做起</a:t>
            </a:r>
            <a:endParaRPr kumimoji="1" lang="zh-CN" altLang="en-US" sz="9600" dirty="0">
              <a:solidFill>
                <a:schemeClr val="bg1"/>
              </a:solidFill>
              <a:effectLst>
                <a:outerShdw blurRad="38100" dist="38100" dir="2700000" algn="tl" rotWithShape="0">
                  <a:prstClr val="black">
                    <a:alpha val="40000"/>
                  </a:prstClr>
                </a:outerShdw>
              </a:effectLst>
              <a:latin typeface="zihun64hao-mengquruantangti" pitchFamily="2" charset="-122"/>
              <a:ea typeface="zihun64hao-mengquruantangti" pitchFamily="2" charset="-122"/>
            </a:endParaRP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3FAAD94-3143-B94C-A750-38F9F11F978D}"/>
              </a:ext>
            </a:extLst>
          </p:cNvPr>
          <p:cNvSpPr txBox="1"/>
          <p:nvPr/>
        </p:nvSpPr>
        <p:spPr>
          <a:xfrm>
            <a:off x="4415115" y="4253468"/>
            <a:ext cx="3877985" cy="369332"/>
          </a:xfrm>
          <a:prstGeom prst="rect">
            <a:avLst/>
          </a:prstGeom>
          <a:noFill/>
        </p:spPr>
        <p:txBody>
          <a:bodyPr wrap="none" rtlCol="0">
            <a:spAutoFit/>
          </a:bodyPr>
          <a:lstStyle/>
          <a:p>
            <a:r>
              <a:rPr kumimoji="1" lang="en" altLang="zh-CN" b="1" dirty="0">
                <a:solidFill>
                  <a:schemeClr val="bg1"/>
                </a:solidFill>
                <a:effectLst>
                  <a:outerShdw blurRad="50800" dist="38100" dir="2700000" algn="tl" rotWithShape="0">
                    <a:prstClr val="black">
                      <a:alpha val="40000"/>
                    </a:prstClr>
                  </a:outerShdw>
                </a:effectLst>
                <a:latin typeface="Source Han Sans CN Bold" panose="020B0500000000000000" pitchFamily="34" charset="-128"/>
                <a:ea typeface="Source Han Sans CN Bold" panose="020B0500000000000000" pitchFamily="34" charset="-128"/>
              </a:rPr>
              <a:t>SAVING WATER STARTS WITH ME</a:t>
            </a:r>
            <a:endParaRPr kumimoji="1" lang="zh-CN" altLang="en-US" b="1" dirty="0">
              <a:solidFill>
                <a:schemeClr val="bg1"/>
              </a:solidFill>
              <a:effectLst>
                <a:outerShdw blurRad="50800" dist="38100" dir="2700000" algn="tl" rotWithShape="0">
                  <a:prstClr val="black">
                    <a:alpha val="40000"/>
                  </a:prstClr>
                </a:outerShdw>
              </a:effectLst>
              <a:latin typeface="Source Han Sans CN Bold" panose="020B0500000000000000" pitchFamily="34" charset="-128"/>
              <a:ea typeface="Source Han Sans CN Bold" panose="020B0500000000000000" pitchFamily="34" charset="-128"/>
            </a:endParaRPr>
          </a:p>
        </p:txBody>
      </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2BC340-D3A9-FF4D-BB59-83366679E739}"/>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750300" y="3232426"/>
            <a:ext cx="3048000" cy="3048000"/>
          </a:xfrm>
          <a:prstGeom prst="rect">
            <a:avLst/>
          </a:prstGeom>
        </p:spPr>
      </p:pic>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93D7D1E-9B87-D542-A931-D01A2475F37C}"/>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828554" y="1349858"/>
            <a:ext cx="1098550" cy="76028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ssolve">
                                      <p:cBhvr>
                                        <p:cTn id="13" dur="500"/>
                                        <p:tgtEl>
                                          <p:spTgt spid="9"/>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圆角矩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5B38951-C0E0-0B40-B29F-7E77EF8A58E2}"/>
              </a:ext>
            </a:extLst>
          </p:cNvPr>
          <p:cNvSpPr/>
          <p:nvPr/>
        </p:nvSpPr>
        <p:spPr>
          <a:xfrm>
            <a:off x="6083300" y="2260600"/>
            <a:ext cx="4572000" cy="22098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kumimoji="1" lang="zh-CN" altLang="en-US"/>
          </a:p>
        </p:txBody>
      </p:sp>
      <p:sp>
        <p:nvSpPr>
          <p:cNvPr id="2" name="文本框 1"/>
          <p:cNvSpPr txBox="1"/>
          <p:nvPr/>
        </p:nvSpPr>
        <p:spPr>
          <a:xfrm>
            <a:off x="6375606" y="2579515"/>
            <a:ext cx="4191000" cy="1571969"/>
          </a:xfrm>
          <a:prstGeom prst="rect">
            <a:avLst/>
          </a:prstGeom>
          <a:noFill/>
          <a:effectLst>
            <a:softEdge rad="38100"/>
          </a:effectLst>
        </p:spPr>
        <p:txBody>
          <a:bodyPr wrap="square" rtlCol="0">
            <a:spAutoFit/>
          </a:bodyPr>
          <a:lstStyle/>
          <a:p>
            <a:pPr lvl="0">
              <a:lnSpc>
                <a:spcPts val="3000"/>
              </a:lnSpc>
              <a:spcBef>
                <a:spcPct val="0"/>
              </a:spcBef>
              <a:spcAft>
                <a:spcPct val="0"/>
              </a:spcAft>
              <a:buClrTx/>
              <a:buSzTx/>
              <a:buFontTx/>
            </a:pPr>
            <a:r>
              <a:rPr lang="zh-CN" sz="2000" spc="160">
                <a:solidFill>
                  <a:srgbClr val="0070C0"/>
                </a:solidFill>
                <a:uFillTx/>
                <a:latin typeface="Source Han Sans CN Regular" panose="020B0500000000000000" pitchFamily="34" charset="-128"/>
                <a:ea typeface="Source Han Sans CN Regular" panose="020B0500000000000000" pitchFamily="34" charset="-128"/>
                <a:cs typeface="宋体" panose="02010600030101010101" pitchFamily="2" charset="-122"/>
                <a:sym typeface="汉仪润圆-45W" panose="00020600040101010101" charset="-122"/>
              </a:rPr>
              <a:t>口渴了，手脏了，花儿枯萎了，我们都要用到水，小朋友都还知道水有哪些作用吗？每单击一次出现一副图片</a:t>
            </a:r>
          </a:p>
        </p:txBody>
      </p:sp>
      <p:sp>
        <p:nvSpPr>
          <p:cNvPr id="15" name="文本框 14"/>
          <p:cNvSpPr txBox="1"/>
          <p:nvPr/>
        </p:nvSpPr>
        <p:spPr>
          <a:xfrm>
            <a:off x="710235" y="2097553"/>
            <a:ext cx="1861502" cy="477054"/>
          </a:xfrm>
          <a:prstGeom prst="rect">
            <a:avLst/>
          </a:prstGeom>
          <a:noFill/>
        </p:spPr>
        <p:txBody>
          <a:bodyPr wrap="square" rtlCol="0">
            <a:spAutoFit/>
          </a:bodyPr>
          <a:lstStyle/>
          <a:p>
            <a:pPr marL="457200" indent="-457200" algn="ctr">
              <a:lnSpc>
                <a:spcPts val="3000"/>
              </a:lnSpc>
              <a:spcBef>
                <a:spcPct val="0"/>
              </a:spcBef>
              <a:spcAft>
                <a:spcPct val="0"/>
              </a:spcAft>
              <a:buFont typeface="Arial" panose="020B0604020202020204" pitchFamily="34" charset="0"/>
              <a:buChar char="•"/>
            </a:pPr>
            <a:r>
              <a:rPr lang="zh-CN" altLang="en-US" sz="280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洗衣服</a:t>
            </a:r>
            <a:endParaRPr lang="zh-CN" sz="2800" spc="160">
              <a:solidFill>
                <a:schemeClr val="bg1"/>
              </a:solidFill>
              <a:uFillTx/>
              <a:latin typeface="Source Han Sans CN Regular" panose="020B0500000000000000" pitchFamily="34" charset="-128"/>
              <a:ea typeface="Source Han Sans CN Regular" panose="020B0500000000000000" pitchFamily="34" charset="-128"/>
              <a:cs typeface="宋体" panose="02010600030101010101" pitchFamily="2" charset="-122"/>
            </a:endParaRPr>
          </a:p>
        </p:txBody>
      </p:sp>
      <p:sp>
        <p:nvSpPr>
          <p:cNvPr id="5" name="文本框 4"/>
          <p:cNvSpPr txBox="1"/>
          <p:nvPr/>
        </p:nvSpPr>
        <p:spPr>
          <a:xfrm>
            <a:off x="3075610" y="2097553"/>
            <a:ext cx="2087880" cy="475615"/>
          </a:xfrm>
          <a:prstGeom prst="rect">
            <a:avLst/>
          </a:prstGeom>
          <a:noFill/>
        </p:spPr>
        <p:txBody>
          <a:bodyPr wrap="square" rtlCol="0">
            <a:spAutoFit/>
          </a:bodyPr>
          <a:lstStyle/>
          <a:p>
            <a:pPr marL="457200" indent="-457200" algn="ctr">
              <a:lnSpc>
                <a:spcPts val="3000"/>
              </a:lnSpc>
              <a:spcBef>
                <a:spcPct val="0"/>
              </a:spcBef>
              <a:spcAft>
                <a:spcPct val="0"/>
              </a:spcAft>
              <a:buFont typeface="Arial" panose="020B0604020202020204" pitchFamily="34" charset="0"/>
              <a:buChar char="•"/>
            </a:pPr>
            <a:r>
              <a:rPr lang="zh-CN" altLang="en-US" sz="280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灌溉庄家</a:t>
            </a:r>
          </a:p>
        </p:txBody>
      </p:sp>
      <p:sp>
        <p:nvSpPr>
          <p:cNvPr id="7" name="文本框 6"/>
          <p:cNvSpPr txBox="1"/>
          <p:nvPr/>
        </p:nvSpPr>
        <p:spPr>
          <a:xfrm>
            <a:off x="398780" y="2921370"/>
            <a:ext cx="2087880" cy="475615"/>
          </a:xfrm>
          <a:prstGeom prst="rect">
            <a:avLst/>
          </a:prstGeom>
          <a:noFill/>
        </p:spPr>
        <p:txBody>
          <a:bodyPr wrap="square" rtlCol="0">
            <a:spAutoFit/>
          </a:bodyPr>
          <a:lstStyle/>
          <a:p>
            <a:pPr marL="457200" indent="-457200" algn="ctr">
              <a:lnSpc>
                <a:spcPts val="3000"/>
              </a:lnSpc>
              <a:spcBef>
                <a:spcPct val="0"/>
              </a:spcBef>
              <a:spcAft>
                <a:spcPct val="0"/>
              </a:spcAft>
              <a:buFont typeface="Arial" panose="020B0604020202020204" pitchFamily="34" charset="0"/>
              <a:buChar char="•"/>
            </a:pPr>
            <a:r>
              <a:rPr lang="zh-CN" altLang="en-US" sz="280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洗澡</a:t>
            </a:r>
          </a:p>
        </p:txBody>
      </p:sp>
      <p:sp>
        <p:nvSpPr>
          <p:cNvPr id="8" name="文本框 7"/>
          <p:cNvSpPr txBox="1"/>
          <p:nvPr/>
        </p:nvSpPr>
        <p:spPr>
          <a:xfrm>
            <a:off x="3035300" y="3013392"/>
            <a:ext cx="2087880" cy="475615"/>
          </a:xfrm>
          <a:prstGeom prst="rect">
            <a:avLst/>
          </a:prstGeom>
          <a:noFill/>
        </p:spPr>
        <p:txBody>
          <a:bodyPr wrap="square" rtlCol="0">
            <a:spAutoFit/>
          </a:bodyPr>
          <a:lstStyle/>
          <a:p>
            <a:pPr marL="457200" indent="-457200" algn="ctr">
              <a:lnSpc>
                <a:spcPts val="3000"/>
              </a:lnSpc>
              <a:spcBef>
                <a:spcPct val="0"/>
              </a:spcBef>
              <a:spcAft>
                <a:spcPct val="0"/>
              </a:spcAft>
              <a:buFont typeface="Arial" panose="020B0604020202020204" pitchFamily="34" charset="0"/>
              <a:buChar char="•"/>
            </a:pPr>
            <a:r>
              <a:rPr lang="zh-CN" altLang="en-US" sz="280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吹泡泡</a:t>
            </a: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5934EB-818A-E64B-AA96-A9D71A466FA9}"/>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班会内容</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A7BD9B-0186-1440-B901-B8CAED6474A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38983" y="2712383"/>
            <a:ext cx="3848306" cy="3848306"/>
          </a:xfrm>
          <a:prstGeom prst="rect">
            <a:avLst/>
          </a:prstGeom>
        </p:spPr>
      </p:pic>
    </p:spTree>
  </p:cSld>
  <p:clrMapOvr>
    <a:masterClrMapping/>
  </p:clrMapOvr>
  <p:transition spd="slow" advTm="300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圆角矩形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E1AFE06-9435-AB4F-8FFB-6F79EE18A6EF}"/>
              </a:ext>
            </a:extLst>
          </p:cNvPr>
          <p:cNvSpPr/>
          <p:nvPr/>
        </p:nvSpPr>
        <p:spPr>
          <a:xfrm>
            <a:off x="901700" y="2032000"/>
            <a:ext cx="5105400" cy="24384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kumimoji="1" lang="zh-CN" altLang="en-US"/>
          </a:p>
        </p:txBody>
      </p:sp>
      <p:sp>
        <p:nvSpPr>
          <p:cNvPr id="2" name="文本框 1"/>
          <p:cNvSpPr txBox="1"/>
          <p:nvPr/>
        </p:nvSpPr>
        <p:spPr>
          <a:xfrm>
            <a:off x="1206500" y="2447467"/>
            <a:ext cx="4648200" cy="1683666"/>
          </a:xfrm>
          <a:prstGeom prst="rect">
            <a:avLst/>
          </a:prstGeom>
          <a:noFill/>
          <a:effectLst>
            <a:softEdge rad="38100"/>
          </a:effectLst>
        </p:spPr>
        <p:txBody>
          <a:bodyPr wrap="square" rtlCol="0">
            <a:spAutoFit/>
          </a:bodyPr>
          <a:lstStyle/>
          <a:p>
            <a:pPr lvl="0" algn="l">
              <a:lnSpc>
                <a:spcPct val="150000"/>
              </a:lnSpc>
              <a:spcBef>
                <a:spcPct val="0"/>
              </a:spcBef>
              <a:spcAft>
                <a:spcPct val="0"/>
              </a:spcAft>
              <a:buClrTx/>
              <a:buSzTx/>
              <a:buFontTx/>
            </a:pPr>
            <a:r>
              <a:rPr lang="zh-CN" spc="160" dirty="0">
                <a:solidFill>
                  <a:srgbClr val="0070C0"/>
                </a:solidFill>
                <a:uFillTx/>
                <a:latin typeface="Source Han Sans CN Regular" panose="020B0500000000000000" pitchFamily="34" charset="-128"/>
                <a:ea typeface="Source Han Sans CN Regular" panose="020B0500000000000000" pitchFamily="34" charset="-128"/>
                <a:cs typeface="宋体" panose="02010600030101010101" pitchFamily="2" charset="-122"/>
                <a:sym typeface="汉仪润圆-45W" panose="00020600040101010101" charset="-122"/>
              </a:rPr>
              <a:t>那里生活的人们可怜吗?你们想不想帮助他们呢?我们应该怎么做呢?单击出现节约用水的海报。激发幼儿的同情心，鼓励幼儿节约用水，从我做起。</a:t>
            </a:r>
          </a:p>
        </p:txBody>
      </p: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BDCFAF-9D88-4D44-9330-F70249625242}"/>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班会内容</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90697BE-A407-2C4E-9720-3E82848FE0C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59500" y="1079500"/>
            <a:ext cx="4343400" cy="4343400"/>
          </a:xfrm>
          <a:prstGeom prst="rect">
            <a:avLst/>
          </a:prstGeom>
        </p:spPr>
      </p:pic>
    </p:spTree>
  </p:cSld>
  <p:clrMapOvr>
    <a:masterClrMapping/>
  </p:clrMapOvr>
  <p:transition spd="slow" advTm="300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CA8E2B-6347-564D-AB47-CC8D644DA90F}"/>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班会内容</a:t>
            </a:r>
          </a:p>
        </p:txBody>
      </p:sp>
      <p:sp>
        <p:nvSpPr>
          <p:cNvPr id="16" name="圆角矩形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07A17A-C77D-9A4B-B8C0-2B8673899A6D}"/>
              </a:ext>
            </a:extLst>
          </p:cNvPr>
          <p:cNvSpPr/>
          <p:nvPr/>
        </p:nvSpPr>
        <p:spPr>
          <a:xfrm>
            <a:off x="5092700" y="1765300"/>
            <a:ext cx="5410200" cy="29718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kumimoji="1" lang="zh-CN" altLang="en-US"/>
          </a:p>
        </p:txBody>
      </p:sp>
      <p:sp>
        <p:nvSpPr>
          <p:cNvPr id="7" name="文本框 6"/>
          <p:cNvSpPr txBox="1"/>
          <p:nvPr/>
        </p:nvSpPr>
        <p:spPr>
          <a:xfrm>
            <a:off x="5397500" y="1917700"/>
            <a:ext cx="4893310" cy="2667087"/>
          </a:xfrm>
          <a:prstGeom prst="roundRect">
            <a:avLst>
              <a:gd name="adj" fmla="val 7598"/>
            </a:avLst>
          </a:prstGeom>
          <a:noFill/>
          <a:ln w="28575">
            <a:noFill/>
          </a:ln>
        </p:spPr>
        <p:txBody>
          <a:bodyPr wrap="square" rtlCol="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zh-CN" altLang="en-US" sz="2800" dirty="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一水可以多用，用洗衣服的水拖地，冲厕所，洗车，洗鞋子;洗菜和洗手的水冲厕所或浇花。</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64E6923-72B6-FA41-A314-C0E10BF07F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8087" y="1117600"/>
            <a:ext cx="3657600" cy="4739640"/>
          </a:xfrm>
          <a:prstGeom prst="rect">
            <a:avLst/>
          </a:prstGeom>
        </p:spPr>
      </p:pic>
    </p:spTree>
  </p:cSld>
  <p:clrMapOvr>
    <a:masterClrMapping/>
  </p:clrMapOvr>
  <p:transition spd="slow" advTm="300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5DA3D5-D82E-CE43-9B0E-D0D9AB93C223}"/>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班会内容</a:t>
            </a:r>
          </a:p>
        </p:txBody>
      </p:sp>
      <p:sp>
        <p:nvSpPr>
          <p:cNvPr id="16" name="圆角矩形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8060E8-BC26-E74E-9623-0F8CD1405F2F}"/>
              </a:ext>
            </a:extLst>
          </p:cNvPr>
          <p:cNvSpPr/>
          <p:nvPr/>
        </p:nvSpPr>
        <p:spPr>
          <a:xfrm>
            <a:off x="749300" y="1955800"/>
            <a:ext cx="5410200" cy="26670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kumimoji="1" lang="zh-CN" altLang="en-US"/>
          </a:p>
        </p:txBody>
      </p:sp>
      <p:sp>
        <p:nvSpPr>
          <p:cNvPr id="7" name="文本框 6"/>
          <p:cNvSpPr txBox="1"/>
          <p:nvPr/>
        </p:nvSpPr>
        <p:spPr>
          <a:xfrm>
            <a:off x="1007745" y="2283264"/>
            <a:ext cx="4893310" cy="2012071"/>
          </a:xfrm>
          <a:prstGeom prst="roundRect">
            <a:avLst>
              <a:gd name="adj" fmla="val 7598"/>
            </a:avLst>
          </a:prstGeom>
          <a:noFill/>
          <a:ln w="28575">
            <a:noFill/>
          </a:ln>
        </p:spPr>
        <p:txBody>
          <a:bodyPr wrap="square" rtlCol="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30000"/>
              </a:lnSpc>
            </a:pPr>
            <a:r>
              <a:rPr lang="zh-CN" altLang="en-US" sz="240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随时关紧水龙头，不让它滴水，避免造成流量过大的浪费现象。洗手的时候水不能开得太大，冲完厕所要关好水龙头。</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94B2FD-9775-5445-BE03-3BF85B98854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16700" y="917070"/>
            <a:ext cx="4064000" cy="5080000"/>
          </a:xfrm>
          <a:prstGeom prst="rect">
            <a:avLst/>
          </a:prstGeom>
        </p:spPr>
      </p:pic>
    </p:spTree>
  </p:cSld>
  <p:clrMapOvr>
    <a:masterClrMapping/>
  </p:clrMapOvr>
  <p:transition spd="slow" advTm="300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圆角矩形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3E0E61-4F4E-DD47-83D2-897F3AA15ABB}"/>
              </a:ext>
            </a:extLst>
          </p:cNvPr>
          <p:cNvSpPr/>
          <p:nvPr/>
        </p:nvSpPr>
        <p:spPr>
          <a:xfrm>
            <a:off x="5016500" y="1917700"/>
            <a:ext cx="5410200" cy="26670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kumimoji="1" lang="zh-CN" altLang="en-US"/>
          </a:p>
        </p:txBody>
      </p:sp>
      <p:sp>
        <p:nvSpPr>
          <p:cNvPr id="7" name="文本框 6"/>
          <p:cNvSpPr txBox="1"/>
          <p:nvPr/>
        </p:nvSpPr>
        <p:spPr>
          <a:xfrm>
            <a:off x="5274945" y="2451100"/>
            <a:ext cx="4893310" cy="1781810"/>
          </a:xfrm>
          <a:prstGeom prst="roundRect">
            <a:avLst>
              <a:gd name="adj" fmla="val 7598"/>
            </a:avLst>
          </a:prstGeom>
          <a:noFill/>
          <a:ln w="28575">
            <a:noFill/>
          </a:ln>
        </p:spPr>
        <p:txBody>
          <a:bodyPr wrap="square" lIns="91440" tIns="175260" rIns="91440" bIns="45720" rtlCol="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30000"/>
              </a:lnSpc>
            </a:pPr>
            <a:r>
              <a:rPr lang="zh-CN" altLang="en-US" sz="280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下雨的时候可以把雨水用盆和桶接着，存着可以用的。</a:t>
            </a:r>
          </a:p>
        </p:txBody>
      </p:sp>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733B6D-902A-D742-9AFB-E16D70ACAB39}"/>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班会内容</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163A42-34CA-2D42-850F-3E8E6A62DB9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2036" y="1422400"/>
            <a:ext cx="4343400" cy="4343400"/>
          </a:xfrm>
          <a:prstGeom prst="rect">
            <a:avLst/>
          </a:prstGeom>
        </p:spPr>
      </p:pic>
    </p:spTree>
  </p:cSld>
  <p:clrMapOvr>
    <a:masterClrMapping/>
  </p:clrMapOvr>
  <p:transition spd="slow" advTm="3000">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95C3246-F45C-134B-A2DC-3084AC575D5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9700" y="3022600"/>
            <a:ext cx="2404759" cy="2885470"/>
          </a:xfrm>
          <a:prstGeom prst="rect">
            <a:avLst/>
          </a:prstGeom>
        </p:spPr>
      </p:pic>
      <p:sp>
        <p:nvSpPr>
          <p:cNvPr id="8" name="TextBox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B6EB03-4CA6-B245-9D83-647C48112A8A}"/>
              </a:ext>
            </a:extLst>
          </p:cNvPr>
          <p:cNvSpPr txBox="1"/>
          <p:nvPr/>
        </p:nvSpPr>
        <p:spPr>
          <a:xfrm>
            <a:off x="2870994" y="1891748"/>
            <a:ext cx="5815013" cy="1545038"/>
          </a:xfrm>
          <a:prstGeom prst="rect">
            <a:avLst/>
          </a:prstGeom>
        </p:spPr>
        <p:txBody>
          <a:bodyPr wrap="square" lIns="0" tIns="0" rIns="0" bIns="0" rtlCol="0" anchor="t">
            <a:spAutoFit/>
          </a:bodyPr>
          <a:lstStyle/>
          <a:p>
            <a:pPr algn="dist" latinLnBrk="1">
              <a:lnSpc>
                <a:spcPct val="113000"/>
              </a:lnSpc>
              <a:buClrTx/>
              <a:buSzTx/>
              <a:buFontTx/>
            </a:pPr>
            <a:r>
              <a:rPr lang="zh-CN" altLang="en-US" sz="9600" dirty="0">
                <a:solidFill>
                  <a:schemeClr val="bg1"/>
                </a:solidFill>
                <a:latin typeface="zihun64hao-mengquruantangti" pitchFamily="2" charset="-122"/>
                <a:ea typeface="zihun64hao-mengquruantangti" pitchFamily="2" charset="-122"/>
                <a:cs typeface="汉仪帅线体繁" panose="00020600040101010101" charset="-122"/>
              </a:rPr>
              <a:t>班会延伸</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AA1FC1D-B196-5349-9806-C73AC3ECE274}"/>
              </a:ext>
            </a:extLst>
          </p:cNvPr>
          <p:cNvSpPr txBox="1"/>
          <p:nvPr/>
        </p:nvSpPr>
        <p:spPr>
          <a:xfrm>
            <a:off x="4988861" y="1346200"/>
            <a:ext cx="1689886" cy="584775"/>
          </a:xfrm>
          <a:prstGeom prst="rect">
            <a:avLst/>
          </a:prstGeom>
          <a:noFill/>
        </p:spPr>
        <p:txBody>
          <a:bodyPr wrap="none" rtlCol="0">
            <a:spAutoFit/>
          </a:bodyPr>
          <a:lstStyle/>
          <a:p>
            <a:r>
              <a:rPr kumimoji="1" lang="en-US" altLang="zh-CN" sz="3200">
                <a:solidFill>
                  <a:schemeClr val="bg1"/>
                </a:solidFill>
                <a:latin typeface="zihun64hao-mengquruantangti" pitchFamily="2" charset="-122"/>
                <a:ea typeface="zihun64hao-mengquruantangti" pitchFamily="2" charset="-122"/>
              </a:rPr>
              <a:t>PART 03</a:t>
            </a:r>
            <a:endParaRPr kumimoji="1" lang="zh-CN" altLang="en-US" sz="3200">
              <a:solidFill>
                <a:schemeClr val="bg1"/>
              </a:solidFill>
              <a:latin typeface="zihun64hao-mengquruantangti" pitchFamily="2" charset="-122"/>
              <a:ea typeface="zihun64hao-mengquruantangti" pitchFamily="2" charset="-122"/>
            </a:endParaRP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52524E-68AF-604B-AF00-327170271CD7}"/>
              </a:ext>
            </a:extLst>
          </p:cNvPr>
          <p:cNvSpPr txBox="1"/>
          <p:nvPr/>
        </p:nvSpPr>
        <p:spPr>
          <a:xfrm>
            <a:off x="2710587" y="3420835"/>
            <a:ext cx="6135826" cy="514756"/>
          </a:xfrm>
          <a:prstGeom prst="rect">
            <a:avLst/>
          </a:prstGeom>
          <a:noFill/>
        </p:spPr>
        <p:txBody>
          <a:bodyPr wrap="square" rtlCol="0">
            <a:spAutoFit/>
          </a:bodyPr>
          <a:lstStyle/>
          <a:p>
            <a:pPr algn="ctr">
              <a:lnSpc>
                <a:spcPct val="150000"/>
              </a:lnSpc>
            </a:pPr>
            <a:r>
              <a:rPr kumimoji="1" lang="en" altLang="zh-CN" sz="1000">
                <a:solidFill>
                  <a:schemeClr val="bg1"/>
                </a:solidFill>
                <a:latin typeface="Source Han Sans CN Regular" panose="020B0500000000000000" pitchFamily="34" charset="-128"/>
                <a:ea typeface="Source Han Sans CN Regular" panose="020B0500000000000000" pitchFamily="34" charset="-128"/>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279681718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930900" y="1859280"/>
            <a:ext cx="4572000" cy="2783839"/>
          </a:xfrm>
          <a:prstGeom prst="rect">
            <a:avLst/>
          </a:prstGeom>
          <a:noFill/>
        </p:spPr>
        <p:txBody>
          <a:bodyPr wrap="square" rtlCol="0" anchor="t">
            <a:spAutoFit/>
          </a:bodyPr>
          <a:lstStyle/>
          <a:p>
            <a:pPr fontAlgn="auto">
              <a:lnSpc>
                <a:spcPct val="150000"/>
              </a:lnSpc>
            </a:pPr>
            <a:r>
              <a:rPr lang="zh-CN" altLang="en-US" sz="2000" dirty="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小小水滴真可爱，一闪一闪亮晶晶。</a:t>
            </a:r>
          </a:p>
          <a:p>
            <a:pPr fontAlgn="auto">
              <a:lnSpc>
                <a:spcPct val="150000"/>
              </a:lnSpc>
            </a:pPr>
            <a:r>
              <a:rPr lang="zh-CN" altLang="en-US" sz="2000" dirty="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人们生活离不开，小小身体大用处。</a:t>
            </a:r>
          </a:p>
          <a:p>
            <a:pPr fontAlgn="auto">
              <a:lnSpc>
                <a:spcPct val="150000"/>
              </a:lnSpc>
            </a:pPr>
            <a:r>
              <a:rPr lang="zh-CN" altLang="en-US" sz="2000" dirty="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洗洗脸，刷刷牙，赶跑病菌身体棒;</a:t>
            </a:r>
          </a:p>
          <a:p>
            <a:pPr fontAlgn="auto">
              <a:lnSpc>
                <a:spcPct val="150000"/>
              </a:lnSpc>
            </a:pPr>
            <a:r>
              <a:rPr lang="zh-CN" altLang="en-US" sz="2000" dirty="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拖拖地，浇浇花，房间变得净又亮。</a:t>
            </a:r>
          </a:p>
          <a:p>
            <a:pPr fontAlgn="auto">
              <a:lnSpc>
                <a:spcPct val="150000"/>
              </a:lnSpc>
            </a:pPr>
            <a:r>
              <a:rPr lang="zh-CN" altLang="en-US" sz="2000" dirty="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可有人们爱浪费，不该不该真不该。</a:t>
            </a:r>
          </a:p>
          <a:p>
            <a:pPr fontAlgn="auto">
              <a:lnSpc>
                <a:spcPct val="150000"/>
              </a:lnSpc>
            </a:pPr>
            <a:r>
              <a:rPr lang="zh-CN" altLang="en-US" sz="2000" dirty="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你节约，我珍惜，大家—起来努力!</a:t>
            </a:r>
          </a:p>
        </p:txBody>
      </p:sp>
      <p:sp>
        <p:nvSpPr>
          <p:cNvPr id="12" name="文本框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3AA2685-482E-AC4F-98D7-B1686D994207}"/>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班会延伸</a:t>
            </a:r>
          </a:p>
        </p:txBody>
      </p:sp>
      <p:pic>
        <p:nvPicPr>
          <p:cNvPr id="13" name="图片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EC48677-8011-6748-BA5E-0F5128EF269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1700" y="1651000"/>
            <a:ext cx="4114800" cy="41148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0" fill="hold"/>
                                        <p:tgtEl>
                                          <p:spTgt spid="6"/>
                                        </p:tgtEl>
                                        <p:attrNameLst>
                                          <p:attrName>ppt_x</p:attrName>
                                        </p:attrNameLst>
                                      </p:cBhvr>
                                      <p:tavLst>
                                        <p:tav tm="0">
                                          <p:val>
                                            <p:strVal val="#ppt_x"/>
                                          </p:val>
                                        </p:tav>
                                        <p:tav tm="100000">
                                          <p:val>
                                            <p:strVal val="#ppt_x"/>
                                          </p:val>
                                        </p:tav>
                                      </p:tavLst>
                                    </p:anim>
                                    <p:anim calcmode="lin" valueType="num">
                                      <p:cBhvr additive="base">
                                        <p:cTn id="8"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178300" y="1651000"/>
            <a:ext cx="6779260" cy="2906630"/>
          </a:xfrm>
          <a:prstGeom prst="rect">
            <a:avLst/>
          </a:prstGeom>
          <a:noFill/>
        </p:spPr>
        <p:txBody>
          <a:bodyPr wrap="square" rtlCol="0" anchor="t">
            <a:spAutoFit/>
          </a:bodyPr>
          <a:lstStyle/>
          <a:p>
            <a:pPr algn="ctr" fontAlgn="auto">
              <a:lnSpc>
                <a:spcPct val="200000"/>
              </a:lnSpc>
            </a:pPr>
            <a:r>
              <a:rPr lang="zh-CN" altLang="en-US" sz="240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小水滴，嘀嘀嘀，一点—滴都是宝。</a:t>
            </a:r>
          </a:p>
          <a:p>
            <a:pPr algn="ctr" fontAlgn="auto">
              <a:lnSpc>
                <a:spcPct val="200000"/>
              </a:lnSpc>
            </a:pPr>
            <a:r>
              <a:rPr lang="zh-CN" altLang="en-US" sz="240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你来我来大家来，养成节水好习惯。</a:t>
            </a:r>
          </a:p>
          <a:p>
            <a:pPr algn="ctr" fontAlgn="auto">
              <a:lnSpc>
                <a:spcPct val="200000"/>
              </a:lnSpc>
            </a:pPr>
            <a:r>
              <a:rPr lang="zh-CN" altLang="en-US" sz="240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不玩水来不浪费，水龙头要关关好。</a:t>
            </a:r>
          </a:p>
          <a:p>
            <a:pPr algn="ctr" fontAlgn="auto">
              <a:lnSpc>
                <a:spcPct val="200000"/>
              </a:lnSpc>
            </a:pPr>
            <a:r>
              <a:rPr lang="zh-CN" altLang="en-US" sz="240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rPr>
              <a:t>我们都爱小水滴，节约用水人人爱。</a:t>
            </a:r>
          </a:p>
        </p:txBody>
      </p:sp>
      <p:sp>
        <p:nvSpPr>
          <p:cNvPr id="12" name="文本框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F82DE3-B402-264E-A723-AD1F80A82B02}"/>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班会延伸</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B60BE98-0C7B-C444-96D2-16A1C64D1B7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9440" y="1498600"/>
            <a:ext cx="4648200" cy="4648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0" fill="hold"/>
                                        <p:tgtEl>
                                          <p:spTgt spid="6"/>
                                        </p:tgtEl>
                                        <p:attrNameLst>
                                          <p:attrName>ppt_x</p:attrName>
                                        </p:attrNameLst>
                                      </p:cBhvr>
                                      <p:tavLst>
                                        <p:tav tm="0">
                                          <p:val>
                                            <p:strVal val="#ppt_x"/>
                                          </p:val>
                                        </p:tav>
                                        <p:tav tm="100000">
                                          <p:val>
                                            <p:strVal val="#ppt_x"/>
                                          </p:val>
                                        </p:tav>
                                      </p:tavLst>
                                    </p:anim>
                                    <p:anim calcmode="lin" valueType="num">
                                      <p:cBhvr additive="base">
                                        <p:cTn id="8"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95C3246-F45C-134B-A2DC-3084AC575D5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9700" y="3022600"/>
            <a:ext cx="2404759" cy="2885470"/>
          </a:xfrm>
          <a:prstGeom prst="rect">
            <a:avLst/>
          </a:prstGeom>
        </p:spPr>
      </p:pic>
      <p:sp>
        <p:nvSpPr>
          <p:cNvPr id="8" name="TextBox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B6EB03-4CA6-B245-9D83-647C48112A8A}"/>
              </a:ext>
            </a:extLst>
          </p:cNvPr>
          <p:cNvSpPr txBox="1"/>
          <p:nvPr/>
        </p:nvSpPr>
        <p:spPr>
          <a:xfrm>
            <a:off x="2870994" y="1891748"/>
            <a:ext cx="5815013" cy="1498295"/>
          </a:xfrm>
          <a:prstGeom prst="rect">
            <a:avLst/>
          </a:prstGeom>
        </p:spPr>
        <p:txBody>
          <a:bodyPr wrap="square" lIns="0" tIns="0" rIns="0" bIns="0" rtlCol="0" anchor="t">
            <a:spAutoFit/>
          </a:bodyPr>
          <a:lstStyle/>
          <a:p>
            <a:pPr algn="dist" latinLnBrk="1">
              <a:lnSpc>
                <a:spcPct val="113000"/>
              </a:lnSpc>
              <a:buClrTx/>
              <a:buSzTx/>
              <a:buFontTx/>
            </a:pPr>
            <a:r>
              <a:rPr lang="zh-CN" altLang="en-US" sz="9600">
                <a:solidFill>
                  <a:schemeClr val="bg1"/>
                </a:solidFill>
                <a:latin typeface="zihun64hao-mengquruantangti" pitchFamily="2" charset="-122"/>
                <a:ea typeface="zihun64hao-mengquruantangti" pitchFamily="2" charset="-122"/>
                <a:cs typeface="汉仪帅线体繁" panose="00020600040101010101" charset="-122"/>
              </a:rPr>
              <a:t>课堂总结</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AA1FC1D-B196-5349-9806-C73AC3ECE274}"/>
              </a:ext>
            </a:extLst>
          </p:cNvPr>
          <p:cNvSpPr txBox="1"/>
          <p:nvPr/>
        </p:nvSpPr>
        <p:spPr>
          <a:xfrm>
            <a:off x="4988861" y="1346200"/>
            <a:ext cx="1726755" cy="584775"/>
          </a:xfrm>
          <a:prstGeom prst="rect">
            <a:avLst/>
          </a:prstGeom>
          <a:noFill/>
        </p:spPr>
        <p:txBody>
          <a:bodyPr wrap="none" rtlCol="0">
            <a:spAutoFit/>
          </a:bodyPr>
          <a:lstStyle/>
          <a:p>
            <a:r>
              <a:rPr kumimoji="1" lang="en-US" altLang="zh-CN" sz="3200">
                <a:solidFill>
                  <a:schemeClr val="bg1"/>
                </a:solidFill>
                <a:latin typeface="zihun64hao-mengquruantangti" pitchFamily="2" charset="-122"/>
                <a:ea typeface="zihun64hao-mengquruantangti" pitchFamily="2" charset="-122"/>
              </a:rPr>
              <a:t>PART 04</a:t>
            </a:r>
            <a:endParaRPr kumimoji="1" lang="zh-CN" altLang="en-US" sz="3200">
              <a:solidFill>
                <a:schemeClr val="bg1"/>
              </a:solidFill>
              <a:latin typeface="zihun64hao-mengquruantangti" pitchFamily="2" charset="-122"/>
              <a:ea typeface="zihun64hao-mengquruantangti" pitchFamily="2" charset="-122"/>
            </a:endParaRP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52524E-68AF-604B-AF00-327170271CD7}"/>
              </a:ext>
            </a:extLst>
          </p:cNvPr>
          <p:cNvSpPr txBox="1"/>
          <p:nvPr/>
        </p:nvSpPr>
        <p:spPr>
          <a:xfrm>
            <a:off x="2710587" y="3420835"/>
            <a:ext cx="6135826" cy="514756"/>
          </a:xfrm>
          <a:prstGeom prst="rect">
            <a:avLst/>
          </a:prstGeom>
          <a:noFill/>
        </p:spPr>
        <p:txBody>
          <a:bodyPr wrap="square" rtlCol="0">
            <a:spAutoFit/>
          </a:bodyPr>
          <a:lstStyle/>
          <a:p>
            <a:pPr algn="ctr">
              <a:lnSpc>
                <a:spcPct val="150000"/>
              </a:lnSpc>
            </a:pPr>
            <a:r>
              <a:rPr kumimoji="1" lang="en" altLang="zh-CN" sz="1000">
                <a:solidFill>
                  <a:schemeClr val="bg1"/>
                </a:solidFill>
                <a:latin typeface="Source Han Sans CN Regular" panose="020B0500000000000000" pitchFamily="34" charset="-128"/>
                <a:ea typeface="Source Han Sans CN Regular" panose="020B0500000000000000" pitchFamily="34" charset="-128"/>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87880847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文本框 27"/>
          <p:cNvSpPr txBox="1"/>
          <p:nvPr/>
        </p:nvSpPr>
        <p:spPr>
          <a:xfrm>
            <a:off x="1054100" y="1806207"/>
            <a:ext cx="8000999" cy="1041504"/>
          </a:xfrm>
          <a:prstGeom prst="rect">
            <a:avLst/>
          </a:prstGeom>
          <a:noFill/>
        </p:spPr>
        <p:txBody>
          <a:bodyPr wrap="square" rtlCol="0" anchor="ctr">
            <a:spAutoFit/>
          </a:bodyPr>
          <a:lstStyle/>
          <a:p>
            <a:pPr algn="just">
              <a:lnSpc>
                <a:spcPct val="140000"/>
              </a:lnSpc>
              <a:spcBef>
                <a:spcPct val="0"/>
              </a:spcBef>
              <a:spcAft>
                <a:spcPct val="0"/>
              </a:spcAft>
            </a:pPr>
            <a:r>
              <a:rPr lang="zh-CN" altLang="en-US" sz="2400" dirty="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sym typeface="+mn-ea"/>
              </a:rPr>
              <a:t>节约用水，人人有责。只有大家都注意节水了，水荒才能远离我们而去，生活才会安定和谐，环境才会优美舒适。</a:t>
            </a:r>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039C74F-68E6-4345-AA07-0411EFDCB84A}"/>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课堂总结</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06D6F41-E495-6E4C-B9DE-90BB6B0FF535}"/>
              </a:ext>
            </a:extLst>
          </p:cNvPr>
          <p:cNvSpPr txBox="1"/>
          <p:nvPr/>
        </p:nvSpPr>
        <p:spPr>
          <a:xfrm>
            <a:off x="1054100" y="3138115"/>
            <a:ext cx="5410200" cy="1191993"/>
          </a:xfrm>
          <a:prstGeom prst="rect">
            <a:avLst/>
          </a:prstGeom>
          <a:noFill/>
        </p:spPr>
        <p:txBody>
          <a:bodyPr wrap="square" rtlCol="0" anchor="ctr">
            <a:spAutoFit/>
          </a:bodyPr>
          <a:lstStyle/>
          <a:p>
            <a:pPr algn="just">
              <a:lnSpc>
                <a:spcPct val="140000"/>
              </a:lnSpc>
              <a:spcBef>
                <a:spcPct val="0"/>
              </a:spcBef>
              <a:spcAft>
                <a:spcPct val="0"/>
              </a:spcAft>
            </a:pPr>
            <a:r>
              <a:rPr lang="zh-CN" altLang="en-US" dirty="0">
                <a:solidFill>
                  <a:schemeClr val="bg1"/>
                </a:solidFill>
                <a:latin typeface="Source Han Sans CN Regular" panose="020B0500000000000000" pitchFamily="34" charset="-128"/>
                <a:ea typeface="Source Han Sans CN Regular" panose="020B0500000000000000" pitchFamily="34" charset="-128"/>
                <a:cs typeface="汉仪家书简" panose="02010600000101010101" charset="-122"/>
                <a:sym typeface="+mn-ea"/>
              </a:rPr>
              <a:t>我们青少年明白这些道理以后，不但要自己身体力行，还要做好宣传工作，告诉亲朋好友，让大家都来节水。这也是我们力所能及为社会做贡献啊。</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E4F2BA-AAF6-D74E-A6EE-7091FF0032A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92900" y="2108200"/>
            <a:ext cx="4495800" cy="36576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Tm="3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4" name="TextBox 12"/>
          <p:cNvSpPr txBox="1"/>
          <p:nvPr/>
        </p:nvSpPr>
        <p:spPr>
          <a:xfrm>
            <a:off x="1358900" y="2870201"/>
            <a:ext cx="1846659" cy="579389"/>
          </a:xfrm>
          <a:prstGeom prst="rect">
            <a:avLst/>
          </a:prstGeom>
        </p:spPr>
        <p:txBody>
          <a:bodyPr wrap="none" lIns="0" tIns="0" rIns="0" bIns="0" rtlCol="0" anchor="t">
            <a:spAutoFit/>
          </a:bodyPr>
          <a:lstStyle/>
          <a:p>
            <a:pPr algn="l" latinLnBrk="1">
              <a:lnSpc>
                <a:spcPct val="113000"/>
              </a:lnSpc>
              <a:buClrTx/>
              <a:buSzTx/>
              <a:buFontTx/>
            </a:pPr>
            <a:r>
              <a:rPr lang="zh-CN" altLang="en-US" sz="3600">
                <a:solidFill>
                  <a:schemeClr val="bg1"/>
                </a:solidFill>
                <a:effectLst/>
                <a:latin typeface="zihun64hao-mengquruantangti" pitchFamily="2" charset="-122"/>
                <a:ea typeface="zihun64hao-mengquruantangti" pitchFamily="2" charset="-122"/>
                <a:cs typeface="汉仪帅线体繁" panose="00020600040101010101" charset="-122"/>
              </a:rPr>
              <a:t>班会设计</a:t>
            </a:r>
          </a:p>
        </p:txBody>
      </p:sp>
      <p:sp>
        <p:nvSpPr>
          <p:cNvPr id="17" name="TextBox 13"/>
          <p:cNvSpPr txBox="1"/>
          <p:nvPr/>
        </p:nvSpPr>
        <p:spPr>
          <a:xfrm>
            <a:off x="3754869" y="2870201"/>
            <a:ext cx="1846659" cy="579389"/>
          </a:xfrm>
          <a:prstGeom prst="rect">
            <a:avLst/>
          </a:prstGeom>
        </p:spPr>
        <p:txBody>
          <a:bodyPr wrap="none" lIns="0" tIns="0" rIns="0" bIns="0" rtlCol="0" anchor="t">
            <a:spAutoFit/>
          </a:bodyPr>
          <a:lstStyle/>
          <a:p>
            <a:pPr algn="l" latinLnBrk="1">
              <a:lnSpc>
                <a:spcPct val="113000"/>
              </a:lnSpc>
              <a:buClrTx/>
              <a:buSzTx/>
              <a:buFontTx/>
            </a:pPr>
            <a:r>
              <a:rPr lang="zh-CN" altLang="en-US" sz="3600">
                <a:solidFill>
                  <a:schemeClr val="bg1"/>
                </a:solidFill>
                <a:effectLst/>
                <a:latin typeface="zihun64hao-mengquruantangti" pitchFamily="2" charset="-122"/>
                <a:ea typeface="zihun64hao-mengquruantangti" pitchFamily="2" charset="-122"/>
                <a:cs typeface="汉仪帅线体繁" panose="00020600040101010101" charset="-122"/>
              </a:rPr>
              <a:t>班会内容</a:t>
            </a:r>
          </a:p>
        </p:txBody>
      </p:sp>
      <p:sp>
        <p:nvSpPr>
          <p:cNvPr id="20" name="TextBox 14"/>
          <p:cNvSpPr txBox="1"/>
          <p:nvPr/>
        </p:nvSpPr>
        <p:spPr>
          <a:xfrm>
            <a:off x="6177256" y="2870200"/>
            <a:ext cx="1846659" cy="579389"/>
          </a:xfrm>
          <a:prstGeom prst="rect">
            <a:avLst/>
          </a:prstGeom>
        </p:spPr>
        <p:txBody>
          <a:bodyPr wrap="none" lIns="0" tIns="0" rIns="0" bIns="0" rtlCol="0" anchor="t">
            <a:spAutoFit/>
          </a:bodyPr>
          <a:lstStyle/>
          <a:p>
            <a:pPr algn="l" latinLnBrk="1">
              <a:lnSpc>
                <a:spcPct val="113000"/>
              </a:lnSpc>
              <a:buClrTx/>
              <a:buSzTx/>
              <a:buFontTx/>
            </a:pPr>
            <a:r>
              <a:rPr lang="zh-CN" altLang="en-US" sz="3600">
                <a:solidFill>
                  <a:schemeClr val="bg1"/>
                </a:solidFill>
                <a:effectLst/>
                <a:latin typeface="zihun64hao-mengquruantangti" pitchFamily="2" charset="-122"/>
                <a:ea typeface="zihun64hao-mengquruantangti" pitchFamily="2" charset="-122"/>
                <a:cs typeface="汉仪帅线体繁" panose="00020600040101010101" charset="-122"/>
              </a:rPr>
              <a:t>班会延伸</a:t>
            </a:r>
          </a:p>
        </p:txBody>
      </p:sp>
      <p:sp>
        <p:nvSpPr>
          <p:cNvPr id="28" name="TextBox 15"/>
          <p:cNvSpPr txBox="1"/>
          <p:nvPr/>
        </p:nvSpPr>
        <p:spPr>
          <a:xfrm>
            <a:off x="8580041" y="2870200"/>
            <a:ext cx="1846659" cy="561885"/>
          </a:xfrm>
          <a:prstGeom prst="rect">
            <a:avLst/>
          </a:prstGeom>
        </p:spPr>
        <p:txBody>
          <a:bodyPr wrap="none" lIns="0" tIns="0" rIns="0" bIns="0" rtlCol="0" anchor="t">
            <a:spAutoFit/>
          </a:bodyPr>
          <a:lstStyle/>
          <a:p>
            <a:pPr algn="l" latinLnBrk="1">
              <a:lnSpc>
                <a:spcPct val="113000"/>
              </a:lnSpc>
              <a:buClrTx/>
              <a:buSzTx/>
              <a:buFontTx/>
            </a:pPr>
            <a:r>
              <a:rPr lang="zh-CN" altLang="en-US" sz="3600">
                <a:solidFill>
                  <a:schemeClr val="bg1"/>
                </a:solidFill>
                <a:effectLst/>
                <a:latin typeface="zihun64hao-mengquruantangti" pitchFamily="2" charset="-122"/>
                <a:ea typeface="zihun64hao-mengquruantangti" pitchFamily="2" charset="-122"/>
                <a:cs typeface="汉仪帅线体繁" panose="00020600040101010101" charset="-122"/>
              </a:rPr>
              <a:t>课堂总结</a:t>
            </a: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67FDE25-CE32-D64F-A3A2-30F6CD8B2259}"/>
              </a:ext>
            </a:extLst>
          </p:cNvPr>
          <p:cNvSpPr txBox="1"/>
          <p:nvPr/>
        </p:nvSpPr>
        <p:spPr>
          <a:xfrm>
            <a:off x="1579152" y="2336800"/>
            <a:ext cx="1406154" cy="523220"/>
          </a:xfrm>
          <a:prstGeom prst="rect">
            <a:avLst/>
          </a:prstGeom>
          <a:noFill/>
        </p:spPr>
        <p:txBody>
          <a:bodyPr wrap="none" rtlCol="0">
            <a:spAutoFit/>
          </a:bodyPr>
          <a:lstStyle/>
          <a:p>
            <a:r>
              <a:rPr kumimoji="1" lang="en-US" altLang="zh-CN" sz="2800">
                <a:solidFill>
                  <a:schemeClr val="bg1"/>
                </a:solidFill>
                <a:latin typeface="zihun64hao-mengquruantangti" pitchFamily="2" charset="-122"/>
                <a:ea typeface="zihun64hao-mengquruantangti" pitchFamily="2" charset="-122"/>
              </a:rPr>
              <a:t>PART 01</a:t>
            </a:r>
            <a:endParaRPr kumimoji="1" lang="zh-CN" altLang="en-US" sz="2800">
              <a:solidFill>
                <a:schemeClr val="bg1"/>
              </a:solidFill>
              <a:latin typeface="zihun64hao-mengquruantangti" pitchFamily="2" charset="-122"/>
              <a:ea typeface="zihun64hao-mengquruantangti" pitchFamily="2" charset="-122"/>
            </a:endParaRPr>
          </a:p>
        </p:txBody>
      </p:sp>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936304E-4E0C-CF40-A797-9AAB7FAE9DF8}"/>
              </a:ext>
            </a:extLst>
          </p:cNvPr>
          <p:cNvSpPr txBox="1"/>
          <p:nvPr/>
        </p:nvSpPr>
        <p:spPr>
          <a:xfrm>
            <a:off x="3923825" y="2336800"/>
            <a:ext cx="1508746" cy="523220"/>
          </a:xfrm>
          <a:prstGeom prst="rect">
            <a:avLst/>
          </a:prstGeom>
          <a:noFill/>
        </p:spPr>
        <p:txBody>
          <a:bodyPr wrap="none" rtlCol="0">
            <a:spAutoFit/>
          </a:bodyPr>
          <a:lstStyle/>
          <a:p>
            <a:r>
              <a:rPr kumimoji="1" lang="en-US" altLang="zh-CN" sz="2800">
                <a:solidFill>
                  <a:schemeClr val="bg1"/>
                </a:solidFill>
                <a:latin typeface="zihun64hao-mengquruantangti" pitchFamily="2" charset="-122"/>
                <a:ea typeface="zihun64hao-mengquruantangti" pitchFamily="2" charset="-122"/>
              </a:rPr>
              <a:t>PART 02</a:t>
            </a:r>
            <a:endParaRPr kumimoji="1" lang="zh-CN" altLang="en-US" sz="2800">
              <a:solidFill>
                <a:schemeClr val="bg1"/>
              </a:solidFill>
              <a:latin typeface="zihun64hao-mengquruantangti" pitchFamily="2" charset="-122"/>
              <a:ea typeface="zihun64hao-mengquruantangti" pitchFamily="2" charset="-122"/>
            </a:endParaRPr>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7C0645-02EC-794A-AAA1-1D844FDED1FA}"/>
              </a:ext>
            </a:extLst>
          </p:cNvPr>
          <p:cNvSpPr txBox="1"/>
          <p:nvPr/>
        </p:nvSpPr>
        <p:spPr>
          <a:xfrm>
            <a:off x="6350219" y="2336800"/>
            <a:ext cx="1500732" cy="523220"/>
          </a:xfrm>
          <a:prstGeom prst="rect">
            <a:avLst/>
          </a:prstGeom>
          <a:noFill/>
        </p:spPr>
        <p:txBody>
          <a:bodyPr wrap="none" rtlCol="0">
            <a:spAutoFit/>
          </a:bodyPr>
          <a:lstStyle/>
          <a:p>
            <a:r>
              <a:rPr kumimoji="1" lang="en-US" altLang="zh-CN" sz="2800">
                <a:solidFill>
                  <a:schemeClr val="bg1"/>
                </a:solidFill>
                <a:latin typeface="zihun64hao-mengquruantangti" pitchFamily="2" charset="-122"/>
                <a:ea typeface="zihun64hao-mengquruantangti" pitchFamily="2" charset="-122"/>
              </a:rPr>
              <a:t>PART 03</a:t>
            </a:r>
            <a:endParaRPr kumimoji="1" lang="zh-CN" altLang="en-US" sz="2800">
              <a:solidFill>
                <a:schemeClr val="bg1"/>
              </a:solidFill>
              <a:latin typeface="zihun64hao-mengquruantangti" pitchFamily="2" charset="-122"/>
              <a:ea typeface="zihun64hao-mengquruantangti" pitchFamily="2" charset="-122"/>
            </a:endParaRP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50D52A-CE46-BC4B-A404-077208CE6D06}"/>
              </a:ext>
            </a:extLst>
          </p:cNvPr>
          <p:cNvSpPr txBox="1"/>
          <p:nvPr/>
        </p:nvSpPr>
        <p:spPr>
          <a:xfrm>
            <a:off x="8736173" y="2336800"/>
            <a:ext cx="1534394" cy="523220"/>
          </a:xfrm>
          <a:prstGeom prst="rect">
            <a:avLst/>
          </a:prstGeom>
          <a:noFill/>
        </p:spPr>
        <p:txBody>
          <a:bodyPr wrap="none" rtlCol="0">
            <a:spAutoFit/>
          </a:bodyPr>
          <a:lstStyle/>
          <a:p>
            <a:r>
              <a:rPr kumimoji="1" lang="en-US" altLang="zh-CN" sz="2800">
                <a:solidFill>
                  <a:schemeClr val="bg1"/>
                </a:solidFill>
                <a:latin typeface="zihun64hao-mengquruantangti" pitchFamily="2" charset="-122"/>
                <a:ea typeface="zihun64hao-mengquruantangti" pitchFamily="2" charset="-122"/>
              </a:rPr>
              <a:t>PART 04</a:t>
            </a:r>
            <a:endParaRPr kumimoji="1" lang="zh-CN" altLang="en-US" sz="2800">
              <a:solidFill>
                <a:schemeClr val="bg1"/>
              </a:solidFill>
              <a:latin typeface="zihun64hao-mengquruantangti" pitchFamily="2" charset="-122"/>
              <a:ea typeface="zihun64hao-mengquruantangti" pitchFamily="2" charset="-122"/>
            </a:endParaRPr>
          </a:p>
        </p:txBody>
      </p:sp>
      <p:sp>
        <p:nvSpPr>
          <p:cNvPr id="3" name="文本框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6458529-4293-444A-BBFE-E6006A652CFE}"/>
              </a:ext>
            </a:extLst>
          </p:cNvPr>
          <p:cNvSpPr txBox="1"/>
          <p:nvPr/>
        </p:nvSpPr>
        <p:spPr>
          <a:xfrm>
            <a:off x="1130670" y="3556000"/>
            <a:ext cx="2303117" cy="680251"/>
          </a:xfrm>
          <a:prstGeom prst="rect">
            <a:avLst/>
          </a:prstGeom>
          <a:noFill/>
        </p:spPr>
        <p:txBody>
          <a:bodyPr wrap="square" rtlCol="0">
            <a:spAutoFit/>
          </a:bodyPr>
          <a:lstStyle/>
          <a:p>
            <a:pPr algn="ctr">
              <a:lnSpc>
                <a:spcPct val="150000"/>
              </a:lnSpc>
            </a:pPr>
            <a:r>
              <a:rPr kumimoji="1" lang="en" altLang="zh-CN" sz="900">
                <a:solidFill>
                  <a:schemeClr val="bg1"/>
                </a:solidFill>
                <a:latin typeface="Source Han Sans CN Regular" panose="020B0500000000000000" pitchFamily="34" charset="-128"/>
                <a:ea typeface="Source Han Sans CN Regular" panose="020B0500000000000000" pitchFamily="34" charset="-128"/>
              </a:rPr>
              <a:t>enter the relevant content you need here. thank you for downloading our ppt template file.</a:t>
            </a:r>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1D4DE2F-4E49-E343-8B1B-53DB000907CA}"/>
              </a:ext>
            </a:extLst>
          </p:cNvPr>
          <p:cNvSpPr txBox="1"/>
          <p:nvPr/>
        </p:nvSpPr>
        <p:spPr>
          <a:xfrm>
            <a:off x="3526639" y="3555999"/>
            <a:ext cx="2303117" cy="680251"/>
          </a:xfrm>
          <a:prstGeom prst="rect">
            <a:avLst/>
          </a:prstGeom>
          <a:noFill/>
        </p:spPr>
        <p:txBody>
          <a:bodyPr wrap="square" rtlCol="0">
            <a:spAutoFit/>
          </a:bodyPr>
          <a:lstStyle/>
          <a:p>
            <a:pPr algn="ctr">
              <a:lnSpc>
                <a:spcPct val="150000"/>
              </a:lnSpc>
            </a:pPr>
            <a:r>
              <a:rPr kumimoji="1" lang="en" altLang="zh-CN" sz="900">
                <a:solidFill>
                  <a:schemeClr val="bg1"/>
                </a:solidFill>
                <a:latin typeface="Source Han Sans CN Regular" panose="020B0500000000000000" pitchFamily="34" charset="-128"/>
                <a:ea typeface="Source Han Sans CN Regular" panose="020B0500000000000000" pitchFamily="34" charset="-128"/>
              </a:rPr>
              <a:t>enter the relevant content you need here. thank you for downloading our ppt template file.</a:t>
            </a: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546EDC-BAFB-1A48-82A1-58DC7BB77C0D}"/>
              </a:ext>
            </a:extLst>
          </p:cNvPr>
          <p:cNvSpPr txBox="1"/>
          <p:nvPr/>
        </p:nvSpPr>
        <p:spPr>
          <a:xfrm>
            <a:off x="6007100" y="3555998"/>
            <a:ext cx="2303117" cy="680251"/>
          </a:xfrm>
          <a:prstGeom prst="rect">
            <a:avLst/>
          </a:prstGeom>
          <a:noFill/>
        </p:spPr>
        <p:txBody>
          <a:bodyPr wrap="square" rtlCol="0">
            <a:spAutoFit/>
          </a:bodyPr>
          <a:lstStyle/>
          <a:p>
            <a:pPr algn="ctr">
              <a:lnSpc>
                <a:spcPct val="150000"/>
              </a:lnSpc>
            </a:pPr>
            <a:r>
              <a:rPr kumimoji="1" lang="en" altLang="zh-CN" sz="900">
                <a:solidFill>
                  <a:schemeClr val="bg1"/>
                </a:solidFill>
                <a:latin typeface="Source Han Sans CN Regular" panose="020B0500000000000000" pitchFamily="34" charset="-128"/>
                <a:ea typeface="Source Han Sans CN Regular" panose="020B0500000000000000" pitchFamily="34" charset="-128"/>
              </a:rPr>
              <a:t>enter the relevant content you need here. thank you for downloading our ppt template file.</a:t>
            </a:r>
          </a:p>
        </p:txBody>
      </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E2D80B-5BF9-1447-A155-C0651260D261}"/>
              </a:ext>
            </a:extLst>
          </p:cNvPr>
          <p:cNvSpPr txBox="1"/>
          <p:nvPr/>
        </p:nvSpPr>
        <p:spPr>
          <a:xfrm>
            <a:off x="8403069" y="3555997"/>
            <a:ext cx="2303117" cy="680251"/>
          </a:xfrm>
          <a:prstGeom prst="rect">
            <a:avLst/>
          </a:prstGeom>
          <a:noFill/>
        </p:spPr>
        <p:txBody>
          <a:bodyPr wrap="square" rtlCol="0">
            <a:spAutoFit/>
          </a:bodyPr>
          <a:lstStyle/>
          <a:p>
            <a:pPr algn="ctr">
              <a:lnSpc>
                <a:spcPct val="150000"/>
              </a:lnSpc>
            </a:pPr>
            <a:r>
              <a:rPr kumimoji="1" lang="en" altLang="zh-CN" sz="900">
                <a:solidFill>
                  <a:schemeClr val="bg1"/>
                </a:solidFill>
                <a:latin typeface="Source Han Sans CN Regular" panose="020B0500000000000000" pitchFamily="34" charset="-128"/>
                <a:ea typeface="Source Han Sans CN Regular" panose="020B0500000000000000" pitchFamily="34" charset="-128"/>
              </a:rPr>
              <a:t>enter the relevant content you need here. thank you for downloading our ppt template file.</a:t>
            </a: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A60028C-E119-2B47-8F2B-1A295E29E3A5}"/>
              </a:ext>
            </a:extLst>
          </p:cNvPr>
          <p:cNvSpPr txBox="1"/>
          <p:nvPr/>
        </p:nvSpPr>
        <p:spPr>
          <a:xfrm>
            <a:off x="4254500" y="832511"/>
            <a:ext cx="3316934" cy="1015663"/>
          </a:xfrm>
          <a:prstGeom prst="rect">
            <a:avLst/>
          </a:prstGeom>
          <a:noFill/>
        </p:spPr>
        <p:txBody>
          <a:bodyPr wrap="none" rtlCol="0">
            <a:spAutoFit/>
          </a:bodyPr>
          <a:lstStyle/>
          <a:p>
            <a:r>
              <a:rPr kumimoji="1" lang="zh-CN" altLang="en-US" sz="6000">
                <a:solidFill>
                  <a:schemeClr val="bg1"/>
                </a:solidFill>
                <a:latin typeface="zihun64hao-mengquruantangti" pitchFamily="2" charset="-122"/>
                <a:ea typeface="zihun64hao-mengquruantangti" pitchFamily="2" charset="-122"/>
              </a:rPr>
              <a:t>目录</a:t>
            </a:r>
            <a:r>
              <a:rPr kumimoji="1" lang="zh-CN" altLang="en-US" sz="3200">
                <a:solidFill>
                  <a:schemeClr val="bg1"/>
                </a:solidFill>
                <a:latin typeface="zihun64hao-mengquruantangti" pitchFamily="2" charset="-122"/>
                <a:ea typeface="zihun64hao-mengquruantangti" pitchFamily="2" charset="-122"/>
              </a:rPr>
              <a:t> </a:t>
            </a:r>
            <a:r>
              <a:rPr kumimoji="1" lang="en-US" altLang="zh-CN" sz="2400">
                <a:solidFill>
                  <a:schemeClr val="bg1"/>
                </a:solidFill>
                <a:latin typeface="zihun64hao-mengquruantangti" pitchFamily="2" charset="-122"/>
                <a:ea typeface="zihun64hao-mengquruantangti" pitchFamily="2" charset="-122"/>
              </a:rPr>
              <a:t>CONTENTS</a:t>
            </a:r>
            <a:endParaRPr kumimoji="1" lang="zh-CN" altLang="en-US" sz="3200">
              <a:solidFill>
                <a:schemeClr val="bg1"/>
              </a:solidFill>
              <a:latin typeface="zihun64hao-mengquruantangti" pitchFamily="2" charset="-122"/>
              <a:ea typeface="zihun64hao-mengquruantangti" pitchFamily="2" charset="-122"/>
            </a:endParaRPr>
          </a:p>
        </p:txBody>
      </p:sp>
      <p:sp>
        <p:nvSpPr>
          <p:cNvPr id="4" name="文本框 3"/>
          <p:cNvSpPr txBox="1"/>
          <p:nvPr/>
        </p:nvSpPr>
        <p:spPr>
          <a:xfrm>
            <a:off x="7302500" y="1346200"/>
            <a:ext cx="1433673" cy="200055"/>
          </a:xfrm>
          <a:prstGeom prst="rect">
            <a:avLst/>
          </a:prstGeom>
          <a:noFill/>
        </p:spPr>
        <p:txBody>
          <a:bodyPr wrap="square" rtlCol="0">
            <a:spAutoFit/>
          </a:bodyPr>
          <a:lstStyle/>
          <a:p>
            <a:r>
              <a:rPr lang="en-US" altLang="zh-CN" sz="700" dirty="0">
                <a:solidFill>
                  <a:srgbClr val="006DB8"/>
                </a:solidFill>
              </a:rPr>
              <a:t>https://www.ypppt.com/</a:t>
            </a:r>
            <a:endParaRPr lang="zh-CN" altLang="en-US" sz="700" dirty="0">
              <a:solidFill>
                <a:srgbClr val="006DB8"/>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linds(horizontal)">
                                      <p:cBhvr>
                                        <p:cTn id="10" dur="500"/>
                                        <p:tgtEl>
                                          <p:spTgt spid="1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blinds(horizontal)">
                                      <p:cBhvr>
                                        <p:cTn id="13" dur="500"/>
                                        <p:tgtEl>
                                          <p:spTgt spid="2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blinds(horizontal)">
                                      <p:cBhvr>
                                        <p:cTn id="16" dur="500"/>
                                        <p:tgtEl>
                                          <p:spTgt spid="2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linds(horizontal)">
                                      <p:cBhvr>
                                        <p:cTn id="19" dur="500"/>
                                        <p:tgtEl>
                                          <p:spTgt spid="2"/>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linds(horizontal)">
                                      <p:cBhvr>
                                        <p:cTn id="25" dur="500"/>
                                        <p:tgtEl>
                                          <p:spTgt spid="1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linds(horizontal)">
                                      <p:cBhvr>
                                        <p:cTn id="28" dur="500"/>
                                        <p:tgtEl>
                                          <p:spTgt spid="2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linds(horizontal)">
                                      <p:cBhvr>
                                        <p:cTn id="31" dur="500"/>
                                        <p:tgtEl>
                                          <p:spTgt spid="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linds(horizontal)">
                                      <p:cBhvr>
                                        <p:cTn id="34" dur="500"/>
                                        <p:tgtEl>
                                          <p:spTgt spid="23"/>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linds(horizontal)">
                                      <p:cBhvr>
                                        <p:cTn id="37" dur="500"/>
                                        <p:tgtEl>
                                          <p:spTgt spid="24"/>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blinds(horizontal)">
                                      <p:cBhvr>
                                        <p:cTn id="4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20" grpId="0"/>
      <p:bldP spid="28" grpId="0"/>
      <p:bldP spid="2" grpId="0"/>
      <p:bldP spid="16" grpId="0"/>
      <p:bldP spid="19" grpId="0"/>
      <p:bldP spid="22" grpId="0"/>
      <p:bldP spid="3" grpId="0"/>
      <p:bldP spid="23" grpId="0"/>
      <p:bldP spid="24" grpId="0"/>
      <p:bldP spid="2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797020"/>
            <a:ext cx="11556999" cy="62299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70625" tIns="0" rIns="170625" bIns="0" anchor="ctr"/>
          <a:lstStyle/>
          <a:p>
            <a:pPr algn="ctr">
              <a:defRPr/>
            </a:pPr>
            <a:r>
              <a:rPr lang="en-US" altLang="zh-CN" sz="2654"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654"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2069236"/>
            <a:ext cx="11556999" cy="7348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654" spc="19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654" spc="19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654" spc="19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654" spc="19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654" spc="19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654" spc="19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654" spc="19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447360" y="3717596"/>
            <a:ext cx="6546700" cy="1604606"/>
          </a:xfrm>
          <a:prstGeom prst="rect">
            <a:avLst/>
          </a:prstGeom>
          <a:noFill/>
          <a:ln w="25400" cap="flat" cmpd="sng" algn="ctr">
            <a:noFill/>
            <a:prstDash val="solid"/>
          </a:ln>
          <a:effectLst/>
        </p:spPr>
        <p:txBody>
          <a:bodyPr rtlCol="0" anchor="ctr"/>
          <a:lstStyle/>
          <a:p>
            <a:pPr>
              <a:lnSpc>
                <a:spcPts val="2275"/>
              </a:lnSpc>
            </a:pP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137"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275"/>
              </a:lnSpc>
            </a:pP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137"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275"/>
              </a:lnSpc>
            </a:pP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137"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275"/>
              </a:lnSpc>
            </a:pP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137"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275"/>
              </a:lnSpc>
            </a:pPr>
            <a:r>
              <a:rPr lang="en-US" altLang="zh-CN" sz="1137"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37"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137"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137"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75847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95C3246-F45C-134B-A2DC-3084AC575D5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9700" y="3022600"/>
            <a:ext cx="2404759" cy="2885470"/>
          </a:xfrm>
          <a:prstGeom prst="rect">
            <a:avLst/>
          </a:prstGeom>
        </p:spPr>
      </p:pic>
      <p:sp>
        <p:nvSpPr>
          <p:cNvPr id="8" name="TextBox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B6EB03-4CA6-B245-9D83-647C48112A8A}"/>
              </a:ext>
            </a:extLst>
          </p:cNvPr>
          <p:cNvSpPr txBox="1"/>
          <p:nvPr/>
        </p:nvSpPr>
        <p:spPr>
          <a:xfrm>
            <a:off x="2870994" y="1891748"/>
            <a:ext cx="5815013" cy="1545038"/>
          </a:xfrm>
          <a:prstGeom prst="rect">
            <a:avLst/>
          </a:prstGeom>
        </p:spPr>
        <p:txBody>
          <a:bodyPr wrap="square" lIns="0" tIns="0" rIns="0" bIns="0" rtlCol="0" anchor="t">
            <a:spAutoFit/>
          </a:bodyPr>
          <a:lstStyle/>
          <a:p>
            <a:pPr algn="dist" latinLnBrk="1">
              <a:lnSpc>
                <a:spcPct val="113000"/>
              </a:lnSpc>
              <a:buClrTx/>
              <a:buSzTx/>
              <a:buFontTx/>
            </a:pPr>
            <a:r>
              <a:rPr lang="zh-CN" altLang="en-US" sz="9600" dirty="0">
                <a:solidFill>
                  <a:schemeClr val="bg1"/>
                </a:solidFill>
                <a:effectLst/>
                <a:latin typeface="zihun64hao-mengquruantangti" pitchFamily="2" charset="-122"/>
                <a:ea typeface="zihun64hao-mengquruantangti" pitchFamily="2" charset="-122"/>
                <a:cs typeface="汉仪帅线体繁" panose="00020600040101010101" charset="-122"/>
              </a:rPr>
              <a:t>班会设计</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AA1FC1D-B196-5349-9806-C73AC3ECE274}"/>
              </a:ext>
            </a:extLst>
          </p:cNvPr>
          <p:cNvSpPr txBox="1"/>
          <p:nvPr/>
        </p:nvSpPr>
        <p:spPr>
          <a:xfrm>
            <a:off x="4988861" y="1346200"/>
            <a:ext cx="1579278" cy="584775"/>
          </a:xfrm>
          <a:prstGeom prst="rect">
            <a:avLst/>
          </a:prstGeom>
          <a:noFill/>
        </p:spPr>
        <p:txBody>
          <a:bodyPr wrap="none" rtlCol="0">
            <a:spAutoFit/>
          </a:bodyPr>
          <a:lstStyle/>
          <a:p>
            <a:r>
              <a:rPr kumimoji="1" lang="en-US" altLang="zh-CN" sz="3200">
                <a:solidFill>
                  <a:schemeClr val="bg1"/>
                </a:solidFill>
                <a:latin typeface="zihun64hao-mengquruantangti" pitchFamily="2" charset="-122"/>
                <a:ea typeface="zihun64hao-mengquruantangti" pitchFamily="2" charset="-122"/>
              </a:rPr>
              <a:t>PART 01</a:t>
            </a:r>
            <a:endParaRPr kumimoji="1" lang="zh-CN" altLang="en-US" sz="3200">
              <a:solidFill>
                <a:schemeClr val="bg1"/>
              </a:solidFill>
              <a:latin typeface="zihun64hao-mengquruantangti" pitchFamily="2" charset="-122"/>
              <a:ea typeface="zihun64hao-mengquruantangti" pitchFamily="2" charset="-122"/>
            </a:endParaRP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52524E-68AF-604B-AF00-327170271CD7}"/>
              </a:ext>
            </a:extLst>
          </p:cNvPr>
          <p:cNvSpPr txBox="1"/>
          <p:nvPr/>
        </p:nvSpPr>
        <p:spPr>
          <a:xfrm>
            <a:off x="2710587" y="3420835"/>
            <a:ext cx="6135826" cy="514756"/>
          </a:xfrm>
          <a:prstGeom prst="rect">
            <a:avLst/>
          </a:prstGeom>
          <a:noFill/>
        </p:spPr>
        <p:txBody>
          <a:bodyPr wrap="square" rtlCol="0">
            <a:spAutoFit/>
          </a:bodyPr>
          <a:lstStyle/>
          <a:p>
            <a:pPr algn="ctr">
              <a:lnSpc>
                <a:spcPct val="150000"/>
              </a:lnSpc>
            </a:pPr>
            <a:r>
              <a:rPr kumimoji="1" lang="en" altLang="zh-CN" sz="1000">
                <a:solidFill>
                  <a:schemeClr val="bg1"/>
                </a:solidFill>
                <a:latin typeface="Source Han Sans CN Regular" panose="020B0500000000000000" pitchFamily="34" charset="-128"/>
                <a:ea typeface="Source Han Sans CN Regular" panose="020B0500000000000000" pitchFamily="34" charset="-128"/>
              </a:rPr>
              <a:t>your content is entered here, or by copying your text, select paste in this box and choose to retain only text. your content is typed here, or by copying your text, select paste in this box.</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DC13B44-C0B4-4F48-B6BF-E46601D23EFF}"/>
              </a:ext>
            </a:extLst>
          </p:cNvPr>
          <p:cNvSpPr/>
          <p:nvPr/>
        </p:nvSpPr>
        <p:spPr>
          <a:xfrm>
            <a:off x="4102100" y="1651000"/>
            <a:ext cx="6997906" cy="34290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8" name="文本框 27"/>
          <p:cNvSpPr txBox="1"/>
          <p:nvPr/>
        </p:nvSpPr>
        <p:spPr>
          <a:xfrm>
            <a:off x="4559300" y="1993868"/>
            <a:ext cx="6172200" cy="2514663"/>
          </a:xfrm>
          <a:prstGeom prst="rect">
            <a:avLst/>
          </a:prstGeom>
          <a:noFill/>
        </p:spPr>
        <p:txBody>
          <a:bodyPr wrap="square" rtlCol="0" anchor="ctr">
            <a:spAutoFit/>
          </a:bodyPr>
          <a:lstStyle/>
          <a:p>
            <a:pPr algn="just" fontAlgn="auto">
              <a:lnSpc>
                <a:spcPct val="150000"/>
              </a:lnSpc>
              <a:spcBef>
                <a:spcPct val="0"/>
              </a:spcBef>
              <a:spcAft>
                <a:spcPct val="0"/>
              </a:spcAft>
            </a:pPr>
            <a:r>
              <a:rPr lang="zh-CN" altLang="en-US" dirty="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sym typeface="+mn-ea"/>
              </a:rPr>
              <a:t>水是人类赖以保留的生命线。我国事个淡水资源缺乏且时空漫衍不均的国度,也是全球人均水资源最贫乏的国度之一，然而，水又是世界上用水量最多的国度。我们也应该让孩子认识我国水资源缺乏，由此设计了本课，造就孩子的节省意识，使他们从小就树立节省的见识，大力大举宣传让身边的每个人都知道节省用水，人人有责。</a:t>
            </a:r>
          </a:p>
        </p:txBody>
      </p:sp>
      <p:sp>
        <p:nvSpPr>
          <p:cNvPr id="3" name="文本框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B69CF1-1BFC-504C-9447-19341C83B60A}"/>
              </a:ext>
            </a:extLst>
          </p:cNvPr>
          <p:cNvSpPr txBox="1"/>
          <p:nvPr/>
        </p:nvSpPr>
        <p:spPr>
          <a:xfrm>
            <a:off x="1054100" y="203200"/>
            <a:ext cx="2236510" cy="70788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班会设计</a:t>
            </a:r>
          </a:p>
        </p:txBody>
      </p:sp>
      <p:pic>
        <p:nvPicPr>
          <p:cNvPr id="13" name="图片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11293A-E298-504E-98A2-BED8A4146E3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41300" y="2184400"/>
            <a:ext cx="3632200" cy="3632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7" presetClass="entr" presetSubtype="4" fill="hold" grpId="0" nodeType="clickEffect">
                                  <p:stCondLst>
                                    <p:cond delay="0"/>
                                  </p:stCondLst>
                                  <p:childTnLst>
                                    <p:set>
                                      <p:cBhvr>
                                        <p:cTn id="6" dur="3000" fill="hold">
                                          <p:stCondLst>
                                            <p:cond delay="0"/>
                                          </p:stCondLst>
                                        </p:cTn>
                                        <p:tgtEl>
                                          <p:spTgt spid="28"/>
                                        </p:tgtEl>
                                        <p:attrNameLst>
                                          <p:attrName>style.visibility</p:attrName>
                                        </p:attrNameLst>
                                      </p:cBhvr>
                                      <p:to>
                                        <p:strVal val="visible"/>
                                      </p:to>
                                    </p:set>
                                    <p:anim calcmode="lin" valueType="num">
                                      <p:cBhvr additive="base">
                                        <p:cTn id="7" dur="3000" fill="hold"/>
                                        <p:tgtEl>
                                          <p:spTgt spid="28"/>
                                        </p:tgtEl>
                                        <p:attrNameLst>
                                          <p:attrName>ppt_x</p:attrName>
                                        </p:attrNameLst>
                                      </p:cBhvr>
                                      <p:tavLst>
                                        <p:tav tm="0">
                                          <p:val>
                                            <p:strVal val="#ppt_x"/>
                                          </p:val>
                                        </p:tav>
                                        <p:tav tm="100000">
                                          <p:val>
                                            <p:strVal val="#ppt_x"/>
                                          </p:val>
                                        </p:tav>
                                      </p:tavLst>
                                    </p:anim>
                                    <p:anim calcmode="lin" valueType="num">
                                      <p:cBhvr additive="base">
                                        <p:cTn id="8" dur="30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圆角矩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DE157FA-DA8D-6E48-950E-1184B3D9E6A9}"/>
              </a:ext>
            </a:extLst>
          </p:cNvPr>
          <p:cNvSpPr/>
          <p:nvPr/>
        </p:nvSpPr>
        <p:spPr>
          <a:xfrm>
            <a:off x="685594" y="1803400"/>
            <a:ext cx="6997906" cy="34290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kumimoji="1" lang="zh-CN" altLang="en-US"/>
          </a:p>
        </p:txBody>
      </p:sp>
      <p:sp>
        <p:nvSpPr>
          <p:cNvPr id="11" name="文本框 10"/>
          <p:cNvSpPr txBox="1"/>
          <p:nvPr/>
        </p:nvSpPr>
        <p:spPr>
          <a:xfrm>
            <a:off x="1206501" y="2222500"/>
            <a:ext cx="5867400" cy="390107"/>
          </a:xfrm>
          <a:prstGeom prst="rect">
            <a:avLst/>
          </a:prstGeom>
          <a:noFill/>
        </p:spPr>
        <p:txBody>
          <a:bodyPr wrap="square">
            <a:spAutoFit/>
          </a:bodyPr>
          <a:lstStyle/>
          <a:p>
            <a:pPr marL="342900" indent="-342900" algn="l" latinLnBrk="1">
              <a:lnSpc>
                <a:spcPct val="113000"/>
              </a:lnSpc>
              <a:buClrTx/>
              <a:buSzTx/>
              <a:buFont typeface="Arial" panose="020B0604020202020204" pitchFamily="34" charset="0"/>
              <a:buChar char="•"/>
            </a:pP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rPr>
              <a:t>了解水对动物、植物及人们生活的作用</a:t>
            </a:r>
          </a:p>
        </p:txBody>
      </p:sp>
      <p:sp>
        <p:nvSpPr>
          <p:cNvPr id="14" name="文本框 13"/>
          <p:cNvSpPr txBox="1"/>
          <p:nvPr/>
        </p:nvSpPr>
        <p:spPr>
          <a:xfrm>
            <a:off x="1206500" y="2771577"/>
            <a:ext cx="5712027" cy="390107"/>
          </a:xfrm>
          <a:prstGeom prst="rect">
            <a:avLst/>
          </a:prstGeom>
          <a:noFill/>
        </p:spPr>
        <p:txBody>
          <a:bodyPr wrap="square">
            <a:spAutoFit/>
          </a:bodyPr>
          <a:lstStyle/>
          <a:p>
            <a:pPr marL="342900" indent="-342900" algn="l" latinLnBrk="1">
              <a:lnSpc>
                <a:spcPct val="113000"/>
              </a:lnSpc>
              <a:buClrTx/>
              <a:buSzTx/>
              <a:buFont typeface="Arial" panose="020B0604020202020204" pitchFamily="34" charset="0"/>
              <a:buChar char="•"/>
            </a:pP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sym typeface="+mn-ea"/>
              </a:rPr>
              <a:t>了解国家水资源的现在，萌发节约用水的意识</a:t>
            </a:r>
          </a:p>
        </p:txBody>
      </p:sp>
      <p:sp>
        <p:nvSpPr>
          <p:cNvPr id="19" name="文本框 18"/>
          <p:cNvSpPr txBox="1"/>
          <p:nvPr/>
        </p:nvSpPr>
        <p:spPr>
          <a:xfrm>
            <a:off x="1206501" y="3928454"/>
            <a:ext cx="6090722" cy="390107"/>
          </a:xfrm>
          <a:prstGeom prst="rect">
            <a:avLst/>
          </a:prstGeom>
          <a:noFill/>
        </p:spPr>
        <p:txBody>
          <a:bodyPr wrap="square">
            <a:spAutoFit/>
          </a:bodyPr>
          <a:lstStyle/>
          <a:p>
            <a:pPr marL="342900" indent="-342900" algn="l" latinLnBrk="1">
              <a:lnSpc>
                <a:spcPct val="113000"/>
              </a:lnSpc>
              <a:buClrTx/>
              <a:buSzTx/>
              <a:buFont typeface="Arial" panose="020B0604020202020204" pitchFamily="34" charset="0"/>
              <a:buChar char="•"/>
            </a:pP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rPr>
              <a:t>提高幼儿思维的敏捷性，探索发现生活的多样性</a:t>
            </a:r>
          </a:p>
        </p:txBody>
      </p:sp>
      <p:sp>
        <p:nvSpPr>
          <p:cNvPr id="20" name="文本框 19"/>
          <p:cNvSpPr txBox="1"/>
          <p:nvPr/>
        </p:nvSpPr>
        <p:spPr>
          <a:xfrm>
            <a:off x="1206501" y="3320655"/>
            <a:ext cx="5271874" cy="390107"/>
          </a:xfrm>
          <a:prstGeom prst="rect">
            <a:avLst/>
          </a:prstGeom>
          <a:noFill/>
        </p:spPr>
        <p:txBody>
          <a:bodyPr wrap="square">
            <a:spAutoFit/>
          </a:bodyPr>
          <a:lstStyle/>
          <a:p>
            <a:pPr marL="342900" indent="-342900" algn="l" latinLnBrk="1">
              <a:lnSpc>
                <a:spcPct val="113000"/>
              </a:lnSpc>
              <a:buClrTx/>
              <a:buSzTx/>
              <a:buFont typeface="Arial" panose="020B0604020202020204" pitchFamily="34" charset="0"/>
              <a:buChar char="•"/>
            </a:pP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rPr>
              <a:t>懂得</a:t>
            </a: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sym typeface="+mn-ea"/>
              </a:rPr>
              <a:t>节约用水的方式，并大力</a:t>
            </a: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rPr>
              <a:t>宣传</a:t>
            </a:r>
          </a:p>
        </p:txBody>
      </p:sp>
      <p:sp>
        <p:nvSpPr>
          <p:cNvPr id="3" name="文本框 2"/>
          <p:cNvSpPr txBox="1"/>
          <p:nvPr/>
        </p:nvSpPr>
        <p:spPr>
          <a:xfrm>
            <a:off x="1206500" y="4536253"/>
            <a:ext cx="4868077" cy="390107"/>
          </a:xfrm>
          <a:prstGeom prst="rect">
            <a:avLst/>
          </a:prstGeom>
          <a:noFill/>
        </p:spPr>
        <p:txBody>
          <a:bodyPr wrap="square">
            <a:spAutoFit/>
          </a:bodyPr>
          <a:lstStyle/>
          <a:p>
            <a:pPr marL="342900" indent="-342900" algn="l" latinLnBrk="1">
              <a:lnSpc>
                <a:spcPct val="113000"/>
              </a:lnSpc>
              <a:buClrTx/>
              <a:buSzTx/>
              <a:buFont typeface="Arial" panose="020B0604020202020204" pitchFamily="34" charset="0"/>
              <a:buChar char="•"/>
            </a:pP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rPr>
              <a:t>发展幼儿的观察</a:t>
            </a: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sym typeface="+mn-ea"/>
              </a:rPr>
              <a:t>能力</a:t>
            </a:r>
            <a:r>
              <a:rPr lang="zh-CN" altLang="en-US" sz="2000" dirty="0">
                <a:solidFill>
                  <a:srgbClr val="0070C0"/>
                </a:solidFill>
                <a:latin typeface="Source Han Sans CN Regular" panose="020B0500000000000000" pitchFamily="34" charset="-128"/>
                <a:ea typeface="Source Han Sans CN Regular" panose="020B0500000000000000" pitchFamily="34" charset="-128"/>
                <a:cs typeface="汉仪帅线体繁" panose="00020600040101010101" charset="-122"/>
              </a:rPr>
              <a:t>和语言表达能力</a:t>
            </a:r>
          </a:p>
        </p:txBody>
      </p:sp>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683B437-A8E3-844F-975A-3D6D40957074}"/>
              </a:ext>
            </a:extLst>
          </p:cNvPr>
          <p:cNvSpPr txBox="1"/>
          <p:nvPr/>
        </p:nvSpPr>
        <p:spPr>
          <a:xfrm>
            <a:off x="1054100" y="203200"/>
            <a:ext cx="2236510" cy="70788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班会设计</a:t>
            </a:r>
          </a:p>
        </p:txBody>
      </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CCB702E-57BB-1546-AE87-A06E7367D7B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99834" y="878322"/>
            <a:ext cx="4566723" cy="45667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iterate type="lt">
                                    <p:tmPct val="30000"/>
                                  </p:iterate>
                                  <p:childTnLst>
                                    <p:set>
                                      <p:cBhvr>
                                        <p:cTn id="6" dur="500"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iterate type="lt">
                                    <p:tmPct val="30000"/>
                                  </p:iterate>
                                  <p:childTnLst>
                                    <p:set>
                                      <p:cBhvr>
                                        <p:cTn id="11" dur="500" fill="hold">
                                          <p:stCondLst>
                                            <p:cond delay="0"/>
                                          </p:stCondLst>
                                        </p:cTn>
                                        <p:tgtEl>
                                          <p:spTgt spid="14">
                                            <p:txEl>
                                              <p:pRg st="0" end="0"/>
                                            </p:txEl>
                                          </p:spTgt>
                                        </p:tgtEl>
                                        <p:attrNameLst>
                                          <p:attrName>style.visibility</p:attrName>
                                        </p:attrNameLst>
                                      </p:cBhvr>
                                      <p:to>
                                        <p:strVal val="visible"/>
                                      </p:to>
                                    </p:set>
                                    <p:animEffect transition="in" filter="fade">
                                      <p:cBhvr>
                                        <p:cTn id="12" dur="500"/>
                                        <p:tgtEl>
                                          <p:spTgt spid="14">
                                            <p:txEl>
                                              <p:pRg st="0" end="0"/>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iterate type="lt">
                                    <p:tmPct val="30000"/>
                                  </p:iterate>
                                  <p:childTnLst>
                                    <p:set>
                                      <p:cBhvr>
                                        <p:cTn id="16" dur="500" fill="hold">
                                          <p:stCondLst>
                                            <p:cond delay="0"/>
                                          </p:stCondLst>
                                        </p:cTn>
                                        <p:tgtEl>
                                          <p:spTgt spid="20">
                                            <p:txEl>
                                              <p:pRg st="0" end="0"/>
                                            </p:txEl>
                                          </p:spTgt>
                                        </p:tgtEl>
                                        <p:attrNameLst>
                                          <p:attrName>style.visibility</p:attrName>
                                        </p:attrNameLst>
                                      </p:cBhvr>
                                      <p:to>
                                        <p:strVal val="visible"/>
                                      </p:to>
                                    </p:set>
                                    <p:animEffect transition="in" filter="fade">
                                      <p:cBhvr>
                                        <p:cTn id="17" dur="500"/>
                                        <p:tgtEl>
                                          <p:spTgt spid="20">
                                            <p:txEl>
                                              <p:pRg st="0" end="0"/>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iterate type="lt">
                                    <p:tmPct val="30000"/>
                                  </p:iterate>
                                  <p:childTnLst>
                                    <p:set>
                                      <p:cBhvr>
                                        <p:cTn id="21" dur="500" fill="hold">
                                          <p:stCondLst>
                                            <p:cond delay="0"/>
                                          </p:stCondLst>
                                        </p:cTn>
                                        <p:tgtEl>
                                          <p:spTgt spid="19">
                                            <p:txEl>
                                              <p:pRg st="0" end="0"/>
                                            </p:txEl>
                                          </p:spTgt>
                                        </p:tgtEl>
                                        <p:attrNameLst>
                                          <p:attrName>style.visibility</p:attrName>
                                        </p:attrNameLst>
                                      </p:cBhvr>
                                      <p:to>
                                        <p:strVal val="visible"/>
                                      </p:to>
                                    </p:set>
                                    <p:animEffect transition="in" filter="fade">
                                      <p:cBhvr>
                                        <p:cTn id="22" dur="500"/>
                                        <p:tgtEl>
                                          <p:spTgt spid="19">
                                            <p:txEl>
                                              <p:pRg st="0" end="0"/>
                                            </p:txEl>
                                          </p:spTgt>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iterate type="lt">
                                    <p:tmPct val="30000"/>
                                  </p:iterate>
                                  <p:childTnLst>
                                    <p:set>
                                      <p:cBhvr>
                                        <p:cTn id="26" dur="500" fill="hold">
                                          <p:stCondLst>
                                            <p:cond delay="0"/>
                                          </p:stCondLst>
                                        </p:cTn>
                                        <p:tgtEl>
                                          <p:spTgt spid="3">
                                            <p:txEl>
                                              <p:pRg st="0" end="0"/>
                                            </p:txEl>
                                          </p:spTgt>
                                        </p:tgtEl>
                                        <p:attrNameLst>
                                          <p:attrName>style.visibility</p:attrName>
                                        </p:attrNameLst>
                                      </p:cBhvr>
                                      <p:to>
                                        <p:strVal val="visible"/>
                                      </p:to>
                                    </p:set>
                                    <p:animEffect transition="in" filter="fade">
                                      <p:cBhvr>
                                        <p:cTn id="2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4" grpId="0" build="p"/>
      <p:bldP spid="19" grpId="0" build="p"/>
      <p:bldP spid="20" grpId="0" build="p"/>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047288" y="1955800"/>
            <a:ext cx="2188210" cy="919401"/>
          </a:xfrm>
          <a:prstGeom prst="roundRect">
            <a:avLst/>
          </a:prstGeom>
          <a:solidFill>
            <a:schemeClr val="bg1"/>
          </a:solidFill>
          <a:ln w="12700">
            <a:solidFill>
              <a:srgbClr val="0070C0"/>
            </a:solidFill>
          </a:ln>
          <a:effectLst>
            <a:outerShdw blurRad="50800" dist="38100" dir="2700000" algn="tl" rotWithShape="0">
              <a:schemeClr val="accent3">
                <a:lumMod val="20000"/>
                <a:lumOff val="80000"/>
                <a:alpha val="40000"/>
              </a:schemeClr>
            </a:outerShdw>
          </a:effectLst>
        </p:spPr>
        <p:txBody>
          <a:bodyPr wrap="square">
            <a:spAutoFit/>
          </a:bodyPr>
          <a:lstStyle/>
          <a:p>
            <a:pPr algn="l" fontAlgn="auto" latinLnBrk="1">
              <a:lnSpc>
                <a:spcPct val="100000"/>
              </a:lnSpc>
              <a:buClrTx/>
              <a:buSzTx/>
              <a:buFontTx/>
            </a:pPr>
            <a:r>
              <a:rPr lang="zh-CN" altLang="en-US" sz="240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问题导入，了解水的作用</a:t>
            </a:r>
          </a:p>
        </p:txBody>
      </p:sp>
      <p:sp>
        <p:nvSpPr>
          <p:cNvPr id="4" name="文本框 3"/>
          <p:cNvSpPr txBox="1"/>
          <p:nvPr/>
        </p:nvSpPr>
        <p:spPr>
          <a:xfrm>
            <a:off x="5828588" y="1955800"/>
            <a:ext cx="2188210" cy="920117"/>
          </a:xfrm>
          <a:prstGeom prst="roundRect">
            <a:avLst/>
          </a:prstGeom>
          <a:solidFill>
            <a:schemeClr val="bg1"/>
          </a:solidFill>
          <a:ln w="12700">
            <a:solidFill>
              <a:srgbClr val="0070C0"/>
            </a:solidFill>
          </a:ln>
          <a:effectLst>
            <a:outerShdw blurRad="50800" dist="38100" dir="2700000" algn="tl" rotWithShape="0">
              <a:schemeClr val="accent3">
                <a:lumMod val="20000"/>
                <a:lumOff val="80000"/>
                <a:alpha val="40000"/>
              </a:schemeClr>
            </a:outerShdw>
          </a:effectLst>
        </p:spPr>
        <p:txBody>
          <a:bodyPr wrap="square">
            <a:spAutoFit/>
          </a:bodyPr>
          <a:lstStyle/>
          <a:p>
            <a:pPr algn="l" fontAlgn="auto" latinLnBrk="1">
              <a:lnSpc>
                <a:spcPct val="100000"/>
              </a:lnSpc>
              <a:buClrTx/>
              <a:buSzTx/>
              <a:buFontTx/>
            </a:pPr>
            <a:r>
              <a:rPr lang="zh-CN" altLang="en-US" sz="240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观察图片，了解水的重要性</a:t>
            </a:r>
          </a:p>
        </p:txBody>
      </p:sp>
      <p:sp>
        <p:nvSpPr>
          <p:cNvPr id="5" name="文本框 4"/>
          <p:cNvSpPr txBox="1"/>
          <p:nvPr/>
        </p:nvSpPr>
        <p:spPr>
          <a:xfrm>
            <a:off x="8609888" y="1955800"/>
            <a:ext cx="2419350" cy="919739"/>
          </a:xfrm>
          <a:prstGeom prst="roundRect">
            <a:avLst/>
          </a:prstGeom>
          <a:solidFill>
            <a:schemeClr val="bg1"/>
          </a:solidFill>
          <a:ln w="12700">
            <a:solidFill>
              <a:srgbClr val="0070C0"/>
            </a:solidFill>
          </a:ln>
          <a:effectLst>
            <a:outerShdw blurRad="50800" dist="38100" dir="2700000" algn="tl" rotWithShape="0">
              <a:schemeClr val="accent3">
                <a:lumMod val="20000"/>
                <a:lumOff val="80000"/>
                <a:alpha val="40000"/>
              </a:schemeClr>
            </a:outerShdw>
          </a:effectLst>
        </p:spPr>
        <p:txBody>
          <a:bodyPr wrap="square">
            <a:spAutoFit/>
          </a:bodyPr>
          <a:lstStyle/>
          <a:p>
            <a:pPr algn="l" fontAlgn="auto" latinLnBrk="1">
              <a:lnSpc>
                <a:spcPct val="100000"/>
              </a:lnSpc>
              <a:buClrTx/>
              <a:buSzTx/>
              <a:buFontTx/>
            </a:pPr>
            <a:r>
              <a:rPr lang="zh-CN" altLang="en-US" sz="240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展开讨论，激发节约用水的意识</a:t>
            </a:r>
          </a:p>
        </p:txBody>
      </p:sp>
      <p:sp>
        <p:nvSpPr>
          <p:cNvPr id="7" name="文本框 6"/>
          <p:cNvSpPr txBox="1"/>
          <p:nvPr/>
        </p:nvSpPr>
        <p:spPr>
          <a:xfrm>
            <a:off x="8841028" y="3919915"/>
            <a:ext cx="2188210" cy="920117"/>
          </a:xfrm>
          <a:prstGeom prst="roundRect">
            <a:avLst/>
          </a:prstGeom>
          <a:solidFill>
            <a:schemeClr val="bg1"/>
          </a:solidFill>
          <a:ln w="12700">
            <a:solidFill>
              <a:srgbClr val="0070C0"/>
            </a:solidFill>
          </a:ln>
          <a:effectLst>
            <a:outerShdw blurRad="50800" dist="38100" dir="2700000" algn="tl" rotWithShape="0">
              <a:schemeClr val="accent3">
                <a:lumMod val="20000"/>
                <a:lumOff val="80000"/>
                <a:alpha val="40000"/>
              </a:schemeClr>
            </a:outerShdw>
          </a:effectLst>
        </p:spPr>
        <p:txBody>
          <a:bodyPr wrap="square">
            <a:spAutoFit/>
          </a:bodyPr>
          <a:lstStyle/>
          <a:p>
            <a:pPr algn="l" fontAlgn="auto" latinLnBrk="1">
              <a:lnSpc>
                <a:spcPct val="100000"/>
              </a:lnSpc>
              <a:buClrTx/>
              <a:buSzTx/>
              <a:buFontTx/>
            </a:pPr>
            <a:r>
              <a:rPr lang="zh-CN" altLang="en-US" sz="240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教会幼儿节约用水的方法</a:t>
            </a:r>
          </a:p>
        </p:txBody>
      </p:sp>
      <p:sp>
        <p:nvSpPr>
          <p:cNvPr id="9" name="文本框 8"/>
          <p:cNvSpPr txBox="1"/>
          <p:nvPr/>
        </p:nvSpPr>
        <p:spPr>
          <a:xfrm>
            <a:off x="5944158" y="3843715"/>
            <a:ext cx="2188210" cy="920117"/>
          </a:xfrm>
          <a:prstGeom prst="roundRect">
            <a:avLst/>
          </a:prstGeom>
          <a:solidFill>
            <a:schemeClr val="bg1"/>
          </a:solidFill>
          <a:ln w="12700">
            <a:solidFill>
              <a:srgbClr val="0070C0"/>
            </a:solidFill>
          </a:ln>
          <a:effectLst>
            <a:outerShdw blurRad="50800" dist="38100" dir="2700000" algn="tl" rotWithShape="0">
              <a:schemeClr val="accent3">
                <a:lumMod val="20000"/>
                <a:lumOff val="80000"/>
                <a:alpha val="40000"/>
              </a:schemeClr>
            </a:outerShdw>
          </a:effectLst>
        </p:spPr>
        <p:txBody>
          <a:bodyPr wrap="square">
            <a:spAutoFit/>
          </a:bodyPr>
          <a:lstStyle/>
          <a:p>
            <a:pPr algn="l" fontAlgn="auto" latinLnBrk="1">
              <a:lnSpc>
                <a:spcPct val="100000"/>
              </a:lnSpc>
              <a:buClrTx/>
              <a:buSzTx/>
              <a:buFontTx/>
            </a:pPr>
            <a:r>
              <a:rPr lang="zh-CN" altLang="en-US" sz="240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课程延伸，学唱节水儿歌</a:t>
            </a:r>
          </a:p>
        </p:txBody>
      </p:sp>
      <p:sp>
        <p:nvSpPr>
          <p:cNvPr id="12" name="文本框 11"/>
          <p:cNvSpPr txBox="1"/>
          <p:nvPr/>
        </p:nvSpPr>
        <p:spPr>
          <a:xfrm>
            <a:off x="3047288" y="3843715"/>
            <a:ext cx="2188210" cy="919741"/>
          </a:xfrm>
          <a:prstGeom prst="roundRect">
            <a:avLst/>
          </a:prstGeom>
          <a:solidFill>
            <a:schemeClr val="bg1"/>
          </a:solidFill>
          <a:ln w="12700">
            <a:solidFill>
              <a:srgbClr val="0070C0"/>
            </a:solidFill>
          </a:ln>
          <a:effectLst>
            <a:outerShdw blurRad="50800" dist="38100" dir="2700000" algn="tl" rotWithShape="0">
              <a:schemeClr val="accent3">
                <a:lumMod val="20000"/>
                <a:lumOff val="80000"/>
                <a:alpha val="40000"/>
              </a:schemeClr>
            </a:outerShdw>
          </a:effectLst>
        </p:spPr>
        <p:txBody>
          <a:bodyPr wrap="square">
            <a:spAutoFit/>
          </a:bodyPr>
          <a:lstStyle/>
          <a:p>
            <a:pPr algn="l" fontAlgn="auto" latinLnBrk="1">
              <a:lnSpc>
                <a:spcPct val="100000"/>
              </a:lnSpc>
              <a:buClrTx/>
              <a:buSzTx/>
              <a:buFontTx/>
            </a:pPr>
            <a:r>
              <a:rPr lang="zh-CN" altLang="en-US" sz="2400">
                <a:solidFill>
                  <a:srgbClr val="0070C0"/>
                </a:solidFill>
                <a:latin typeface="Source Han Sans CN Regular" panose="020B0500000000000000" pitchFamily="34" charset="-128"/>
                <a:ea typeface="Source Han Sans CN Regular" panose="020B0500000000000000" pitchFamily="34" charset="-128"/>
                <a:cs typeface="汉仪家书简" panose="02010600000101010101" charset="-122"/>
              </a:rPr>
              <a:t>课程总结，宣传节约用水</a:t>
            </a:r>
          </a:p>
        </p:txBody>
      </p:sp>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CE2B53-3E92-F74D-98AD-EE978770FDD4}"/>
              </a:ext>
            </a:extLst>
          </p:cNvPr>
          <p:cNvSpPr txBox="1"/>
          <p:nvPr/>
        </p:nvSpPr>
        <p:spPr>
          <a:xfrm>
            <a:off x="1054100" y="203200"/>
            <a:ext cx="2236510" cy="70788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班会设计</a:t>
            </a:r>
          </a:p>
        </p:txBody>
      </p:sp>
      <p:sp>
        <p:nvSpPr>
          <p:cNvPr id="2" name="燕尾形箭头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08A1056-B2CB-E646-8530-B8A4769589DB}"/>
              </a:ext>
            </a:extLst>
          </p:cNvPr>
          <p:cNvSpPr/>
          <p:nvPr/>
        </p:nvSpPr>
        <p:spPr>
          <a:xfrm>
            <a:off x="5364140" y="2301200"/>
            <a:ext cx="343535" cy="228600"/>
          </a:xfrm>
          <a:prstGeom prst="notchedRightArrow">
            <a:avLst/>
          </a:prstGeom>
          <a:solidFill>
            <a:schemeClr val="bg1"/>
          </a:solidFill>
          <a:ln w="12700">
            <a:no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燕尾形箭头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840027E-C5C5-B941-AD3E-FAA59AABA9E2}"/>
              </a:ext>
            </a:extLst>
          </p:cNvPr>
          <p:cNvSpPr/>
          <p:nvPr/>
        </p:nvSpPr>
        <p:spPr>
          <a:xfrm>
            <a:off x="8191533" y="2301200"/>
            <a:ext cx="343535" cy="228600"/>
          </a:xfrm>
          <a:prstGeom prst="notchedRightArrow">
            <a:avLst/>
          </a:prstGeom>
          <a:solidFill>
            <a:schemeClr val="bg1"/>
          </a:solidFill>
          <a:ln w="12700">
            <a:no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燕尾形箭头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578FB9E-7F5D-E044-9180-B7005278E825}"/>
              </a:ext>
            </a:extLst>
          </p:cNvPr>
          <p:cNvSpPr/>
          <p:nvPr/>
        </p:nvSpPr>
        <p:spPr>
          <a:xfrm rot="5400000">
            <a:off x="9847255" y="3316397"/>
            <a:ext cx="343535" cy="228600"/>
          </a:xfrm>
          <a:prstGeom prst="notchedRightArrow">
            <a:avLst/>
          </a:prstGeom>
          <a:solidFill>
            <a:schemeClr val="bg1"/>
          </a:solidFill>
          <a:ln w="12700">
            <a:no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0" name="燕尾形箭头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5EF42F-29A4-F640-8355-F40E79F7CF29}"/>
              </a:ext>
            </a:extLst>
          </p:cNvPr>
          <p:cNvSpPr/>
          <p:nvPr/>
        </p:nvSpPr>
        <p:spPr>
          <a:xfrm rot="10800000">
            <a:off x="8363300" y="4265673"/>
            <a:ext cx="343535" cy="228600"/>
          </a:xfrm>
          <a:prstGeom prst="notchedRightArrow">
            <a:avLst/>
          </a:prstGeom>
          <a:solidFill>
            <a:schemeClr val="bg1"/>
          </a:solidFill>
          <a:ln w="12700">
            <a:no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1" name="燕尾形箭头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C3AF50-5FB3-AA4C-B0CA-5CC624301EB6}"/>
              </a:ext>
            </a:extLst>
          </p:cNvPr>
          <p:cNvSpPr/>
          <p:nvPr/>
        </p:nvSpPr>
        <p:spPr>
          <a:xfrm rot="10800000">
            <a:off x="5460605" y="4265674"/>
            <a:ext cx="343535" cy="228600"/>
          </a:xfrm>
          <a:prstGeom prst="notchedRightArrow">
            <a:avLst/>
          </a:prstGeom>
          <a:solidFill>
            <a:schemeClr val="bg1"/>
          </a:solidFill>
          <a:ln w="12700">
            <a:no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D40DBCD-9D21-BF48-9EFC-64D112A830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68300" y="1727200"/>
            <a:ext cx="2538970" cy="34553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900" decel="100000" fill="hold"/>
                                        <p:tgtEl>
                                          <p:spTgt spid="11"/>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after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900" decel="100000" fill="hold"/>
                                        <p:tgtEl>
                                          <p:spTgt spid="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after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900" decel="100000" fill="hold"/>
                                        <p:tgtEl>
                                          <p:spTgt spid="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900" decel="100000" fill="hold"/>
                                        <p:tgtEl>
                                          <p:spTgt spid="7"/>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anim calcmode="lin" valueType="num">
                                      <p:cBhvr>
                                        <p:cTn id="40" dur="1000" fill="hold"/>
                                        <p:tgtEl>
                                          <p:spTgt spid="9"/>
                                        </p:tgtEl>
                                        <p:attrNameLst>
                                          <p:attrName>ppt_x</p:attrName>
                                        </p:attrNameLst>
                                      </p:cBhvr>
                                      <p:tavLst>
                                        <p:tav tm="0">
                                          <p:val>
                                            <p:strVal val="#ppt_x"/>
                                          </p:val>
                                        </p:tav>
                                        <p:tav tm="100000">
                                          <p:val>
                                            <p:strVal val="#ppt_x"/>
                                          </p:val>
                                        </p:tav>
                                      </p:tavLst>
                                    </p:anim>
                                    <p:anim calcmode="lin" valueType="num">
                                      <p:cBhvr>
                                        <p:cTn id="41" dur="900" decel="100000" fill="hold"/>
                                        <p:tgtEl>
                                          <p:spTgt spid="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after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900" decel="100000" fill="hold"/>
                                        <p:tgtEl>
                                          <p:spTgt spid="12"/>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5" grpId="0" animBg="1"/>
      <p:bldP spid="7" grpId="0" animBg="1"/>
      <p:bldP spid="9"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95C3246-F45C-134B-A2DC-3084AC575D5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9700" y="3022600"/>
            <a:ext cx="2404759" cy="2885470"/>
          </a:xfrm>
          <a:prstGeom prst="rect">
            <a:avLst/>
          </a:prstGeom>
        </p:spPr>
      </p:pic>
      <p:sp>
        <p:nvSpPr>
          <p:cNvPr id="8" name="TextBox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B6EB03-4CA6-B245-9D83-647C48112A8A}"/>
              </a:ext>
            </a:extLst>
          </p:cNvPr>
          <p:cNvSpPr txBox="1"/>
          <p:nvPr/>
        </p:nvSpPr>
        <p:spPr>
          <a:xfrm>
            <a:off x="2870994" y="1891748"/>
            <a:ext cx="5815013" cy="1545038"/>
          </a:xfrm>
          <a:prstGeom prst="rect">
            <a:avLst/>
          </a:prstGeom>
        </p:spPr>
        <p:txBody>
          <a:bodyPr wrap="square" lIns="0" tIns="0" rIns="0" bIns="0" rtlCol="0" anchor="t">
            <a:spAutoFit/>
          </a:bodyPr>
          <a:lstStyle/>
          <a:p>
            <a:pPr algn="dist" latinLnBrk="1">
              <a:lnSpc>
                <a:spcPct val="113000"/>
              </a:lnSpc>
              <a:buClrTx/>
              <a:buSzTx/>
              <a:buFontTx/>
            </a:pPr>
            <a:r>
              <a:rPr lang="zh-CN" altLang="en-US" sz="9600" dirty="0">
                <a:solidFill>
                  <a:schemeClr val="bg1"/>
                </a:solidFill>
                <a:latin typeface="zihun64hao-mengquruantangti" pitchFamily="2" charset="-122"/>
                <a:ea typeface="zihun64hao-mengquruantangti" pitchFamily="2" charset="-122"/>
                <a:cs typeface="汉仪帅线体繁" panose="00020600040101010101" charset="-122"/>
              </a:rPr>
              <a:t>班会内容</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AA1FC1D-B196-5349-9806-C73AC3ECE274}"/>
              </a:ext>
            </a:extLst>
          </p:cNvPr>
          <p:cNvSpPr txBox="1"/>
          <p:nvPr/>
        </p:nvSpPr>
        <p:spPr>
          <a:xfrm>
            <a:off x="4988861" y="1346200"/>
            <a:ext cx="1697901" cy="584775"/>
          </a:xfrm>
          <a:prstGeom prst="rect">
            <a:avLst/>
          </a:prstGeom>
          <a:noFill/>
        </p:spPr>
        <p:txBody>
          <a:bodyPr wrap="none" rtlCol="0">
            <a:spAutoFit/>
          </a:bodyPr>
          <a:lstStyle/>
          <a:p>
            <a:r>
              <a:rPr kumimoji="1" lang="en-US" altLang="zh-CN" sz="3200">
                <a:solidFill>
                  <a:schemeClr val="bg1"/>
                </a:solidFill>
                <a:latin typeface="zihun64hao-mengquruantangti" pitchFamily="2" charset="-122"/>
                <a:ea typeface="zihun64hao-mengquruantangti" pitchFamily="2" charset="-122"/>
              </a:rPr>
              <a:t>PART 02</a:t>
            </a:r>
            <a:endParaRPr kumimoji="1" lang="zh-CN" altLang="en-US" sz="3200">
              <a:solidFill>
                <a:schemeClr val="bg1"/>
              </a:solidFill>
              <a:latin typeface="zihun64hao-mengquruantangti" pitchFamily="2" charset="-122"/>
              <a:ea typeface="zihun64hao-mengquruantangti" pitchFamily="2" charset="-122"/>
            </a:endParaRP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52524E-68AF-604B-AF00-327170271CD7}"/>
              </a:ext>
            </a:extLst>
          </p:cNvPr>
          <p:cNvSpPr txBox="1"/>
          <p:nvPr/>
        </p:nvSpPr>
        <p:spPr>
          <a:xfrm>
            <a:off x="2710587" y="3420835"/>
            <a:ext cx="6135826" cy="514756"/>
          </a:xfrm>
          <a:prstGeom prst="rect">
            <a:avLst/>
          </a:prstGeom>
          <a:noFill/>
        </p:spPr>
        <p:txBody>
          <a:bodyPr wrap="square" rtlCol="0">
            <a:spAutoFit/>
          </a:bodyPr>
          <a:lstStyle/>
          <a:p>
            <a:pPr algn="ctr">
              <a:lnSpc>
                <a:spcPct val="150000"/>
              </a:lnSpc>
            </a:pPr>
            <a:r>
              <a:rPr kumimoji="1" lang="en" altLang="zh-CN" sz="1000">
                <a:solidFill>
                  <a:schemeClr val="bg1"/>
                </a:solidFill>
                <a:latin typeface="Source Han Sans CN Regular" panose="020B0500000000000000" pitchFamily="34" charset="-128"/>
                <a:ea typeface="Source Han Sans CN Regular" panose="020B0500000000000000" pitchFamily="34" charset="-128"/>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139727885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515536F-E666-0B42-945B-8B37E54B7F38}"/>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班会内容</a:t>
            </a:r>
          </a:p>
        </p:txBody>
      </p:sp>
      <p:sp>
        <p:nvSpPr>
          <p:cNvPr id="9" name="圆角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82297A-BE02-D641-BE60-D1EC7FC16928}"/>
              </a:ext>
            </a:extLst>
          </p:cNvPr>
          <p:cNvSpPr/>
          <p:nvPr/>
        </p:nvSpPr>
        <p:spPr>
          <a:xfrm>
            <a:off x="1328877" y="2146300"/>
            <a:ext cx="4483306" cy="22098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kumimoji="1" lang="zh-CN" altLang="en-US"/>
          </a:p>
        </p:txBody>
      </p:sp>
      <p:sp>
        <p:nvSpPr>
          <p:cNvPr id="2" name="文本框 1"/>
          <p:cNvSpPr txBox="1"/>
          <p:nvPr/>
        </p:nvSpPr>
        <p:spPr>
          <a:xfrm>
            <a:off x="1773583" y="2214288"/>
            <a:ext cx="3302349" cy="1921423"/>
          </a:xfrm>
          <a:prstGeom prst="rect">
            <a:avLst/>
          </a:prstGeom>
          <a:noFill/>
          <a:effectLst>
            <a:softEdge rad="38100"/>
          </a:effectLst>
        </p:spPr>
        <p:txBody>
          <a:bodyPr wrap="square" rtlCol="0">
            <a:spAutoFit/>
          </a:bodyPr>
          <a:lstStyle/>
          <a:p>
            <a:pPr lvl="0">
              <a:lnSpc>
                <a:spcPct val="150000"/>
              </a:lnSpc>
              <a:spcBef>
                <a:spcPct val="0"/>
              </a:spcBef>
              <a:spcAft>
                <a:spcPct val="0"/>
              </a:spcAft>
              <a:buClrTx/>
              <a:buSzTx/>
              <a:buFontTx/>
            </a:pPr>
            <a:r>
              <a:rPr lang="zh-CN" sz="2800" spc="160" dirty="0">
                <a:solidFill>
                  <a:srgbClr val="0070C0"/>
                </a:solidFill>
                <a:uFillTx/>
                <a:latin typeface="Source Han Sans CN Regular" panose="020B0500000000000000" pitchFamily="34" charset="-128"/>
                <a:ea typeface="Source Han Sans CN Regular" panose="020B0500000000000000" pitchFamily="34" charset="-128"/>
                <a:cs typeface="宋体" panose="02010600030101010101" pitchFamily="2" charset="-122"/>
                <a:sym typeface="汉仪润圆-45W" panose="00020600040101010101" charset="-122"/>
              </a:rPr>
              <a:t>小朋友们，</a:t>
            </a:r>
            <a:endParaRPr lang="en-US" altLang="zh-CN" sz="2800" spc="160" dirty="0">
              <a:solidFill>
                <a:srgbClr val="0070C0"/>
              </a:solidFill>
              <a:uFillTx/>
              <a:latin typeface="Source Han Sans CN Regular" panose="020B0500000000000000" pitchFamily="34" charset="-128"/>
              <a:ea typeface="Source Han Sans CN Regular" panose="020B0500000000000000" pitchFamily="34" charset="-128"/>
              <a:cs typeface="宋体" panose="02010600030101010101" pitchFamily="2" charset="-122"/>
              <a:sym typeface="汉仪润圆-45W" panose="00020600040101010101" charset="-122"/>
            </a:endParaRPr>
          </a:p>
          <a:p>
            <a:pPr lvl="0">
              <a:lnSpc>
                <a:spcPct val="150000"/>
              </a:lnSpc>
              <a:spcBef>
                <a:spcPct val="0"/>
              </a:spcBef>
              <a:spcAft>
                <a:spcPct val="0"/>
              </a:spcAft>
              <a:buClrTx/>
              <a:buSzTx/>
              <a:buFontTx/>
            </a:pPr>
            <a:r>
              <a:rPr lang="zh-CN" sz="2800" spc="160" dirty="0">
                <a:solidFill>
                  <a:srgbClr val="0070C0"/>
                </a:solidFill>
                <a:uFillTx/>
                <a:latin typeface="Source Han Sans CN Regular" panose="020B0500000000000000" pitchFamily="34" charset="-128"/>
                <a:ea typeface="Source Han Sans CN Regular" panose="020B0500000000000000" pitchFamily="34" charset="-128"/>
                <a:cs typeface="宋体" panose="02010600030101010101" pitchFamily="2" charset="-122"/>
                <a:sym typeface="汉仪润圆-45W" panose="00020600040101010101" charset="-122"/>
              </a:rPr>
              <a:t>手上和身上弄脏了应该怎么办呢</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E2EC028-2A95-324F-9977-BCEBB34E897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91176" y="1270000"/>
            <a:ext cx="3492241" cy="42779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9D4967-0405-764B-924E-0A95F3F6DA68}"/>
              </a:ext>
            </a:extLst>
          </p:cNvPr>
          <p:cNvSpPr/>
          <p:nvPr/>
        </p:nvSpPr>
        <p:spPr>
          <a:xfrm>
            <a:off x="5702300" y="2146300"/>
            <a:ext cx="4483306" cy="2209800"/>
          </a:xfrm>
          <a:prstGeom prst="roundRect">
            <a:avLst/>
          </a:prstGeom>
          <a:solidFill>
            <a:schemeClr val="bg1"/>
          </a:solidFill>
          <a:ln w="12700">
            <a:solidFill>
              <a:schemeClr val="bg1"/>
            </a:solidFill>
            <a:prstDash val="dash"/>
            <a:headEnd type="none"/>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kumimoji="1" lang="zh-CN" altLang="en-US"/>
          </a:p>
        </p:txBody>
      </p:sp>
      <p:sp>
        <p:nvSpPr>
          <p:cNvPr id="2" name="文本框 1"/>
          <p:cNvSpPr txBox="1"/>
          <p:nvPr/>
        </p:nvSpPr>
        <p:spPr>
          <a:xfrm>
            <a:off x="5918406" y="2698131"/>
            <a:ext cx="4267200" cy="1106137"/>
          </a:xfrm>
          <a:prstGeom prst="rect">
            <a:avLst/>
          </a:prstGeom>
          <a:noFill/>
          <a:effectLst>
            <a:softEdge rad="38100"/>
          </a:effectLst>
        </p:spPr>
        <p:txBody>
          <a:bodyPr wrap="square" rtlCol="0">
            <a:spAutoFit/>
          </a:bodyPr>
          <a:lstStyle/>
          <a:p>
            <a:pPr lvl="0">
              <a:lnSpc>
                <a:spcPct val="150000"/>
              </a:lnSpc>
              <a:spcBef>
                <a:spcPct val="0"/>
              </a:spcBef>
              <a:spcAft>
                <a:spcPct val="0"/>
              </a:spcAft>
              <a:buClrTx/>
              <a:buSzTx/>
              <a:buFontTx/>
            </a:pPr>
            <a:r>
              <a:rPr lang="zh-CN" sz="2400" spc="160">
                <a:solidFill>
                  <a:srgbClr val="0070C0"/>
                </a:solidFill>
                <a:uFillTx/>
                <a:latin typeface="Source Han Sans CN Regular" panose="020B0500000000000000" pitchFamily="34" charset="-128"/>
                <a:ea typeface="Source Han Sans CN Regular" panose="020B0500000000000000" pitchFamily="34" charset="-128"/>
                <a:cs typeface="宋体" panose="02010600030101010101" pitchFamily="2" charset="-122"/>
                <a:sym typeface="汉仪润圆-45W" panose="00020600040101010101" charset="-122"/>
              </a:rPr>
              <a:t>小朋友们，花儿快枯萎了，</a:t>
            </a:r>
            <a:endParaRPr lang="en-US" altLang="zh-CN" sz="2400" spc="160">
              <a:solidFill>
                <a:srgbClr val="0070C0"/>
              </a:solidFill>
              <a:uFillTx/>
              <a:latin typeface="Source Han Sans CN Regular" panose="020B0500000000000000" pitchFamily="34" charset="-128"/>
              <a:ea typeface="Source Han Sans CN Regular" panose="020B0500000000000000" pitchFamily="34" charset="-128"/>
              <a:cs typeface="宋体" panose="02010600030101010101" pitchFamily="2" charset="-122"/>
              <a:sym typeface="汉仪润圆-45W" panose="00020600040101010101" charset="-122"/>
            </a:endParaRPr>
          </a:p>
          <a:p>
            <a:pPr lvl="0">
              <a:lnSpc>
                <a:spcPct val="150000"/>
              </a:lnSpc>
              <a:spcBef>
                <a:spcPct val="0"/>
              </a:spcBef>
              <a:spcAft>
                <a:spcPct val="0"/>
              </a:spcAft>
              <a:buClrTx/>
              <a:buSzTx/>
              <a:buFontTx/>
            </a:pPr>
            <a:r>
              <a:rPr lang="zh-CN" sz="2400" spc="160">
                <a:solidFill>
                  <a:srgbClr val="0070C0"/>
                </a:solidFill>
                <a:uFillTx/>
                <a:latin typeface="Source Han Sans CN Regular" panose="020B0500000000000000" pitchFamily="34" charset="-128"/>
                <a:ea typeface="Source Han Sans CN Regular" panose="020B0500000000000000" pitchFamily="34" charset="-128"/>
                <a:cs typeface="宋体" panose="02010600030101010101" pitchFamily="2" charset="-122"/>
                <a:sym typeface="汉仪润圆-45W" panose="00020600040101010101" charset="-122"/>
              </a:rPr>
              <a:t>我们应该怎么办呢？</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65EADF8-7288-6D42-A516-E172E8CB0016}"/>
              </a:ext>
            </a:extLst>
          </p:cNvPr>
          <p:cNvSpPr txBox="1"/>
          <p:nvPr/>
        </p:nvSpPr>
        <p:spPr>
          <a:xfrm>
            <a:off x="1054100" y="203200"/>
            <a:ext cx="2236510" cy="716606"/>
          </a:xfrm>
          <a:prstGeom prst="rect">
            <a:avLst/>
          </a:prstGeom>
          <a:noFill/>
        </p:spPr>
        <p:txBody>
          <a:bodyPr wrap="none" rtlCol="0">
            <a:spAutoFit/>
          </a:bodyPr>
          <a:lstStyle/>
          <a:p>
            <a:r>
              <a:rPr lang="zh-CN" altLang="en-US" sz="4000">
                <a:solidFill>
                  <a:schemeClr val="bg1"/>
                </a:solidFill>
                <a:latin typeface="zihun64hao-mengquruantangti" pitchFamily="2" charset="-122"/>
                <a:ea typeface="zihun64hao-mengquruantangti" pitchFamily="2" charset="-122"/>
                <a:cs typeface="汉仪帅线体繁" panose="00020600040101010101" charset="-122"/>
              </a:rPr>
              <a:t>班会内容</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387D32E-C36E-3C43-BB01-BF8C8D48F4C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71394" y="1346200"/>
            <a:ext cx="4356100" cy="4356100"/>
          </a:xfrm>
          <a:prstGeom prst="rect">
            <a:avLst/>
          </a:prstGeom>
        </p:spPr>
      </p:pic>
    </p:spTree>
  </p:cSld>
  <p:clrMapOvr>
    <a:masterClrMapping/>
  </p:clrMapOvr>
  <p:transition spd="slow" advTm="3000">
    <p:wipe/>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N2ZiNGUzYjk3YjU5NDcxOTMwNjA1YjJiM2QwMWJjMzcifQ=="/>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汉仪铸字葫芦娃简"/>
        <a:ea typeface="Arial"/>
        <a:cs typeface="Arial"/>
        <a:font script="Jpan" typeface="ＭＳ Ｐゴシック"/>
        <a:font script="Hang" typeface="맑은 고딕"/>
        <a:font script="Hans" typeface="汉仪铸字葫芦娃简"/>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汉仪铸字葫芦娃简"/>
        <a:ea typeface="Arial"/>
        <a:cs typeface="Arial"/>
        <a:font script="Jpan" typeface="ＭＳ Ｐゴシック"/>
        <a:font script="Hang" typeface="맑은 고딕"/>
        <a:font script="Hans" typeface="汉仪铸字葫芦娃简"/>
        <a:font script="Hant" typeface="新細明體"/>
        <a:font script="Arab" typeface="汉仪铸字葫芦娃简"/>
        <a:font script="Hebr" typeface="汉仪铸字葫芦娃简"/>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汉仪铸字葫芦娃简"/>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rgbClr val="00663D"/>
          </a:solidFill>
          <a:prstDash val="dash"/>
          <a:headEnd type="none"/>
          <a:tailEnd type="arrow" w="med" len="med"/>
        </a:ln>
      </a:spPr>
      <a:bodyPr rtlCol="0" anchor="ctr"/>
      <a:lstStyle>
        <a:defPPr algn="ctr">
          <a:defRPr lang="zh-CN" altLang="en-US"/>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汉仪铸字葫芦娃简"/>
        <a:ea typeface="Arial"/>
        <a:cs typeface="Arial"/>
        <a:font script="Jpan" typeface="游ゴシック"/>
        <a:font script="Hang" typeface="맑은 고딕"/>
        <a:font script="Hans" typeface="汉仪铸字葫芦娃简"/>
        <a:font script="Hant" typeface="新細明體"/>
        <a:font script="Arab" typeface="汉仪铸字葫芦娃简"/>
        <a:font script="Hebr" typeface="汉仪铸字葫芦娃简"/>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汉仪铸字葫芦娃简"/>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汉仪铸字葫芦娃简"/>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汉仪铸字葫芦娃简"/>
        <a:ea typeface="Arial"/>
        <a:cs typeface="Arial"/>
        <a:font script="Jpan" typeface="ＭＳ Ｐゴシック"/>
        <a:font script="Hang" typeface="맑은 고딕"/>
        <a:font script="Hans" typeface="汉仪铸字葫芦娃简"/>
        <a:font script="Hant" typeface="新細明體"/>
        <a:font script="Arab" typeface="汉仪铸字葫芦娃简"/>
        <a:font script="Hebr" typeface="汉仪铸字葫芦娃简"/>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汉仪铸字葫芦娃简"/>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1098</Words>
  <Application>Microsoft Office PowerPoint</Application>
  <PresentationFormat>自定义</PresentationFormat>
  <Paragraphs>94</Paragraphs>
  <Slides>20</Slides>
  <Notes>8</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20</vt:i4>
      </vt:variant>
    </vt:vector>
  </HeadingPairs>
  <TitlesOfParts>
    <vt:vector size="36" baseType="lpstr">
      <vt:lpstr>Meiryo</vt:lpstr>
      <vt:lpstr>Source Han Sans CN Bold</vt:lpstr>
      <vt:lpstr>Source Han Sans CN Regular</vt:lpstr>
      <vt:lpstr>zihun64hao-mengquruantangti</vt:lpstr>
      <vt:lpstr>汉仪家书简</vt:lpstr>
      <vt:lpstr>汉仪润圆-45W</vt:lpstr>
      <vt:lpstr>汉仪帅线体繁</vt:lpstr>
      <vt:lpstr>汉仪正圆-65W</vt:lpstr>
      <vt:lpstr>汉仪铸字葫芦娃简</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2022-06-20T23:07:04Z</cp:lastPrinted>
  <dcterms:created xsi:type="dcterms:W3CDTF">2022-06-20T23:07:04Z</dcterms:created>
  <dcterms:modified xsi:type="dcterms:W3CDTF">2023-03-14T08:26:01Z</dcterms:modified>
</cp:coreProperties>
</file>