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5"/>
  </p:notesMasterIdLst>
  <p:sldIdLst>
    <p:sldId id="256" r:id="rId3"/>
    <p:sldId id="307" r:id="rId4"/>
    <p:sldId id="309" r:id="rId5"/>
    <p:sldId id="321" r:id="rId6"/>
    <p:sldId id="308" r:id="rId7"/>
    <p:sldId id="257" r:id="rId8"/>
    <p:sldId id="299" r:id="rId9"/>
    <p:sldId id="323" r:id="rId10"/>
    <p:sldId id="310" r:id="rId11"/>
    <p:sldId id="305" r:id="rId12"/>
    <p:sldId id="304" r:id="rId13"/>
    <p:sldId id="311" r:id="rId14"/>
    <p:sldId id="312" r:id="rId15"/>
    <p:sldId id="313" r:id="rId16"/>
    <p:sldId id="314" r:id="rId17"/>
    <p:sldId id="315" r:id="rId18"/>
    <p:sldId id="300" r:id="rId19"/>
    <p:sldId id="301" r:id="rId20"/>
    <p:sldId id="316" r:id="rId21"/>
    <p:sldId id="317" r:id="rId22"/>
    <p:sldId id="303" r:id="rId23"/>
    <p:sldId id="324" r:id="rId24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D623C-D318-4620-AF75-D60E948189B9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6F3B8-4DFF-4EC5-A99C-C59BFD4B40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3345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5C2AE-7F4C-4484-84EC-5EECAC6A6731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9861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5C2AE-7F4C-4484-84EC-5EECAC6A6731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34297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5C2AE-7F4C-4484-84EC-5EECAC6A6731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73556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5C2AE-7F4C-4484-84EC-5EECAC6A6731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31875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5C2AE-7F4C-4484-84EC-5EECAC6A6731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26449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5C2AE-7F4C-4484-84EC-5EECAC6A6731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56492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5C2AE-7F4C-4484-84EC-5EECAC6A6731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48502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5C2AE-7F4C-4484-84EC-5EECAC6A6731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7378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5C2AE-7F4C-4484-84EC-5EECAC6A6731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64704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5C2AE-7F4C-4484-84EC-5EECAC6A6731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09534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63310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5C2AE-7F4C-4484-84EC-5EECAC6A6731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1693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5C2AE-7F4C-4484-84EC-5EECAC6A6731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4936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5C2AE-7F4C-4484-84EC-5EECAC6A6731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5932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5C2AE-7F4C-4484-84EC-5EECAC6A6731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58541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5C2AE-7F4C-4484-84EC-5EECAC6A6731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5747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5C2AE-7F4C-4484-84EC-5EECAC6A6731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1007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5C2AE-7F4C-4484-84EC-5EECAC6A6731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7444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5C2AE-7F4C-4484-84EC-5EECAC6A6731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6953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36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34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084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1290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7187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9231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69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2770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4358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4504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819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D:\qq&#25991;&#20214;\712321467\Image\C2C\Image2\%7b75232B38-A165-1FB7-499C-2E1C792CACB5%7d.pn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defRPr>
            </a:lvl1pPr>
          </a:lstStyle>
          <a:p>
            <a:fld id="{D347E38E-895A-412C-BB98-E6EC655D8D94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defRPr>
            </a:lvl1pPr>
          </a:lstStyle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1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黑体 CN Light" panose="020B0300000000000000" pitchFamily="34" charset="-122"/>
          <a:ea typeface="思源黑体 CN Light" panose="020B0300000000000000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黑体 CN Bold" panose="020B0800000000000000" pitchFamily="34" charset="-122"/>
          <a:ea typeface="思源黑体 CN Bold" panose="020B0800000000000000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黑体 CN Bold" panose="020B0800000000000000" pitchFamily="34" charset="-122"/>
          <a:ea typeface="思源黑体 CN Bold" panose="020B0800000000000000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黑体 CN Bold" panose="020B0800000000000000" pitchFamily="34" charset="-122"/>
          <a:ea typeface="思源黑体 CN Bold" panose="020B0800000000000000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黑体 CN Bold" panose="020B0800000000000000" pitchFamily="34" charset="-122"/>
          <a:ea typeface="思源黑体 CN Bold" panose="020B0800000000000000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黑体 CN Bold" panose="020B0800000000000000" pitchFamily="34" charset="-122"/>
          <a:ea typeface="思源黑体 CN Bold" panose="020B0800000000000000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230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22.png"/><Relationship Id="rId4" Type="http://schemas.openxmlformats.org/officeDocument/2006/relationships/image" Target="../media/image13.png"/><Relationship Id="rId9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5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9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2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30.jpeg"/><Relationship Id="rId4" Type="http://schemas.openxmlformats.org/officeDocument/2006/relationships/image" Target="../media/image29.jpeg"/><Relationship Id="rId9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32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19.png"/><Relationship Id="rId4" Type="http://schemas.openxmlformats.org/officeDocument/2006/relationships/image" Target="../media/image3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21.png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6.png"/><Relationship Id="rId4" Type="http://schemas.openxmlformats.org/officeDocument/2006/relationships/image" Target="../media/image3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8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9.png"/><Relationship Id="rId4" Type="http://schemas.openxmlformats.org/officeDocument/2006/relationships/image" Target="../media/image3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21.png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4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-PPT-1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BY YUSHEN</a:t>
            </a:r>
            <a:endParaRPr lang="zh-CN" altLang="en-US">
              <a:noFill/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5" name="TOP-PPT-3"/>
          <p:cNvSpPr/>
          <p:nvPr/>
        </p:nvSpPr>
        <p:spPr>
          <a:xfrm>
            <a:off x="190500" y="215900"/>
            <a:ext cx="11760200" cy="6400800"/>
          </a:xfrm>
          <a:prstGeom prst="roundRect">
            <a:avLst>
              <a:gd name="adj" fmla="val 3003"/>
            </a:avLst>
          </a:prstGeom>
          <a:noFill/>
          <a:ln>
            <a:solidFill>
              <a:srgbClr val="DF61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8" name="TOP-PPT-5-1"/>
          <p:cNvSpPr/>
          <p:nvPr/>
        </p:nvSpPr>
        <p:spPr>
          <a:xfrm>
            <a:off x="594148" y="1180465"/>
            <a:ext cx="5770880" cy="27686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sz="7200" dirty="0">
                <a:solidFill>
                  <a:srgbClr val="FF9682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开学啦</a:t>
            </a:r>
          </a:p>
          <a:p>
            <a:pPr>
              <a:lnSpc>
                <a:spcPct val="150000"/>
              </a:lnSpc>
            </a:pPr>
            <a:r>
              <a:rPr lang="zh-CN" altLang="en-US" sz="4400" dirty="0">
                <a:solidFill>
                  <a:srgbClr val="FF9682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好好学习，天天向上！</a:t>
            </a:r>
            <a:endParaRPr lang="en-US" altLang="zh-CN" sz="4400" dirty="0">
              <a:solidFill>
                <a:srgbClr val="FF9682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12" name="TOP-PPT-6"/>
          <p:cNvGrpSpPr/>
          <p:nvPr/>
        </p:nvGrpSpPr>
        <p:grpSpPr>
          <a:xfrm>
            <a:off x="594148" y="6007954"/>
            <a:ext cx="1850151" cy="341291"/>
            <a:chOff x="9893573" y="6229921"/>
            <a:chExt cx="1807232" cy="333375"/>
          </a:xfrm>
        </p:grpSpPr>
        <p:grpSp>
          <p:nvGrpSpPr>
            <p:cNvPr id="13" name="组合 12"/>
            <p:cNvGrpSpPr/>
            <p:nvPr/>
          </p:nvGrpSpPr>
          <p:grpSpPr>
            <a:xfrm>
              <a:off x="9893573" y="6229921"/>
              <a:ext cx="333375" cy="333375"/>
              <a:chOff x="10922109" y="6351261"/>
              <a:chExt cx="228600" cy="228600"/>
            </a:xfrm>
          </p:grpSpPr>
          <p:sp>
            <p:nvSpPr>
              <p:cNvPr id="23" name="TOP-PPT-6-1"/>
              <p:cNvSpPr/>
              <p:nvPr/>
            </p:nvSpPr>
            <p:spPr>
              <a:xfrm>
                <a:off x="10922109" y="6351261"/>
                <a:ext cx="228600" cy="228600"/>
              </a:xfrm>
              <a:prstGeom prst="ellipse">
                <a:avLst/>
              </a:prstGeom>
              <a:solidFill>
                <a:srgbClr val="FF968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endParaRPr>
              </a:p>
            </p:txBody>
          </p:sp>
          <p:sp>
            <p:nvSpPr>
              <p:cNvPr id="24" name="TOP-PPT-6-2"/>
              <p:cNvSpPr/>
              <p:nvPr/>
            </p:nvSpPr>
            <p:spPr>
              <a:xfrm>
                <a:off x="10984351" y="6396155"/>
                <a:ext cx="104116" cy="138812"/>
              </a:xfrm>
              <a:custGeom>
                <a:avLst/>
                <a:gdLst>
                  <a:gd name="T0" fmla="*/ 648 w 7770"/>
                  <a:gd name="T1" fmla="*/ 0 h 10360"/>
                  <a:gd name="T2" fmla="*/ 7123 w 7770"/>
                  <a:gd name="T3" fmla="*/ 0 h 10360"/>
                  <a:gd name="T4" fmla="*/ 7770 w 7770"/>
                  <a:gd name="T5" fmla="*/ 647 h 10360"/>
                  <a:gd name="T6" fmla="*/ 7770 w 7770"/>
                  <a:gd name="T7" fmla="*/ 9712 h 10360"/>
                  <a:gd name="T8" fmla="*/ 7123 w 7770"/>
                  <a:gd name="T9" fmla="*/ 10360 h 10360"/>
                  <a:gd name="T10" fmla="*/ 648 w 7770"/>
                  <a:gd name="T11" fmla="*/ 10360 h 10360"/>
                  <a:gd name="T12" fmla="*/ 0 w 7770"/>
                  <a:gd name="T13" fmla="*/ 9712 h 10360"/>
                  <a:gd name="T14" fmla="*/ 0 w 7770"/>
                  <a:gd name="T15" fmla="*/ 647 h 10360"/>
                  <a:gd name="T16" fmla="*/ 648 w 7770"/>
                  <a:gd name="T17" fmla="*/ 0 h 10360"/>
                  <a:gd name="T18" fmla="*/ 1295 w 7770"/>
                  <a:gd name="T19" fmla="*/ 1293 h 10360"/>
                  <a:gd name="T20" fmla="*/ 1295 w 7770"/>
                  <a:gd name="T21" fmla="*/ 8416 h 10360"/>
                  <a:gd name="T22" fmla="*/ 6475 w 7770"/>
                  <a:gd name="T23" fmla="*/ 8416 h 10360"/>
                  <a:gd name="T24" fmla="*/ 6475 w 7770"/>
                  <a:gd name="T25" fmla="*/ 1293 h 10360"/>
                  <a:gd name="T26" fmla="*/ 1295 w 7770"/>
                  <a:gd name="T27" fmla="*/ 1293 h 10360"/>
                  <a:gd name="T28" fmla="*/ 3890 w 7770"/>
                  <a:gd name="T29" fmla="*/ 8902 h 10360"/>
                  <a:gd name="T30" fmla="*/ 3405 w 7770"/>
                  <a:gd name="T31" fmla="*/ 9387 h 10360"/>
                  <a:gd name="T32" fmla="*/ 3890 w 7770"/>
                  <a:gd name="T33" fmla="*/ 9872 h 10360"/>
                  <a:gd name="T34" fmla="*/ 4375 w 7770"/>
                  <a:gd name="T35" fmla="*/ 9387 h 10360"/>
                  <a:gd name="T36" fmla="*/ 3890 w 7770"/>
                  <a:gd name="T37" fmla="*/ 8902 h 10360"/>
                  <a:gd name="T38" fmla="*/ 3413 w 7770"/>
                  <a:gd name="T39" fmla="*/ 5486 h 10360"/>
                  <a:gd name="T40" fmla="*/ 5026 w 7770"/>
                  <a:gd name="T41" fmla="*/ 3825 h 10360"/>
                  <a:gd name="T42" fmla="*/ 5683 w 7770"/>
                  <a:gd name="T43" fmla="*/ 3815 h 10360"/>
                  <a:gd name="T44" fmla="*/ 5688 w 7770"/>
                  <a:gd name="T45" fmla="*/ 3820 h 10360"/>
                  <a:gd name="T46" fmla="*/ 5692 w 7770"/>
                  <a:gd name="T47" fmla="*/ 4491 h 10360"/>
                  <a:gd name="T48" fmla="*/ 3769 w 7770"/>
                  <a:gd name="T49" fmla="*/ 6472 h 10360"/>
                  <a:gd name="T50" fmla="*/ 3636 w 7770"/>
                  <a:gd name="T51" fmla="*/ 6567 h 10360"/>
                  <a:gd name="T52" fmla="*/ 3081 w 7770"/>
                  <a:gd name="T53" fmla="*/ 6485 h 10360"/>
                  <a:gd name="T54" fmla="*/ 2081 w 7770"/>
                  <a:gd name="T55" fmla="*/ 5486 h 10360"/>
                  <a:gd name="T56" fmla="*/ 2103 w 7770"/>
                  <a:gd name="T57" fmla="*/ 4820 h 10360"/>
                  <a:gd name="T58" fmla="*/ 2748 w 7770"/>
                  <a:gd name="T59" fmla="*/ 4820 h 10360"/>
                  <a:gd name="T60" fmla="*/ 3413 w 7770"/>
                  <a:gd name="T61" fmla="*/ 5486 h 10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7769" h="10360">
                    <a:moveTo>
                      <a:pt x="648" y="0"/>
                    </a:moveTo>
                    <a:lnTo>
                      <a:pt x="7123" y="0"/>
                    </a:lnTo>
                    <a:cubicBezTo>
                      <a:pt x="7480" y="0"/>
                      <a:pt x="7770" y="290"/>
                      <a:pt x="7770" y="647"/>
                    </a:cubicBezTo>
                    <a:lnTo>
                      <a:pt x="7770" y="9712"/>
                    </a:lnTo>
                    <a:cubicBezTo>
                      <a:pt x="7770" y="10070"/>
                      <a:pt x="7480" y="10360"/>
                      <a:pt x="7123" y="10360"/>
                    </a:cubicBezTo>
                    <a:lnTo>
                      <a:pt x="648" y="10360"/>
                    </a:lnTo>
                    <a:cubicBezTo>
                      <a:pt x="290" y="10360"/>
                      <a:pt x="0" y="10070"/>
                      <a:pt x="0" y="9712"/>
                    </a:cubicBezTo>
                    <a:lnTo>
                      <a:pt x="0" y="647"/>
                    </a:lnTo>
                    <a:cubicBezTo>
                      <a:pt x="0" y="288"/>
                      <a:pt x="290" y="0"/>
                      <a:pt x="648" y="0"/>
                    </a:cubicBezTo>
                    <a:close/>
                    <a:moveTo>
                      <a:pt x="1295" y="1293"/>
                    </a:moveTo>
                    <a:lnTo>
                      <a:pt x="1295" y="8416"/>
                    </a:lnTo>
                    <a:lnTo>
                      <a:pt x="6475" y="8416"/>
                    </a:lnTo>
                    <a:lnTo>
                      <a:pt x="6475" y="1293"/>
                    </a:lnTo>
                    <a:lnTo>
                      <a:pt x="1295" y="1293"/>
                    </a:lnTo>
                    <a:close/>
                    <a:moveTo>
                      <a:pt x="3890" y="8902"/>
                    </a:moveTo>
                    <a:cubicBezTo>
                      <a:pt x="3621" y="8902"/>
                      <a:pt x="3405" y="9120"/>
                      <a:pt x="3405" y="9387"/>
                    </a:cubicBezTo>
                    <a:cubicBezTo>
                      <a:pt x="3405" y="9656"/>
                      <a:pt x="3622" y="9872"/>
                      <a:pt x="3890" y="9872"/>
                    </a:cubicBezTo>
                    <a:cubicBezTo>
                      <a:pt x="4157" y="9872"/>
                      <a:pt x="4375" y="9655"/>
                      <a:pt x="4375" y="9387"/>
                    </a:cubicBezTo>
                    <a:cubicBezTo>
                      <a:pt x="4376" y="9120"/>
                      <a:pt x="4159" y="8902"/>
                      <a:pt x="3890" y="8902"/>
                    </a:cubicBezTo>
                    <a:close/>
                    <a:moveTo>
                      <a:pt x="3413" y="5486"/>
                    </a:moveTo>
                    <a:lnTo>
                      <a:pt x="5026" y="3825"/>
                    </a:lnTo>
                    <a:cubicBezTo>
                      <a:pt x="5205" y="3641"/>
                      <a:pt x="5499" y="3636"/>
                      <a:pt x="5683" y="3815"/>
                    </a:cubicBezTo>
                    <a:lnTo>
                      <a:pt x="5688" y="3820"/>
                    </a:lnTo>
                    <a:cubicBezTo>
                      <a:pt x="5872" y="4005"/>
                      <a:pt x="5874" y="4303"/>
                      <a:pt x="5692" y="4491"/>
                    </a:cubicBezTo>
                    <a:lnTo>
                      <a:pt x="3769" y="6472"/>
                    </a:lnTo>
                    <a:cubicBezTo>
                      <a:pt x="3730" y="6511"/>
                      <a:pt x="3685" y="6543"/>
                      <a:pt x="3636" y="6567"/>
                    </a:cubicBezTo>
                    <a:cubicBezTo>
                      <a:pt x="3453" y="6665"/>
                      <a:pt x="3228" y="6631"/>
                      <a:pt x="3081" y="6485"/>
                    </a:cubicBezTo>
                    <a:lnTo>
                      <a:pt x="2081" y="5486"/>
                    </a:lnTo>
                    <a:cubicBezTo>
                      <a:pt x="1904" y="5296"/>
                      <a:pt x="1913" y="4997"/>
                      <a:pt x="2103" y="4820"/>
                    </a:cubicBezTo>
                    <a:cubicBezTo>
                      <a:pt x="2284" y="4650"/>
                      <a:pt x="2566" y="4650"/>
                      <a:pt x="2748" y="4820"/>
                    </a:cubicBezTo>
                    <a:lnTo>
                      <a:pt x="3413" y="548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  <a:latin typeface="思源黑体 CN Bold" panose="020B0800000000000000" pitchFamily="34" charset="-122"/>
                </a:endParaRPr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>
              <a:off x="10384859" y="6229921"/>
              <a:ext cx="333375" cy="333375"/>
              <a:chOff x="11324604" y="6351261"/>
              <a:chExt cx="228600" cy="228600"/>
            </a:xfrm>
          </p:grpSpPr>
          <p:sp>
            <p:nvSpPr>
              <p:cNvPr id="21" name="TOP-PPT-6-3"/>
              <p:cNvSpPr/>
              <p:nvPr/>
            </p:nvSpPr>
            <p:spPr>
              <a:xfrm>
                <a:off x="11324604" y="6351261"/>
                <a:ext cx="228600" cy="228600"/>
              </a:xfrm>
              <a:prstGeom prst="ellipse">
                <a:avLst/>
              </a:prstGeom>
              <a:solidFill>
                <a:srgbClr val="FF968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endParaRPr>
              </a:p>
            </p:txBody>
          </p:sp>
          <p:sp>
            <p:nvSpPr>
              <p:cNvPr id="22" name="TOP-PPT-6-4"/>
              <p:cNvSpPr/>
              <p:nvPr/>
            </p:nvSpPr>
            <p:spPr>
              <a:xfrm>
                <a:off x="11369490" y="6396234"/>
                <a:ext cx="138812" cy="138653"/>
              </a:xfrm>
              <a:custGeom>
                <a:avLst/>
                <a:gdLst>
                  <a:gd name="T0" fmla="*/ 10906 w 12797"/>
                  <a:gd name="T1" fmla="*/ 1875 h 12781"/>
                  <a:gd name="T2" fmla="*/ 6391 w 12797"/>
                  <a:gd name="T3" fmla="*/ 0 h 12781"/>
                  <a:gd name="T4" fmla="*/ 1875 w 12797"/>
                  <a:gd name="T5" fmla="*/ 1875 h 12781"/>
                  <a:gd name="T6" fmla="*/ 1234 w 12797"/>
                  <a:gd name="T7" fmla="*/ 2625 h 12781"/>
                  <a:gd name="T8" fmla="*/ 0 w 12797"/>
                  <a:gd name="T9" fmla="*/ 6391 h 12781"/>
                  <a:gd name="T10" fmla="*/ 1875 w 12797"/>
                  <a:gd name="T11" fmla="*/ 10906 h 12781"/>
                  <a:gd name="T12" fmla="*/ 6391 w 12797"/>
                  <a:gd name="T13" fmla="*/ 12781 h 12781"/>
                  <a:gd name="T14" fmla="*/ 10906 w 12797"/>
                  <a:gd name="T15" fmla="*/ 10906 h 12781"/>
                  <a:gd name="T16" fmla="*/ 12781 w 12797"/>
                  <a:gd name="T17" fmla="*/ 6391 h 12781"/>
                  <a:gd name="T18" fmla="*/ 11219 w 12797"/>
                  <a:gd name="T19" fmla="*/ 9484 h 12781"/>
                  <a:gd name="T20" fmla="*/ 9906 w 12797"/>
                  <a:gd name="T21" fmla="*/ 6719 h 12781"/>
                  <a:gd name="T22" fmla="*/ 11219 w 12797"/>
                  <a:gd name="T23" fmla="*/ 9484 h 12781"/>
                  <a:gd name="T24" fmla="*/ 2891 w 12797"/>
                  <a:gd name="T25" fmla="*/ 6734 h 12781"/>
                  <a:gd name="T26" fmla="*/ 1578 w 12797"/>
                  <a:gd name="T27" fmla="*/ 9500 h 12781"/>
                  <a:gd name="T28" fmla="*/ 1609 w 12797"/>
                  <a:gd name="T29" fmla="*/ 3250 h 12781"/>
                  <a:gd name="T30" fmla="*/ 2891 w 12797"/>
                  <a:gd name="T31" fmla="*/ 6063 h 12781"/>
                  <a:gd name="T32" fmla="*/ 1609 w 12797"/>
                  <a:gd name="T33" fmla="*/ 3250 h 12781"/>
                  <a:gd name="T34" fmla="*/ 3563 w 12797"/>
                  <a:gd name="T35" fmla="*/ 6063 h 12781"/>
                  <a:gd name="T36" fmla="*/ 6063 w 12797"/>
                  <a:gd name="T37" fmla="*/ 4203 h 12781"/>
                  <a:gd name="T38" fmla="*/ 6063 w 12797"/>
                  <a:gd name="T39" fmla="*/ 6734 h 12781"/>
                  <a:gd name="T40" fmla="*/ 3813 w 12797"/>
                  <a:gd name="T41" fmla="*/ 8750 h 12781"/>
                  <a:gd name="T42" fmla="*/ 6063 w 12797"/>
                  <a:gd name="T43" fmla="*/ 6734 h 12781"/>
                  <a:gd name="T44" fmla="*/ 9234 w 12797"/>
                  <a:gd name="T45" fmla="*/ 6734 h 12781"/>
                  <a:gd name="T46" fmla="*/ 6734 w 12797"/>
                  <a:gd name="T47" fmla="*/ 8516 h 12781"/>
                  <a:gd name="T48" fmla="*/ 6734 w 12797"/>
                  <a:gd name="T49" fmla="*/ 6063 h 12781"/>
                  <a:gd name="T50" fmla="*/ 8969 w 12797"/>
                  <a:gd name="T51" fmla="*/ 3969 h 12781"/>
                  <a:gd name="T52" fmla="*/ 6734 w 12797"/>
                  <a:gd name="T53" fmla="*/ 6063 h 12781"/>
                  <a:gd name="T54" fmla="*/ 6734 w 12797"/>
                  <a:gd name="T55" fmla="*/ 719 h 12781"/>
                  <a:gd name="T56" fmla="*/ 8344 w 12797"/>
                  <a:gd name="T57" fmla="*/ 2266 h 12781"/>
                  <a:gd name="T58" fmla="*/ 6734 w 12797"/>
                  <a:gd name="T59" fmla="*/ 3531 h 12781"/>
                  <a:gd name="T60" fmla="*/ 6063 w 12797"/>
                  <a:gd name="T61" fmla="*/ 719 h 12781"/>
                  <a:gd name="T62" fmla="*/ 4016 w 12797"/>
                  <a:gd name="T63" fmla="*/ 3313 h 12781"/>
                  <a:gd name="T64" fmla="*/ 5375 w 12797"/>
                  <a:gd name="T65" fmla="*/ 1078 h 12781"/>
                  <a:gd name="T66" fmla="*/ 6063 w 12797"/>
                  <a:gd name="T67" fmla="*/ 12078 h 12781"/>
                  <a:gd name="T68" fmla="*/ 4453 w 12797"/>
                  <a:gd name="T69" fmla="*/ 10531 h 12781"/>
                  <a:gd name="T70" fmla="*/ 6063 w 12797"/>
                  <a:gd name="T71" fmla="*/ 9188 h 12781"/>
                  <a:gd name="T72" fmla="*/ 6734 w 12797"/>
                  <a:gd name="T73" fmla="*/ 12078 h 12781"/>
                  <a:gd name="T74" fmla="*/ 8797 w 12797"/>
                  <a:gd name="T75" fmla="*/ 9406 h 12781"/>
                  <a:gd name="T76" fmla="*/ 7422 w 12797"/>
                  <a:gd name="T77" fmla="*/ 11719 h 12781"/>
                  <a:gd name="T78" fmla="*/ 9625 w 12797"/>
                  <a:gd name="T79" fmla="*/ 3828 h 12781"/>
                  <a:gd name="T80" fmla="*/ 12125 w 12797"/>
                  <a:gd name="T81" fmla="*/ 6063 h 12781"/>
                  <a:gd name="T82" fmla="*/ 10438 w 12797"/>
                  <a:gd name="T83" fmla="*/ 2344 h 12781"/>
                  <a:gd name="T84" fmla="*/ 9438 w 12797"/>
                  <a:gd name="T85" fmla="*/ 3172 h 12781"/>
                  <a:gd name="T86" fmla="*/ 8297 w 12797"/>
                  <a:gd name="T87" fmla="*/ 1000 h 12781"/>
                  <a:gd name="T88" fmla="*/ 4484 w 12797"/>
                  <a:gd name="T89" fmla="*/ 1000 h 12781"/>
                  <a:gd name="T90" fmla="*/ 3344 w 12797"/>
                  <a:gd name="T91" fmla="*/ 3172 h 12781"/>
                  <a:gd name="T92" fmla="*/ 2344 w 12797"/>
                  <a:gd name="T93" fmla="*/ 2344 h 12781"/>
                  <a:gd name="T94" fmla="*/ 2344 w 12797"/>
                  <a:gd name="T95" fmla="*/ 10438 h 12781"/>
                  <a:gd name="T96" fmla="*/ 3328 w 12797"/>
                  <a:gd name="T97" fmla="*/ 9547 h 12781"/>
                  <a:gd name="T98" fmla="*/ 4484 w 12797"/>
                  <a:gd name="T99" fmla="*/ 11781 h 12781"/>
                  <a:gd name="T100" fmla="*/ 8297 w 12797"/>
                  <a:gd name="T101" fmla="*/ 11797 h 12781"/>
                  <a:gd name="T102" fmla="*/ 9453 w 12797"/>
                  <a:gd name="T103" fmla="*/ 9563 h 12781"/>
                  <a:gd name="T104" fmla="*/ 10438 w 12797"/>
                  <a:gd name="T105" fmla="*/ 10453 h 12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2797" h="12781">
                    <a:moveTo>
                      <a:pt x="12281" y="3906"/>
                    </a:moveTo>
                    <a:cubicBezTo>
                      <a:pt x="11953" y="3141"/>
                      <a:pt x="11500" y="2453"/>
                      <a:pt x="10906" y="1875"/>
                    </a:cubicBezTo>
                    <a:cubicBezTo>
                      <a:pt x="10313" y="1281"/>
                      <a:pt x="9641" y="828"/>
                      <a:pt x="8875" y="500"/>
                    </a:cubicBezTo>
                    <a:cubicBezTo>
                      <a:pt x="8094" y="172"/>
                      <a:pt x="7266" y="0"/>
                      <a:pt x="6391" y="0"/>
                    </a:cubicBezTo>
                    <a:cubicBezTo>
                      <a:pt x="5531" y="0"/>
                      <a:pt x="4688" y="172"/>
                      <a:pt x="3906" y="500"/>
                    </a:cubicBezTo>
                    <a:cubicBezTo>
                      <a:pt x="3141" y="828"/>
                      <a:pt x="2453" y="1281"/>
                      <a:pt x="1875" y="1875"/>
                    </a:cubicBezTo>
                    <a:cubicBezTo>
                      <a:pt x="1641" y="2109"/>
                      <a:pt x="1438" y="2344"/>
                      <a:pt x="1250" y="2594"/>
                    </a:cubicBezTo>
                    <a:cubicBezTo>
                      <a:pt x="1250" y="2594"/>
                      <a:pt x="1234" y="2609"/>
                      <a:pt x="1234" y="2625"/>
                    </a:cubicBezTo>
                    <a:cubicBezTo>
                      <a:pt x="938" y="3016"/>
                      <a:pt x="703" y="3453"/>
                      <a:pt x="500" y="3906"/>
                    </a:cubicBezTo>
                    <a:cubicBezTo>
                      <a:pt x="172" y="4688"/>
                      <a:pt x="0" y="5531"/>
                      <a:pt x="0" y="6391"/>
                    </a:cubicBezTo>
                    <a:cubicBezTo>
                      <a:pt x="0" y="7250"/>
                      <a:pt x="172" y="8094"/>
                      <a:pt x="500" y="8875"/>
                    </a:cubicBezTo>
                    <a:cubicBezTo>
                      <a:pt x="828" y="9641"/>
                      <a:pt x="1281" y="10328"/>
                      <a:pt x="1875" y="10906"/>
                    </a:cubicBezTo>
                    <a:cubicBezTo>
                      <a:pt x="2469" y="11484"/>
                      <a:pt x="3141" y="11953"/>
                      <a:pt x="3906" y="12281"/>
                    </a:cubicBezTo>
                    <a:cubicBezTo>
                      <a:pt x="4688" y="12609"/>
                      <a:pt x="5531" y="12781"/>
                      <a:pt x="6391" y="12781"/>
                    </a:cubicBezTo>
                    <a:cubicBezTo>
                      <a:pt x="7250" y="12781"/>
                      <a:pt x="8094" y="12609"/>
                      <a:pt x="8875" y="12281"/>
                    </a:cubicBezTo>
                    <a:cubicBezTo>
                      <a:pt x="9641" y="11953"/>
                      <a:pt x="10328" y="11500"/>
                      <a:pt x="10906" y="10906"/>
                    </a:cubicBezTo>
                    <a:cubicBezTo>
                      <a:pt x="11500" y="10313"/>
                      <a:pt x="11953" y="9641"/>
                      <a:pt x="12281" y="8875"/>
                    </a:cubicBezTo>
                    <a:cubicBezTo>
                      <a:pt x="12609" y="8094"/>
                      <a:pt x="12781" y="7250"/>
                      <a:pt x="12781" y="6391"/>
                    </a:cubicBezTo>
                    <a:cubicBezTo>
                      <a:pt x="12797" y="5531"/>
                      <a:pt x="12625" y="4688"/>
                      <a:pt x="12281" y="3906"/>
                    </a:cubicBezTo>
                    <a:close/>
                    <a:moveTo>
                      <a:pt x="11219" y="9484"/>
                    </a:moveTo>
                    <a:cubicBezTo>
                      <a:pt x="10766" y="9250"/>
                      <a:pt x="10234" y="9047"/>
                      <a:pt x="9641" y="8891"/>
                    </a:cubicBezTo>
                    <a:cubicBezTo>
                      <a:pt x="9797" y="8203"/>
                      <a:pt x="9891" y="7469"/>
                      <a:pt x="9906" y="6719"/>
                    </a:cubicBezTo>
                    <a:lnTo>
                      <a:pt x="12109" y="6719"/>
                    </a:lnTo>
                    <a:cubicBezTo>
                      <a:pt x="12047" y="7719"/>
                      <a:pt x="11734" y="8672"/>
                      <a:pt x="11219" y="9484"/>
                    </a:cubicBezTo>
                    <a:close/>
                    <a:moveTo>
                      <a:pt x="688" y="6734"/>
                    </a:moveTo>
                    <a:lnTo>
                      <a:pt x="2891" y="6734"/>
                    </a:lnTo>
                    <a:cubicBezTo>
                      <a:pt x="2906" y="7484"/>
                      <a:pt x="3000" y="8219"/>
                      <a:pt x="3156" y="8906"/>
                    </a:cubicBezTo>
                    <a:cubicBezTo>
                      <a:pt x="2563" y="9063"/>
                      <a:pt x="2031" y="9266"/>
                      <a:pt x="1578" y="9500"/>
                    </a:cubicBezTo>
                    <a:cubicBezTo>
                      <a:pt x="1047" y="8672"/>
                      <a:pt x="734" y="7719"/>
                      <a:pt x="688" y="6734"/>
                    </a:cubicBezTo>
                    <a:close/>
                    <a:moveTo>
                      <a:pt x="1609" y="3250"/>
                    </a:moveTo>
                    <a:cubicBezTo>
                      <a:pt x="2063" y="3484"/>
                      <a:pt x="2578" y="3672"/>
                      <a:pt x="3172" y="3828"/>
                    </a:cubicBezTo>
                    <a:cubicBezTo>
                      <a:pt x="3000" y="4531"/>
                      <a:pt x="2906" y="5281"/>
                      <a:pt x="2891" y="6063"/>
                    </a:cubicBezTo>
                    <a:lnTo>
                      <a:pt x="688" y="6063"/>
                    </a:lnTo>
                    <a:cubicBezTo>
                      <a:pt x="734" y="5047"/>
                      <a:pt x="1063" y="4078"/>
                      <a:pt x="1609" y="3250"/>
                    </a:cubicBezTo>
                    <a:close/>
                    <a:moveTo>
                      <a:pt x="6063" y="6063"/>
                    </a:moveTo>
                    <a:lnTo>
                      <a:pt x="3563" y="6063"/>
                    </a:lnTo>
                    <a:cubicBezTo>
                      <a:pt x="3578" y="5328"/>
                      <a:pt x="3672" y="4625"/>
                      <a:pt x="3828" y="3969"/>
                    </a:cubicBezTo>
                    <a:cubicBezTo>
                      <a:pt x="4531" y="4109"/>
                      <a:pt x="5281" y="4188"/>
                      <a:pt x="6063" y="4203"/>
                    </a:cubicBezTo>
                    <a:lnTo>
                      <a:pt x="6063" y="6063"/>
                    </a:lnTo>
                    <a:close/>
                    <a:moveTo>
                      <a:pt x="6063" y="6734"/>
                    </a:moveTo>
                    <a:lnTo>
                      <a:pt x="6063" y="8516"/>
                    </a:lnTo>
                    <a:cubicBezTo>
                      <a:pt x="5281" y="8531"/>
                      <a:pt x="4531" y="8609"/>
                      <a:pt x="3813" y="8750"/>
                    </a:cubicBezTo>
                    <a:cubicBezTo>
                      <a:pt x="3672" y="8125"/>
                      <a:pt x="3578" y="7438"/>
                      <a:pt x="3563" y="6734"/>
                    </a:cubicBezTo>
                    <a:lnTo>
                      <a:pt x="6063" y="6734"/>
                    </a:lnTo>
                    <a:close/>
                    <a:moveTo>
                      <a:pt x="6734" y="6734"/>
                    </a:moveTo>
                    <a:lnTo>
                      <a:pt x="9234" y="6734"/>
                    </a:lnTo>
                    <a:cubicBezTo>
                      <a:pt x="9219" y="7438"/>
                      <a:pt x="9125" y="8125"/>
                      <a:pt x="8984" y="8750"/>
                    </a:cubicBezTo>
                    <a:cubicBezTo>
                      <a:pt x="8281" y="8609"/>
                      <a:pt x="7516" y="8531"/>
                      <a:pt x="6734" y="8516"/>
                    </a:cubicBezTo>
                    <a:lnTo>
                      <a:pt x="6734" y="6734"/>
                    </a:lnTo>
                    <a:close/>
                    <a:moveTo>
                      <a:pt x="6734" y="6063"/>
                    </a:moveTo>
                    <a:lnTo>
                      <a:pt x="6734" y="4203"/>
                    </a:lnTo>
                    <a:cubicBezTo>
                      <a:pt x="7516" y="4188"/>
                      <a:pt x="8266" y="4109"/>
                      <a:pt x="8969" y="3969"/>
                    </a:cubicBezTo>
                    <a:cubicBezTo>
                      <a:pt x="9125" y="4625"/>
                      <a:pt x="9219" y="5328"/>
                      <a:pt x="9234" y="6063"/>
                    </a:cubicBezTo>
                    <a:lnTo>
                      <a:pt x="6734" y="6063"/>
                    </a:lnTo>
                    <a:close/>
                    <a:moveTo>
                      <a:pt x="6734" y="3531"/>
                    </a:moveTo>
                    <a:lnTo>
                      <a:pt x="6734" y="719"/>
                    </a:lnTo>
                    <a:cubicBezTo>
                      <a:pt x="6969" y="781"/>
                      <a:pt x="7203" y="891"/>
                      <a:pt x="7422" y="1078"/>
                    </a:cubicBezTo>
                    <a:cubicBezTo>
                      <a:pt x="7766" y="1359"/>
                      <a:pt x="8078" y="1750"/>
                      <a:pt x="8344" y="2266"/>
                    </a:cubicBezTo>
                    <a:cubicBezTo>
                      <a:pt x="8516" y="2594"/>
                      <a:pt x="8656" y="2938"/>
                      <a:pt x="8781" y="3313"/>
                    </a:cubicBezTo>
                    <a:cubicBezTo>
                      <a:pt x="8141" y="3438"/>
                      <a:pt x="7453" y="3516"/>
                      <a:pt x="6734" y="3531"/>
                    </a:cubicBezTo>
                    <a:close/>
                    <a:moveTo>
                      <a:pt x="5375" y="1078"/>
                    </a:moveTo>
                    <a:cubicBezTo>
                      <a:pt x="5594" y="891"/>
                      <a:pt x="5828" y="781"/>
                      <a:pt x="6063" y="719"/>
                    </a:cubicBezTo>
                    <a:lnTo>
                      <a:pt x="6063" y="3531"/>
                    </a:lnTo>
                    <a:cubicBezTo>
                      <a:pt x="5344" y="3516"/>
                      <a:pt x="4656" y="3438"/>
                      <a:pt x="4016" y="3313"/>
                    </a:cubicBezTo>
                    <a:cubicBezTo>
                      <a:pt x="4141" y="2938"/>
                      <a:pt x="4281" y="2578"/>
                      <a:pt x="4453" y="2266"/>
                    </a:cubicBezTo>
                    <a:cubicBezTo>
                      <a:pt x="4719" y="1750"/>
                      <a:pt x="5031" y="1344"/>
                      <a:pt x="5375" y="1078"/>
                    </a:cubicBezTo>
                    <a:close/>
                    <a:moveTo>
                      <a:pt x="6063" y="9188"/>
                    </a:moveTo>
                    <a:lnTo>
                      <a:pt x="6063" y="12078"/>
                    </a:lnTo>
                    <a:cubicBezTo>
                      <a:pt x="5828" y="12016"/>
                      <a:pt x="5594" y="11906"/>
                      <a:pt x="5375" y="11719"/>
                    </a:cubicBezTo>
                    <a:cubicBezTo>
                      <a:pt x="5031" y="11438"/>
                      <a:pt x="4719" y="11047"/>
                      <a:pt x="4453" y="10531"/>
                    </a:cubicBezTo>
                    <a:cubicBezTo>
                      <a:pt x="4281" y="10188"/>
                      <a:pt x="4125" y="9813"/>
                      <a:pt x="4000" y="9406"/>
                    </a:cubicBezTo>
                    <a:cubicBezTo>
                      <a:pt x="4641" y="9281"/>
                      <a:pt x="5344" y="9203"/>
                      <a:pt x="6063" y="9188"/>
                    </a:cubicBezTo>
                    <a:close/>
                    <a:moveTo>
                      <a:pt x="7422" y="11719"/>
                    </a:moveTo>
                    <a:cubicBezTo>
                      <a:pt x="7203" y="11906"/>
                      <a:pt x="6969" y="12016"/>
                      <a:pt x="6734" y="12078"/>
                    </a:cubicBezTo>
                    <a:lnTo>
                      <a:pt x="6734" y="9188"/>
                    </a:lnTo>
                    <a:cubicBezTo>
                      <a:pt x="7453" y="9203"/>
                      <a:pt x="8156" y="9281"/>
                      <a:pt x="8797" y="9406"/>
                    </a:cubicBezTo>
                    <a:cubicBezTo>
                      <a:pt x="8672" y="9813"/>
                      <a:pt x="8516" y="10188"/>
                      <a:pt x="8344" y="10531"/>
                    </a:cubicBezTo>
                    <a:cubicBezTo>
                      <a:pt x="8078" y="11047"/>
                      <a:pt x="7766" y="11438"/>
                      <a:pt x="7422" y="11719"/>
                    </a:cubicBezTo>
                    <a:close/>
                    <a:moveTo>
                      <a:pt x="9906" y="6063"/>
                    </a:moveTo>
                    <a:cubicBezTo>
                      <a:pt x="9891" y="5281"/>
                      <a:pt x="9781" y="4531"/>
                      <a:pt x="9625" y="3828"/>
                    </a:cubicBezTo>
                    <a:cubicBezTo>
                      <a:pt x="10203" y="3672"/>
                      <a:pt x="10734" y="3484"/>
                      <a:pt x="11188" y="3250"/>
                    </a:cubicBezTo>
                    <a:cubicBezTo>
                      <a:pt x="11734" y="4078"/>
                      <a:pt x="12063" y="5047"/>
                      <a:pt x="12125" y="6063"/>
                    </a:cubicBezTo>
                    <a:lnTo>
                      <a:pt x="9906" y="6063"/>
                    </a:lnTo>
                    <a:close/>
                    <a:moveTo>
                      <a:pt x="10438" y="2344"/>
                    </a:moveTo>
                    <a:cubicBezTo>
                      <a:pt x="10547" y="2453"/>
                      <a:pt x="10656" y="2578"/>
                      <a:pt x="10766" y="2703"/>
                    </a:cubicBezTo>
                    <a:cubicBezTo>
                      <a:pt x="10375" y="2891"/>
                      <a:pt x="9938" y="3047"/>
                      <a:pt x="9438" y="3172"/>
                    </a:cubicBezTo>
                    <a:cubicBezTo>
                      <a:pt x="9297" y="2734"/>
                      <a:pt x="9125" y="2328"/>
                      <a:pt x="8938" y="1953"/>
                    </a:cubicBezTo>
                    <a:cubicBezTo>
                      <a:pt x="8750" y="1578"/>
                      <a:pt x="8531" y="1266"/>
                      <a:pt x="8297" y="1000"/>
                    </a:cubicBezTo>
                    <a:cubicBezTo>
                      <a:pt x="9094" y="1281"/>
                      <a:pt x="9828" y="1734"/>
                      <a:pt x="10438" y="2344"/>
                    </a:cubicBezTo>
                    <a:close/>
                    <a:moveTo>
                      <a:pt x="4484" y="1000"/>
                    </a:moveTo>
                    <a:cubicBezTo>
                      <a:pt x="4250" y="1266"/>
                      <a:pt x="4031" y="1594"/>
                      <a:pt x="3844" y="1953"/>
                    </a:cubicBezTo>
                    <a:cubicBezTo>
                      <a:pt x="3656" y="2328"/>
                      <a:pt x="3484" y="2734"/>
                      <a:pt x="3344" y="3172"/>
                    </a:cubicBezTo>
                    <a:cubicBezTo>
                      <a:pt x="2844" y="3047"/>
                      <a:pt x="2406" y="2891"/>
                      <a:pt x="2016" y="2703"/>
                    </a:cubicBezTo>
                    <a:cubicBezTo>
                      <a:pt x="2125" y="2578"/>
                      <a:pt x="2219" y="2469"/>
                      <a:pt x="2344" y="2344"/>
                    </a:cubicBezTo>
                    <a:cubicBezTo>
                      <a:pt x="2969" y="1734"/>
                      <a:pt x="3688" y="1281"/>
                      <a:pt x="4484" y="1000"/>
                    </a:cubicBezTo>
                    <a:close/>
                    <a:moveTo>
                      <a:pt x="2344" y="10438"/>
                    </a:moveTo>
                    <a:cubicBezTo>
                      <a:pt x="2219" y="10313"/>
                      <a:pt x="2094" y="10172"/>
                      <a:pt x="1984" y="10031"/>
                    </a:cubicBezTo>
                    <a:cubicBezTo>
                      <a:pt x="2375" y="9844"/>
                      <a:pt x="2828" y="9672"/>
                      <a:pt x="3328" y="9547"/>
                    </a:cubicBezTo>
                    <a:cubicBezTo>
                      <a:pt x="3469" y="10016"/>
                      <a:pt x="3641" y="10438"/>
                      <a:pt x="3844" y="10828"/>
                    </a:cubicBezTo>
                    <a:cubicBezTo>
                      <a:pt x="4031" y="11203"/>
                      <a:pt x="4250" y="11516"/>
                      <a:pt x="4484" y="11781"/>
                    </a:cubicBezTo>
                    <a:cubicBezTo>
                      <a:pt x="3688" y="11516"/>
                      <a:pt x="2969" y="11063"/>
                      <a:pt x="2344" y="10438"/>
                    </a:cubicBezTo>
                    <a:close/>
                    <a:moveTo>
                      <a:pt x="8297" y="11797"/>
                    </a:moveTo>
                    <a:cubicBezTo>
                      <a:pt x="8531" y="11531"/>
                      <a:pt x="8750" y="11203"/>
                      <a:pt x="8938" y="10844"/>
                    </a:cubicBezTo>
                    <a:cubicBezTo>
                      <a:pt x="9141" y="10453"/>
                      <a:pt x="9313" y="10016"/>
                      <a:pt x="9453" y="9563"/>
                    </a:cubicBezTo>
                    <a:cubicBezTo>
                      <a:pt x="9953" y="9688"/>
                      <a:pt x="10406" y="9859"/>
                      <a:pt x="10797" y="10047"/>
                    </a:cubicBezTo>
                    <a:cubicBezTo>
                      <a:pt x="10688" y="10188"/>
                      <a:pt x="10563" y="10313"/>
                      <a:pt x="10438" y="10453"/>
                    </a:cubicBezTo>
                    <a:cubicBezTo>
                      <a:pt x="9828" y="11063"/>
                      <a:pt x="9094" y="11516"/>
                      <a:pt x="8297" y="1179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chemeClr val="bg1"/>
                  </a:solidFill>
                  <a:latin typeface="思源黑体 CN Bold" panose="020B0800000000000000" pitchFamily="34" charset="-122"/>
                </a:endParaRP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10876145" y="6229921"/>
              <a:ext cx="333375" cy="333375"/>
              <a:chOff x="11727099" y="6351261"/>
              <a:chExt cx="228600" cy="228600"/>
            </a:xfrm>
          </p:grpSpPr>
          <p:sp>
            <p:nvSpPr>
              <p:cNvPr id="19" name="TOP-PPT-6-5"/>
              <p:cNvSpPr/>
              <p:nvPr/>
            </p:nvSpPr>
            <p:spPr>
              <a:xfrm>
                <a:off x="11727099" y="6351261"/>
                <a:ext cx="228600" cy="228600"/>
              </a:xfrm>
              <a:prstGeom prst="ellipse">
                <a:avLst/>
              </a:prstGeom>
              <a:solidFill>
                <a:srgbClr val="FF968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endParaRPr>
              </a:p>
            </p:txBody>
          </p:sp>
          <p:sp>
            <p:nvSpPr>
              <p:cNvPr id="20" name="TOP-PPT-6-6"/>
              <p:cNvSpPr/>
              <p:nvPr/>
            </p:nvSpPr>
            <p:spPr>
              <a:xfrm>
                <a:off x="11771993" y="6408331"/>
                <a:ext cx="138812" cy="114460"/>
              </a:xfrm>
              <a:custGeom>
                <a:avLst/>
                <a:gdLst>
                  <a:gd name="connsiteX0" fmla="*/ 435416 w 609586"/>
                  <a:gd name="connsiteY0" fmla="*/ 80352 h 502648"/>
                  <a:gd name="connsiteX1" fmla="*/ 551577 w 609586"/>
                  <a:gd name="connsiteY1" fmla="*/ 190215 h 502648"/>
                  <a:gd name="connsiteX2" fmla="*/ 551577 w 609586"/>
                  <a:gd name="connsiteY2" fmla="*/ 217693 h 502648"/>
                  <a:gd name="connsiteX3" fmla="*/ 496140 w 609586"/>
                  <a:gd name="connsiteY3" fmla="*/ 310936 h 502648"/>
                  <a:gd name="connsiteX4" fmla="*/ 609586 w 609586"/>
                  <a:gd name="connsiteY4" fmla="*/ 437323 h 502648"/>
                  <a:gd name="connsiteX5" fmla="*/ 580534 w 609586"/>
                  <a:gd name="connsiteY5" fmla="*/ 464753 h 502648"/>
                  <a:gd name="connsiteX6" fmla="*/ 504951 w 609586"/>
                  <a:gd name="connsiteY6" fmla="*/ 464753 h 502648"/>
                  <a:gd name="connsiteX7" fmla="*/ 373787 w 609586"/>
                  <a:gd name="connsiteY7" fmla="*/ 301459 h 502648"/>
                  <a:gd name="connsiteX8" fmla="*/ 426510 w 609586"/>
                  <a:gd name="connsiteY8" fmla="*/ 179500 h 502648"/>
                  <a:gd name="connsiteX9" fmla="*/ 426510 w 609586"/>
                  <a:gd name="connsiteY9" fmla="*/ 143641 h 502648"/>
                  <a:gd name="connsiteX10" fmla="*/ 412126 w 609586"/>
                  <a:gd name="connsiteY10" fmla="*/ 82543 h 502648"/>
                  <a:gd name="connsiteX11" fmla="*/ 435416 w 609586"/>
                  <a:gd name="connsiteY11" fmla="*/ 80352 h 502648"/>
                  <a:gd name="connsiteX12" fmla="*/ 227788 w 609586"/>
                  <a:gd name="connsiteY12" fmla="*/ 0 h 502648"/>
                  <a:gd name="connsiteX13" fmla="*/ 379662 w 609586"/>
                  <a:gd name="connsiteY13" fmla="*/ 143662 h 502648"/>
                  <a:gd name="connsiteX14" fmla="*/ 379662 w 609586"/>
                  <a:gd name="connsiteY14" fmla="*/ 179565 h 502648"/>
                  <a:gd name="connsiteX15" fmla="*/ 307225 w 609586"/>
                  <a:gd name="connsiteY15" fmla="*/ 301465 h 502648"/>
                  <a:gd name="connsiteX16" fmla="*/ 455528 w 609586"/>
                  <a:gd name="connsiteY16" fmla="*/ 466745 h 502648"/>
                  <a:gd name="connsiteX17" fmla="*/ 417524 w 609586"/>
                  <a:gd name="connsiteY17" fmla="*/ 502648 h 502648"/>
                  <a:gd name="connsiteX18" fmla="*/ 38004 w 609586"/>
                  <a:gd name="connsiteY18" fmla="*/ 502648 h 502648"/>
                  <a:gd name="connsiteX19" fmla="*/ 0 w 609586"/>
                  <a:gd name="connsiteY19" fmla="*/ 466745 h 502648"/>
                  <a:gd name="connsiteX20" fmla="*/ 148350 w 609586"/>
                  <a:gd name="connsiteY20" fmla="*/ 301465 h 502648"/>
                  <a:gd name="connsiteX21" fmla="*/ 75913 w 609586"/>
                  <a:gd name="connsiteY21" fmla="*/ 179565 h 502648"/>
                  <a:gd name="connsiteX22" fmla="*/ 75913 w 609586"/>
                  <a:gd name="connsiteY22" fmla="*/ 143662 h 502648"/>
                  <a:gd name="connsiteX23" fmla="*/ 227788 w 609586"/>
                  <a:gd name="connsiteY23" fmla="*/ 0 h 502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09586" h="502648">
                    <a:moveTo>
                      <a:pt x="435416" y="80352"/>
                    </a:moveTo>
                    <a:cubicBezTo>
                      <a:pt x="499521" y="80352"/>
                      <a:pt x="551577" y="129545"/>
                      <a:pt x="551577" y="190215"/>
                    </a:cubicBezTo>
                    <a:lnTo>
                      <a:pt x="551577" y="217693"/>
                    </a:lnTo>
                    <a:cubicBezTo>
                      <a:pt x="551577" y="257219"/>
                      <a:pt x="529288" y="291601"/>
                      <a:pt x="496140" y="310936"/>
                    </a:cubicBezTo>
                    <a:cubicBezTo>
                      <a:pt x="553434" y="331175"/>
                      <a:pt x="609586" y="382416"/>
                      <a:pt x="609586" y="437323"/>
                    </a:cubicBezTo>
                    <a:cubicBezTo>
                      <a:pt x="609586" y="452467"/>
                      <a:pt x="596584" y="464753"/>
                      <a:pt x="580534" y="464753"/>
                    </a:cubicBezTo>
                    <a:lnTo>
                      <a:pt x="504951" y="464753"/>
                    </a:lnTo>
                    <a:cubicBezTo>
                      <a:pt x="503855" y="393607"/>
                      <a:pt x="444465" y="318793"/>
                      <a:pt x="373787" y="301459"/>
                    </a:cubicBezTo>
                    <a:cubicBezTo>
                      <a:pt x="411936" y="270457"/>
                      <a:pt x="426510" y="231217"/>
                      <a:pt x="426510" y="179500"/>
                    </a:cubicBezTo>
                    <a:lnTo>
                      <a:pt x="426510" y="143641"/>
                    </a:lnTo>
                    <a:cubicBezTo>
                      <a:pt x="426510" y="121783"/>
                      <a:pt x="421318" y="101068"/>
                      <a:pt x="412126" y="82543"/>
                    </a:cubicBezTo>
                    <a:cubicBezTo>
                      <a:pt x="419651" y="81114"/>
                      <a:pt x="427415" y="80352"/>
                      <a:pt x="435416" y="80352"/>
                    </a:cubicBezTo>
                    <a:close/>
                    <a:moveTo>
                      <a:pt x="227788" y="0"/>
                    </a:moveTo>
                    <a:cubicBezTo>
                      <a:pt x="311607" y="0"/>
                      <a:pt x="379662" y="64378"/>
                      <a:pt x="379662" y="143662"/>
                    </a:cubicBezTo>
                    <a:lnTo>
                      <a:pt x="379662" y="179565"/>
                    </a:lnTo>
                    <a:cubicBezTo>
                      <a:pt x="379662" y="231230"/>
                      <a:pt x="350516" y="276180"/>
                      <a:pt x="307225" y="301465"/>
                    </a:cubicBezTo>
                    <a:cubicBezTo>
                      <a:pt x="382186" y="327940"/>
                      <a:pt x="455528" y="394986"/>
                      <a:pt x="455528" y="466745"/>
                    </a:cubicBezTo>
                    <a:cubicBezTo>
                      <a:pt x="455528" y="486554"/>
                      <a:pt x="438574" y="502648"/>
                      <a:pt x="417524" y="502648"/>
                    </a:cubicBezTo>
                    <a:lnTo>
                      <a:pt x="38004" y="502648"/>
                    </a:lnTo>
                    <a:cubicBezTo>
                      <a:pt x="16954" y="502648"/>
                      <a:pt x="0" y="486554"/>
                      <a:pt x="0" y="466745"/>
                    </a:cubicBezTo>
                    <a:cubicBezTo>
                      <a:pt x="0" y="394986"/>
                      <a:pt x="73389" y="327940"/>
                      <a:pt x="148350" y="301465"/>
                    </a:cubicBezTo>
                    <a:cubicBezTo>
                      <a:pt x="105012" y="276180"/>
                      <a:pt x="75913" y="231230"/>
                      <a:pt x="75913" y="179565"/>
                    </a:cubicBezTo>
                    <a:lnTo>
                      <a:pt x="75913" y="143662"/>
                    </a:lnTo>
                    <a:cubicBezTo>
                      <a:pt x="75913" y="64378"/>
                      <a:pt x="143969" y="0"/>
                      <a:pt x="22778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chemeClr val="bg1"/>
                  </a:solidFill>
                  <a:latin typeface="思源黑体 CN Bold" panose="020B0800000000000000" pitchFamily="34" charset="-122"/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11367430" y="6229921"/>
              <a:ext cx="333375" cy="333375"/>
              <a:chOff x="11367430" y="6229921"/>
              <a:chExt cx="333375" cy="333375"/>
            </a:xfrm>
          </p:grpSpPr>
          <p:sp>
            <p:nvSpPr>
              <p:cNvPr id="17" name="TOP-PPT-6-7"/>
              <p:cNvSpPr/>
              <p:nvPr/>
            </p:nvSpPr>
            <p:spPr>
              <a:xfrm>
                <a:off x="11367430" y="6229921"/>
                <a:ext cx="333375" cy="333375"/>
              </a:xfrm>
              <a:prstGeom prst="ellipse">
                <a:avLst/>
              </a:prstGeom>
              <a:solidFill>
                <a:srgbClr val="FF968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endParaRPr>
              </a:p>
            </p:txBody>
          </p:sp>
          <p:sp>
            <p:nvSpPr>
              <p:cNvPr id="18" name="TOP-PPT-6-8"/>
              <p:cNvSpPr/>
              <p:nvPr/>
            </p:nvSpPr>
            <p:spPr>
              <a:xfrm>
                <a:off x="11454340" y="6295391"/>
                <a:ext cx="159553" cy="202434"/>
              </a:xfrm>
              <a:custGeom>
                <a:avLst/>
                <a:gdLst>
                  <a:gd name="T0" fmla="*/ 3166 w 6332"/>
                  <a:gd name="T1" fmla="*/ 0 h 8034"/>
                  <a:gd name="T2" fmla="*/ 0 w 6332"/>
                  <a:gd name="T3" fmla="*/ 3166 h 8034"/>
                  <a:gd name="T4" fmla="*/ 2481 w 6332"/>
                  <a:gd name="T5" fmla="*/ 7590 h 8034"/>
                  <a:gd name="T6" fmla="*/ 3853 w 6332"/>
                  <a:gd name="T7" fmla="*/ 7588 h 8034"/>
                  <a:gd name="T8" fmla="*/ 6332 w 6332"/>
                  <a:gd name="T9" fmla="*/ 3166 h 8034"/>
                  <a:gd name="T10" fmla="*/ 3166 w 6332"/>
                  <a:gd name="T11" fmla="*/ 0 h 8034"/>
                  <a:gd name="T12" fmla="*/ 3166 w 6332"/>
                  <a:gd name="T13" fmla="*/ 0 h 8034"/>
                  <a:gd name="T14" fmla="*/ 3166 w 6332"/>
                  <a:gd name="T15" fmla="*/ 0 h 8034"/>
                  <a:gd name="T16" fmla="*/ 3166 w 6332"/>
                  <a:gd name="T17" fmla="*/ 0 h 8034"/>
                  <a:gd name="T18" fmla="*/ 3166 w 6332"/>
                  <a:gd name="T19" fmla="*/ 4529 h 8034"/>
                  <a:gd name="T20" fmla="*/ 1702 w 6332"/>
                  <a:gd name="T21" fmla="*/ 3065 h 8034"/>
                  <a:gd name="T22" fmla="*/ 3166 w 6332"/>
                  <a:gd name="T23" fmla="*/ 1600 h 8034"/>
                  <a:gd name="T24" fmla="*/ 4630 w 6332"/>
                  <a:gd name="T25" fmla="*/ 3065 h 8034"/>
                  <a:gd name="T26" fmla="*/ 3166 w 6332"/>
                  <a:gd name="T27" fmla="*/ 4529 h 8034"/>
                  <a:gd name="T28" fmla="*/ 3166 w 6332"/>
                  <a:gd name="T29" fmla="*/ 4529 h 8034"/>
                  <a:gd name="T30" fmla="*/ 3166 w 6332"/>
                  <a:gd name="T31" fmla="*/ 4529 h 80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332" h="8034">
                    <a:moveTo>
                      <a:pt x="3166" y="0"/>
                    </a:moveTo>
                    <a:cubicBezTo>
                      <a:pt x="1418" y="0"/>
                      <a:pt x="0" y="1418"/>
                      <a:pt x="0" y="3166"/>
                    </a:cubicBezTo>
                    <a:cubicBezTo>
                      <a:pt x="0" y="4914"/>
                      <a:pt x="2481" y="7590"/>
                      <a:pt x="2481" y="7590"/>
                    </a:cubicBezTo>
                    <a:cubicBezTo>
                      <a:pt x="2859" y="8031"/>
                      <a:pt x="3478" y="8034"/>
                      <a:pt x="3853" y="7588"/>
                    </a:cubicBezTo>
                    <a:cubicBezTo>
                      <a:pt x="3853" y="7588"/>
                      <a:pt x="6332" y="4914"/>
                      <a:pt x="6332" y="3166"/>
                    </a:cubicBezTo>
                    <a:cubicBezTo>
                      <a:pt x="6332" y="1418"/>
                      <a:pt x="4914" y="0"/>
                      <a:pt x="3166" y="0"/>
                    </a:cubicBezTo>
                    <a:lnTo>
                      <a:pt x="3166" y="0"/>
                    </a:lnTo>
                    <a:lnTo>
                      <a:pt x="3166" y="0"/>
                    </a:lnTo>
                    <a:lnTo>
                      <a:pt x="3166" y="0"/>
                    </a:lnTo>
                    <a:close/>
                    <a:moveTo>
                      <a:pt x="3166" y="4529"/>
                    </a:moveTo>
                    <a:cubicBezTo>
                      <a:pt x="2357" y="4529"/>
                      <a:pt x="1702" y="3874"/>
                      <a:pt x="1702" y="3065"/>
                    </a:cubicBezTo>
                    <a:cubicBezTo>
                      <a:pt x="1702" y="2256"/>
                      <a:pt x="2357" y="1600"/>
                      <a:pt x="3166" y="1600"/>
                    </a:cubicBezTo>
                    <a:cubicBezTo>
                      <a:pt x="3975" y="1600"/>
                      <a:pt x="4630" y="2256"/>
                      <a:pt x="4630" y="3065"/>
                    </a:cubicBezTo>
                    <a:cubicBezTo>
                      <a:pt x="4630" y="3874"/>
                      <a:pt x="3975" y="4529"/>
                      <a:pt x="3166" y="4529"/>
                    </a:cubicBezTo>
                    <a:lnTo>
                      <a:pt x="3166" y="4529"/>
                    </a:lnTo>
                    <a:close/>
                    <a:moveTo>
                      <a:pt x="3166" y="4529"/>
                    </a:move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chemeClr val="bg1"/>
                  </a:solidFill>
                  <a:latin typeface="思源黑体 CN Bold" panose="020B0800000000000000" pitchFamily="34" charset="-122"/>
                </a:endParaRPr>
              </a:p>
            </p:txBody>
          </p:sp>
        </p:grpSp>
      </p:grpSp>
      <p:pic>
        <p:nvPicPr>
          <p:cNvPr id="30" name="图片 2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0122" y="-560400"/>
            <a:ext cx="7914814" cy="8236998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54275" y="302895"/>
            <a:ext cx="8060055" cy="625221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48822" y="6025685"/>
            <a:ext cx="12289643" cy="81905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00" y="4039001"/>
            <a:ext cx="4411579" cy="281899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736864">
            <a:off x="339053" y="77751"/>
            <a:ext cx="3573374" cy="357337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31387" y="-1026576"/>
            <a:ext cx="3065129" cy="3065129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3031957" y="1548083"/>
            <a:ext cx="6096000" cy="45231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学语文</a:t>
            </a:r>
            <a:r>
              <a:rPr lang="en-US" altLang="zh-CN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—</a:t>
            </a:r>
            <a:r>
              <a:rPr lang="zh-CN" altLang="en-US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能读好书</a:t>
            </a:r>
          </a:p>
          <a:p>
            <a:pPr algn="ctr">
              <a:lnSpc>
                <a:spcPct val="200000"/>
              </a:lnSpc>
            </a:pPr>
            <a:r>
              <a:rPr lang="zh-CN" altLang="en-US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学数学</a:t>
            </a:r>
            <a:r>
              <a:rPr lang="en-US" altLang="zh-CN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—</a:t>
            </a:r>
            <a:r>
              <a:rPr lang="zh-CN" altLang="en-US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头脑聪明</a:t>
            </a:r>
          </a:p>
          <a:p>
            <a:pPr algn="ctr">
              <a:lnSpc>
                <a:spcPct val="200000"/>
              </a:lnSpc>
            </a:pPr>
            <a:r>
              <a:rPr lang="zh-CN" altLang="en-US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学体育</a:t>
            </a:r>
            <a:r>
              <a:rPr lang="en-US" altLang="zh-CN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—</a:t>
            </a:r>
            <a:r>
              <a:rPr lang="zh-CN" altLang="en-US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身体健美</a:t>
            </a:r>
          </a:p>
          <a:p>
            <a:pPr algn="ctr">
              <a:lnSpc>
                <a:spcPct val="200000"/>
              </a:lnSpc>
            </a:pPr>
            <a:r>
              <a:rPr lang="zh-CN" altLang="en-US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学美术</a:t>
            </a:r>
            <a:r>
              <a:rPr lang="en-US" altLang="zh-CN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—</a:t>
            </a:r>
            <a:r>
              <a:rPr lang="zh-CN" altLang="en-US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描绘风景</a:t>
            </a:r>
          </a:p>
          <a:p>
            <a:pPr algn="ctr">
              <a:lnSpc>
                <a:spcPct val="200000"/>
              </a:lnSpc>
            </a:pPr>
            <a:r>
              <a:rPr lang="zh-CN" altLang="en-US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学音乐</a:t>
            </a:r>
            <a:r>
              <a:rPr lang="en-US" altLang="zh-CN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—</a:t>
            </a:r>
            <a:r>
              <a:rPr lang="zh-CN" altLang="en-US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能歌善舞</a:t>
            </a:r>
          </a:p>
          <a:p>
            <a:pPr algn="ctr">
              <a:lnSpc>
                <a:spcPct val="200000"/>
              </a:lnSpc>
            </a:pPr>
            <a:endParaRPr lang="zh-CN" altLang="en-US" sz="2400" b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02586" y="-355812"/>
            <a:ext cx="2038235" cy="2038235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1844843" y="-17820"/>
            <a:ext cx="7990744" cy="5581148"/>
            <a:chOff x="1844843" y="-17820"/>
            <a:chExt cx="7990744" cy="5581148"/>
          </a:xfrm>
        </p:grpSpPr>
        <p:grpSp>
          <p:nvGrpSpPr>
            <p:cNvPr id="2" name="组合 1"/>
            <p:cNvGrpSpPr/>
            <p:nvPr/>
          </p:nvGrpSpPr>
          <p:grpSpPr>
            <a:xfrm>
              <a:off x="1844843" y="-17820"/>
              <a:ext cx="7990744" cy="5581148"/>
              <a:chOff x="1844843" y="-17820"/>
              <a:chExt cx="7990744" cy="5581148"/>
            </a:xfrm>
          </p:grpSpPr>
          <p:pic>
            <p:nvPicPr>
              <p:cNvPr id="3" name="图片 2"/>
              <p:cNvPicPr>
                <a:picLocks noChangeAspect="1"/>
              </p:cNvPicPr>
              <p:nvPr/>
            </p:nvPicPr>
            <p:blipFill>
              <a:blip r:embed="rId4" cstate="email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44843" y="-17820"/>
                <a:ext cx="7990744" cy="5581148"/>
              </a:xfrm>
              <a:prstGeom prst="rect">
                <a:avLst/>
              </a:prstGeom>
            </p:spPr>
          </p:pic>
          <p:sp>
            <p:nvSpPr>
              <p:cNvPr id="4" name="矩形 3"/>
              <p:cNvSpPr/>
              <p:nvPr/>
            </p:nvSpPr>
            <p:spPr>
              <a:xfrm>
                <a:off x="5840215" y="2596290"/>
                <a:ext cx="2529657" cy="24617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200000"/>
                  </a:lnSpc>
                </a:pPr>
                <a:r>
                  <a:rPr lang="zh-CN" alt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眼睛注意看，</a:t>
                </a:r>
              </a:p>
              <a:p>
                <a:pPr algn="ctr">
                  <a:lnSpc>
                    <a:spcPct val="200000"/>
                  </a:lnSpc>
                </a:pPr>
                <a:r>
                  <a:rPr lang="zh-CN" alt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耳朵仔细听，</a:t>
                </a:r>
              </a:p>
              <a:p>
                <a:pPr algn="ctr">
                  <a:lnSpc>
                    <a:spcPct val="200000"/>
                  </a:lnSpc>
                </a:pPr>
                <a:r>
                  <a:rPr lang="zh-CN" alt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脑子跟着动，</a:t>
                </a:r>
              </a:p>
              <a:p>
                <a:pPr algn="ctr">
                  <a:lnSpc>
                    <a:spcPct val="200000"/>
                  </a:lnSpc>
                </a:pPr>
                <a:r>
                  <a:rPr lang="zh-CN" alt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精神要集中。</a:t>
                </a:r>
              </a:p>
            </p:txBody>
          </p:sp>
        </p:grpSp>
        <p:sp>
          <p:nvSpPr>
            <p:cNvPr id="5" name="矩形 4"/>
            <p:cNvSpPr/>
            <p:nvPr/>
          </p:nvSpPr>
          <p:spPr>
            <a:xfrm>
              <a:off x="3064044" y="2792552"/>
              <a:ext cx="353425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4000">
                  <a:solidFill>
                    <a:srgbClr val="8CB63E"/>
                  </a:solidFill>
                  <a:latin typeface="微软雅黑" panose="020B0503020204020204" charset="-122"/>
                  <a:ea typeface="微软雅黑" panose="020B0503020204020204" charset="-122"/>
                </a:rPr>
                <a:t>上课要做到：</a:t>
              </a: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5046" y="4848324"/>
            <a:ext cx="2120699" cy="212069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32085" y="6087074"/>
            <a:ext cx="12289643" cy="81905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44662">
            <a:off x="10146385" y="4908122"/>
            <a:ext cx="1762040" cy="17620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050539" y="152394"/>
            <a:ext cx="3020086" cy="243840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18947" y="-1249508"/>
            <a:ext cx="3065129" cy="306512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1965" y="4864366"/>
            <a:ext cx="2120699" cy="2120699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0996" y="6103116"/>
            <a:ext cx="12289643" cy="81905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44662">
            <a:off x="10209466" y="4924164"/>
            <a:ext cx="1762040" cy="176204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82028" y="-1233466"/>
            <a:ext cx="3065129" cy="3065129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122568" y="4639424"/>
            <a:ext cx="1803178" cy="217410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48822" y="3609474"/>
            <a:ext cx="2694288" cy="324852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48822" y="6087074"/>
            <a:ext cx="12289643" cy="81905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100477" y="97096"/>
            <a:ext cx="3020086" cy="2438406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2952537" y="2386574"/>
            <a:ext cx="6286923" cy="2461700"/>
            <a:chOff x="2813554" y="2026730"/>
            <a:chExt cx="6286923" cy="2461700"/>
          </a:xfrm>
        </p:grpSpPr>
        <p:sp>
          <p:nvSpPr>
            <p:cNvPr id="2" name="矩形 1"/>
            <p:cNvSpPr/>
            <p:nvPr/>
          </p:nvSpPr>
          <p:spPr>
            <a:xfrm>
              <a:off x="4672856" y="2026730"/>
              <a:ext cx="4427621" cy="24617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眼睛眼睛很重要，学好本领少不了。</a:t>
              </a:r>
            </a:p>
            <a:p>
              <a:pPr>
                <a:lnSpc>
                  <a:spcPct val="200000"/>
                </a:lnSpc>
              </a:pPr>
              <a:r>
                <a: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老师讲课看老师，同学发言看同学。</a:t>
              </a:r>
            </a:p>
            <a:p>
              <a:pPr>
                <a:lnSpc>
                  <a:spcPct val="200000"/>
                </a:lnSpc>
              </a:pPr>
              <a:r>
                <a:rPr lang="zh-CN" alt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看</a:t>
              </a:r>
              <a:r>
                <a: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图看书要仔细，边看边想动脑筋。</a:t>
              </a:r>
            </a:p>
            <a:p>
              <a:pPr>
                <a:lnSpc>
                  <a:spcPct val="200000"/>
                </a:lnSpc>
              </a:pPr>
              <a:r>
                <a:rPr lang="zh-CN" alt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认</a:t>
              </a:r>
              <a:r>
                <a: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认真真学本领，学会用眼顶要紧。 </a:t>
              </a:r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13554" y="2026730"/>
              <a:ext cx="1402083" cy="2438405"/>
            </a:xfrm>
            <a:prstGeom prst="rect">
              <a:avLst/>
            </a:prstGeom>
          </p:spPr>
        </p:pic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45520"/>
            <a:ext cx="2790502" cy="1588168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4028766" y="1039604"/>
            <a:ext cx="413446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dirty="0">
                <a:solidFill>
                  <a:srgbClr val="8CB63E"/>
                </a:solidFill>
                <a:latin typeface="微软雅黑" panose="020B0503020204020204" charset="-122"/>
                <a:ea typeface="微软雅黑" panose="020B0503020204020204" charset="-122"/>
              </a:rPr>
              <a:t>我会用眼睛学习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057512" y="4267200"/>
            <a:ext cx="5134488" cy="264471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32085" y="6087074"/>
            <a:ext cx="12289643" cy="81905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9053" y="3687773"/>
            <a:ext cx="3085343" cy="2978729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5886036" y="2907744"/>
            <a:ext cx="4427621" cy="1230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老师讲课用心听，同学回答仔细听。</a:t>
            </a:r>
          </a:p>
          <a:p>
            <a:pPr algn="ctr">
              <a:lnSpc>
                <a:spcPct val="200000"/>
              </a:lnSpc>
            </a:pPr>
            <a:r>
              <a: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边听边想动脑筋，认认真真学本领。</a:t>
            </a:r>
          </a:p>
        </p:txBody>
      </p:sp>
      <p:sp>
        <p:nvSpPr>
          <p:cNvPr id="5" name="矩形 4"/>
          <p:cNvSpPr/>
          <p:nvPr/>
        </p:nvSpPr>
        <p:spPr>
          <a:xfrm>
            <a:off x="5886036" y="1769320"/>
            <a:ext cx="413446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400" dirty="0">
                <a:solidFill>
                  <a:srgbClr val="8CB63E"/>
                </a:solidFill>
                <a:latin typeface="微软雅黑" panose="020B0503020204020204" charset="-122"/>
                <a:ea typeface="微软雅黑" panose="020B0503020204020204" charset="-122"/>
              </a:rPr>
              <a:t>我会用耳朵学习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0270" y="1520495"/>
            <a:ext cx="3862409" cy="277449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02586" y="-355812"/>
            <a:ext cx="2038235" cy="203823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18947" y="-1249508"/>
            <a:ext cx="3065129" cy="3065129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924" y="-735894"/>
            <a:ext cx="2038235" cy="203823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053" y="-655683"/>
            <a:ext cx="2038235" cy="203823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5046" y="4848324"/>
            <a:ext cx="2120699" cy="2120699"/>
          </a:xfrm>
          <a:prstGeom prst="rect">
            <a:avLst/>
          </a:prstGeom>
        </p:spPr>
      </p:pic>
      <p:pic>
        <p:nvPicPr>
          <p:cNvPr id="2" name="Picture 2" descr="2007131205049580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462207" y="949325"/>
            <a:ext cx="2936875" cy="216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2007131205050621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462207" y="3429000"/>
            <a:ext cx="2937900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057512" y="4267200"/>
            <a:ext cx="5134488" cy="264471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32085" y="6087074"/>
            <a:ext cx="12289643" cy="81905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050539" y="152394"/>
            <a:ext cx="3020086" cy="2438406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4957010" y="1281897"/>
            <a:ext cx="6096000" cy="14998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50000"/>
              </a:lnSpc>
            </a:pP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写字、读书姿势要端正，</a:t>
            </a:r>
          </a:p>
          <a:p>
            <a:pPr>
              <a:lnSpc>
                <a:spcPct val="250000"/>
              </a:lnSpc>
            </a:pP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眼离书本一尺远。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1473" y="2668055"/>
            <a:ext cx="4457700" cy="47625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4957010" y="3150098"/>
            <a:ext cx="6096000" cy="22693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50000"/>
              </a:lnSpc>
            </a:pP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手离笔尖一寸，</a:t>
            </a:r>
          </a:p>
          <a:p>
            <a:pPr>
              <a:lnSpc>
                <a:spcPct val="250000"/>
              </a:lnSpc>
            </a:pP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胸离桌子一拳，</a:t>
            </a:r>
          </a:p>
          <a:p>
            <a:pPr>
              <a:lnSpc>
                <a:spcPct val="250000"/>
              </a:lnSpc>
            </a:pP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两脚放平，脚踏实地。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49052" y="189552"/>
            <a:ext cx="5293895" cy="6551922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4920916" y="2020275"/>
            <a:ext cx="2350168" cy="3692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小眼睛，看老师</a:t>
            </a:r>
          </a:p>
          <a:p>
            <a:pPr>
              <a:lnSpc>
                <a:spcPct val="200000"/>
              </a:lnSpc>
            </a:pPr>
            <a:r>
              <a: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小耳朵，仔细听</a:t>
            </a:r>
          </a:p>
          <a:p>
            <a:pPr>
              <a:lnSpc>
                <a:spcPct val="200000"/>
              </a:lnSpc>
            </a:pPr>
            <a:r>
              <a: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小嘴巴，不说话</a:t>
            </a:r>
          </a:p>
          <a:p>
            <a:pPr>
              <a:lnSpc>
                <a:spcPct val="200000"/>
              </a:lnSpc>
            </a:pPr>
            <a:r>
              <a: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小小手，放桌上</a:t>
            </a:r>
          </a:p>
          <a:p>
            <a:pPr>
              <a:lnSpc>
                <a:spcPct val="200000"/>
              </a:lnSpc>
            </a:pPr>
            <a:r>
              <a: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你安静，我安静</a:t>
            </a:r>
          </a:p>
          <a:p>
            <a:pPr>
              <a:lnSpc>
                <a:spcPct val="200000"/>
              </a:lnSpc>
            </a:pPr>
            <a:r>
              <a: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棒棒棒，我真棒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652" y="4807295"/>
            <a:ext cx="4074695" cy="209883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44662">
            <a:off x="8697750" y="-87626"/>
            <a:ext cx="3573374" cy="357337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44662">
            <a:off x="10513217" y="2029579"/>
            <a:ext cx="1762040" cy="17620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48822" y="6087074"/>
            <a:ext cx="12289643" cy="81905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1494" y="-714607"/>
            <a:ext cx="3085343" cy="2978729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054388" y="891833"/>
            <a:ext cx="326243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6000">
                <a:solidFill>
                  <a:srgbClr val="8CB63E"/>
                </a:solidFill>
                <a:latin typeface="微软雅黑" panose="020B0503020204020204" charset="-122"/>
                <a:ea typeface="微软雅黑" panose="020B0503020204020204" charset="-122"/>
              </a:rPr>
              <a:t>专心听讲</a:t>
            </a:r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08547" y="0"/>
            <a:ext cx="11405937" cy="7023645"/>
            <a:chOff x="208547" y="0"/>
            <a:chExt cx="11405937" cy="7023645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08547" y="0"/>
              <a:ext cx="11405937" cy="702364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3629527" y="2461141"/>
              <a:ext cx="4965029" cy="18461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zh-CN" altLang="en-US"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小学生，爱学习，课堂纪律莫忘记，</a:t>
              </a:r>
              <a:endPara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algn="ctr">
                <a:lnSpc>
                  <a:spcPct val="200000"/>
                </a:lnSpc>
              </a:pPr>
              <a:r>
                <a:rPr lang="zh-CN" altLang="en-US"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上课发言先举手，回答问题要起立。</a:t>
              </a:r>
            </a:p>
            <a:p>
              <a:pPr algn="ctr">
                <a:lnSpc>
                  <a:spcPct val="200000"/>
                </a:lnSpc>
              </a:pPr>
              <a:r>
                <a:rPr lang="zh-CN" altLang="en-US"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说话声音要响亮</a:t>
              </a:r>
            </a:p>
          </p:txBody>
        </p:sp>
        <p:sp>
          <p:nvSpPr>
            <p:cNvPr id="5" name="矩形 4"/>
            <p:cNvSpPr/>
            <p:nvPr/>
          </p:nvSpPr>
          <p:spPr>
            <a:xfrm>
              <a:off x="4488845" y="1413394"/>
              <a:ext cx="3262432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6000">
                  <a:solidFill>
                    <a:srgbClr val="8CB63E"/>
                  </a:solidFill>
                  <a:latin typeface="微软雅黑" panose="020B0503020204020204" charset="-122"/>
                  <a:ea typeface="微软雅黑" panose="020B0503020204020204" charset="-122"/>
                </a:rPr>
                <a:t>举手发言</a:t>
              </a: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5256" y="4902946"/>
            <a:ext cx="2120699" cy="212069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02586" y="-355812"/>
            <a:ext cx="2038235" cy="203823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18947" y="-1249508"/>
            <a:ext cx="3065129" cy="306512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44662">
            <a:off x="10527352" y="626243"/>
            <a:ext cx="1762040" cy="176204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352351" y="1560811"/>
            <a:ext cx="1200329" cy="2048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CN" altLang="en-US" sz="6600">
                <a:solidFill>
                  <a:srgbClr val="8CB6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下课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44662">
            <a:off x="9271928" y="58268"/>
            <a:ext cx="2996307" cy="299630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117305" y="4787362"/>
            <a:ext cx="4074695" cy="2098831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1383441" y="314047"/>
            <a:ext cx="6029217" cy="6119881"/>
            <a:chOff x="1383441" y="314047"/>
            <a:chExt cx="6029217" cy="6119881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83441" y="314047"/>
              <a:ext cx="6029217" cy="6119881"/>
            </a:xfrm>
            <a:prstGeom prst="rect">
              <a:avLst/>
            </a:prstGeom>
          </p:spPr>
        </p:pic>
        <p:sp>
          <p:nvSpPr>
            <p:cNvPr id="7" name="矩形 6"/>
            <p:cNvSpPr/>
            <p:nvPr/>
          </p:nvSpPr>
          <p:spPr>
            <a:xfrm>
              <a:off x="2010933" y="868608"/>
              <a:ext cx="5256582" cy="9612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放好下一节课的学习用品，做好下一节课的准备工作，再走出教室。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2010933" y="3279939"/>
              <a:ext cx="5256582" cy="4996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走出教室不要拥挤，同学之间要互让。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2156076" y="5245288"/>
              <a:ext cx="5256582" cy="10147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下课了，别着急，书本摆好，再出去。不追不跑不打闹。互相友爱，不骂人，不打架</a:t>
              </a:r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46533" y="3465513"/>
            <a:ext cx="2694288" cy="324852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9758" y="-40"/>
            <a:ext cx="7990744" cy="5581148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3416968" y="2545956"/>
            <a:ext cx="6096000" cy="2676525"/>
            <a:chOff x="3416968" y="2545956"/>
            <a:chExt cx="6096000" cy="2676525"/>
          </a:xfrm>
        </p:grpSpPr>
        <p:sp>
          <p:nvSpPr>
            <p:cNvPr id="2" name="矩形 1"/>
            <p:cNvSpPr/>
            <p:nvPr/>
          </p:nvSpPr>
          <p:spPr>
            <a:xfrm>
              <a:off x="3416968" y="2545956"/>
              <a:ext cx="6096000" cy="267652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zh-CN" altLang="en-US" sz="28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排好队伍</a:t>
              </a:r>
            </a:p>
            <a:p>
              <a:pPr algn="ctr">
                <a:lnSpc>
                  <a:spcPct val="200000"/>
                </a:lnSpc>
              </a:pPr>
              <a:r>
                <a:rPr lang="en-US" altLang="zh-CN" sz="28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  </a:t>
              </a:r>
              <a:r>
                <a:rPr lang="zh-CN" altLang="en-US" sz="28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注意安全，</a:t>
              </a:r>
            </a:p>
            <a:p>
              <a:pPr algn="ctr">
                <a:lnSpc>
                  <a:spcPct val="200000"/>
                </a:lnSpc>
              </a:pPr>
              <a:r>
                <a:rPr lang="zh-CN" altLang="en-US" sz="28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按时回家</a:t>
              </a:r>
            </a:p>
          </p:txBody>
        </p:sp>
        <p:sp>
          <p:nvSpPr>
            <p:cNvPr id="5" name="矩形 4"/>
            <p:cNvSpPr/>
            <p:nvPr/>
          </p:nvSpPr>
          <p:spPr>
            <a:xfrm>
              <a:off x="3944923" y="2622644"/>
              <a:ext cx="1317776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7200" b="1">
                  <a:solidFill>
                    <a:srgbClr val="8CB63E"/>
                  </a:solidFill>
                  <a:latin typeface="微软雅黑" panose="020B0503020204020204" charset="-122"/>
                  <a:ea typeface="微软雅黑" panose="020B0503020204020204" charset="-122"/>
                </a:rPr>
                <a:t>放学</a:t>
              </a: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48822" y="6087074"/>
            <a:ext cx="12289643" cy="81905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9086" y="0"/>
            <a:ext cx="2038235" cy="203823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18947" y="-1249508"/>
            <a:ext cx="3065129" cy="3065129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-640558"/>
            <a:ext cx="3384885" cy="263689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12295" y="6087074"/>
            <a:ext cx="12289643" cy="819052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14652" y="372074"/>
            <a:ext cx="12192000" cy="5715000"/>
            <a:chOff x="14652" y="372074"/>
            <a:chExt cx="12192000" cy="5715000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52" y="372074"/>
              <a:ext cx="12192000" cy="5715000"/>
            </a:xfrm>
            <a:prstGeom prst="rect">
              <a:avLst/>
            </a:prstGeom>
          </p:spPr>
        </p:pic>
        <p:sp>
          <p:nvSpPr>
            <p:cNvPr id="7" name="矩形 6"/>
            <p:cNvSpPr/>
            <p:nvPr/>
          </p:nvSpPr>
          <p:spPr>
            <a:xfrm>
              <a:off x="3048000" y="2656656"/>
              <a:ext cx="6096000" cy="175323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72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charset="-122"/>
                  <a:ea typeface="微软雅黑" panose="020B0503020204020204" charset="-122"/>
                </a:rPr>
                <a:t>如何相处 </a:t>
              </a:r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2587" y="0"/>
            <a:ext cx="6349206" cy="634920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2713" y="1349669"/>
            <a:ext cx="4746026" cy="379516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657378" y="4842425"/>
            <a:ext cx="7214415" cy="906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小学一年级新生入学培训课程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151422" y="416459"/>
            <a:ext cx="13489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FFFFFF"/>
                </a:solidFill>
              </a:rPr>
              <a:t>https://www.ypppt.com/</a:t>
            </a:r>
            <a:endParaRPr lang="zh-CN" altLang="en-US" sz="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44662">
            <a:off x="9271928" y="58268"/>
            <a:ext cx="2996307" cy="299630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117305" y="4787362"/>
            <a:ext cx="4074695" cy="2098831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3337778" y="579416"/>
            <a:ext cx="5614737" cy="5699168"/>
            <a:chOff x="1764631" y="986499"/>
            <a:chExt cx="5614737" cy="5699168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64631" y="986499"/>
              <a:ext cx="5614737" cy="5699168"/>
            </a:xfrm>
            <a:prstGeom prst="rect">
              <a:avLst/>
            </a:prstGeom>
          </p:spPr>
        </p:pic>
        <p:sp>
          <p:nvSpPr>
            <p:cNvPr id="7" name="矩形 6"/>
            <p:cNvSpPr/>
            <p:nvPr/>
          </p:nvSpPr>
          <p:spPr>
            <a:xfrm>
              <a:off x="2272244" y="1717695"/>
              <a:ext cx="4599509" cy="4996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早晨小朋友在校门口遇见同学：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2392234" y="3721358"/>
              <a:ext cx="4599509" cy="5530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上午小朋友在办公室遇见老师：报告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2392234" y="5803221"/>
              <a:ext cx="4599509" cy="5530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离开学校时小朋友看见老师</a:t>
              </a:r>
            </a:p>
          </p:txBody>
        </p:sp>
      </p:grpSp>
      <p:sp>
        <p:nvSpPr>
          <p:cNvPr id="10" name="矩形 9"/>
          <p:cNvSpPr/>
          <p:nvPr/>
        </p:nvSpPr>
        <p:spPr>
          <a:xfrm>
            <a:off x="795064" y="674578"/>
            <a:ext cx="234890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6600" dirty="0">
                <a:solidFill>
                  <a:srgbClr val="8CB6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主动礼貌问好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240468" y="1293923"/>
            <a:ext cx="3722093" cy="4689385"/>
            <a:chOff x="721570" y="1374133"/>
            <a:chExt cx="3722093" cy="4689385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1570" y="1374133"/>
              <a:ext cx="3722093" cy="4689385"/>
            </a:xfrm>
            <a:prstGeom prst="rect">
              <a:avLst/>
            </a:prstGeom>
          </p:spPr>
        </p:pic>
        <p:sp>
          <p:nvSpPr>
            <p:cNvPr id="5" name="矩形 4"/>
            <p:cNvSpPr/>
            <p:nvPr/>
          </p:nvSpPr>
          <p:spPr>
            <a:xfrm>
              <a:off x="1106742" y="1762633"/>
              <a:ext cx="2951747" cy="14229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教室里轻轻走，走廊上慢慢走，转弯口减速走，上下楼梯靠右走。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234952" y="1293923"/>
            <a:ext cx="3722093" cy="4689385"/>
            <a:chOff x="721570" y="1374133"/>
            <a:chExt cx="3722093" cy="4689385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1570" y="1374133"/>
              <a:ext cx="3722093" cy="4689385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>
            <a:xfrm>
              <a:off x="1082679" y="1762633"/>
              <a:ext cx="2999874" cy="14229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不在楼内乱窜、打闹和停留，不吐痰、丢废弃物，不到其它教室串门、玩耍。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8229437" y="1293923"/>
            <a:ext cx="3722093" cy="4689385"/>
            <a:chOff x="721570" y="1374133"/>
            <a:chExt cx="3722093" cy="4689385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1570" y="1374133"/>
              <a:ext cx="3722093" cy="4689385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>
            <a:xfrm>
              <a:off x="1106742" y="1993465"/>
              <a:ext cx="2951747" cy="9612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不爬在窗口张望、喊叫。安全第一要记牢！</a:t>
              </a:r>
            </a:p>
          </p:txBody>
        </p:sp>
      </p:grpSp>
      <p:pic>
        <p:nvPicPr>
          <p:cNvPr id="13" name="图片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48822" y="6087074"/>
            <a:ext cx="12289643" cy="81905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02586" y="-355812"/>
            <a:ext cx="2038235" cy="203823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18947" y="-1249508"/>
            <a:ext cx="3065129" cy="3065129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924" y="-735894"/>
            <a:ext cx="2038235" cy="203823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491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727924" y="3609474"/>
            <a:ext cx="2694288" cy="324852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66190" y="2637155"/>
            <a:ext cx="3681730" cy="167068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891858"/>
            <a:ext cx="12192000" cy="96614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362857" y="-256714"/>
            <a:ext cx="12192000" cy="1310226"/>
          </a:xfrm>
          <a:prstGeom prst="rect">
            <a:avLst/>
          </a:prstGeom>
        </p:spPr>
      </p:pic>
      <p:sp>
        <p:nvSpPr>
          <p:cNvPr id="4" name="TOP-PPT-2-1"/>
          <p:cNvSpPr txBox="1"/>
          <p:nvPr/>
        </p:nvSpPr>
        <p:spPr>
          <a:xfrm>
            <a:off x="2390775" y="1189990"/>
            <a:ext cx="176911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/>
            <a:r>
              <a:rPr lang="zh-CN" altLang="en-US" sz="3600" b="1">
                <a:solidFill>
                  <a:srgbClr val="FF0000"/>
                </a:solidFill>
                <a:latin typeface="+mn-ea"/>
              </a:rPr>
              <a:t>点名</a:t>
            </a: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10448" y="1575094"/>
            <a:ext cx="4746026" cy="3795167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727924" y="3609474"/>
            <a:ext cx="2694288" cy="324852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66190" y="2637155"/>
            <a:ext cx="3681730" cy="167068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891858"/>
            <a:ext cx="12192000" cy="96614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362857" y="-256714"/>
            <a:ext cx="12192000" cy="1310226"/>
          </a:xfrm>
          <a:prstGeom prst="rect">
            <a:avLst/>
          </a:prstGeom>
        </p:spPr>
      </p:pic>
      <p:sp>
        <p:nvSpPr>
          <p:cNvPr id="4" name="TOP-PPT-2-1"/>
          <p:cNvSpPr txBox="1"/>
          <p:nvPr/>
        </p:nvSpPr>
        <p:spPr>
          <a:xfrm>
            <a:off x="1847215" y="1235075"/>
            <a:ext cx="343154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/>
            <a:r>
              <a:rPr lang="zh-CN" altLang="en-US" sz="3600" b="1">
                <a:solidFill>
                  <a:srgbClr val="FF0000"/>
                </a:solidFill>
                <a:latin typeface="+mn-ea"/>
              </a:rPr>
              <a:t>认识校园</a:t>
            </a:r>
            <a:r>
              <a:rPr lang="en-US" altLang="zh-CN" sz="3600" b="1">
                <a:solidFill>
                  <a:srgbClr val="FF0000"/>
                </a:solidFill>
                <a:latin typeface="+mn-ea"/>
              </a:rPr>
              <a:t>&amp;</a:t>
            </a:r>
            <a:r>
              <a:rPr lang="zh-CN" altLang="en-US" sz="3600" b="1">
                <a:solidFill>
                  <a:srgbClr val="FF0000"/>
                </a:solidFill>
                <a:latin typeface="+mn-ea"/>
              </a:rPr>
              <a:t>厕所</a:t>
            </a: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10448" y="1575094"/>
            <a:ext cx="4746026" cy="3795167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17046">
            <a:off x="-275640" y="92782"/>
            <a:ext cx="1958971" cy="1958971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606550" y="949325"/>
            <a:ext cx="8978265" cy="443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8CB63E"/>
                </a:solidFill>
                <a:latin typeface="微软雅黑" panose="020B0503020204020204" charset="-122"/>
                <a:ea typeface="微软雅黑" panose="020B0503020204020204" charset="-122"/>
              </a:rPr>
              <a:t>老师的话：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/>
            </a:r>
            <a:b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</a:b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zh-CN" altLang="en-US" sz="3600" b="1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等线"/>
                <a:ea typeface="等线" panose="02010600030101010101" charset="-122"/>
              </a:rPr>
              <a:t>从今天开始，每一个小朋友就正式成为一名小学生了，老师向你们表示热烈的祝贺！从今天开始，我们来走进校园，结交新朋友，学习新知识，大家要做一个懂文明，讲礼貌的好孩子，让你们的爸爸妈妈感到惊喜。</a:t>
            </a:r>
            <a:r>
              <a:rPr lang="zh-CN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/>
            </a:r>
            <a:br>
              <a:rPr lang="zh-CN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</a:br>
            <a:r>
              <a:rPr lang="zh-CN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-PPT-1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BY YUSHEN</a:t>
            </a:r>
            <a:endParaRPr lang="zh-CN" altLang="en-US">
              <a:noFill/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3" name="TOP-PPT-2"/>
          <p:cNvGrpSpPr/>
          <p:nvPr/>
        </p:nvGrpSpPr>
        <p:grpSpPr>
          <a:xfrm>
            <a:off x="282132" y="65360"/>
            <a:ext cx="4499509" cy="780022"/>
            <a:chOff x="7224773" y="1342617"/>
            <a:chExt cx="4499509" cy="780022"/>
          </a:xfrm>
        </p:grpSpPr>
        <p:sp>
          <p:nvSpPr>
            <p:cNvPr id="5" name="TOP-PPT-2-1"/>
            <p:cNvSpPr txBox="1"/>
            <p:nvPr/>
          </p:nvSpPr>
          <p:spPr>
            <a:xfrm>
              <a:off x="8008208" y="1538851"/>
              <a:ext cx="3716074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457200"/>
              <a:r>
                <a:rPr lang="zh-CN" altLang="en-US" sz="3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上课礼仪</a:t>
              </a:r>
            </a:p>
          </p:txBody>
        </p:sp>
        <p:sp>
          <p:nvSpPr>
            <p:cNvPr id="7" name="TOP-PPT-2-3"/>
            <p:cNvSpPr/>
            <p:nvPr/>
          </p:nvSpPr>
          <p:spPr bwMode="auto">
            <a:xfrm>
              <a:off x="7224773" y="1342617"/>
              <a:ext cx="783690" cy="78002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defTabSz="457200">
                <a:lnSpc>
                  <a:spcPct val="120000"/>
                </a:lnSpc>
              </a:pPr>
              <a:r>
                <a:rPr lang="en-US" altLang="zh-CN" sz="4000">
                  <a:solidFill>
                    <a:srgbClr val="FF9682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01.</a:t>
              </a:r>
            </a:p>
          </p:txBody>
        </p:sp>
      </p:grpSp>
      <p:sp>
        <p:nvSpPr>
          <p:cNvPr id="31" name="TOP-PPT-5-6"/>
          <p:cNvSpPr txBox="1"/>
          <p:nvPr/>
        </p:nvSpPr>
        <p:spPr>
          <a:xfrm flipH="1">
            <a:off x="1080135" y="1332230"/>
            <a:ext cx="10138410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>
              <a:lnSpc>
                <a:spcPct val="150000"/>
              </a:lnSpc>
            </a:pP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老师走进教室，站在讲台上将学生看一遍，喊“</a:t>
            </a:r>
            <a:r>
              <a:rPr lang="zh-CN" altLang="en-US" sz="2800" dirty="0">
                <a:solidFill>
                  <a:srgbClr val="FF0000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上课</a:t>
            </a: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”，班长喊“</a:t>
            </a:r>
            <a:r>
              <a:rPr lang="zh-CN" altLang="en-US" sz="2800" dirty="0">
                <a:solidFill>
                  <a:srgbClr val="FF0000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起立</a:t>
            </a: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”，接着全班鞠躬喊“</a:t>
            </a:r>
            <a:r>
              <a:rPr lang="zh-CN" altLang="en-US" sz="2800" dirty="0">
                <a:solidFill>
                  <a:srgbClr val="FF0000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老师好</a:t>
            </a: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”；老师回礼鞠躬说“</a:t>
            </a:r>
            <a:r>
              <a:rPr lang="zh-CN" altLang="en-US" sz="2800" dirty="0">
                <a:solidFill>
                  <a:srgbClr val="FF0000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同学们好，请坐</a:t>
            </a: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”。坐下以后，全班同学应该身子坐正，背挺直，两手交叉平放在桌面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057512" y="4267200"/>
            <a:ext cx="5134488" cy="2644719"/>
          </a:xfrm>
          <a:prstGeom prst="rect">
            <a:avLst/>
          </a:pr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32085" y="6087074"/>
            <a:ext cx="12289643" cy="819052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9053" y="3687773"/>
            <a:ext cx="3085343" cy="2978729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-PPT-1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BY YUSHEN</a:t>
            </a:r>
            <a:endParaRPr lang="zh-CN" altLang="en-US">
              <a:noFill/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3" name="TOP-PPT-2"/>
          <p:cNvGrpSpPr/>
          <p:nvPr/>
        </p:nvGrpSpPr>
        <p:grpSpPr>
          <a:xfrm>
            <a:off x="282132" y="65360"/>
            <a:ext cx="4514114" cy="780022"/>
            <a:chOff x="7224773" y="1342617"/>
            <a:chExt cx="4514114" cy="780022"/>
          </a:xfrm>
        </p:grpSpPr>
        <p:sp>
          <p:nvSpPr>
            <p:cNvPr id="5" name="TOP-PPT-2-1"/>
            <p:cNvSpPr txBox="1"/>
            <p:nvPr/>
          </p:nvSpPr>
          <p:spPr>
            <a:xfrm>
              <a:off x="8022813" y="1502656"/>
              <a:ext cx="3716074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457200"/>
              <a:r>
                <a:rPr lang="zh-CN" altLang="en-US" sz="3200" dirty="0"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+mn-ea"/>
                </a:rPr>
                <a:t>下课礼仪</a:t>
              </a:r>
              <a:endParaRPr lang="zh-CN" alt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sp>
          <p:nvSpPr>
            <p:cNvPr id="7" name="TOP-PPT-2-3"/>
            <p:cNvSpPr/>
            <p:nvPr/>
          </p:nvSpPr>
          <p:spPr bwMode="auto">
            <a:xfrm>
              <a:off x="7224773" y="1342617"/>
              <a:ext cx="783690" cy="78002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defTabSz="457200">
                <a:lnSpc>
                  <a:spcPct val="120000"/>
                </a:lnSpc>
              </a:pPr>
              <a:r>
                <a:rPr lang="en-US" altLang="zh-CN" sz="4000">
                  <a:solidFill>
                    <a:srgbClr val="FF9682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01.</a:t>
              </a:r>
            </a:p>
          </p:txBody>
        </p:sp>
      </p:grpSp>
      <p:sp>
        <p:nvSpPr>
          <p:cNvPr id="31" name="TOP-PPT-5-6"/>
          <p:cNvSpPr txBox="1"/>
          <p:nvPr/>
        </p:nvSpPr>
        <p:spPr>
          <a:xfrm flipH="1">
            <a:off x="1080135" y="1332230"/>
            <a:ext cx="1013841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>
              <a:lnSpc>
                <a:spcPct val="150000"/>
              </a:lnSpc>
            </a:pPr>
            <a:r>
              <a:rPr lang="zh-CN" altLang="en-US" sz="2800" dirty="0"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教师：</a:t>
            </a:r>
            <a:r>
              <a:rPr lang="zh-CN" altLang="en-US" sz="2800" dirty="0">
                <a:solidFill>
                  <a:srgbClr val="FF0000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下课! </a:t>
            </a:r>
            <a:r>
              <a:rPr lang="zh-CN" altLang="en-US" sz="2800" dirty="0"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   班干：</a:t>
            </a:r>
            <a:r>
              <a:rPr lang="zh-CN" altLang="en-US" sz="2800" dirty="0">
                <a:solidFill>
                  <a:srgbClr val="FF0000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起立!</a:t>
            </a:r>
            <a:r>
              <a:rPr lang="zh-CN" altLang="en-US" sz="2800" dirty="0"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向老师道谢！(全班学生立即起立，面对老师站好，目光注视老师。)  学生：</a:t>
            </a:r>
            <a:r>
              <a:rPr lang="zh-CN" altLang="en-US" sz="2800" dirty="0">
                <a:solidFill>
                  <a:srgbClr val="FF0000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谢谢老师！老师再见!</a:t>
            </a:r>
            <a:r>
              <a:rPr lang="zh-CN" altLang="en-US" sz="2800" dirty="0"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教师：同学们再见!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057512" y="4267200"/>
            <a:ext cx="5134488" cy="264471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32085" y="6087074"/>
            <a:ext cx="12289643" cy="81905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9053" y="3687773"/>
            <a:ext cx="3085343" cy="2978729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44662">
            <a:off x="9816065" y="-173196"/>
            <a:ext cx="2670409" cy="2670409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48822" y="6087074"/>
            <a:ext cx="12289643" cy="81905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212036" y="-836268"/>
            <a:ext cx="3085343" cy="297872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7275" y="638810"/>
            <a:ext cx="7990840" cy="5581015"/>
          </a:xfrm>
          <a:prstGeom prst="rect">
            <a:avLst/>
          </a:prstGeom>
        </p:spPr>
      </p:pic>
      <p:sp>
        <p:nvSpPr>
          <p:cNvPr id="21" name="矩形 20"/>
          <p:cNvSpPr/>
          <p:nvPr/>
        </p:nvSpPr>
        <p:spPr>
          <a:xfrm>
            <a:off x="5701661" y="3936638"/>
            <a:ext cx="1706880" cy="706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放水杯</a:t>
            </a: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565816" y="297434"/>
            <a:ext cx="5920078" cy="2078873"/>
            <a:chOff x="2565816" y="297434"/>
            <a:chExt cx="5920078" cy="2078873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07021" y="297434"/>
              <a:ext cx="2078873" cy="2078873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>
            <a:xfrm>
              <a:off x="2565816" y="1336871"/>
              <a:ext cx="377539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4000">
                  <a:solidFill>
                    <a:srgbClr val="8CB63E"/>
                  </a:solidFill>
                  <a:latin typeface="微软雅黑" panose="020B0503020204020204" charset="-122"/>
                  <a:ea typeface="微软雅黑" panose="020B0503020204020204" charset="-122"/>
                </a:rPr>
                <a:t>上学来到学校时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641990" y="2399357"/>
            <a:ext cx="7016277" cy="1375780"/>
            <a:chOff x="2641990" y="2399357"/>
            <a:chExt cx="7016277" cy="137578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-892"/>
            <a:stretch>
              <a:fillRect/>
            </a:stretch>
          </p:blipFill>
          <p:spPr>
            <a:xfrm>
              <a:off x="4829924" y="2399357"/>
              <a:ext cx="2078872" cy="1375780"/>
            </a:xfrm>
            <a:prstGeom prst="rect">
              <a:avLst/>
            </a:prstGeom>
          </p:spPr>
        </p:pic>
        <p:sp>
          <p:nvSpPr>
            <p:cNvPr id="10" name="矩形 9"/>
            <p:cNvSpPr/>
            <p:nvPr/>
          </p:nvSpPr>
          <p:spPr>
            <a:xfrm>
              <a:off x="2641990" y="2954474"/>
              <a:ext cx="2236510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4000">
                  <a:solidFill>
                    <a:srgbClr val="8CB63E"/>
                  </a:solidFill>
                  <a:latin typeface="微软雅黑" panose="020B0503020204020204" charset="-122"/>
                  <a:ea typeface="微软雅黑" panose="020B0503020204020204" charset="-122"/>
                </a:rPr>
                <a:t>对同学说</a:t>
              </a:r>
            </a:p>
          </p:txBody>
        </p:sp>
        <p:sp>
          <p:nvSpPr>
            <p:cNvPr id="11" name="矩形 10"/>
            <p:cNvSpPr/>
            <p:nvPr/>
          </p:nvSpPr>
          <p:spPr>
            <a:xfrm>
              <a:off x="6908796" y="2954474"/>
              <a:ext cx="2749471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4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同学早上好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641990" y="3775137"/>
            <a:ext cx="7714856" cy="1588207"/>
            <a:chOff x="2641990" y="3775137"/>
            <a:chExt cx="7714856" cy="1588207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13717" y="3775137"/>
              <a:ext cx="1511285" cy="1473243"/>
            </a:xfrm>
            <a:prstGeom prst="rect">
              <a:avLst/>
            </a:prstGeom>
          </p:spPr>
        </p:pic>
        <p:sp>
          <p:nvSpPr>
            <p:cNvPr id="13" name="矩形 12"/>
            <p:cNvSpPr/>
            <p:nvPr/>
          </p:nvSpPr>
          <p:spPr>
            <a:xfrm>
              <a:off x="2641990" y="4655458"/>
              <a:ext cx="2236510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4000">
                  <a:solidFill>
                    <a:srgbClr val="8CB63E"/>
                  </a:solidFill>
                  <a:latin typeface="微软雅黑" panose="020B0503020204020204" charset="-122"/>
                  <a:ea typeface="微软雅黑" panose="020B0503020204020204" charset="-122"/>
                </a:rPr>
                <a:t>对老师说</a:t>
              </a:r>
            </a:p>
          </p:txBody>
        </p:sp>
        <p:sp>
          <p:nvSpPr>
            <p:cNvPr id="14" name="矩形 13"/>
            <p:cNvSpPr/>
            <p:nvPr/>
          </p:nvSpPr>
          <p:spPr>
            <a:xfrm>
              <a:off x="6908796" y="4655458"/>
              <a:ext cx="3448050" cy="7067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4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老师好</a:t>
              </a:r>
              <a:r>
                <a:rPr lang="en-US" altLang="zh-CN" sz="4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/</a:t>
              </a:r>
              <a:r>
                <a:rPr lang="zh-CN" altLang="en-US" sz="4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早上好</a:t>
              </a:r>
            </a:p>
          </p:txBody>
        </p:sp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44662">
            <a:off x="9816065" y="-173196"/>
            <a:ext cx="2670409" cy="2670409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48822" y="6087074"/>
            <a:ext cx="12289643" cy="81905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212036" y="-836268"/>
            <a:ext cx="3085343" cy="2978729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577</Words>
  <Application>Microsoft Office PowerPoint</Application>
  <PresentationFormat>宽屏</PresentationFormat>
  <Paragraphs>100</Paragraphs>
  <Slides>22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22</vt:i4>
      </vt:variant>
    </vt:vector>
  </HeadingPairs>
  <TitlesOfParts>
    <vt:vector size="33" baseType="lpstr">
      <vt:lpstr>Meiryo</vt:lpstr>
      <vt:lpstr>等线</vt:lpstr>
      <vt:lpstr>思源黑体 CN Bold</vt:lpstr>
      <vt:lpstr>思源黑体 CN Light</vt:lpstr>
      <vt:lpstr>宋体</vt:lpstr>
      <vt:lpstr>微软雅黑</vt:lpstr>
      <vt:lpstr>Arial</vt:lpstr>
      <vt:lpstr>Calibri</vt:lpstr>
      <vt:lpstr>Calibri Light</vt:lpstr>
      <vt:lpstr>Office 主题​​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2022-07-16T00:55:30Z</cp:lastPrinted>
  <dcterms:created xsi:type="dcterms:W3CDTF">2022-07-16T00:55:30Z</dcterms:created>
  <dcterms:modified xsi:type="dcterms:W3CDTF">2023-03-14T09:24:04Z</dcterms:modified>
</cp:coreProperties>
</file>