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62" r:id="rId3"/>
    <p:sldId id="263" r:id="rId4"/>
    <p:sldId id="295" r:id="rId5"/>
    <p:sldId id="266" r:id="rId6"/>
    <p:sldId id="267" r:id="rId7"/>
    <p:sldId id="268" r:id="rId8"/>
    <p:sldId id="270" r:id="rId9"/>
    <p:sldId id="277" r:id="rId10"/>
    <p:sldId id="307" r:id="rId11"/>
    <p:sldId id="281" r:id="rId12"/>
    <p:sldId id="282" r:id="rId13"/>
    <p:sldId id="283" r:id="rId14"/>
    <p:sldId id="284" r:id="rId15"/>
    <p:sldId id="285" r:id="rId16"/>
    <p:sldId id="308" r:id="rId17"/>
    <p:sldId id="288" r:id="rId18"/>
    <p:sldId id="289" r:id="rId19"/>
    <p:sldId id="290" r:id="rId20"/>
    <p:sldId id="291" r:id="rId21"/>
    <p:sldId id="297" r:id="rId22"/>
    <p:sldId id="309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2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04" y="114"/>
      </p:cViewPr>
      <p:guideLst>
        <p:guide orient="horz" pos="2183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14558-FE26-45B5-A545-74568FA6B64C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8F791-5522-43AB-9AF6-E46E460416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13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7F2B2-C81D-4948-9EDF-568F71B89931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8009E-218E-4EEF-9489-D323FC6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736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950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734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030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461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449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3084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9553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73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35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506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049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7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488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F8009E-218E-4EEF-9489-D323FC6996E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05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09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053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61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19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76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10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85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23" y="49794"/>
            <a:ext cx="12031754" cy="67584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14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27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5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0BAEC-A70E-436E-92C6-3ECF094493EF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5BC63-D829-4A71-B2F4-3CC30B2DF0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: 形状 1"/>
          <p:cNvSpPr/>
          <p:nvPr userDrawn="1"/>
        </p:nvSpPr>
        <p:spPr>
          <a:xfrm>
            <a:off x="3671722" y="162962"/>
            <a:ext cx="4848555" cy="1711105"/>
          </a:xfrm>
          <a:custGeom>
            <a:avLst/>
            <a:gdLst>
              <a:gd name="connsiteX0" fmla="*/ 223838 w 4614863"/>
              <a:gd name="connsiteY0" fmla="*/ 500062 h 1576387"/>
              <a:gd name="connsiteX1" fmla="*/ 242888 w 4614863"/>
              <a:gd name="connsiteY1" fmla="*/ 476250 h 1576387"/>
              <a:gd name="connsiteX2" fmla="*/ 271463 w 4614863"/>
              <a:gd name="connsiteY2" fmla="*/ 457200 h 1576387"/>
              <a:gd name="connsiteX3" fmla="*/ 314325 w 4614863"/>
              <a:gd name="connsiteY3" fmla="*/ 428625 h 1576387"/>
              <a:gd name="connsiteX4" fmla="*/ 328613 w 4614863"/>
              <a:gd name="connsiteY4" fmla="*/ 419100 h 1576387"/>
              <a:gd name="connsiteX5" fmla="*/ 357188 w 4614863"/>
              <a:gd name="connsiteY5" fmla="*/ 409575 h 1576387"/>
              <a:gd name="connsiteX6" fmla="*/ 400050 w 4614863"/>
              <a:gd name="connsiteY6" fmla="*/ 385762 h 1576387"/>
              <a:gd name="connsiteX7" fmla="*/ 438150 w 4614863"/>
              <a:gd name="connsiteY7" fmla="*/ 366712 h 1576387"/>
              <a:gd name="connsiteX8" fmla="*/ 457200 w 4614863"/>
              <a:gd name="connsiteY8" fmla="*/ 357187 h 1576387"/>
              <a:gd name="connsiteX9" fmla="*/ 476250 w 4614863"/>
              <a:gd name="connsiteY9" fmla="*/ 352425 h 1576387"/>
              <a:gd name="connsiteX10" fmla="*/ 490538 w 4614863"/>
              <a:gd name="connsiteY10" fmla="*/ 342900 h 1576387"/>
              <a:gd name="connsiteX11" fmla="*/ 528638 w 4614863"/>
              <a:gd name="connsiteY11" fmla="*/ 333375 h 1576387"/>
              <a:gd name="connsiteX12" fmla="*/ 542925 w 4614863"/>
              <a:gd name="connsiteY12" fmla="*/ 328612 h 1576387"/>
              <a:gd name="connsiteX13" fmla="*/ 557213 w 4614863"/>
              <a:gd name="connsiteY13" fmla="*/ 319087 h 1576387"/>
              <a:gd name="connsiteX14" fmla="*/ 604838 w 4614863"/>
              <a:gd name="connsiteY14" fmla="*/ 304800 h 1576387"/>
              <a:gd name="connsiteX15" fmla="*/ 633413 w 4614863"/>
              <a:gd name="connsiteY15" fmla="*/ 295275 h 1576387"/>
              <a:gd name="connsiteX16" fmla="*/ 652463 w 4614863"/>
              <a:gd name="connsiteY16" fmla="*/ 290512 h 1576387"/>
              <a:gd name="connsiteX17" fmla="*/ 681038 w 4614863"/>
              <a:gd name="connsiteY17" fmla="*/ 280987 h 1576387"/>
              <a:gd name="connsiteX18" fmla="*/ 695325 w 4614863"/>
              <a:gd name="connsiteY18" fmla="*/ 276225 h 1576387"/>
              <a:gd name="connsiteX19" fmla="*/ 714375 w 4614863"/>
              <a:gd name="connsiteY19" fmla="*/ 271462 h 1576387"/>
              <a:gd name="connsiteX20" fmla="*/ 742950 w 4614863"/>
              <a:gd name="connsiteY20" fmla="*/ 261937 h 1576387"/>
              <a:gd name="connsiteX21" fmla="*/ 804863 w 4614863"/>
              <a:gd name="connsiteY21" fmla="*/ 247650 h 1576387"/>
              <a:gd name="connsiteX22" fmla="*/ 823913 w 4614863"/>
              <a:gd name="connsiteY22" fmla="*/ 242887 h 1576387"/>
              <a:gd name="connsiteX23" fmla="*/ 838200 w 4614863"/>
              <a:gd name="connsiteY23" fmla="*/ 238125 h 1576387"/>
              <a:gd name="connsiteX24" fmla="*/ 866775 w 4614863"/>
              <a:gd name="connsiteY24" fmla="*/ 233362 h 1576387"/>
              <a:gd name="connsiteX25" fmla="*/ 885825 w 4614863"/>
              <a:gd name="connsiteY25" fmla="*/ 223837 h 1576387"/>
              <a:gd name="connsiteX26" fmla="*/ 904875 w 4614863"/>
              <a:gd name="connsiteY26" fmla="*/ 219075 h 1576387"/>
              <a:gd name="connsiteX27" fmla="*/ 957263 w 4614863"/>
              <a:gd name="connsiteY27" fmla="*/ 209550 h 1576387"/>
              <a:gd name="connsiteX28" fmla="*/ 971550 w 4614863"/>
              <a:gd name="connsiteY28" fmla="*/ 204787 h 1576387"/>
              <a:gd name="connsiteX29" fmla="*/ 1009650 w 4614863"/>
              <a:gd name="connsiteY29" fmla="*/ 200025 h 1576387"/>
              <a:gd name="connsiteX30" fmla="*/ 1042988 w 4614863"/>
              <a:gd name="connsiteY30" fmla="*/ 195262 h 1576387"/>
              <a:gd name="connsiteX31" fmla="*/ 1071563 w 4614863"/>
              <a:gd name="connsiteY31" fmla="*/ 190500 h 1576387"/>
              <a:gd name="connsiteX32" fmla="*/ 1119188 w 4614863"/>
              <a:gd name="connsiteY32" fmla="*/ 185737 h 1576387"/>
              <a:gd name="connsiteX33" fmla="*/ 1228725 w 4614863"/>
              <a:gd name="connsiteY33" fmla="*/ 171450 h 1576387"/>
              <a:gd name="connsiteX34" fmla="*/ 1243013 w 4614863"/>
              <a:gd name="connsiteY34" fmla="*/ 166687 h 1576387"/>
              <a:gd name="connsiteX35" fmla="*/ 1262063 w 4614863"/>
              <a:gd name="connsiteY35" fmla="*/ 161925 h 1576387"/>
              <a:gd name="connsiteX36" fmla="*/ 1304925 w 4614863"/>
              <a:gd name="connsiteY36" fmla="*/ 157162 h 1576387"/>
              <a:gd name="connsiteX37" fmla="*/ 1385888 w 4614863"/>
              <a:gd name="connsiteY37" fmla="*/ 147637 h 1576387"/>
              <a:gd name="connsiteX38" fmla="*/ 1443038 w 4614863"/>
              <a:gd name="connsiteY38" fmla="*/ 142875 h 1576387"/>
              <a:gd name="connsiteX39" fmla="*/ 1509713 w 4614863"/>
              <a:gd name="connsiteY39" fmla="*/ 133350 h 1576387"/>
              <a:gd name="connsiteX40" fmla="*/ 1538288 w 4614863"/>
              <a:gd name="connsiteY40" fmla="*/ 128587 h 1576387"/>
              <a:gd name="connsiteX41" fmla="*/ 1590675 w 4614863"/>
              <a:gd name="connsiteY41" fmla="*/ 123825 h 1576387"/>
              <a:gd name="connsiteX42" fmla="*/ 1619250 w 4614863"/>
              <a:gd name="connsiteY42" fmla="*/ 119062 h 1576387"/>
              <a:gd name="connsiteX43" fmla="*/ 1728788 w 4614863"/>
              <a:gd name="connsiteY43" fmla="*/ 109537 h 1576387"/>
              <a:gd name="connsiteX44" fmla="*/ 1824038 w 4614863"/>
              <a:gd name="connsiteY44" fmla="*/ 100012 h 1576387"/>
              <a:gd name="connsiteX45" fmla="*/ 1933575 w 4614863"/>
              <a:gd name="connsiteY45" fmla="*/ 90487 h 1576387"/>
              <a:gd name="connsiteX46" fmla="*/ 1962150 w 4614863"/>
              <a:gd name="connsiteY46" fmla="*/ 85725 h 1576387"/>
              <a:gd name="connsiteX47" fmla="*/ 1981200 w 4614863"/>
              <a:gd name="connsiteY47" fmla="*/ 80962 h 1576387"/>
              <a:gd name="connsiteX48" fmla="*/ 2076450 w 4614863"/>
              <a:gd name="connsiteY48" fmla="*/ 71437 h 1576387"/>
              <a:gd name="connsiteX49" fmla="*/ 2128838 w 4614863"/>
              <a:gd name="connsiteY49" fmla="*/ 66675 h 1576387"/>
              <a:gd name="connsiteX50" fmla="*/ 2205038 w 4614863"/>
              <a:gd name="connsiteY50" fmla="*/ 57150 h 1576387"/>
              <a:gd name="connsiteX51" fmla="*/ 2333625 w 4614863"/>
              <a:gd name="connsiteY51" fmla="*/ 52387 h 1576387"/>
              <a:gd name="connsiteX52" fmla="*/ 2519363 w 4614863"/>
              <a:gd name="connsiteY52" fmla="*/ 38100 h 1576387"/>
              <a:gd name="connsiteX53" fmla="*/ 2624138 w 4614863"/>
              <a:gd name="connsiteY53" fmla="*/ 23812 h 1576387"/>
              <a:gd name="connsiteX54" fmla="*/ 2671763 w 4614863"/>
              <a:gd name="connsiteY54" fmla="*/ 14287 h 1576387"/>
              <a:gd name="connsiteX55" fmla="*/ 2757488 w 4614863"/>
              <a:gd name="connsiteY55" fmla="*/ 4762 h 1576387"/>
              <a:gd name="connsiteX56" fmla="*/ 2795588 w 4614863"/>
              <a:gd name="connsiteY56" fmla="*/ 0 h 1576387"/>
              <a:gd name="connsiteX57" fmla="*/ 3252788 w 4614863"/>
              <a:gd name="connsiteY57" fmla="*/ 9525 h 1576387"/>
              <a:gd name="connsiteX58" fmla="*/ 3286125 w 4614863"/>
              <a:gd name="connsiteY58" fmla="*/ 14287 h 1576387"/>
              <a:gd name="connsiteX59" fmla="*/ 3343275 w 4614863"/>
              <a:gd name="connsiteY59" fmla="*/ 19050 h 1576387"/>
              <a:gd name="connsiteX60" fmla="*/ 3381375 w 4614863"/>
              <a:gd name="connsiteY60" fmla="*/ 23812 h 1576387"/>
              <a:gd name="connsiteX61" fmla="*/ 3424238 w 4614863"/>
              <a:gd name="connsiteY61" fmla="*/ 28575 h 1576387"/>
              <a:gd name="connsiteX62" fmla="*/ 3490913 w 4614863"/>
              <a:gd name="connsiteY62" fmla="*/ 38100 h 1576387"/>
              <a:gd name="connsiteX63" fmla="*/ 3529013 w 4614863"/>
              <a:gd name="connsiteY63" fmla="*/ 42862 h 1576387"/>
              <a:gd name="connsiteX64" fmla="*/ 3567113 w 4614863"/>
              <a:gd name="connsiteY64" fmla="*/ 52387 h 1576387"/>
              <a:gd name="connsiteX65" fmla="*/ 3600450 w 4614863"/>
              <a:gd name="connsiteY65" fmla="*/ 57150 h 1576387"/>
              <a:gd name="connsiteX66" fmla="*/ 3676650 w 4614863"/>
              <a:gd name="connsiteY66" fmla="*/ 66675 h 1576387"/>
              <a:gd name="connsiteX67" fmla="*/ 3733800 w 4614863"/>
              <a:gd name="connsiteY67" fmla="*/ 76200 h 1576387"/>
              <a:gd name="connsiteX68" fmla="*/ 3767138 w 4614863"/>
              <a:gd name="connsiteY68" fmla="*/ 80962 h 1576387"/>
              <a:gd name="connsiteX69" fmla="*/ 3786188 w 4614863"/>
              <a:gd name="connsiteY69" fmla="*/ 85725 h 1576387"/>
              <a:gd name="connsiteX70" fmla="*/ 3843338 w 4614863"/>
              <a:gd name="connsiteY70" fmla="*/ 95250 h 1576387"/>
              <a:gd name="connsiteX71" fmla="*/ 3905250 w 4614863"/>
              <a:gd name="connsiteY71" fmla="*/ 104775 h 1576387"/>
              <a:gd name="connsiteX72" fmla="*/ 3933825 w 4614863"/>
              <a:gd name="connsiteY72" fmla="*/ 109537 h 1576387"/>
              <a:gd name="connsiteX73" fmla="*/ 3957638 w 4614863"/>
              <a:gd name="connsiteY73" fmla="*/ 119062 h 1576387"/>
              <a:gd name="connsiteX74" fmla="*/ 3986213 w 4614863"/>
              <a:gd name="connsiteY74" fmla="*/ 123825 h 1576387"/>
              <a:gd name="connsiteX75" fmla="*/ 4057650 w 4614863"/>
              <a:gd name="connsiteY75" fmla="*/ 138112 h 1576387"/>
              <a:gd name="connsiteX76" fmla="*/ 4081463 w 4614863"/>
              <a:gd name="connsiteY76" fmla="*/ 142875 h 1576387"/>
              <a:gd name="connsiteX77" fmla="*/ 4095750 w 4614863"/>
              <a:gd name="connsiteY77" fmla="*/ 147637 h 1576387"/>
              <a:gd name="connsiteX78" fmla="*/ 4114800 w 4614863"/>
              <a:gd name="connsiteY78" fmla="*/ 157162 h 1576387"/>
              <a:gd name="connsiteX79" fmla="*/ 4152900 w 4614863"/>
              <a:gd name="connsiteY79" fmla="*/ 166687 h 1576387"/>
              <a:gd name="connsiteX80" fmla="*/ 4176713 w 4614863"/>
              <a:gd name="connsiteY80" fmla="*/ 176212 h 1576387"/>
              <a:gd name="connsiteX81" fmla="*/ 4224338 w 4614863"/>
              <a:gd name="connsiteY81" fmla="*/ 190500 h 1576387"/>
              <a:gd name="connsiteX82" fmla="*/ 4243388 w 4614863"/>
              <a:gd name="connsiteY82" fmla="*/ 200025 h 1576387"/>
              <a:gd name="connsiteX83" fmla="*/ 4281488 w 4614863"/>
              <a:gd name="connsiteY83" fmla="*/ 209550 h 1576387"/>
              <a:gd name="connsiteX84" fmla="*/ 4319588 w 4614863"/>
              <a:gd name="connsiteY84" fmla="*/ 223837 h 1576387"/>
              <a:gd name="connsiteX85" fmla="*/ 4338638 w 4614863"/>
              <a:gd name="connsiteY85" fmla="*/ 233362 h 1576387"/>
              <a:gd name="connsiteX86" fmla="*/ 4352925 w 4614863"/>
              <a:gd name="connsiteY86" fmla="*/ 238125 h 1576387"/>
              <a:gd name="connsiteX87" fmla="*/ 4367213 w 4614863"/>
              <a:gd name="connsiteY87" fmla="*/ 247650 h 1576387"/>
              <a:gd name="connsiteX88" fmla="*/ 4443413 w 4614863"/>
              <a:gd name="connsiteY88" fmla="*/ 314325 h 1576387"/>
              <a:gd name="connsiteX89" fmla="*/ 4471988 w 4614863"/>
              <a:gd name="connsiteY89" fmla="*/ 342900 h 1576387"/>
              <a:gd name="connsiteX90" fmla="*/ 4505325 w 4614863"/>
              <a:gd name="connsiteY90" fmla="*/ 385762 h 1576387"/>
              <a:gd name="connsiteX91" fmla="*/ 4524375 w 4614863"/>
              <a:gd name="connsiteY91" fmla="*/ 414337 h 1576387"/>
              <a:gd name="connsiteX92" fmla="*/ 4533900 w 4614863"/>
              <a:gd name="connsiteY92" fmla="*/ 433387 h 1576387"/>
              <a:gd name="connsiteX93" fmla="*/ 4548188 w 4614863"/>
              <a:gd name="connsiteY93" fmla="*/ 457200 h 1576387"/>
              <a:gd name="connsiteX94" fmla="*/ 4552950 w 4614863"/>
              <a:gd name="connsiteY94" fmla="*/ 471487 h 1576387"/>
              <a:gd name="connsiteX95" fmla="*/ 4562475 w 4614863"/>
              <a:gd name="connsiteY95" fmla="*/ 485775 h 1576387"/>
              <a:gd name="connsiteX96" fmla="*/ 4572000 w 4614863"/>
              <a:gd name="connsiteY96" fmla="*/ 509587 h 1576387"/>
              <a:gd name="connsiteX97" fmla="*/ 4581525 w 4614863"/>
              <a:gd name="connsiteY97" fmla="*/ 528637 h 1576387"/>
              <a:gd name="connsiteX98" fmla="*/ 4591050 w 4614863"/>
              <a:gd name="connsiteY98" fmla="*/ 542925 h 1576387"/>
              <a:gd name="connsiteX99" fmla="*/ 4600575 w 4614863"/>
              <a:gd name="connsiteY99" fmla="*/ 576262 h 1576387"/>
              <a:gd name="connsiteX100" fmla="*/ 4610100 w 4614863"/>
              <a:gd name="connsiteY100" fmla="*/ 609600 h 1576387"/>
              <a:gd name="connsiteX101" fmla="*/ 4614863 w 4614863"/>
              <a:gd name="connsiteY101" fmla="*/ 647700 h 1576387"/>
              <a:gd name="connsiteX102" fmla="*/ 4610100 w 4614863"/>
              <a:gd name="connsiteY102" fmla="*/ 842962 h 1576387"/>
              <a:gd name="connsiteX103" fmla="*/ 4600575 w 4614863"/>
              <a:gd name="connsiteY103" fmla="*/ 890587 h 1576387"/>
              <a:gd name="connsiteX104" fmla="*/ 4591050 w 4614863"/>
              <a:gd name="connsiteY104" fmla="*/ 962025 h 1576387"/>
              <a:gd name="connsiteX105" fmla="*/ 4586288 w 4614863"/>
              <a:gd name="connsiteY105" fmla="*/ 995362 h 1576387"/>
              <a:gd name="connsiteX106" fmla="*/ 4576763 w 4614863"/>
              <a:gd name="connsiteY106" fmla="*/ 1023937 h 1576387"/>
              <a:gd name="connsiteX107" fmla="*/ 4562475 w 4614863"/>
              <a:gd name="connsiteY107" fmla="*/ 1114425 h 1576387"/>
              <a:gd name="connsiteX108" fmla="*/ 4552950 w 4614863"/>
              <a:gd name="connsiteY108" fmla="*/ 1171575 h 1576387"/>
              <a:gd name="connsiteX109" fmla="*/ 4548188 w 4614863"/>
              <a:gd name="connsiteY109" fmla="*/ 1185862 h 1576387"/>
              <a:gd name="connsiteX110" fmla="*/ 4538663 w 4614863"/>
              <a:gd name="connsiteY110" fmla="*/ 1223962 h 1576387"/>
              <a:gd name="connsiteX111" fmla="*/ 4533900 w 4614863"/>
              <a:gd name="connsiteY111" fmla="*/ 1252537 h 1576387"/>
              <a:gd name="connsiteX112" fmla="*/ 4524375 w 4614863"/>
              <a:gd name="connsiteY112" fmla="*/ 1271587 h 1576387"/>
              <a:gd name="connsiteX113" fmla="*/ 4495800 w 4614863"/>
              <a:gd name="connsiteY113" fmla="*/ 1333500 h 1576387"/>
              <a:gd name="connsiteX114" fmla="*/ 4481513 w 4614863"/>
              <a:gd name="connsiteY114" fmla="*/ 1347787 h 1576387"/>
              <a:gd name="connsiteX115" fmla="*/ 4443413 w 4614863"/>
              <a:gd name="connsiteY115" fmla="*/ 1390650 h 1576387"/>
              <a:gd name="connsiteX116" fmla="*/ 4405313 w 4614863"/>
              <a:gd name="connsiteY116" fmla="*/ 1409700 h 1576387"/>
              <a:gd name="connsiteX117" fmla="*/ 4376738 w 4614863"/>
              <a:gd name="connsiteY117" fmla="*/ 1428750 h 1576387"/>
              <a:gd name="connsiteX118" fmla="*/ 4338638 w 4614863"/>
              <a:gd name="connsiteY118" fmla="*/ 1438275 h 1576387"/>
              <a:gd name="connsiteX119" fmla="*/ 4324350 w 4614863"/>
              <a:gd name="connsiteY119" fmla="*/ 1447800 h 1576387"/>
              <a:gd name="connsiteX120" fmla="*/ 4295775 w 4614863"/>
              <a:gd name="connsiteY120" fmla="*/ 1452562 h 1576387"/>
              <a:gd name="connsiteX121" fmla="*/ 4271963 w 4614863"/>
              <a:gd name="connsiteY121" fmla="*/ 1457325 h 1576387"/>
              <a:gd name="connsiteX122" fmla="*/ 4238625 w 4614863"/>
              <a:gd name="connsiteY122" fmla="*/ 1466850 h 1576387"/>
              <a:gd name="connsiteX123" fmla="*/ 4152900 w 4614863"/>
              <a:gd name="connsiteY123" fmla="*/ 1476375 h 1576387"/>
              <a:gd name="connsiteX124" fmla="*/ 3967163 w 4614863"/>
              <a:gd name="connsiteY124" fmla="*/ 1485900 h 1576387"/>
              <a:gd name="connsiteX125" fmla="*/ 3848100 w 4614863"/>
              <a:gd name="connsiteY125" fmla="*/ 1490662 h 1576387"/>
              <a:gd name="connsiteX126" fmla="*/ 3752850 w 4614863"/>
              <a:gd name="connsiteY126" fmla="*/ 1500187 h 1576387"/>
              <a:gd name="connsiteX127" fmla="*/ 3652838 w 4614863"/>
              <a:gd name="connsiteY127" fmla="*/ 1509712 h 1576387"/>
              <a:gd name="connsiteX128" fmla="*/ 3614738 w 4614863"/>
              <a:gd name="connsiteY128" fmla="*/ 1514475 h 1576387"/>
              <a:gd name="connsiteX129" fmla="*/ 3448050 w 4614863"/>
              <a:gd name="connsiteY129" fmla="*/ 1524000 h 1576387"/>
              <a:gd name="connsiteX130" fmla="*/ 2776538 w 4614863"/>
              <a:gd name="connsiteY130" fmla="*/ 1519237 h 1576387"/>
              <a:gd name="connsiteX131" fmla="*/ 2571750 w 4614863"/>
              <a:gd name="connsiteY131" fmla="*/ 1509712 h 1576387"/>
              <a:gd name="connsiteX132" fmla="*/ 2405063 w 4614863"/>
              <a:gd name="connsiteY132" fmla="*/ 1504950 h 1576387"/>
              <a:gd name="connsiteX133" fmla="*/ 1781175 w 4614863"/>
              <a:gd name="connsiteY133" fmla="*/ 1509712 h 1576387"/>
              <a:gd name="connsiteX134" fmla="*/ 1714500 w 4614863"/>
              <a:gd name="connsiteY134" fmla="*/ 1514475 h 1576387"/>
              <a:gd name="connsiteX135" fmla="*/ 1400175 w 4614863"/>
              <a:gd name="connsiteY135" fmla="*/ 1519237 h 1576387"/>
              <a:gd name="connsiteX136" fmla="*/ 1323975 w 4614863"/>
              <a:gd name="connsiteY136" fmla="*/ 1524000 h 1576387"/>
              <a:gd name="connsiteX137" fmla="*/ 1238250 w 4614863"/>
              <a:gd name="connsiteY137" fmla="*/ 1528762 h 1576387"/>
              <a:gd name="connsiteX138" fmla="*/ 1128713 w 4614863"/>
              <a:gd name="connsiteY138" fmla="*/ 1543050 h 1576387"/>
              <a:gd name="connsiteX139" fmla="*/ 1047750 w 4614863"/>
              <a:gd name="connsiteY139" fmla="*/ 1557337 h 1576387"/>
              <a:gd name="connsiteX140" fmla="*/ 1009650 w 4614863"/>
              <a:gd name="connsiteY140" fmla="*/ 1562100 h 1576387"/>
              <a:gd name="connsiteX141" fmla="*/ 995363 w 4614863"/>
              <a:gd name="connsiteY141" fmla="*/ 1566862 h 1576387"/>
              <a:gd name="connsiteX142" fmla="*/ 900113 w 4614863"/>
              <a:gd name="connsiteY142" fmla="*/ 1576387 h 1576387"/>
              <a:gd name="connsiteX143" fmla="*/ 500063 w 4614863"/>
              <a:gd name="connsiteY143" fmla="*/ 1571625 h 1576387"/>
              <a:gd name="connsiteX144" fmla="*/ 466725 w 4614863"/>
              <a:gd name="connsiteY144" fmla="*/ 1566862 h 1576387"/>
              <a:gd name="connsiteX145" fmla="*/ 438150 w 4614863"/>
              <a:gd name="connsiteY145" fmla="*/ 1557337 h 1576387"/>
              <a:gd name="connsiteX146" fmla="*/ 395288 w 4614863"/>
              <a:gd name="connsiteY146" fmla="*/ 1543050 h 1576387"/>
              <a:gd name="connsiteX147" fmla="*/ 266700 w 4614863"/>
              <a:gd name="connsiteY147" fmla="*/ 1500187 h 1576387"/>
              <a:gd name="connsiteX148" fmla="*/ 238125 w 4614863"/>
              <a:gd name="connsiteY148" fmla="*/ 1490662 h 1576387"/>
              <a:gd name="connsiteX149" fmla="*/ 223838 w 4614863"/>
              <a:gd name="connsiteY149" fmla="*/ 1485900 h 1576387"/>
              <a:gd name="connsiteX150" fmla="*/ 209550 w 4614863"/>
              <a:gd name="connsiteY150" fmla="*/ 1481137 h 1576387"/>
              <a:gd name="connsiteX151" fmla="*/ 190500 w 4614863"/>
              <a:gd name="connsiteY151" fmla="*/ 1476375 h 1576387"/>
              <a:gd name="connsiteX152" fmla="*/ 133350 w 4614863"/>
              <a:gd name="connsiteY152" fmla="*/ 1466850 h 1576387"/>
              <a:gd name="connsiteX153" fmla="*/ 76200 w 4614863"/>
              <a:gd name="connsiteY153" fmla="*/ 1447800 h 1576387"/>
              <a:gd name="connsiteX154" fmla="*/ 61913 w 4614863"/>
              <a:gd name="connsiteY154" fmla="*/ 1443037 h 1576387"/>
              <a:gd name="connsiteX155" fmla="*/ 33338 w 4614863"/>
              <a:gd name="connsiteY155" fmla="*/ 1423987 h 1576387"/>
              <a:gd name="connsiteX156" fmla="*/ 23813 w 4614863"/>
              <a:gd name="connsiteY156" fmla="*/ 1395412 h 1576387"/>
              <a:gd name="connsiteX157" fmla="*/ 19050 w 4614863"/>
              <a:gd name="connsiteY157" fmla="*/ 1381125 h 1576387"/>
              <a:gd name="connsiteX158" fmla="*/ 14288 w 4614863"/>
              <a:gd name="connsiteY158" fmla="*/ 1362075 h 1576387"/>
              <a:gd name="connsiteX159" fmla="*/ 9525 w 4614863"/>
              <a:gd name="connsiteY159" fmla="*/ 1347787 h 1576387"/>
              <a:gd name="connsiteX160" fmla="*/ 4763 w 4614863"/>
              <a:gd name="connsiteY160" fmla="*/ 1323975 h 1576387"/>
              <a:gd name="connsiteX161" fmla="*/ 0 w 4614863"/>
              <a:gd name="connsiteY161" fmla="*/ 1304925 h 1576387"/>
              <a:gd name="connsiteX162" fmla="*/ 9525 w 4614863"/>
              <a:gd name="connsiteY162" fmla="*/ 1000125 h 1576387"/>
              <a:gd name="connsiteX163" fmla="*/ 14288 w 4614863"/>
              <a:gd name="connsiteY163" fmla="*/ 976312 h 1576387"/>
              <a:gd name="connsiteX164" fmla="*/ 19050 w 4614863"/>
              <a:gd name="connsiteY164" fmla="*/ 942975 h 1576387"/>
              <a:gd name="connsiteX165" fmla="*/ 23813 w 4614863"/>
              <a:gd name="connsiteY165" fmla="*/ 928687 h 1576387"/>
              <a:gd name="connsiteX166" fmla="*/ 28575 w 4614863"/>
              <a:gd name="connsiteY166" fmla="*/ 909637 h 1576387"/>
              <a:gd name="connsiteX167" fmla="*/ 38100 w 4614863"/>
              <a:gd name="connsiteY167" fmla="*/ 862012 h 1576387"/>
              <a:gd name="connsiteX168" fmla="*/ 47625 w 4614863"/>
              <a:gd name="connsiteY168" fmla="*/ 842962 h 1576387"/>
              <a:gd name="connsiteX169" fmla="*/ 57150 w 4614863"/>
              <a:gd name="connsiteY169" fmla="*/ 804862 h 1576387"/>
              <a:gd name="connsiteX170" fmla="*/ 76200 w 4614863"/>
              <a:gd name="connsiteY170" fmla="*/ 762000 h 1576387"/>
              <a:gd name="connsiteX171" fmla="*/ 90488 w 4614863"/>
              <a:gd name="connsiteY171" fmla="*/ 728662 h 1576387"/>
              <a:gd name="connsiteX172" fmla="*/ 119063 w 4614863"/>
              <a:gd name="connsiteY172" fmla="*/ 685800 h 1576387"/>
              <a:gd name="connsiteX173" fmla="*/ 128588 w 4614863"/>
              <a:gd name="connsiteY173" fmla="*/ 671512 h 1576387"/>
              <a:gd name="connsiteX174" fmla="*/ 152400 w 4614863"/>
              <a:gd name="connsiteY174" fmla="*/ 628650 h 1576387"/>
              <a:gd name="connsiteX175" fmla="*/ 171450 w 4614863"/>
              <a:gd name="connsiteY175" fmla="*/ 590550 h 1576387"/>
              <a:gd name="connsiteX176" fmla="*/ 180975 w 4614863"/>
              <a:gd name="connsiteY176" fmla="*/ 576262 h 1576387"/>
              <a:gd name="connsiteX177" fmla="*/ 185738 w 4614863"/>
              <a:gd name="connsiteY177" fmla="*/ 561975 h 1576387"/>
              <a:gd name="connsiteX178" fmla="*/ 200025 w 4614863"/>
              <a:gd name="connsiteY178" fmla="*/ 552450 h 1576387"/>
              <a:gd name="connsiteX179" fmla="*/ 223838 w 4614863"/>
              <a:gd name="connsiteY179" fmla="*/ 528637 h 1576387"/>
              <a:gd name="connsiteX180" fmla="*/ 233363 w 4614863"/>
              <a:gd name="connsiteY180" fmla="*/ 514350 h 1576387"/>
              <a:gd name="connsiteX181" fmla="*/ 223838 w 4614863"/>
              <a:gd name="connsiteY181" fmla="*/ 500062 h 1576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4614863" h="1576387">
                <a:moveTo>
                  <a:pt x="223838" y="500062"/>
                </a:moveTo>
                <a:cubicBezTo>
                  <a:pt x="225426" y="493712"/>
                  <a:pt x="235333" y="483050"/>
                  <a:pt x="242888" y="476250"/>
                </a:cubicBezTo>
                <a:cubicBezTo>
                  <a:pt x="251397" y="468592"/>
                  <a:pt x="261938" y="463550"/>
                  <a:pt x="271463" y="457200"/>
                </a:cubicBezTo>
                <a:lnTo>
                  <a:pt x="314325" y="428625"/>
                </a:lnTo>
                <a:cubicBezTo>
                  <a:pt x="319088" y="425450"/>
                  <a:pt x="323183" y="420910"/>
                  <a:pt x="328613" y="419100"/>
                </a:cubicBezTo>
                <a:lnTo>
                  <a:pt x="357188" y="409575"/>
                </a:lnTo>
                <a:cubicBezTo>
                  <a:pt x="422702" y="365899"/>
                  <a:pt x="360536" y="403723"/>
                  <a:pt x="400050" y="385762"/>
                </a:cubicBezTo>
                <a:cubicBezTo>
                  <a:pt x="412976" y="379886"/>
                  <a:pt x="425450" y="373062"/>
                  <a:pt x="438150" y="366712"/>
                </a:cubicBezTo>
                <a:cubicBezTo>
                  <a:pt x="444500" y="363537"/>
                  <a:pt x="450312" y="358909"/>
                  <a:pt x="457200" y="357187"/>
                </a:cubicBezTo>
                <a:lnTo>
                  <a:pt x="476250" y="352425"/>
                </a:lnTo>
                <a:cubicBezTo>
                  <a:pt x="481013" y="349250"/>
                  <a:pt x="485159" y="344856"/>
                  <a:pt x="490538" y="342900"/>
                </a:cubicBezTo>
                <a:cubicBezTo>
                  <a:pt x="502841" y="338426"/>
                  <a:pt x="516219" y="337515"/>
                  <a:pt x="528638" y="333375"/>
                </a:cubicBezTo>
                <a:cubicBezTo>
                  <a:pt x="533400" y="331787"/>
                  <a:pt x="538435" y="330857"/>
                  <a:pt x="542925" y="328612"/>
                </a:cubicBezTo>
                <a:cubicBezTo>
                  <a:pt x="548045" y="326052"/>
                  <a:pt x="551982" y="321412"/>
                  <a:pt x="557213" y="319087"/>
                </a:cubicBezTo>
                <a:cubicBezTo>
                  <a:pt x="580534" y="308722"/>
                  <a:pt x="583521" y="311195"/>
                  <a:pt x="604838" y="304800"/>
                </a:cubicBezTo>
                <a:cubicBezTo>
                  <a:pt x="614455" y="301915"/>
                  <a:pt x="623673" y="297710"/>
                  <a:pt x="633413" y="295275"/>
                </a:cubicBezTo>
                <a:cubicBezTo>
                  <a:pt x="639763" y="293687"/>
                  <a:pt x="646194" y="292393"/>
                  <a:pt x="652463" y="290512"/>
                </a:cubicBezTo>
                <a:cubicBezTo>
                  <a:pt x="662080" y="287627"/>
                  <a:pt x="671513" y="284162"/>
                  <a:pt x="681038" y="280987"/>
                </a:cubicBezTo>
                <a:cubicBezTo>
                  <a:pt x="685800" y="279400"/>
                  <a:pt x="690455" y="277443"/>
                  <a:pt x="695325" y="276225"/>
                </a:cubicBezTo>
                <a:cubicBezTo>
                  <a:pt x="701675" y="274637"/>
                  <a:pt x="708106" y="273343"/>
                  <a:pt x="714375" y="271462"/>
                </a:cubicBezTo>
                <a:cubicBezTo>
                  <a:pt x="723992" y="268577"/>
                  <a:pt x="733296" y="264695"/>
                  <a:pt x="742950" y="261937"/>
                </a:cubicBezTo>
                <a:cubicBezTo>
                  <a:pt x="783820" y="250260"/>
                  <a:pt x="771356" y="255096"/>
                  <a:pt x="804863" y="247650"/>
                </a:cubicBezTo>
                <a:cubicBezTo>
                  <a:pt x="811253" y="246230"/>
                  <a:pt x="817619" y="244685"/>
                  <a:pt x="823913" y="242887"/>
                </a:cubicBezTo>
                <a:cubicBezTo>
                  <a:pt x="828740" y="241508"/>
                  <a:pt x="833300" y="239214"/>
                  <a:pt x="838200" y="238125"/>
                </a:cubicBezTo>
                <a:cubicBezTo>
                  <a:pt x="847626" y="236030"/>
                  <a:pt x="857250" y="234950"/>
                  <a:pt x="866775" y="233362"/>
                </a:cubicBezTo>
                <a:cubicBezTo>
                  <a:pt x="873125" y="230187"/>
                  <a:pt x="879177" y="226330"/>
                  <a:pt x="885825" y="223837"/>
                </a:cubicBezTo>
                <a:cubicBezTo>
                  <a:pt x="891954" y="221539"/>
                  <a:pt x="898457" y="220359"/>
                  <a:pt x="904875" y="219075"/>
                </a:cubicBezTo>
                <a:cubicBezTo>
                  <a:pt x="926073" y="214835"/>
                  <a:pt x="936859" y="214651"/>
                  <a:pt x="957263" y="209550"/>
                </a:cubicBezTo>
                <a:cubicBezTo>
                  <a:pt x="962133" y="208332"/>
                  <a:pt x="966611" y="205685"/>
                  <a:pt x="971550" y="204787"/>
                </a:cubicBezTo>
                <a:cubicBezTo>
                  <a:pt x="984142" y="202497"/>
                  <a:pt x="996963" y="201717"/>
                  <a:pt x="1009650" y="200025"/>
                </a:cubicBezTo>
                <a:lnTo>
                  <a:pt x="1042988" y="195262"/>
                </a:lnTo>
                <a:cubicBezTo>
                  <a:pt x="1052532" y="193794"/>
                  <a:pt x="1061981" y="191698"/>
                  <a:pt x="1071563" y="190500"/>
                </a:cubicBezTo>
                <a:cubicBezTo>
                  <a:pt x="1087394" y="188521"/>
                  <a:pt x="1103313" y="187325"/>
                  <a:pt x="1119188" y="185737"/>
                </a:cubicBezTo>
                <a:cubicBezTo>
                  <a:pt x="1186438" y="166522"/>
                  <a:pt x="1120197" y="182874"/>
                  <a:pt x="1228725" y="171450"/>
                </a:cubicBezTo>
                <a:cubicBezTo>
                  <a:pt x="1233718" y="170924"/>
                  <a:pt x="1238186" y="168066"/>
                  <a:pt x="1243013" y="166687"/>
                </a:cubicBezTo>
                <a:cubicBezTo>
                  <a:pt x="1249307" y="164889"/>
                  <a:pt x="1255594" y="162920"/>
                  <a:pt x="1262063" y="161925"/>
                </a:cubicBezTo>
                <a:cubicBezTo>
                  <a:pt x="1276271" y="159739"/>
                  <a:pt x="1290648" y="158842"/>
                  <a:pt x="1304925" y="157162"/>
                </a:cubicBezTo>
                <a:cubicBezTo>
                  <a:pt x="1339363" y="153110"/>
                  <a:pt x="1350439" y="151013"/>
                  <a:pt x="1385888" y="147637"/>
                </a:cubicBezTo>
                <a:cubicBezTo>
                  <a:pt x="1404918" y="145825"/>
                  <a:pt x="1424048" y="145066"/>
                  <a:pt x="1443038" y="142875"/>
                </a:cubicBezTo>
                <a:cubicBezTo>
                  <a:pt x="1465341" y="140302"/>
                  <a:pt x="1487568" y="137041"/>
                  <a:pt x="1509713" y="133350"/>
                </a:cubicBezTo>
                <a:cubicBezTo>
                  <a:pt x="1519238" y="131762"/>
                  <a:pt x="1528698" y="129715"/>
                  <a:pt x="1538288" y="128587"/>
                </a:cubicBezTo>
                <a:cubicBezTo>
                  <a:pt x="1555702" y="126538"/>
                  <a:pt x="1573261" y="125874"/>
                  <a:pt x="1590675" y="123825"/>
                </a:cubicBezTo>
                <a:cubicBezTo>
                  <a:pt x="1600265" y="122697"/>
                  <a:pt x="1609668" y="120260"/>
                  <a:pt x="1619250" y="119062"/>
                </a:cubicBezTo>
                <a:cubicBezTo>
                  <a:pt x="1662019" y="113716"/>
                  <a:pt x="1683988" y="113610"/>
                  <a:pt x="1728788" y="109537"/>
                </a:cubicBezTo>
                <a:cubicBezTo>
                  <a:pt x="1760565" y="106648"/>
                  <a:pt x="1792211" y="102285"/>
                  <a:pt x="1824038" y="100012"/>
                </a:cubicBezTo>
                <a:cubicBezTo>
                  <a:pt x="1868906" y="96808"/>
                  <a:pt x="1891888" y="96045"/>
                  <a:pt x="1933575" y="90487"/>
                </a:cubicBezTo>
                <a:cubicBezTo>
                  <a:pt x="1943147" y="89211"/>
                  <a:pt x="1952681" y="87619"/>
                  <a:pt x="1962150" y="85725"/>
                </a:cubicBezTo>
                <a:cubicBezTo>
                  <a:pt x="1968568" y="84441"/>
                  <a:pt x="1974705" y="81774"/>
                  <a:pt x="1981200" y="80962"/>
                </a:cubicBezTo>
                <a:cubicBezTo>
                  <a:pt x="2012862" y="77004"/>
                  <a:pt x="2044690" y="74510"/>
                  <a:pt x="2076450" y="71437"/>
                </a:cubicBezTo>
                <a:lnTo>
                  <a:pt x="2128838" y="66675"/>
                </a:lnTo>
                <a:cubicBezTo>
                  <a:pt x="2162918" y="58154"/>
                  <a:pt x="2151631" y="59889"/>
                  <a:pt x="2205038" y="57150"/>
                </a:cubicBezTo>
                <a:cubicBezTo>
                  <a:pt x="2247873" y="54953"/>
                  <a:pt x="2290763" y="53975"/>
                  <a:pt x="2333625" y="52387"/>
                </a:cubicBezTo>
                <a:lnTo>
                  <a:pt x="2519363" y="38100"/>
                </a:lnTo>
                <a:cubicBezTo>
                  <a:pt x="2640778" y="17864"/>
                  <a:pt x="2517208" y="37178"/>
                  <a:pt x="2624138" y="23812"/>
                </a:cubicBezTo>
                <a:cubicBezTo>
                  <a:pt x="2708028" y="13326"/>
                  <a:pt x="2610227" y="24543"/>
                  <a:pt x="2671763" y="14287"/>
                </a:cubicBezTo>
                <a:cubicBezTo>
                  <a:pt x="2694908" y="10429"/>
                  <a:pt x="2735503" y="7205"/>
                  <a:pt x="2757488" y="4762"/>
                </a:cubicBezTo>
                <a:cubicBezTo>
                  <a:pt x="2770209" y="3349"/>
                  <a:pt x="2782888" y="1587"/>
                  <a:pt x="2795588" y="0"/>
                </a:cubicBezTo>
                <a:cubicBezTo>
                  <a:pt x="2868203" y="1037"/>
                  <a:pt x="3130175" y="2094"/>
                  <a:pt x="3252788" y="9525"/>
                </a:cubicBezTo>
                <a:cubicBezTo>
                  <a:pt x="3263993" y="10204"/>
                  <a:pt x="3274962" y="13112"/>
                  <a:pt x="3286125" y="14287"/>
                </a:cubicBezTo>
                <a:cubicBezTo>
                  <a:pt x="3305136" y="16288"/>
                  <a:pt x="3324254" y="17148"/>
                  <a:pt x="3343275" y="19050"/>
                </a:cubicBezTo>
                <a:cubicBezTo>
                  <a:pt x="3356010" y="20324"/>
                  <a:pt x="3368664" y="22317"/>
                  <a:pt x="3381375" y="23812"/>
                </a:cubicBezTo>
                <a:lnTo>
                  <a:pt x="3424238" y="28575"/>
                </a:lnTo>
                <a:cubicBezTo>
                  <a:pt x="3446500" y="31479"/>
                  <a:pt x="3468636" y="35316"/>
                  <a:pt x="3490913" y="38100"/>
                </a:cubicBezTo>
                <a:lnTo>
                  <a:pt x="3529013" y="42862"/>
                </a:lnTo>
                <a:cubicBezTo>
                  <a:pt x="3541713" y="46037"/>
                  <a:pt x="3554276" y="49820"/>
                  <a:pt x="3567113" y="52387"/>
                </a:cubicBezTo>
                <a:cubicBezTo>
                  <a:pt x="3578120" y="54589"/>
                  <a:pt x="3589312" y="55758"/>
                  <a:pt x="3600450" y="57150"/>
                </a:cubicBezTo>
                <a:cubicBezTo>
                  <a:pt x="3649472" y="63278"/>
                  <a:pt x="3632985" y="59780"/>
                  <a:pt x="3676650" y="66675"/>
                </a:cubicBezTo>
                <a:cubicBezTo>
                  <a:pt x="3695726" y="69687"/>
                  <a:pt x="3714681" y="73469"/>
                  <a:pt x="3733800" y="76200"/>
                </a:cubicBezTo>
                <a:cubicBezTo>
                  <a:pt x="3744913" y="77787"/>
                  <a:pt x="3756094" y="78954"/>
                  <a:pt x="3767138" y="80962"/>
                </a:cubicBezTo>
                <a:cubicBezTo>
                  <a:pt x="3773578" y="82133"/>
                  <a:pt x="3779755" y="84519"/>
                  <a:pt x="3786188" y="85725"/>
                </a:cubicBezTo>
                <a:cubicBezTo>
                  <a:pt x="3805170" y="89284"/>
                  <a:pt x="3824288" y="92075"/>
                  <a:pt x="3843338" y="95250"/>
                </a:cubicBezTo>
                <a:cubicBezTo>
                  <a:pt x="3914551" y="107118"/>
                  <a:pt x="3825660" y="92530"/>
                  <a:pt x="3905250" y="104775"/>
                </a:cubicBezTo>
                <a:cubicBezTo>
                  <a:pt x="3914794" y="106243"/>
                  <a:pt x="3924300" y="107950"/>
                  <a:pt x="3933825" y="109537"/>
                </a:cubicBezTo>
                <a:cubicBezTo>
                  <a:pt x="3941763" y="112712"/>
                  <a:pt x="3949390" y="116813"/>
                  <a:pt x="3957638" y="119062"/>
                </a:cubicBezTo>
                <a:cubicBezTo>
                  <a:pt x="3966954" y="121603"/>
                  <a:pt x="3976722" y="122045"/>
                  <a:pt x="3986213" y="123825"/>
                </a:cubicBezTo>
                <a:cubicBezTo>
                  <a:pt x="4010081" y="128300"/>
                  <a:pt x="4033838" y="133350"/>
                  <a:pt x="4057650" y="138112"/>
                </a:cubicBezTo>
                <a:cubicBezTo>
                  <a:pt x="4065588" y="139700"/>
                  <a:pt x="4073783" y="140315"/>
                  <a:pt x="4081463" y="142875"/>
                </a:cubicBezTo>
                <a:cubicBezTo>
                  <a:pt x="4086225" y="144462"/>
                  <a:pt x="4091136" y="145660"/>
                  <a:pt x="4095750" y="147637"/>
                </a:cubicBezTo>
                <a:cubicBezTo>
                  <a:pt x="4102276" y="150434"/>
                  <a:pt x="4108065" y="154917"/>
                  <a:pt x="4114800" y="157162"/>
                </a:cubicBezTo>
                <a:cubicBezTo>
                  <a:pt x="4127219" y="161302"/>
                  <a:pt x="4140745" y="161825"/>
                  <a:pt x="4152900" y="166687"/>
                </a:cubicBezTo>
                <a:cubicBezTo>
                  <a:pt x="4160838" y="169862"/>
                  <a:pt x="4168603" y="173508"/>
                  <a:pt x="4176713" y="176212"/>
                </a:cubicBezTo>
                <a:cubicBezTo>
                  <a:pt x="4218808" y="190244"/>
                  <a:pt x="4169145" y="168423"/>
                  <a:pt x="4224338" y="190500"/>
                </a:cubicBezTo>
                <a:cubicBezTo>
                  <a:pt x="4230930" y="193137"/>
                  <a:pt x="4236653" y="197780"/>
                  <a:pt x="4243388" y="200025"/>
                </a:cubicBezTo>
                <a:cubicBezTo>
                  <a:pt x="4255807" y="204165"/>
                  <a:pt x="4269069" y="205411"/>
                  <a:pt x="4281488" y="209550"/>
                </a:cubicBezTo>
                <a:cubicBezTo>
                  <a:pt x="4297198" y="214786"/>
                  <a:pt x="4302503" y="216244"/>
                  <a:pt x="4319588" y="223837"/>
                </a:cubicBezTo>
                <a:cubicBezTo>
                  <a:pt x="4326076" y="226720"/>
                  <a:pt x="4332113" y="230565"/>
                  <a:pt x="4338638" y="233362"/>
                </a:cubicBezTo>
                <a:cubicBezTo>
                  <a:pt x="4343252" y="235340"/>
                  <a:pt x="4348435" y="235880"/>
                  <a:pt x="4352925" y="238125"/>
                </a:cubicBezTo>
                <a:cubicBezTo>
                  <a:pt x="4358045" y="240685"/>
                  <a:pt x="4362634" y="244216"/>
                  <a:pt x="4367213" y="247650"/>
                </a:cubicBezTo>
                <a:cubicBezTo>
                  <a:pt x="4389483" y="264352"/>
                  <a:pt x="4425927" y="291009"/>
                  <a:pt x="4443413" y="314325"/>
                </a:cubicBezTo>
                <a:cubicBezTo>
                  <a:pt x="4461134" y="337954"/>
                  <a:pt x="4451096" y="328972"/>
                  <a:pt x="4471988" y="342900"/>
                </a:cubicBezTo>
                <a:cubicBezTo>
                  <a:pt x="4494774" y="377079"/>
                  <a:pt x="4482943" y="363380"/>
                  <a:pt x="4505325" y="385762"/>
                </a:cubicBezTo>
                <a:cubicBezTo>
                  <a:pt x="4515542" y="416412"/>
                  <a:pt x="4502078" y="383121"/>
                  <a:pt x="4524375" y="414337"/>
                </a:cubicBezTo>
                <a:cubicBezTo>
                  <a:pt x="4528501" y="420114"/>
                  <a:pt x="4530452" y="427181"/>
                  <a:pt x="4533900" y="433387"/>
                </a:cubicBezTo>
                <a:cubicBezTo>
                  <a:pt x="4538396" y="441479"/>
                  <a:pt x="4544048" y="448920"/>
                  <a:pt x="4548188" y="457200"/>
                </a:cubicBezTo>
                <a:cubicBezTo>
                  <a:pt x="4550433" y="461690"/>
                  <a:pt x="4550705" y="466997"/>
                  <a:pt x="4552950" y="471487"/>
                </a:cubicBezTo>
                <a:cubicBezTo>
                  <a:pt x="4555510" y="476607"/>
                  <a:pt x="4559915" y="480655"/>
                  <a:pt x="4562475" y="485775"/>
                </a:cubicBezTo>
                <a:cubicBezTo>
                  <a:pt x="4566298" y="493421"/>
                  <a:pt x="4568528" y="501775"/>
                  <a:pt x="4572000" y="509587"/>
                </a:cubicBezTo>
                <a:cubicBezTo>
                  <a:pt x="4574883" y="516075"/>
                  <a:pt x="4578003" y="522473"/>
                  <a:pt x="4581525" y="528637"/>
                </a:cubicBezTo>
                <a:cubicBezTo>
                  <a:pt x="4584365" y="533607"/>
                  <a:pt x="4588490" y="537805"/>
                  <a:pt x="4591050" y="542925"/>
                </a:cubicBezTo>
                <a:cubicBezTo>
                  <a:pt x="4594859" y="550543"/>
                  <a:pt x="4598538" y="569133"/>
                  <a:pt x="4600575" y="576262"/>
                </a:cubicBezTo>
                <a:cubicBezTo>
                  <a:pt x="4605107" y="592124"/>
                  <a:pt x="4607120" y="591723"/>
                  <a:pt x="4610100" y="609600"/>
                </a:cubicBezTo>
                <a:cubicBezTo>
                  <a:pt x="4612204" y="622225"/>
                  <a:pt x="4613275" y="635000"/>
                  <a:pt x="4614863" y="647700"/>
                </a:cubicBezTo>
                <a:cubicBezTo>
                  <a:pt x="4613275" y="712787"/>
                  <a:pt x="4613923" y="777968"/>
                  <a:pt x="4610100" y="842962"/>
                </a:cubicBezTo>
                <a:cubicBezTo>
                  <a:pt x="4609149" y="859123"/>
                  <a:pt x="4602363" y="874497"/>
                  <a:pt x="4600575" y="890587"/>
                </a:cubicBezTo>
                <a:cubicBezTo>
                  <a:pt x="4592623" y="962160"/>
                  <a:pt x="4599603" y="906432"/>
                  <a:pt x="4591050" y="962025"/>
                </a:cubicBezTo>
                <a:cubicBezTo>
                  <a:pt x="4589343" y="973120"/>
                  <a:pt x="4588812" y="984424"/>
                  <a:pt x="4586288" y="995362"/>
                </a:cubicBezTo>
                <a:cubicBezTo>
                  <a:pt x="4584030" y="1005145"/>
                  <a:pt x="4579938" y="1014412"/>
                  <a:pt x="4576763" y="1023937"/>
                </a:cubicBezTo>
                <a:cubicBezTo>
                  <a:pt x="4569267" y="1076403"/>
                  <a:pt x="4573848" y="1046186"/>
                  <a:pt x="4562475" y="1114425"/>
                </a:cubicBezTo>
                <a:cubicBezTo>
                  <a:pt x="4562474" y="1114433"/>
                  <a:pt x="4552953" y="1171567"/>
                  <a:pt x="4552950" y="1171575"/>
                </a:cubicBezTo>
                <a:cubicBezTo>
                  <a:pt x="4551363" y="1176337"/>
                  <a:pt x="4549509" y="1181019"/>
                  <a:pt x="4548188" y="1185862"/>
                </a:cubicBezTo>
                <a:cubicBezTo>
                  <a:pt x="4544744" y="1198492"/>
                  <a:pt x="4540815" y="1211049"/>
                  <a:pt x="4538663" y="1223962"/>
                </a:cubicBezTo>
                <a:cubicBezTo>
                  <a:pt x="4537075" y="1233487"/>
                  <a:pt x="4536675" y="1243288"/>
                  <a:pt x="4533900" y="1252537"/>
                </a:cubicBezTo>
                <a:cubicBezTo>
                  <a:pt x="4531860" y="1259337"/>
                  <a:pt x="4527258" y="1265099"/>
                  <a:pt x="4524375" y="1271587"/>
                </a:cubicBezTo>
                <a:cubicBezTo>
                  <a:pt x="4517634" y="1286754"/>
                  <a:pt x="4505291" y="1324009"/>
                  <a:pt x="4495800" y="1333500"/>
                </a:cubicBezTo>
                <a:cubicBezTo>
                  <a:pt x="4491038" y="1338262"/>
                  <a:pt x="4485825" y="1342613"/>
                  <a:pt x="4481513" y="1347787"/>
                </a:cubicBezTo>
                <a:cubicBezTo>
                  <a:pt x="4467133" y="1365044"/>
                  <a:pt x="4469878" y="1377417"/>
                  <a:pt x="4443413" y="1390650"/>
                </a:cubicBezTo>
                <a:cubicBezTo>
                  <a:pt x="4430713" y="1397000"/>
                  <a:pt x="4417127" y="1401824"/>
                  <a:pt x="4405313" y="1409700"/>
                </a:cubicBezTo>
                <a:cubicBezTo>
                  <a:pt x="4395788" y="1416050"/>
                  <a:pt x="4387963" y="1426505"/>
                  <a:pt x="4376738" y="1428750"/>
                </a:cubicBezTo>
                <a:cubicBezTo>
                  <a:pt x="4367675" y="1430562"/>
                  <a:pt x="4348405" y="1433391"/>
                  <a:pt x="4338638" y="1438275"/>
                </a:cubicBezTo>
                <a:cubicBezTo>
                  <a:pt x="4333518" y="1440835"/>
                  <a:pt x="4329780" y="1445990"/>
                  <a:pt x="4324350" y="1447800"/>
                </a:cubicBezTo>
                <a:cubicBezTo>
                  <a:pt x="4315189" y="1450853"/>
                  <a:pt x="4305276" y="1450835"/>
                  <a:pt x="4295775" y="1452562"/>
                </a:cubicBezTo>
                <a:cubicBezTo>
                  <a:pt x="4287811" y="1454010"/>
                  <a:pt x="4279816" y="1455362"/>
                  <a:pt x="4271963" y="1457325"/>
                </a:cubicBezTo>
                <a:cubicBezTo>
                  <a:pt x="4244779" y="1464121"/>
                  <a:pt x="4271263" y="1460916"/>
                  <a:pt x="4238625" y="1466850"/>
                </a:cubicBezTo>
                <a:cubicBezTo>
                  <a:pt x="4209666" y="1472115"/>
                  <a:pt x="4182513" y="1473683"/>
                  <a:pt x="4152900" y="1476375"/>
                </a:cubicBezTo>
                <a:cubicBezTo>
                  <a:pt x="4075450" y="1491864"/>
                  <a:pt x="4141769" y="1479981"/>
                  <a:pt x="3967163" y="1485900"/>
                </a:cubicBezTo>
                <a:lnTo>
                  <a:pt x="3848100" y="1490662"/>
                </a:lnTo>
                <a:cubicBezTo>
                  <a:pt x="3780628" y="1499097"/>
                  <a:pt x="3838294" y="1492420"/>
                  <a:pt x="3752850" y="1500187"/>
                </a:cubicBezTo>
                <a:cubicBezTo>
                  <a:pt x="3719499" y="1503219"/>
                  <a:pt x="3686068" y="1505558"/>
                  <a:pt x="3652838" y="1509712"/>
                </a:cubicBezTo>
                <a:cubicBezTo>
                  <a:pt x="3640138" y="1511300"/>
                  <a:pt x="3627493" y="1513412"/>
                  <a:pt x="3614738" y="1514475"/>
                </a:cubicBezTo>
                <a:cubicBezTo>
                  <a:pt x="3580591" y="1517321"/>
                  <a:pt x="3478265" y="1522410"/>
                  <a:pt x="3448050" y="1524000"/>
                </a:cubicBezTo>
                <a:lnTo>
                  <a:pt x="2776538" y="1519237"/>
                </a:lnTo>
                <a:cubicBezTo>
                  <a:pt x="2360157" y="1514395"/>
                  <a:pt x="2774886" y="1518356"/>
                  <a:pt x="2571750" y="1509712"/>
                </a:cubicBezTo>
                <a:cubicBezTo>
                  <a:pt x="2516215" y="1507349"/>
                  <a:pt x="2460625" y="1506537"/>
                  <a:pt x="2405063" y="1504950"/>
                </a:cubicBezTo>
                <a:lnTo>
                  <a:pt x="1781175" y="1509712"/>
                </a:lnTo>
                <a:cubicBezTo>
                  <a:pt x="1758895" y="1510019"/>
                  <a:pt x="1736775" y="1513918"/>
                  <a:pt x="1714500" y="1514475"/>
                </a:cubicBezTo>
                <a:lnTo>
                  <a:pt x="1400175" y="1519237"/>
                </a:lnTo>
                <a:lnTo>
                  <a:pt x="1323975" y="1524000"/>
                </a:lnTo>
                <a:cubicBezTo>
                  <a:pt x="1295405" y="1525681"/>
                  <a:pt x="1266758" y="1526247"/>
                  <a:pt x="1238250" y="1528762"/>
                </a:cubicBezTo>
                <a:cubicBezTo>
                  <a:pt x="1209680" y="1531283"/>
                  <a:pt x="1161619" y="1538349"/>
                  <a:pt x="1128713" y="1543050"/>
                </a:cubicBezTo>
                <a:cubicBezTo>
                  <a:pt x="1094499" y="1554453"/>
                  <a:pt x="1113257" y="1549148"/>
                  <a:pt x="1047750" y="1557337"/>
                </a:cubicBezTo>
                <a:lnTo>
                  <a:pt x="1009650" y="1562100"/>
                </a:lnTo>
                <a:cubicBezTo>
                  <a:pt x="1004888" y="1563687"/>
                  <a:pt x="1000302" y="1565964"/>
                  <a:pt x="995363" y="1566862"/>
                </a:cubicBezTo>
                <a:cubicBezTo>
                  <a:pt x="971209" y="1571254"/>
                  <a:pt x="920858" y="1574658"/>
                  <a:pt x="900113" y="1576387"/>
                </a:cubicBezTo>
                <a:lnTo>
                  <a:pt x="500063" y="1571625"/>
                </a:lnTo>
                <a:cubicBezTo>
                  <a:pt x="488840" y="1571378"/>
                  <a:pt x="477663" y="1569386"/>
                  <a:pt x="466725" y="1566862"/>
                </a:cubicBezTo>
                <a:cubicBezTo>
                  <a:pt x="456942" y="1564604"/>
                  <a:pt x="447675" y="1560512"/>
                  <a:pt x="438150" y="1557337"/>
                </a:cubicBezTo>
                <a:lnTo>
                  <a:pt x="395288" y="1543050"/>
                </a:lnTo>
                <a:lnTo>
                  <a:pt x="266700" y="1500187"/>
                </a:lnTo>
                <a:lnTo>
                  <a:pt x="238125" y="1490662"/>
                </a:lnTo>
                <a:lnTo>
                  <a:pt x="223838" y="1485900"/>
                </a:lnTo>
                <a:cubicBezTo>
                  <a:pt x="219075" y="1484312"/>
                  <a:pt x="214420" y="1482354"/>
                  <a:pt x="209550" y="1481137"/>
                </a:cubicBezTo>
                <a:cubicBezTo>
                  <a:pt x="203200" y="1479550"/>
                  <a:pt x="196890" y="1477795"/>
                  <a:pt x="190500" y="1476375"/>
                </a:cubicBezTo>
                <a:cubicBezTo>
                  <a:pt x="165418" y="1470801"/>
                  <a:pt x="161198" y="1470828"/>
                  <a:pt x="133350" y="1466850"/>
                </a:cubicBezTo>
                <a:lnTo>
                  <a:pt x="76200" y="1447800"/>
                </a:lnTo>
                <a:cubicBezTo>
                  <a:pt x="71438" y="1446213"/>
                  <a:pt x="66090" y="1445822"/>
                  <a:pt x="61913" y="1443037"/>
                </a:cubicBezTo>
                <a:lnTo>
                  <a:pt x="33338" y="1423987"/>
                </a:lnTo>
                <a:lnTo>
                  <a:pt x="23813" y="1395412"/>
                </a:lnTo>
                <a:cubicBezTo>
                  <a:pt x="22225" y="1390650"/>
                  <a:pt x="20267" y="1385995"/>
                  <a:pt x="19050" y="1381125"/>
                </a:cubicBezTo>
                <a:cubicBezTo>
                  <a:pt x="17463" y="1374775"/>
                  <a:pt x="16086" y="1368369"/>
                  <a:pt x="14288" y="1362075"/>
                </a:cubicBezTo>
                <a:cubicBezTo>
                  <a:pt x="12909" y="1357248"/>
                  <a:pt x="10743" y="1352657"/>
                  <a:pt x="9525" y="1347787"/>
                </a:cubicBezTo>
                <a:cubicBezTo>
                  <a:pt x="7562" y="1339934"/>
                  <a:pt x="6519" y="1331877"/>
                  <a:pt x="4763" y="1323975"/>
                </a:cubicBezTo>
                <a:cubicBezTo>
                  <a:pt x="3343" y="1317585"/>
                  <a:pt x="1588" y="1311275"/>
                  <a:pt x="0" y="1304925"/>
                </a:cubicBezTo>
                <a:cubicBezTo>
                  <a:pt x="1079" y="1249913"/>
                  <a:pt x="-402" y="1089465"/>
                  <a:pt x="9525" y="1000125"/>
                </a:cubicBezTo>
                <a:cubicBezTo>
                  <a:pt x="10419" y="992080"/>
                  <a:pt x="12957" y="984297"/>
                  <a:pt x="14288" y="976312"/>
                </a:cubicBezTo>
                <a:cubicBezTo>
                  <a:pt x="16133" y="965240"/>
                  <a:pt x="16849" y="953982"/>
                  <a:pt x="19050" y="942975"/>
                </a:cubicBezTo>
                <a:cubicBezTo>
                  <a:pt x="20035" y="938052"/>
                  <a:pt x="22434" y="933514"/>
                  <a:pt x="23813" y="928687"/>
                </a:cubicBezTo>
                <a:cubicBezTo>
                  <a:pt x="25611" y="922393"/>
                  <a:pt x="27291" y="916055"/>
                  <a:pt x="28575" y="909637"/>
                </a:cubicBezTo>
                <a:cubicBezTo>
                  <a:pt x="30925" y="897888"/>
                  <a:pt x="33361" y="874649"/>
                  <a:pt x="38100" y="862012"/>
                </a:cubicBezTo>
                <a:cubicBezTo>
                  <a:pt x="40593" y="855364"/>
                  <a:pt x="45380" y="849697"/>
                  <a:pt x="47625" y="842962"/>
                </a:cubicBezTo>
                <a:cubicBezTo>
                  <a:pt x="51765" y="830543"/>
                  <a:pt x="53010" y="817281"/>
                  <a:pt x="57150" y="804862"/>
                </a:cubicBezTo>
                <a:cubicBezTo>
                  <a:pt x="81723" y="731144"/>
                  <a:pt x="53559" y="807280"/>
                  <a:pt x="76200" y="762000"/>
                </a:cubicBezTo>
                <a:cubicBezTo>
                  <a:pt x="95909" y="722583"/>
                  <a:pt x="60756" y="778215"/>
                  <a:pt x="90488" y="728662"/>
                </a:cubicBezTo>
                <a:cubicBezTo>
                  <a:pt x="90498" y="728645"/>
                  <a:pt x="114295" y="692952"/>
                  <a:pt x="119063" y="685800"/>
                </a:cubicBezTo>
                <a:lnTo>
                  <a:pt x="128588" y="671512"/>
                </a:lnTo>
                <a:cubicBezTo>
                  <a:pt x="141756" y="632005"/>
                  <a:pt x="119650" y="694149"/>
                  <a:pt x="152400" y="628650"/>
                </a:cubicBezTo>
                <a:cubicBezTo>
                  <a:pt x="158750" y="615950"/>
                  <a:pt x="163574" y="602364"/>
                  <a:pt x="171450" y="590550"/>
                </a:cubicBezTo>
                <a:cubicBezTo>
                  <a:pt x="174625" y="585787"/>
                  <a:pt x="178415" y="581382"/>
                  <a:pt x="180975" y="576262"/>
                </a:cubicBezTo>
                <a:cubicBezTo>
                  <a:pt x="183220" y="571772"/>
                  <a:pt x="182602" y="565895"/>
                  <a:pt x="185738" y="561975"/>
                </a:cubicBezTo>
                <a:cubicBezTo>
                  <a:pt x="189314" y="557506"/>
                  <a:pt x="195263" y="555625"/>
                  <a:pt x="200025" y="552450"/>
                </a:cubicBezTo>
                <a:cubicBezTo>
                  <a:pt x="225422" y="514353"/>
                  <a:pt x="192090" y="560384"/>
                  <a:pt x="223838" y="528637"/>
                </a:cubicBezTo>
                <a:cubicBezTo>
                  <a:pt x="227885" y="524590"/>
                  <a:pt x="229787" y="518819"/>
                  <a:pt x="233363" y="514350"/>
                </a:cubicBezTo>
                <a:cubicBezTo>
                  <a:pt x="236168" y="510844"/>
                  <a:pt x="222250" y="506412"/>
                  <a:pt x="223838" y="500062"/>
                </a:cubicBezTo>
                <a:close/>
              </a:path>
            </a:pathLst>
          </a:custGeom>
          <a:solidFill>
            <a:srgbClr val="0F673D"/>
          </a:solidFill>
          <a:ln>
            <a:noFill/>
          </a:ln>
          <a:effectLst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2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/>
        </p:nvSpPr>
        <p:spPr>
          <a:xfrm>
            <a:off x="3399481" y="6033019"/>
            <a:ext cx="5570038" cy="655858"/>
          </a:xfrm>
          <a:prstGeom prst="roundRect">
            <a:avLst>
              <a:gd name="adj" fmla="val 50000"/>
            </a:avLst>
          </a:prstGeom>
          <a:solidFill>
            <a:srgbClr val="A56C3D"/>
          </a:solidFill>
          <a:ln>
            <a:noFill/>
          </a:ln>
          <a:effectLst>
            <a:outerShdw blurRad="50800" dist="38100" dir="2700000" algn="tl" rotWithShape="0">
              <a:srgbClr val="00206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A62831"/>
              </a:solidFill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11008" y="748221"/>
            <a:ext cx="574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spc="100" dirty="0">
                <a:ln w="3175">
                  <a:noFill/>
                </a:ln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做有责任的人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6125820"/>
            <a:ext cx="12192000" cy="40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198483" y="2773019"/>
            <a:ext cx="5509759" cy="141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“青年兴则国家兴，青年强则国家强，青年一代有理想、有本领、有担当，国家就有前途，民族就有希望”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98483" y="4532210"/>
            <a:ext cx="5974867" cy="96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十几二十年后，这个世界将是你们的舞台，</a:t>
            </a:r>
            <a:endParaRPr lang="en-US" altLang="zh-CN" sz="2000">
              <a:solidFill>
                <a:schemeClr val="tx1">
                  <a:lumMod val="75000"/>
                  <a:lumOff val="25000"/>
                </a:schemeClr>
              </a:solidFill>
              <a:ea typeface="幼圆" panose="02010509060101010101" pitchFamily="49" charset="-122"/>
              <a:cs typeface="阿里巴巴普惠体 M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国家蓝图将由你们描绘，你准备好了吗？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7275" y="1566856"/>
            <a:ext cx="10229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solidFill>
                  <a:srgbClr val="C51F33"/>
                </a:solidFill>
                <a:ea typeface="幼圆" panose="02010509060101010101" pitchFamily="49" charset="-122"/>
              </a:rPr>
              <a:t>认真自律为学生首要的</a:t>
            </a:r>
            <a:r>
              <a:rPr lang="zh-CN" altLang="en-US" sz="6000" dirty="0" smtClean="0">
                <a:solidFill>
                  <a:srgbClr val="C51F33"/>
                </a:solidFill>
                <a:ea typeface="幼圆" panose="02010509060101010101" pitchFamily="49" charset="-122"/>
              </a:rPr>
              <a:t>担</a:t>
            </a:r>
            <a:r>
              <a:rPr lang="zh-CN" altLang="en-US" sz="6000" dirty="0">
                <a:solidFill>
                  <a:srgbClr val="C51F33"/>
                </a:solidFill>
                <a:ea typeface="幼圆" panose="02010509060101010101" pitchFamily="49" charset="-122"/>
              </a:rPr>
              <a:t>当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1648" y="2265187"/>
            <a:ext cx="4352925" cy="4352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475478" y="2110335"/>
            <a:ext cx="5974865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成为一个独立思考、明辨是非的爱国者！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475478" y="3520408"/>
            <a:ext cx="5974865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成为一个本领过硬、勇于逆行的担当者！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482349" y="4876500"/>
            <a:ext cx="5974865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成为一个尊重生命、敬畏自然的践行者！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786" y="1817814"/>
            <a:ext cx="4176713" cy="41767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6096000" y="3122784"/>
            <a:ext cx="48307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 深入地思考能帮助自己更好地发现自我，老师一直认为人的每一次真正意义上的成长都是靠自己来实现的，都是在持续不断的自我发现、自我探寻中的某一瞬间，如同酸碱中和反应后的性质突变，请相信真正改变你自己的只有自己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矩形 1"/>
          <p:cNvSpPr/>
          <p:nvPr/>
        </p:nvSpPr>
        <p:spPr>
          <a:xfrm>
            <a:off x="1531486" y="1892809"/>
            <a:ext cx="75267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6000">
                <a:solidFill>
                  <a:srgbClr val="C51F33"/>
                </a:solidFill>
                <a:ea typeface="幼圆" panose="02010509060101010101" pitchFamily="49" charset="-122"/>
              </a:rPr>
              <a:t>我的青春我的故事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4975" y="3005137"/>
            <a:ext cx="3309938" cy="33099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919361" y="1320911"/>
            <a:ext cx="33274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 深入地思考能帮助自己更好地发现自我，老师一直认为人的每一次真正意义上的成长都是靠自己来实现的，都是在持续不断的自我发现、自我探寻中的某一瞬间，如同酸碱中和反应后的性质突变，请相信真正改变你自己的只有自己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矩形 1"/>
          <p:cNvSpPr/>
          <p:nvPr/>
        </p:nvSpPr>
        <p:spPr>
          <a:xfrm>
            <a:off x="1531957" y="1320911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dirty="0">
                <a:solidFill>
                  <a:srgbClr val="C51F33"/>
                </a:solidFill>
                <a:ea typeface="幼圆" panose="02010509060101010101" pitchFamily="49" charset="-122"/>
              </a:rPr>
              <a:t>学会生活，</a:t>
            </a:r>
            <a:endParaRPr lang="en-US" altLang="zh-CN" sz="4000" dirty="0">
              <a:solidFill>
                <a:srgbClr val="C51F33"/>
              </a:solidFill>
              <a:ea typeface="幼圆" panose="02010509060101010101" pitchFamily="49" charset="-122"/>
            </a:endParaRPr>
          </a:p>
          <a:p>
            <a:r>
              <a:rPr lang="zh-CN" altLang="en-US" sz="4000" dirty="0">
                <a:solidFill>
                  <a:srgbClr val="C51F33"/>
                </a:solidFill>
                <a:ea typeface="幼圆" panose="02010509060101010101" pitchFamily="49" charset="-122"/>
              </a:rPr>
              <a:t>提高自己独立生活的能力。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65657" y="2430306"/>
            <a:ext cx="4227480" cy="4227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057275" y="3306592"/>
            <a:ext cx="55737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 深入地思考能帮助自己更好地发现自我，老师一直认为人的每一次真正意义上的成长都是靠自己来实现的，都是在持续不断的自我发现、自我探寻中的某一瞬间，如同酸碱中和反应后的性质突变，请相信真正改变你自己的只有自己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7275" y="2052720"/>
            <a:ext cx="97770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rgbClr val="C51F33"/>
                </a:solidFill>
                <a:ea typeface="幼圆" panose="02010509060101010101" pitchFamily="49" charset="-122"/>
              </a:rPr>
              <a:t>学会求知，提升自己自主学习的能力。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8886" y="2679285"/>
            <a:ext cx="4035839" cy="40358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37344" y="769441"/>
            <a:ext cx="3517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认真自律为学生</a:t>
            </a:r>
          </a:p>
          <a:p>
            <a:pPr algn="ctr"/>
            <a:r>
              <a:rPr lang="zh-CN" altLang="en-US" sz="36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首要的担当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76515" y="81481"/>
            <a:ext cx="1838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spc="1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3.</a:t>
            </a:r>
            <a:r>
              <a:rPr lang="zh-CN" altLang="en-US" sz="4400" b="1" spc="1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担当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186481" y="2888858"/>
            <a:ext cx="5974865" cy="1317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一个时代有一个时代的精神</a:t>
            </a:r>
            <a:endParaRPr lang="en-US" altLang="zh-CN" sz="2800" b="1">
              <a:solidFill>
                <a:schemeClr val="tx1">
                  <a:lumMod val="75000"/>
                  <a:lumOff val="25000"/>
                </a:schemeClr>
              </a:solidFill>
              <a:ea typeface="幼圆" panose="02010509060101010101" pitchFamily="49" charset="-122"/>
              <a:cs typeface="阿里巴巴普惠体 M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一代人担负一代人的责任！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6307" y="1285876"/>
            <a:ext cx="5129212" cy="51292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514987" y="2584474"/>
            <a:ext cx="6246284" cy="1682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从大的方面讲：作为当代的青少年，要珍惜这个时代、担负时代使命，在担当中历练，在尽责中成长，让青春在奋斗中绽放！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6846"/>
            <a:ext cx="6096000" cy="6096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057275" y="1975677"/>
            <a:ext cx="1018698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今日的青年一代是一支充满活力、朝气蓬勃的生力军，是促进中国经济腾飞、社会进步的重要力量。他们的历史使命是“富民强国”，他们的历史任务是学习、工作和奉献。他们是中国今日之责任、明日之希望、民族之未来，是新时代的接班人。他们正处在黄金时代，应当学会竞争，勇于创新，更重要的是做出贡献。展望未来的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30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年，中华民族将屹立于世界民族之林。中国青年应当不断探索，追求并实现我们的</a:t>
            </a:r>
            <a:endParaRPr lang="zh-CN" altLang="en-US" sz="2400">
              <a:solidFill>
                <a:srgbClr val="C51F33"/>
              </a:solidFill>
              <a:ea typeface="幼圆" panose="02010509060101010101" pitchFamily="49" charset="-122"/>
              <a:cs typeface="阿里巴巴普惠体 M" panose="00020600040101010101" pitchFamily="18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7275" y="1329346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solidFill>
                  <a:srgbClr val="C51F33"/>
                </a:solidFill>
                <a:ea typeface="幼圆" panose="02010509060101010101" pitchFamily="49" charset="-122"/>
              </a:rPr>
              <a:t>我们的使命：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396257" y="2988866"/>
            <a:ext cx="4132335" cy="41323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425372" y="2940018"/>
            <a:ext cx="5567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所有经历风雨的温柔与坚强，所有青春无悔烦恼与成长，所有奔向未来的理想与张扬，所有冲破捆绑的热爱与癫狂，今天我终于站在这年轻的战场，请你为我骄傲鼓掌，今天我想要走向这胜利的远方，我要让这世界为我激荡。</a:t>
            </a:r>
            <a:endParaRPr lang="zh-CN" altLang="en-US">
              <a:solidFill>
                <a:srgbClr val="C51F33"/>
              </a:solidFill>
              <a:ea typeface="幼圆" panose="02010509060101010101" pitchFamily="49" charset="-122"/>
              <a:cs typeface="阿里巴巴普惠体 M" panose="00020600040101010101" pitchFamily="18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矩形 1"/>
          <p:cNvSpPr/>
          <p:nvPr/>
        </p:nvSpPr>
        <p:spPr>
          <a:xfrm>
            <a:off x="5425372" y="2026689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>
                <a:solidFill>
                  <a:srgbClr val="C51F33"/>
                </a:solidFill>
                <a:ea typeface="幼圆" panose="02010509060101010101" pitchFamily="49" charset="-122"/>
              </a:rPr>
              <a:t>放飞青春梦想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843" y="1801441"/>
            <a:ext cx="4419600" cy="4513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23" y="49794"/>
            <a:ext cx="12031754" cy="6758411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652570" y="2675801"/>
            <a:ext cx="4511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spc="100" dirty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1.</a:t>
            </a:r>
            <a:r>
              <a:rPr lang="zh-CN" altLang="en-US" sz="2800" b="1" spc="100" dirty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责任</a:t>
            </a:r>
            <a:r>
              <a:rPr lang="en-US" altLang="zh-CN" sz="2800" b="1" spc="100" dirty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--</a:t>
            </a:r>
            <a:r>
              <a:rPr lang="zh-CN" altLang="en-US" sz="2800" b="1" spc="100" dirty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 dirty="0">
              <a:solidFill>
                <a:schemeClr val="tx1">
                  <a:lumMod val="85000"/>
                  <a:lumOff val="15000"/>
                </a:schemeClr>
              </a:solidFill>
              <a:ea typeface="幼圆" panose="020105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652570" y="3588943"/>
            <a:ext cx="4884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2.</a:t>
            </a:r>
            <a:r>
              <a:rPr lang="zh-CN" altLang="en-US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使命</a:t>
            </a:r>
            <a:r>
              <a:rPr lang="en-US" altLang="zh-CN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--</a:t>
            </a:r>
            <a:r>
              <a:rPr lang="zh-CN" altLang="en-US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652570" y="4616820"/>
            <a:ext cx="614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3.</a:t>
            </a:r>
            <a:r>
              <a:rPr lang="zh-CN" altLang="en-US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担当</a:t>
            </a:r>
            <a:r>
              <a:rPr lang="en-US" altLang="zh-CN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--</a:t>
            </a:r>
            <a:r>
              <a:rPr lang="zh-CN" altLang="en-US" sz="28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认真自律为学生首要的担当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132" y="1022589"/>
            <a:ext cx="4442147" cy="4442147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318279" y="1022589"/>
            <a:ext cx="54954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目录</a:t>
            </a:r>
            <a:r>
              <a:rPr lang="en-US" altLang="zh-CN" sz="72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/</a:t>
            </a:r>
            <a:r>
              <a:rPr lang="en-US" altLang="zh-CN" sz="4400" b="1" spc="10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CONTENTS</a:t>
            </a:r>
            <a:endParaRPr lang="zh-CN" altLang="en-US" sz="2800" b="1" spc="100">
              <a:solidFill>
                <a:schemeClr val="tx1">
                  <a:lumMod val="85000"/>
                  <a:lumOff val="15000"/>
                </a:schemeClr>
              </a:solidFill>
              <a:ea typeface="幼圆" panose="020105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3996" y="914400"/>
            <a:ext cx="13937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6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057275" y="3220886"/>
            <a:ext cx="55673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所有经历风雨的温柔与坚强，所有青春无悔烦恼与成长，所有奔向未来的理想与张扬，所有冲破捆绑的热爱与癫狂，今天我终于站在这年轻的战场，请你为我骄傲鼓掌，今天我想要走向这胜利的远方，我要让这世界为我激荡。</a:t>
            </a:r>
            <a:endParaRPr lang="zh-CN" altLang="en-US" sz="1600" dirty="0">
              <a:solidFill>
                <a:srgbClr val="C51F33"/>
              </a:solidFill>
              <a:ea typeface="幼圆" panose="02010509060101010101" pitchFamily="49" charset="-122"/>
              <a:cs typeface="阿里巴巴普惠体 M" panose="00020600040101010101" pitchFamily="18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7275" y="542925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2" name="矩形 1"/>
          <p:cNvSpPr/>
          <p:nvPr/>
        </p:nvSpPr>
        <p:spPr>
          <a:xfrm>
            <a:off x="1057275" y="2287072"/>
            <a:ext cx="35702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>
                <a:solidFill>
                  <a:srgbClr val="C51F33"/>
                </a:solidFill>
                <a:ea typeface="幼圆" panose="02010509060101010101" pitchFamily="49" charset="-122"/>
              </a:rPr>
              <a:t>放飞青春梦想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5113" y="1649262"/>
            <a:ext cx="4519612" cy="45196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69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51270" y="1022953"/>
            <a:ext cx="48141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4400" b="1" spc="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幼圆" panose="020105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76517" y="253512"/>
            <a:ext cx="1838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1.</a:t>
            </a:r>
            <a:r>
              <a:rPr lang="zh-CN" altLang="en-US" sz="4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责任</a:t>
            </a:r>
            <a:endParaRPr kumimoji="1"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幼圆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822556" y="2956557"/>
            <a:ext cx="6307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正处在朝气蓬勃的青春之际，老师觉着你们有能力为自己建立一个良好的生活秩序，千万不要睡觉睡到自然醒，玩手机玩到手抽筋，你有能力为自己建立一个适合的生活秩序。今天我们就来谈一谈“责任、使命与担当”的话题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7275" y="542925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 dirty="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 dirty="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76652" y="2248671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rgbClr val="C51F33"/>
                </a:solidFill>
                <a:ea typeface="幼圆" panose="02010509060101010101" pitchFamily="49" charset="-122"/>
              </a:rPr>
              <a:t>责任使命与担</a:t>
            </a:r>
            <a:r>
              <a:rPr lang="zh-CN" altLang="en-US" sz="4000" dirty="0" smtClean="0">
                <a:solidFill>
                  <a:srgbClr val="C51F33"/>
                </a:solidFill>
                <a:ea typeface="幼圆" panose="02010509060101010101" pitchFamily="49" charset="-122"/>
              </a:rPr>
              <a:t>当</a:t>
            </a:r>
            <a:endParaRPr lang="zh-CN" altLang="en-US" sz="4000" dirty="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85" y="1207769"/>
            <a:ext cx="3739924" cy="523589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2150" y="457971"/>
            <a:ext cx="1790700" cy="1790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7275" y="2738736"/>
            <a:ext cx="678110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在学习和娱乐之余，你有没有进行过深思考，人在成长的过程中，除了生理上的发育，心理也在慢慢的成熟，向自己发问，与自己的心灵对话，大到思考一下如何实现梦想？未来是否能成为一名能“逆行”的精英？小到自己平时的学业中学习方法的得失？选择的利弊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7275" y="542925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7275" y="2087941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C51F33"/>
                </a:solidFill>
                <a:ea typeface="幼圆" panose="02010509060101010101" pitchFamily="49" charset="-122"/>
              </a:rPr>
              <a:t>责任使命与担</a:t>
            </a:r>
            <a:r>
              <a:rPr lang="zh-CN" altLang="en-US" sz="3600" dirty="0" smtClean="0">
                <a:solidFill>
                  <a:srgbClr val="C51F33"/>
                </a:solidFill>
                <a:ea typeface="幼圆" panose="02010509060101010101" pitchFamily="49" charset="-122"/>
              </a:rPr>
              <a:t>当</a:t>
            </a:r>
            <a:endParaRPr lang="zh-CN" altLang="en-US" sz="3600" dirty="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7587" y="1937741"/>
            <a:ext cx="4371975" cy="4371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695950" y="3029964"/>
            <a:ext cx="56799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深入地思考能帮助自己更好地发现自我，老师一直认为人的每一次真正意义上的成长都是靠自己来实现的，都是在持续不断的自我发现、自我探寻中的某一瞬间，如同酸碱中和反应后的性质突变，请相信真正改变你自己的只有自己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7275" y="542925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95950" y="21574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C51F33"/>
                </a:solidFill>
                <a:ea typeface="幼圆" panose="02010509060101010101" pitchFamily="49" charset="-122"/>
              </a:rPr>
              <a:t>责任使命与担当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366" y="1588870"/>
            <a:ext cx="4848225" cy="4848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212442" y="1979681"/>
            <a:ext cx="7131457" cy="2212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金融界的规划师，体现的是责任，是担当，为他们点赞，打</a:t>
            </a:r>
            <a:r>
              <a:rPr lang="en-US" altLang="zh-CN" sz="3200" dirty="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call!</a:t>
            </a:r>
            <a:r>
              <a:rPr lang="zh-CN" altLang="en-US" sz="3200" dirty="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他们是我们的同龄人，更是我们的榜样！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7275" y="542925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0488" y="2397918"/>
            <a:ext cx="3762375" cy="47029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710237" y="2703236"/>
            <a:ext cx="4848225" cy="1947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最美</a:t>
            </a:r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00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后</a:t>
            </a: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他们用行动诠释了青年一代的勇敢与坚强，责任和担当！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57275" y="542925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pc="100">
                <a:solidFill>
                  <a:srgbClr val="C51F33"/>
                </a:solidFill>
                <a:ea typeface="幼圆" panose="02010509060101010101" pitchFamily="49" charset="-122"/>
                <a:cs typeface="阿里巴巴普惠体 M" panose="00020600040101010101" pitchFamily="18" charset="-122"/>
              </a:rPr>
              <a:t>成为一个怎样的人</a:t>
            </a:r>
            <a:endParaRPr lang="zh-CN" altLang="en-US" sz="2800" b="1" spc="100">
              <a:solidFill>
                <a:srgbClr val="C51F33"/>
              </a:solidFill>
              <a:ea typeface="幼圆" panose="020105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956" y="1085850"/>
            <a:ext cx="5772150" cy="5772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20111" y="458650"/>
            <a:ext cx="3214687" cy="32146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99175" y="1022864"/>
            <a:ext cx="53928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为中华之崛起而读书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76517" y="253512"/>
            <a:ext cx="1838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spc="1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2.</a:t>
            </a:r>
            <a:r>
              <a:rPr lang="zh-CN" altLang="en-US" sz="4400" b="1" spc="1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幼圆" panose="02010509060101010101" pitchFamily="49" charset="-122"/>
                <a:cs typeface="阿里巴巴普惠体 M" panose="00020600040101010101" pitchFamily="18" charset="-122"/>
              </a:rPr>
              <a:t>使命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1156</Words>
  <Application>Microsoft Office PowerPoint</Application>
  <PresentationFormat>宽屏</PresentationFormat>
  <Paragraphs>84</Paragraphs>
  <Slides>21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Meiryo</vt:lpstr>
      <vt:lpstr>阿里巴巴普惠体 M</vt:lpstr>
      <vt:lpstr>等线</vt:lpstr>
      <vt:lpstr>等线 Light</vt:lpstr>
      <vt:lpstr>宋体</vt:lpstr>
      <vt:lpstr>微软雅黑</vt:lpstr>
      <vt:lpstr>幼圆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2022-07-19T21:02:42Z</cp:lastPrinted>
  <dcterms:created xsi:type="dcterms:W3CDTF">2022-07-19T21:02:42Z</dcterms:created>
  <dcterms:modified xsi:type="dcterms:W3CDTF">2023-03-15T01:46:42Z</dcterms:modified>
</cp:coreProperties>
</file>