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4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3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5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6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7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8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9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0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1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2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3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4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5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6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7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18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19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20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21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22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23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24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25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26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27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28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29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30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31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notesSlides/notesSlide32.xml" ContentType="application/vnd.openxmlformats-officedocument.presentationml.notesSlide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33.xml" ContentType="application/vnd.openxmlformats-officedocument.presentationml.notesSlide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34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35.xml" ContentType="application/vnd.openxmlformats-officedocument.presentationml.notesSlid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notesSlides/notesSlide36.xml" ContentType="application/vnd.openxmlformats-officedocument.presentationml.notesSlide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notesSlides/notesSlide37.xml" ContentType="application/vnd.openxmlformats-officedocument.presentationml.notesSlide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notesSlides/notesSlide38.xml" ContentType="application/vnd.openxmlformats-officedocument.presentationml.notesSlide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notesSlides/notesSlide39.xml" ContentType="application/vnd.openxmlformats-officedocument.presentationml.notesSlide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notesSlides/notesSlide40.xml" ContentType="application/vnd.openxmlformats-officedocument.presentationml.notesSlide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notesSlides/notesSlide41.xml" ContentType="application/vnd.openxmlformats-officedocument.presentationml.notesSlide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notesSlides/notesSlide42.xml" ContentType="application/vnd.openxmlformats-officedocument.presentationml.notesSlide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notesSlides/notesSlide43.xml" ContentType="application/vnd.openxmlformats-officedocument.presentationml.notesSlide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notesSlides/notesSlide44.xml" ContentType="application/vnd.openxmlformats-officedocument.presentationml.notesSlide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notesSlides/notesSlide45.xml" ContentType="application/vnd.openxmlformats-officedocument.presentationml.notesSlide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notesSlides/notesSlide46.xml" ContentType="application/vnd.openxmlformats-officedocument.presentationml.notesSlide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notesSlides/notesSlide47.xml" ContentType="application/vnd.openxmlformats-officedocument.presentationml.notesSlide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notesSlides/notesSlide48.xml" ContentType="application/vnd.openxmlformats-officedocument.presentationml.notesSlide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53"/>
  </p:notesMasterIdLst>
  <p:handoutMasterIdLst>
    <p:handoutMasterId r:id="rId54"/>
  </p:handoutMasterIdLst>
  <p:sldIdLst>
    <p:sldId id="384" r:id="rId3"/>
    <p:sldId id="322" r:id="rId4"/>
    <p:sldId id="323" r:id="rId5"/>
    <p:sldId id="324" r:id="rId6"/>
    <p:sldId id="325" r:id="rId7"/>
    <p:sldId id="332" r:id="rId8"/>
    <p:sldId id="263" r:id="rId9"/>
    <p:sldId id="340" r:id="rId10"/>
    <p:sldId id="271" r:id="rId11"/>
    <p:sldId id="334" r:id="rId12"/>
    <p:sldId id="274" r:id="rId13"/>
    <p:sldId id="273" r:id="rId14"/>
    <p:sldId id="275" r:id="rId15"/>
    <p:sldId id="382" r:id="rId16"/>
    <p:sldId id="337" r:id="rId17"/>
    <p:sldId id="343" r:id="rId18"/>
    <p:sldId id="339" r:id="rId19"/>
    <p:sldId id="344" r:id="rId20"/>
    <p:sldId id="345" r:id="rId21"/>
    <p:sldId id="342" r:id="rId22"/>
    <p:sldId id="287" r:id="rId23"/>
    <p:sldId id="346" r:id="rId24"/>
    <p:sldId id="288" r:id="rId25"/>
    <p:sldId id="341" r:id="rId26"/>
    <p:sldId id="338" r:id="rId27"/>
    <p:sldId id="283" r:id="rId28"/>
    <p:sldId id="285" r:id="rId29"/>
    <p:sldId id="347" r:id="rId30"/>
    <p:sldId id="291" r:id="rId31"/>
    <p:sldId id="350" r:id="rId32"/>
    <p:sldId id="348" r:id="rId33"/>
    <p:sldId id="352" r:id="rId34"/>
    <p:sldId id="353" r:id="rId35"/>
    <p:sldId id="349" r:id="rId36"/>
    <p:sldId id="354" r:id="rId37"/>
    <p:sldId id="357" r:id="rId38"/>
    <p:sldId id="356" r:id="rId39"/>
    <p:sldId id="355" r:id="rId40"/>
    <p:sldId id="358" r:id="rId41"/>
    <p:sldId id="359" r:id="rId42"/>
    <p:sldId id="363" r:id="rId43"/>
    <p:sldId id="362" r:id="rId44"/>
    <p:sldId id="366" r:id="rId45"/>
    <p:sldId id="351" r:id="rId46"/>
    <p:sldId id="316" r:id="rId47"/>
    <p:sldId id="328" r:id="rId48"/>
    <p:sldId id="313" r:id="rId49"/>
    <p:sldId id="311" r:id="rId50"/>
    <p:sldId id="327" r:id="rId51"/>
    <p:sldId id="385" r:id="rId52"/>
  </p:sldIdLst>
  <p:sldSz cx="12192000" cy="6858000"/>
  <p:notesSz cx="6858000" cy="9144000"/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151" autoAdjust="0"/>
  </p:normalViewPr>
  <p:slideViewPr>
    <p:cSldViewPr snapToGrid="0">
      <p:cViewPr varScale="1">
        <p:scale>
          <a:sx n="106" d="100"/>
          <a:sy n="106" d="100"/>
        </p:scale>
        <p:origin x="70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890"/>
    </p:cViewPr>
  </p:sorterViewPr>
  <p:notesViewPr>
    <p:cSldViewPr snapToGrid="0">
      <p:cViewPr varScale="1">
        <p:scale>
          <a:sx n="54" d="100"/>
          <a:sy n="54" d="100"/>
        </p:scale>
        <p:origin x="28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heme" Target="../theme/theme4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0AAFB-44B8-42A2-B8EC-9C7D80F8983E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512C9-B846-4B4A-830A-B4107DAEA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heme" Target="../theme/theme3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1A200-28D8-4905-961C-AADA0A1584E5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1C035-629F-4517-B246-5F8ED6FEA9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09.xml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40.xml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52.xml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5" Type="http://schemas.openxmlformats.org/officeDocument/2006/relationships/slide" Target="../slides/slide33.xml"/><Relationship Id="rId4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71.xml"/><Relationship Id="rId2" Type="http://schemas.openxmlformats.org/officeDocument/2006/relationships/tags" Target="../tags/tag570.xml"/><Relationship Id="rId1" Type="http://schemas.openxmlformats.org/officeDocument/2006/relationships/tags" Target="../tags/tag569.xml"/><Relationship Id="rId5" Type="http://schemas.openxmlformats.org/officeDocument/2006/relationships/slide" Target="../slides/slide34.xml"/><Relationship Id="rId4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82.xml"/><Relationship Id="rId2" Type="http://schemas.openxmlformats.org/officeDocument/2006/relationships/tags" Target="../tags/tag581.xml"/><Relationship Id="rId1" Type="http://schemas.openxmlformats.org/officeDocument/2006/relationships/tags" Target="../tags/tag580.xml"/><Relationship Id="rId5" Type="http://schemas.openxmlformats.org/officeDocument/2006/relationships/slide" Target="../slides/slide35.xml"/><Relationship Id="rId4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5" Type="http://schemas.openxmlformats.org/officeDocument/2006/relationships/slide" Target="../slides/slide36.xml"/><Relationship Id="rId4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07.xml"/><Relationship Id="rId2" Type="http://schemas.openxmlformats.org/officeDocument/2006/relationships/tags" Target="../tags/tag606.xml"/><Relationship Id="rId1" Type="http://schemas.openxmlformats.org/officeDocument/2006/relationships/tags" Target="../tags/tag605.xml"/><Relationship Id="rId5" Type="http://schemas.openxmlformats.org/officeDocument/2006/relationships/slide" Target="../slides/slide37.xml"/><Relationship Id="rId4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619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5" Type="http://schemas.openxmlformats.org/officeDocument/2006/relationships/slide" Target="../slides/slide38.xml"/><Relationship Id="rId4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37.xml"/><Relationship Id="rId2" Type="http://schemas.openxmlformats.org/officeDocument/2006/relationships/tags" Target="../tags/tag636.xml"/><Relationship Id="rId1" Type="http://schemas.openxmlformats.org/officeDocument/2006/relationships/tags" Target="../tags/tag635.xml"/><Relationship Id="rId5" Type="http://schemas.openxmlformats.org/officeDocument/2006/relationships/slide" Target="../slides/slide39.xml"/><Relationship Id="rId4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49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5" Type="http://schemas.openxmlformats.org/officeDocument/2006/relationships/slide" Target="../slides/slide40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63.xml"/><Relationship Id="rId2" Type="http://schemas.openxmlformats.org/officeDocument/2006/relationships/tags" Target="../tags/tag662.xml"/><Relationship Id="rId1" Type="http://schemas.openxmlformats.org/officeDocument/2006/relationships/tags" Target="../tags/tag661.xml"/><Relationship Id="rId5" Type="http://schemas.openxmlformats.org/officeDocument/2006/relationships/slide" Target="../slides/slide41.xml"/><Relationship Id="rId4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98.xml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5" Type="http://schemas.openxmlformats.org/officeDocument/2006/relationships/slide" Target="../slides/slide42.xml"/><Relationship Id="rId4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717.xml"/><Relationship Id="rId2" Type="http://schemas.openxmlformats.org/officeDocument/2006/relationships/tags" Target="../tags/tag716.xml"/><Relationship Id="rId1" Type="http://schemas.openxmlformats.org/officeDocument/2006/relationships/tags" Target="../tags/tag715.xml"/><Relationship Id="rId5" Type="http://schemas.openxmlformats.org/officeDocument/2006/relationships/slide" Target="../slides/slide43.xml"/><Relationship Id="rId4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729.xml"/><Relationship Id="rId2" Type="http://schemas.openxmlformats.org/officeDocument/2006/relationships/tags" Target="../tags/tag728.xml"/><Relationship Id="rId1" Type="http://schemas.openxmlformats.org/officeDocument/2006/relationships/tags" Target="../tags/tag727.xml"/><Relationship Id="rId5" Type="http://schemas.openxmlformats.org/officeDocument/2006/relationships/slide" Target="../slides/slide44.xml"/><Relationship Id="rId4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740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5" Type="http://schemas.openxmlformats.org/officeDocument/2006/relationships/slide" Target="../slides/slide45.xml"/><Relationship Id="rId4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755.xml"/><Relationship Id="rId2" Type="http://schemas.openxmlformats.org/officeDocument/2006/relationships/tags" Target="../tags/tag754.xml"/><Relationship Id="rId1" Type="http://schemas.openxmlformats.org/officeDocument/2006/relationships/tags" Target="../tags/tag753.xml"/><Relationship Id="rId5" Type="http://schemas.openxmlformats.org/officeDocument/2006/relationships/slide" Target="../slides/slide46.xml"/><Relationship Id="rId4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765.xml"/><Relationship Id="rId2" Type="http://schemas.openxmlformats.org/officeDocument/2006/relationships/tags" Target="../tags/tag764.xml"/><Relationship Id="rId1" Type="http://schemas.openxmlformats.org/officeDocument/2006/relationships/tags" Target="../tags/tag763.xml"/><Relationship Id="rId5" Type="http://schemas.openxmlformats.org/officeDocument/2006/relationships/slide" Target="../slides/slide47.xml"/><Relationship Id="rId4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786.xml"/><Relationship Id="rId2" Type="http://schemas.openxmlformats.org/officeDocument/2006/relationships/tags" Target="../tags/tag785.xml"/><Relationship Id="rId1" Type="http://schemas.openxmlformats.org/officeDocument/2006/relationships/tags" Target="../tags/tag784.xml"/><Relationship Id="rId5" Type="http://schemas.openxmlformats.org/officeDocument/2006/relationships/slide" Target="../slides/slide48.xml"/><Relationship Id="rId4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800.xml"/><Relationship Id="rId2" Type="http://schemas.openxmlformats.org/officeDocument/2006/relationships/tags" Target="../tags/tag799.xml"/><Relationship Id="rId1" Type="http://schemas.openxmlformats.org/officeDocument/2006/relationships/tags" Target="../tags/tag798.xml"/><Relationship Id="rId5" Type="http://schemas.openxmlformats.org/officeDocument/2006/relationships/slide" Target="../slides/slide49.xml"/><Relationship Id="rId4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167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007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838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5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34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15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361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3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556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531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21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414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986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849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76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107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924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18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865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989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23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58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443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701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042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067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3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625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604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5505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480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6941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56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8306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5701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2877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6936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6976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709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1306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4247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1099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4283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456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85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19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185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779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951C035-629F-4517-B246-5F8ED6FEA92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67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jp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5" y="0"/>
            <a:ext cx="3305175" cy="48577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4208"/>
            <a:ext cx="12192000" cy="2432303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371061" y="353695"/>
            <a:ext cx="11476382" cy="6179627"/>
          </a:xfrm>
          <a:prstGeom prst="rect">
            <a:avLst/>
          </a:prstGeom>
          <a:noFill/>
          <a:ln w="28575">
            <a:solidFill>
              <a:srgbClr val="7B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443443" y="2502322"/>
            <a:ext cx="2486848" cy="435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0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73101" y="3317795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形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1592" y="1383099"/>
            <a:ext cx="1862885" cy="439248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7975D-5F30-48D2-BF2D-AC157A965A78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49426-CEFF-4F98-952B-13DFFF377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7975D-5F30-48D2-BF2D-AC157A965A78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49426-CEFF-4F98-952B-13DFFF377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7975D-5F30-48D2-BF2D-AC157A965A78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49426-CEFF-4F98-952B-13DFFF377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7975D-5F30-48D2-BF2D-AC157A965A78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49426-CEFF-4F98-952B-13DFFF377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7975D-5F30-48D2-BF2D-AC157A965A78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49426-CEFF-4F98-952B-13DFFF377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52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23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85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4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9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5" y="0"/>
            <a:ext cx="3305175" cy="4857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4208"/>
            <a:ext cx="12192000" cy="2432303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371061" y="353695"/>
            <a:ext cx="11476382" cy="6179627"/>
          </a:xfrm>
          <a:prstGeom prst="rect">
            <a:avLst/>
          </a:prstGeom>
          <a:noFill/>
          <a:ln w="28575">
            <a:solidFill>
              <a:srgbClr val="7B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01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32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47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55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35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9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371061" y="353695"/>
            <a:ext cx="11476382" cy="6179627"/>
          </a:xfrm>
          <a:prstGeom prst="rect">
            <a:avLst/>
          </a:prstGeom>
          <a:noFill/>
          <a:ln w="28575">
            <a:solidFill>
              <a:srgbClr val="7B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 flipV="1">
            <a:off x="28875" y="-22742"/>
            <a:ext cx="6095999" cy="6880741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371061" y="353695"/>
            <a:ext cx="11476382" cy="6179627"/>
          </a:xfrm>
          <a:prstGeom prst="rect">
            <a:avLst/>
          </a:prstGeom>
          <a:noFill/>
          <a:ln w="28575">
            <a:solidFill>
              <a:srgbClr val="7B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270672" y="1125540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2800" b="1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 defTabSz="914400">
              <a:lnSpc>
                <a:spcPct val="150000"/>
              </a:lnSpc>
              <a:defRPr/>
            </a:pPr>
            <a:endParaRPr lang="zh-CN" altLang="en-US" sz="12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4400">
              <a:lnSpc>
                <a:spcPct val="150000"/>
              </a:lnSpc>
              <a:defRPr/>
            </a:pP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2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4400">
              <a:lnSpc>
                <a:spcPct val="150000"/>
              </a:lnSpc>
              <a:defRPr/>
            </a:pPr>
            <a:endParaRPr lang="zh-CN" altLang="en-US" sz="12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4400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 defTabSz="914400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9" name="文本框 8"/>
          <p:cNvSpPr txBox="1"/>
          <p:nvPr userDrawn="1">
            <p:custDataLst>
              <p:tags r:id="rId2"/>
            </p:custDataLst>
          </p:nvPr>
        </p:nvSpPr>
        <p:spPr>
          <a:xfrm>
            <a:off x="1270672" y="4500398"/>
            <a:ext cx="7297081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zh-CN" altLang="en-US" sz="1800" b="1" kern="0">
                <a:solidFill>
                  <a:schemeClr val="bg1">
                    <a:lumMod val="95000"/>
                  </a:schemeClr>
                </a:solidFill>
              </a:rPr>
              <a:t>更多精品</a:t>
            </a:r>
            <a:r>
              <a:rPr lang="en-US" altLang="zh-CN" sz="1800" b="1" kern="0">
                <a:solidFill>
                  <a:schemeClr val="bg1">
                    <a:lumMod val="95000"/>
                  </a:schemeClr>
                </a:solidFill>
              </a:rPr>
              <a:t>PPT</a:t>
            </a:r>
            <a:r>
              <a:rPr lang="zh-CN" altLang="en-US" sz="1800" b="1" kern="0">
                <a:solidFill>
                  <a:schemeClr val="bg1">
                    <a:lumMod val="95000"/>
                  </a:schemeClr>
                </a:solidFill>
              </a:rPr>
              <a:t>模板：</a:t>
            </a:r>
            <a:r>
              <a:rPr lang="en-US" altLang="zh-CN" sz="1800" b="1" kern="0">
                <a:solidFill>
                  <a:schemeClr val="bg1">
                    <a:lumMod val="95000"/>
                  </a:schemeClr>
                </a:solidFill>
              </a:rPr>
              <a:t>http://www.51miz.com/ppt/</a:t>
            </a:r>
          </a:p>
        </p:txBody>
      </p:sp>
    </p:spTree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7975D-5F30-48D2-BF2D-AC157A965A78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49426-CEFF-4F98-952B-13DFFF377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7975D-5F30-48D2-BF2D-AC157A965A78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49426-CEFF-4F98-952B-13DFFF377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4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7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image" Target="../media/image9.png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25.emf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image" Target="../media/image4.jpeg"/><Relationship Id="rId2" Type="http://schemas.openxmlformats.org/officeDocument/2006/relationships/tags" Target="../tags/tag202.xml"/><Relationship Id="rId16" Type="http://schemas.openxmlformats.org/officeDocument/2006/relationships/image" Target="../media/image24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5" Type="http://schemas.openxmlformats.org/officeDocument/2006/relationships/tags" Target="../tags/tag205.xml"/><Relationship Id="rId15" Type="http://schemas.openxmlformats.org/officeDocument/2006/relationships/image" Target="../media/image5.png"/><Relationship Id="rId10" Type="http://schemas.openxmlformats.org/officeDocument/2006/relationships/tags" Target="../tags/tag210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218.xml"/><Relationship Id="rId21" Type="http://schemas.openxmlformats.org/officeDocument/2006/relationships/image" Target="../media/image27.png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image" Target="../media/image9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10" Type="http://schemas.openxmlformats.org/officeDocument/2006/relationships/tags" Target="../tags/tag225.xml"/><Relationship Id="rId19" Type="http://schemas.openxmlformats.org/officeDocument/2006/relationships/image" Target="../media/image26.pn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image" Target="../media/image28.jpeg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236.xml"/><Relationship Id="rId16" Type="http://schemas.openxmlformats.org/officeDocument/2006/relationships/image" Target="../media/image12.emf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239.xml"/><Relationship Id="rId15" Type="http://schemas.openxmlformats.org/officeDocument/2006/relationships/image" Target="../media/image9.png"/><Relationship Id="rId10" Type="http://schemas.openxmlformats.org/officeDocument/2006/relationships/tags" Target="../tags/tag244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image" Target="../media/image31.jpeg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image" Target="../media/image30.jpeg"/><Relationship Id="rId2" Type="http://schemas.openxmlformats.org/officeDocument/2006/relationships/tags" Target="../tags/tag249.xml"/><Relationship Id="rId16" Type="http://schemas.openxmlformats.org/officeDocument/2006/relationships/image" Target="../media/image29.jpe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5" Type="http://schemas.openxmlformats.org/officeDocument/2006/relationships/tags" Target="../tags/tag252.xml"/><Relationship Id="rId15" Type="http://schemas.openxmlformats.org/officeDocument/2006/relationships/notesSlide" Target="../notesSlides/notesSlide12.xml"/><Relationship Id="rId10" Type="http://schemas.openxmlformats.org/officeDocument/2006/relationships/tags" Target="../tags/tag257.xml"/><Relationship Id="rId19" Type="http://schemas.openxmlformats.org/officeDocument/2006/relationships/image" Target="../media/image9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6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image" Target="../media/image32.png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image" Target="../media/image7.png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27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74.xml"/><Relationship Id="rId9" Type="http://schemas.openxmlformats.org/officeDocument/2006/relationships/tags" Target="../tags/tag27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notesSlide" Target="../notesSlides/notesSlide15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284.xml"/><Relationship Id="rId16" Type="http://schemas.openxmlformats.org/officeDocument/2006/relationships/image" Target="../media/image11.png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5" Type="http://schemas.openxmlformats.org/officeDocument/2006/relationships/tags" Target="../tags/tag287.xml"/><Relationship Id="rId15" Type="http://schemas.openxmlformats.org/officeDocument/2006/relationships/image" Target="../media/image9.png"/><Relationship Id="rId10" Type="http://schemas.openxmlformats.org/officeDocument/2006/relationships/tags" Target="../tags/tag292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image" Target="../media/image9.png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image" Target="../media/image22.emf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image" Target="../media/image34.png"/><Relationship Id="rId5" Type="http://schemas.openxmlformats.org/officeDocument/2006/relationships/tags" Target="../tags/tag301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300.xml"/><Relationship Id="rId9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image" Target="../media/image9.png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12" Type="http://schemas.openxmlformats.org/officeDocument/2006/relationships/image" Target="../media/image35.jpeg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312.xml"/><Relationship Id="rId15" Type="http://schemas.openxmlformats.org/officeDocument/2006/relationships/image" Target="../media/image36.emf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image" Target="../media/image9.png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12" Type="http://schemas.openxmlformats.org/officeDocument/2006/relationships/image" Target="../media/image37.jpe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324.xml"/><Relationship Id="rId15" Type="http://schemas.openxmlformats.org/officeDocument/2006/relationships/image" Target="../media/image15.emf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5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11.png"/><Relationship Id="rId5" Type="http://schemas.openxmlformats.org/officeDocument/2006/relationships/tags" Target="../tags/tag78.xml"/><Relationship Id="rId10" Type="http://schemas.openxmlformats.org/officeDocument/2006/relationships/image" Target="../media/image10.png"/><Relationship Id="rId4" Type="http://schemas.openxmlformats.org/officeDocument/2006/relationships/tags" Target="../tags/tag77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image" Target="../media/image39.png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image" Target="../media/image7.png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33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35.xml"/><Relationship Id="rId9" Type="http://schemas.openxmlformats.org/officeDocument/2006/relationships/tags" Target="../tags/tag3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image" Target="../media/image40.png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image" Target="../media/image9.png"/><Relationship Id="rId5" Type="http://schemas.openxmlformats.org/officeDocument/2006/relationships/tags" Target="../tags/tag348.xml"/><Relationship Id="rId10" Type="http://schemas.openxmlformats.org/officeDocument/2006/relationships/notesSlide" Target="../notesSlides/notesSlide20.xml"/><Relationship Id="rId4" Type="http://schemas.openxmlformats.org/officeDocument/2006/relationships/tags" Target="../tags/tag347.xml"/><Relationship Id="rId9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notesSlide" Target="../notesSlides/notesSlide21.xml"/><Relationship Id="rId3" Type="http://schemas.openxmlformats.org/officeDocument/2006/relationships/tags" Target="../tags/tag357.xml"/><Relationship Id="rId21" Type="http://schemas.openxmlformats.org/officeDocument/2006/relationships/image" Target="../media/image42.png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image" Target="../media/image9.png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10" Type="http://schemas.openxmlformats.org/officeDocument/2006/relationships/tags" Target="../tags/tag364.xml"/><Relationship Id="rId19" Type="http://schemas.openxmlformats.org/officeDocument/2006/relationships/image" Target="../media/image41.png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notesSlide" Target="../notesSlides/notesSlide22.xml"/><Relationship Id="rId18" Type="http://schemas.openxmlformats.org/officeDocument/2006/relationships/image" Target="../media/image47.jpeg"/><Relationship Id="rId3" Type="http://schemas.openxmlformats.org/officeDocument/2006/relationships/tags" Target="../tags/tag376.xml"/><Relationship Id="rId7" Type="http://schemas.openxmlformats.org/officeDocument/2006/relationships/tags" Target="../tags/tag380.xml"/><Relationship Id="rId12" Type="http://schemas.openxmlformats.org/officeDocument/2006/relationships/slideLayout" Target="../slideLayouts/slideLayout5.xml"/><Relationship Id="rId17" Type="http://schemas.openxmlformats.org/officeDocument/2006/relationships/image" Target="../media/image46.jpeg"/><Relationship Id="rId2" Type="http://schemas.openxmlformats.org/officeDocument/2006/relationships/tags" Target="../tags/tag375.xml"/><Relationship Id="rId16" Type="http://schemas.openxmlformats.org/officeDocument/2006/relationships/image" Target="../media/image45.jpeg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5" Type="http://schemas.openxmlformats.org/officeDocument/2006/relationships/tags" Target="../tags/tag378.xml"/><Relationship Id="rId15" Type="http://schemas.openxmlformats.org/officeDocument/2006/relationships/image" Target="../media/image9.png"/><Relationship Id="rId10" Type="http://schemas.openxmlformats.org/officeDocument/2006/relationships/tags" Target="../tags/tag383.xml"/><Relationship Id="rId19" Type="http://schemas.openxmlformats.org/officeDocument/2006/relationships/image" Target="../media/image48.jpeg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tags" Target="../tags/tag400.xml"/><Relationship Id="rId18" Type="http://schemas.openxmlformats.org/officeDocument/2006/relationships/notesSlide" Target="../notesSlides/notesSlide23.xml"/><Relationship Id="rId3" Type="http://schemas.openxmlformats.org/officeDocument/2006/relationships/tags" Target="../tags/tag390.xml"/><Relationship Id="rId21" Type="http://schemas.openxmlformats.org/officeDocument/2006/relationships/image" Target="../media/image50.jpeg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image" Target="../media/image9.png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image" Target="../media/image5.png"/><Relationship Id="rId10" Type="http://schemas.openxmlformats.org/officeDocument/2006/relationships/tags" Target="../tags/tag397.xml"/><Relationship Id="rId19" Type="http://schemas.openxmlformats.org/officeDocument/2006/relationships/image" Target="../media/image49.png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tags" Target="../tags/tag419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409.xml"/><Relationship Id="rId21" Type="http://schemas.openxmlformats.org/officeDocument/2006/relationships/image" Target="../media/image5.png"/><Relationship Id="rId7" Type="http://schemas.openxmlformats.org/officeDocument/2006/relationships/tags" Target="../tags/tag413.xml"/><Relationship Id="rId12" Type="http://schemas.openxmlformats.org/officeDocument/2006/relationships/tags" Target="../tags/tag418.xml"/><Relationship Id="rId17" Type="http://schemas.openxmlformats.org/officeDocument/2006/relationships/tags" Target="../tags/tag423.xml"/><Relationship Id="rId2" Type="http://schemas.openxmlformats.org/officeDocument/2006/relationships/tags" Target="../tags/tag408.xml"/><Relationship Id="rId16" Type="http://schemas.openxmlformats.org/officeDocument/2006/relationships/tags" Target="../tags/tag422.xml"/><Relationship Id="rId20" Type="http://schemas.openxmlformats.org/officeDocument/2006/relationships/image" Target="../media/image12.emf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5" Type="http://schemas.openxmlformats.org/officeDocument/2006/relationships/tags" Target="../tags/tag411.xml"/><Relationship Id="rId15" Type="http://schemas.openxmlformats.org/officeDocument/2006/relationships/tags" Target="../tags/tag421.xml"/><Relationship Id="rId23" Type="http://schemas.openxmlformats.org/officeDocument/2006/relationships/image" Target="../media/image52.png"/><Relationship Id="rId10" Type="http://schemas.openxmlformats.org/officeDocument/2006/relationships/tags" Target="../tags/tag416.xml"/><Relationship Id="rId19" Type="http://schemas.openxmlformats.org/officeDocument/2006/relationships/notesSlide" Target="../notesSlides/notesSlide24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Relationship Id="rId2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26" Type="http://schemas.openxmlformats.org/officeDocument/2006/relationships/notesSlide" Target="../notesSlides/notesSlide25.xml"/><Relationship Id="rId3" Type="http://schemas.openxmlformats.org/officeDocument/2006/relationships/tags" Target="../tags/tag429.xml"/><Relationship Id="rId21" Type="http://schemas.openxmlformats.org/officeDocument/2006/relationships/tags" Target="../tags/tag447.xm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0" Type="http://schemas.openxmlformats.org/officeDocument/2006/relationships/tags" Target="../tags/tag446.xml"/><Relationship Id="rId29" Type="http://schemas.openxmlformats.org/officeDocument/2006/relationships/image" Target="../media/image54.jpeg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image" Target="../media/image53.png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image" Target="../media/image9.png"/><Relationship Id="rId30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notesSlide" Target="../notesSlides/notesSlide26.xml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12" Type="http://schemas.openxmlformats.org/officeDocument/2006/relationships/slideLayout" Target="../slideLayouts/slideLayout5.xml"/><Relationship Id="rId17" Type="http://schemas.openxmlformats.org/officeDocument/2006/relationships/image" Target="../media/image9.png"/><Relationship Id="rId2" Type="http://schemas.openxmlformats.org/officeDocument/2006/relationships/tags" Target="../tags/tag455.xml"/><Relationship Id="rId16" Type="http://schemas.openxmlformats.org/officeDocument/2006/relationships/image" Target="../media/image56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5" Type="http://schemas.openxmlformats.org/officeDocument/2006/relationships/tags" Target="../tags/tag458.xml"/><Relationship Id="rId15" Type="http://schemas.openxmlformats.org/officeDocument/2006/relationships/image" Target="../media/image4.jpeg"/><Relationship Id="rId10" Type="http://schemas.openxmlformats.org/officeDocument/2006/relationships/tags" Target="../tags/tag463.xml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image" Target="../media/image57.png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12" Type="http://schemas.openxmlformats.org/officeDocument/2006/relationships/image" Target="../media/image7.png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472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71.xml"/><Relationship Id="rId9" Type="http://schemas.openxmlformats.org/officeDocument/2006/relationships/tags" Target="../tags/tag476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492.xml"/><Relationship Id="rId18" Type="http://schemas.openxmlformats.org/officeDocument/2006/relationships/tags" Target="../tags/tag497.xml"/><Relationship Id="rId26" Type="http://schemas.openxmlformats.org/officeDocument/2006/relationships/image" Target="../media/image60.png"/><Relationship Id="rId21" Type="http://schemas.openxmlformats.org/officeDocument/2006/relationships/tags" Target="../tags/tag500.xml"/><Relationship Id="rId34" Type="http://schemas.openxmlformats.org/officeDocument/2006/relationships/image" Target="../media/image68.png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9.png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tags" Target="../tags/tag499.xml"/><Relationship Id="rId29" Type="http://schemas.openxmlformats.org/officeDocument/2006/relationships/image" Target="../media/image63.png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notesSlide" Target="../notesSlides/notesSlide28.xml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tags" Target="../tags/tag489.xml"/><Relationship Id="rId19" Type="http://schemas.openxmlformats.org/officeDocument/2006/relationships/tags" Target="../tags/tag498.xml"/><Relationship Id="rId31" Type="http://schemas.openxmlformats.org/officeDocument/2006/relationships/image" Target="../media/image65.png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slideLayout" Target="../slideLayouts/slideLayout5.xml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8" Type="http://schemas.openxmlformats.org/officeDocument/2006/relationships/tags" Target="../tags/tag487.xml"/><Relationship Id="rId3" Type="http://schemas.openxmlformats.org/officeDocument/2006/relationships/tags" Target="../tags/tag48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image" Target="../media/image5.png"/><Relationship Id="rId3" Type="http://schemas.openxmlformats.org/officeDocument/2006/relationships/tags" Target="../tags/tag85.xml"/><Relationship Id="rId21" Type="http://schemas.openxmlformats.org/officeDocument/2006/relationships/image" Target="../media/image15.emf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image" Target="../media/image9.png"/><Relationship Id="rId2" Type="http://schemas.openxmlformats.org/officeDocument/2006/relationships/tags" Target="../tags/tag84.xml"/><Relationship Id="rId16" Type="http://schemas.openxmlformats.org/officeDocument/2006/relationships/image" Target="../media/image12.emf"/><Relationship Id="rId20" Type="http://schemas.openxmlformats.org/officeDocument/2006/relationships/image" Target="../media/image14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92.xml"/><Relationship Id="rId19" Type="http://schemas.openxmlformats.org/officeDocument/2006/relationships/image" Target="../media/image13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06.xml"/><Relationship Id="rId7" Type="http://schemas.openxmlformats.org/officeDocument/2006/relationships/image" Target="../media/image9.png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image" Target="../media/image72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tags" Target="../tags/tag522.xml"/><Relationship Id="rId18" Type="http://schemas.openxmlformats.org/officeDocument/2006/relationships/notesSlide" Target="../notesSlides/notesSlide30.xml"/><Relationship Id="rId3" Type="http://schemas.openxmlformats.org/officeDocument/2006/relationships/tags" Target="../tags/tag512.xml"/><Relationship Id="rId21" Type="http://schemas.openxmlformats.org/officeDocument/2006/relationships/image" Target="../media/image14.png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511.xml"/><Relationship Id="rId16" Type="http://schemas.openxmlformats.org/officeDocument/2006/relationships/tags" Target="../tags/tag525.xml"/><Relationship Id="rId20" Type="http://schemas.openxmlformats.org/officeDocument/2006/relationships/image" Target="../media/image13.png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5" Type="http://schemas.openxmlformats.org/officeDocument/2006/relationships/tags" Target="../tags/tag514.xml"/><Relationship Id="rId15" Type="http://schemas.openxmlformats.org/officeDocument/2006/relationships/tags" Target="../tags/tag524.xml"/><Relationship Id="rId10" Type="http://schemas.openxmlformats.org/officeDocument/2006/relationships/tags" Target="../tags/tag519.xml"/><Relationship Id="rId19" Type="http://schemas.openxmlformats.org/officeDocument/2006/relationships/image" Target="../media/image5.png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Relationship Id="rId2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image" Target="../media/image74.jpeg"/><Relationship Id="rId3" Type="http://schemas.openxmlformats.org/officeDocument/2006/relationships/tags" Target="../tags/tag531.xml"/><Relationship Id="rId7" Type="http://schemas.openxmlformats.org/officeDocument/2006/relationships/tags" Target="../tags/tag535.xml"/><Relationship Id="rId12" Type="http://schemas.openxmlformats.org/officeDocument/2006/relationships/image" Target="../media/image73.jpeg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notesSlide" Target="../notesSlides/notesSlide31.xml"/><Relationship Id="rId5" Type="http://schemas.openxmlformats.org/officeDocument/2006/relationships/tags" Target="../tags/tag533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13" Type="http://schemas.openxmlformats.org/officeDocument/2006/relationships/image" Target="../media/image76.png"/><Relationship Id="rId3" Type="http://schemas.openxmlformats.org/officeDocument/2006/relationships/tags" Target="../tags/tag543.xml"/><Relationship Id="rId7" Type="http://schemas.openxmlformats.org/officeDocument/2006/relationships/tags" Target="../tags/tag547.xml"/><Relationship Id="rId12" Type="http://schemas.openxmlformats.org/officeDocument/2006/relationships/image" Target="../media/image75.jpeg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notesSlide" Target="../notesSlides/notesSlide32.xml"/><Relationship Id="rId5" Type="http://schemas.openxmlformats.org/officeDocument/2006/relationships/tags" Target="../tags/tag545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notesSlide" Target="../notesSlides/notesSlide33.xml"/><Relationship Id="rId3" Type="http://schemas.openxmlformats.org/officeDocument/2006/relationships/tags" Target="../tags/tag555.xml"/><Relationship Id="rId21" Type="http://schemas.openxmlformats.org/officeDocument/2006/relationships/image" Target="../media/image13.png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image" Target="../media/image5.png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image" Target="../media/image9.png"/><Relationship Id="rId10" Type="http://schemas.openxmlformats.org/officeDocument/2006/relationships/tags" Target="../tags/tag562.xml"/><Relationship Id="rId19" Type="http://schemas.openxmlformats.org/officeDocument/2006/relationships/image" Target="../media/image77.png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79.xml"/><Relationship Id="rId3" Type="http://schemas.openxmlformats.org/officeDocument/2006/relationships/tags" Target="../tags/tag574.xml"/><Relationship Id="rId7" Type="http://schemas.openxmlformats.org/officeDocument/2006/relationships/tags" Target="../tags/tag578.xml"/><Relationship Id="rId12" Type="http://schemas.openxmlformats.org/officeDocument/2006/relationships/image" Target="../media/image78.jpeg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image" Target="../media/image9.png"/><Relationship Id="rId5" Type="http://schemas.openxmlformats.org/officeDocument/2006/relationships/tags" Target="../tags/tag576.xml"/><Relationship Id="rId10" Type="http://schemas.openxmlformats.org/officeDocument/2006/relationships/notesSlide" Target="../notesSlides/notesSlide34.xml"/><Relationship Id="rId4" Type="http://schemas.openxmlformats.org/officeDocument/2006/relationships/tags" Target="../tags/tag575.xml"/><Relationship Id="rId9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image" Target="../media/image79.jpeg"/><Relationship Id="rId3" Type="http://schemas.openxmlformats.org/officeDocument/2006/relationships/tags" Target="../tags/tag585.xml"/><Relationship Id="rId7" Type="http://schemas.openxmlformats.org/officeDocument/2006/relationships/tags" Target="../tags/tag589.xml"/><Relationship Id="rId12" Type="http://schemas.openxmlformats.org/officeDocument/2006/relationships/image" Target="../media/image9.png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notesSlide" Target="../notesSlides/notesSlide35.xml"/><Relationship Id="rId5" Type="http://schemas.openxmlformats.org/officeDocument/2006/relationships/tags" Target="../tags/tag587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02.xml"/><Relationship Id="rId13" Type="http://schemas.openxmlformats.org/officeDocument/2006/relationships/image" Target="../media/image9.png"/><Relationship Id="rId3" Type="http://schemas.openxmlformats.org/officeDocument/2006/relationships/tags" Target="../tags/tag597.xml"/><Relationship Id="rId7" Type="http://schemas.openxmlformats.org/officeDocument/2006/relationships/tags" Target="../tags/tag601.xml"/><Relationship Id="rId12" Type="http://schemas.openxmlformats.org/officeDocument/2006/relationships/notesSlide" Target="../notesSlides/notesSlide36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599.xml"/><Relationship Id="rId15" Type="http://schemas.openxmlformats.org/officeDocument/2006/relationships/image" Target="../media/image5.png"/><Relationship Id="rId10" Type="http://schemas.openxmlformats.org/officeDocument/2006/relationships/tags" Target="../tags/tag604.xml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15.xml"/><Relationship Id="rId13" Type="http://schemas.openxmlformats.org/officeDocument/2006/relationships/image" Target="../media/image9.png"/><Relationship Id="rId3" Type="http://schemas.openxmlformats.org/officeDocument/2006/relationships/tags" Target="../tags/tag610.xml"/><Relationship Id="rId7" Type="http://schemas.openxmlformats.org/officeDocument/2006/relationships/tags" Target="../tags/tag614.xml"/><Relationship Id="rId12" Type="http://schemas.openxmlformats.org/officeDocument/2006/relationships/image" Target="../media/image82.jpeg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11" Type="http://schemas.openxmlformats.org/officeDocument/2006/relationships/notesSlide" Target="../notesSlides/notesSlide37.xml"/><Relationship Id="rId5" Type="http://schemas.openxmlformats.org/officeDocument/2006/relationships/tags" Target="../tags/tag61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611.xml"/><Relationship Id="rId9" Type="http://schemas.openxmlformats.org/officeDocument/2006/relationships/tags" Target="../tags/tag61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tags" Target="../tags/tag632.xml"/><Relationship Id="rId18" Type="http://schemas.openxmlformats.org/officeDocument/2006/relationships/image" Target="../media/image83.png"/><Relationship Id="rId3" Type="http://schemas.openxmlformats.org/officeDocument/2006/relationships/tags" Target="../tags/tag622.xml"/><Relationship Id="rId21" Type="http://schemas.openxmlformats.org/officeDocument/2006/relationships/image" Target="../media/image85.png"/><Relationship Id="rId7" Type="http://schemas.openxmlformats.org/officeDocument/2006/relationships/tags" Target="../tags/tag626.xml"/><Relationship Id="rId12" Type="http://schemas.openxmlformats.org/officeDocument/2006/relationships/tags" Target="../tags/tag631.xml"/><Relationship Id="rId17" Type="http://schemas.openxmlformats.org/officeDocument/2006/relationships/notesSlide" Target="../notesSlides/notesSlide38.xml"/><Relationship Id="rId2" Type="http://schemas.openxmlformats.org/officeDocument/2006/relationships/tags" Target="../tags/tag621.xml"/><Relationship Id="rId16" Type="http://schemas.openxmlformats.org/officeDocument/2006/relationships/slideLayout" Target="../slideLayouts/slideLayout4.xml"/><Relationship Id="rId20" Type="http://schemas.openxmlformats.org/officeDocument/2006/relationships/image" Target="../media/image84.png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tags" Target="../tags/tag630.xml"/><Relationship Id="rId5" Type="http://schemas.openxmlformats.org/officeDocument/2006/relationships/tags" Target="../tags/tag624.xml"/><Relationship Id="rId15" Type="http://schemas.openxmlformats.org/officeDocument/2006/relationships/tags" Target="../tags/tag634.xml"/><Relationship Id="rId23" Type="http://schemas.openxmlformats.org/officeDocument/2006/relationships/image" Target="../media/image86.png"/><Relationship Id="rId10" Type="http://schemas.openxmlformats.org/officeDocument/2006/relationships/tags" Target="../tags/tag629.xml"/><Relationship Id="rId19" Type="http://schemas.openxmlformats.org/officeDocument/2006/relationships/image" Target="../media/image9.png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tags" Target="../tags/tag633.xml"/><Relationship Id="rId2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14.png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image" Target="../media/image16.png"/><Relationship Id="rId2" Type="http://schemas.openxmlformats.org/officeDocument/2006/relationships/tags" Target="../tags/tag100.xml"/><Relationship Id="rId16" Type="http://schemas.openxmlformats.org/officeDocument/2006/relationships/image" Target="../media/image13.png"/><Relationship Id="rId20" Type="http://schemas.openxmlformats.org/officeDocument/2006/relationships/image" Target="../media/image9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image" Target="../media/image5.png"/><Relationship Id="rId10" Type="http://schemas.openxmlformats.org/officeDocument/2006/relationships/tags" Target="../tags/tag108.xml"/><Relationship Id="rId19" Type="http://schemas.openxmlformats.org/officeDocument/2006/relationships/image" Target="../media/image12.emf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13" Type="http://schemas.openxmlformats.org/officeDocument/2006/relationships/image" Target="../media/image87.png"/><Relationship Id="rId3" Type="http://schemas.openxmlformats.org/officeDocument/2006/relationships/tags" Target="../tags/tag640.xml"/><Relationship Id="rId7" Type="http://schemas.openxmlformats.org/officeDocument/2006/relationships/tags" Target="../tags/tag644.xml"/><Relationship Id="rId12" Type="http://schemas.openxmlformats.org/officeDocument/2006/relationships/image" Target="../media/image4.jpeg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1" Type="http://schemas.openxmlformats.org/officeDocument/2006/relationships/notesSlide" Target="../notesSlides/notesSlide39.xml"/><Relationship Id="rId5" Type="http://schemas.openxmlformats.org/officeDocument/2006/relationships/tags" Target="../tags/tag64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641.xml"/><Relationship Id="rId9" Type="http://schemas.openxmlformats.org/officeDocument/2006/relationships/tags" Target="../tags/tag64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57.xml"/><Relationship Id="rId13" Type="http://schemas.openxmlformats.org/officeDocument/2006/relationships/notesSlide" Target="../notesSlides/notesSlide40.xml"/><Relationship Id="rId3" Type="http://schemas.openxmlformats.org/officeDocument/2006/relationships/tags" Target="../tags/tag652.xml"/><Relationship Id="rId7" Type="http://schemas.openxmlformats.org/officeDocument/2006/relationships/tags" Target="../tags/tag656.xml"/><Relationship Id="rId12" Type="http://schemas.openxmlformats.org/officeDocument/2006/relationships/slideLayout" Target="../slideLayouts/slideLayout5.xml"/><Relationship Id="rId17" Type="http://schemas.openxmlformats.org/officeDocument/2006/relationships/image" Target="../media/image4.jpeg"/><Relationship Id="rId2" Type="http://schemas.openxmlformats.org/officeDocument/2006/relationships/tags" Target="../tags/tag651.xml"/><Relationship Id="rId16" Type="http://schemas.openxmlformats.org/officeDocument/2006/relationships/image" Target="../media/image5.png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11" Type="http://schemas.openxmlformats.org/officeDocument/2006/relationships/tags" Target="../tags/tag660.xml"/><Relationship Id="rId5" Type="http://schemas.openxmlformats.org/officeDocument/2006/relationships/tags" Target="../tags/tag654.xml"/><Relationship Id="rId15" Type="http://schemas.openxmlformats.org/officeDocument/2006/relationships/image" Target="../media/image89.png"/><Relationship Id="rId10" Type="http://schemas.openxmlformats.org/officeDocument/2006/relationships/tags" Target="../tags/tag659.xml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4" Type="http://schemas.openxmlformats.org/officeDocument/2006/relationships/image" Target="../media/image88.jpe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676.xml"/><Relationship Id="rId18" Type="http://schemas.openxmlformats.org/officeDocument/2006/relationships/tags" Target="../tags/tag681.xml"/><Relationship Id="rId26" Type="http://schemas.openxmlformats.org/officeDocument/2006/relationships/tags" Target="../tags/tag689.xml"/><Relationship Id="rId21" Type="http://schemas.openxmlformats.org/officeDocument/2006/relationships/tags" Target="../tags/tag684.xml"/><Relationship Id="rId34" Type="http://schemas.openxmlformats.org/officeDocument/2006/relationships/notesSlide" Target="../notesSlides/notesSlide41.xml"/><Relationship Id="rId7" Type="http://schemas.openxmlformats.org/officeDocument/2006/relationships/tags" Target="../tags/tag670.xml"/><Relationship Id="rId12" Type="http://schemas.openxmlformats.org/officeDocument/2006/relationships/tags" Target="../tags/tag675.xml"/><Relationship Id="rId17" Type="http://schemas.openxmlformats.org/officeDocument/2006/relationships/tags" Target="../tags/tag680.xml"/><Relationship Id="rId25" Type="http://schemas.openxmlformats.org/officeDocument/2006/relationships/tags" Target="../tags/tag688.xml"/><Relationship Id="rId33" Type="http://schemas.openxmlformats.org/officeDocument/2006/relationships/slideLayout" Target="../slideLayouts/slideLayout5.xml"/><Relationship Id="rId38" Type="http://schemas.openxmlformats.org/officeDocument/2006/relationships/image" Target="../media/image91.png"/><Relationship Id="rId2" Type="http://schemas.openxmlformats.org/officeDocument/2006/relationships/tags" Target="../tags/tag665.xml"/><Relationship Id="rId16" Type="http://schemas.openxmlformats.org/officeDocument/2006/relationships/tags" Target="../tags/tag679.xml"/><Relationship Id="rId20" Type="http://schemas.openxmlformats.org/officeDocument/2006/relationships/tags" Target="../tags/tag683.xml"/><Relationship Id="rId29" Type="http://schemas.openxmlformats.org/officeDocument/2006/relationships/tags" Target="../tags/tag692.xml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11" Type="http://schemas.openxmlformats.org/officeDocument/2006/relationships/tags" Target="../tags/tag674.xml"/><Relationship Id="rId24" Type="http://schemas.openxmlformats.org/officeDocument/2006/relationships/tags" Target="../tags/tag687.xml"/><Relationship Id="rId32" Type="http://schemas.openxmlformats.org/officeDocument/2006/relationships/tags" Target="../tags/tag695.xml"/><Relationship Id="rId37" Type="http://schemas.openxmlformats.org/officeDocument/2006/relationships/image" Target="../media/image4.jpeg"/><Relationship Id="rId5" Type="http://schemas.openxmlformats.org/officeDocument/2006/relationships/tags" Target="../tags/tag668.xml"/><Relationship Id="rId15" Type="http://schemas.openxmlformats.org/officeDocument/2006/relationships/tags" Target="../tags/tag678.xml"/><Relationship Id="rId23" Type="http://schemas.openxmlformats.org/officeDocument/2006/relationships/tags" Target="../tags/tag686.xml"/><Relationship Id="rId28" Type="http://schemas.openxmlformats.org/officeDocument/2006/relationships/tags" Target="../tags/tag691.xml"/><Relationship Id="rId36" Type="http://schemas.openxmlformats.org/officeDocument/2006/relationships/image" Target="../media/image5.png"/><Relationship Id="rId10" Type="http://schemas.openxmlformats.org/officeDocument/2006/relationships/tags" Target="../tags/tag673.xml"/><Relationship Id="rId19" Type="http://schemas.openxmlformats.org/officeDocument/2006/relationships/tags" Target="../tags/tag682.xml"/><Relationship Id="rId31" Type="http://schemas.openxmlformats.org/officeDocument/2006/relationships/tags" Target="../tags/tag694.xml"/><Relationship Id="rId4" Type="http://schemas.openxmlformats.org/officeDocument/2006/relationships/tags" Target="../tags/tag667.xml"/><Relationship Id="rId9" Type="http://schemas.openxmlformats.org/officeDocument/2006/relationships/tags" Target="../tags/tag672.xml"/><Relationship Id="rId14" Type="http://schemas.openxmlformats.org/officeDocument/2006/relationships/tags" Target="../tags/tag677.xml"/><Relationship Id="rId22" Type="http://schemas.openxmlformats.org/officeDocument/2006/relationships/tags" Target="../tags/tag685.xml"/><Relationship Id="rId27" Type="http://schemas.openxmlformats.org/officeDocument/2006/relationships/tags" Target="../tags/tag690.xml"/><Relationship Id="rId30" Type="http://schemas.openxmlformats.org/officeDocument/2006/relationships/tags" Target="../tags/tag693.xml"/><Relationship Id="rId35" Type="http://schemas.openxmlformats.org/officeDocument/2006/relationships/image" Target="../media/image90.png"/><Relationship Id="rId8" Type="http://schemas.openxmlformats.org/officeDocument/2006/relationships/tags" Target="../tags/tag671.xml"/><Relationship Id="rId3" Type="http://schemas.openxmlformats.org/officeDocument/2006/relationships/tags" Target="../tags/tag66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06.xml"/><Relationship Id="rId13" Type="http://schemas.openxmlformats.org/officeDocument/2006/relationships/tags" Target="../tags/tag711.xml"/><Relationship Id="rId18" Type="http://schemas.openxmlformats.org/officeDocument/2006/relationships/notesSlide" Target="../notesSlides/notesSlide42.xml"/><Relationship Id="rId3" Type="http://schemas.openxmlformats.org/officeDocument/2006/relationships/tags" Target="../tags/tag701.xml"/><Relationship Id="rId21" Type="http://schemas.openxmlformats.org/officeDocument/2006/relationships/image" Target="../media/image4.jpeg"/><Relationship Id="rId7" Type="http://schemas.openxmlformats.org/officeDocument/2006/relationships/tags" Target="../tags/tag705.xml"/><Relationship Id="rId12" Type="http://schemas.openxmlformats.org/officeDocument/2006/relationships/tags" Target="../tags/tag710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700.xml"/><Relationship Id="rId16" Type="http://schemas.openxmlformats.org/officeDocument/2006/relationships/tags" Target="../tags/tag714.xml"/><Relationship Id="rId20" Type="http://schemas.openxmlformats.org/officeDocument/2006/relationships/image" Target="../media/image92.png"/><Relationship Id="rId1" Type="http://schemas.openxmlformats.org/officeDocument/2006/relationships/tags" Target="../tags/tag699.xml"/><Relationship Id="rId6" Type="http://schemas.openxmlformats.org/officeDocument/2006/relationships/tags" Target="../tags/tag704.xml"/><Relationship Id="rId11" Type="http://schemas.openxmlformats.org/officeDocument/2006/relationships/tags" Target="../tags/tag709.xml"/><Relationship Id="rId5" Type="http://schemas.openxmlformats.org/officeDocument/2006/relationships/tags" Target="../tags/tag703.xml"/><Relationship Id="rId15" Type="http://schemas.openxmlformats.org/officeDocument/2006/relationships/tags" Target="../tags/tag713.xml"/><Relationship Id="rId10" Type="http://schemas.openxmlformats.org/officeDocument/2006/relationships/tags" Target="../tags/tag708.xml"/><Relationship Id="rId19" Type="http://schemas.openxmlformats.org/officeDocument/2006/relationships/image" Target="../media/image17.png"/><Relationship Id="rId4" Type="http://schemas.openxmlformats.org/officeDocument/2006/relationships/tags" Target="../tags/tag702.xml"/><Relationship Id="rId9" Type="http://schemas.openxmlformats.org/officeDocument/2006/relationships/tags" Target="../tags/tag707.xml"/><Relationship Id="rId14" Type="http://schemas.openxmlformats.org/officeDocument/2006/relationships/tags" Target="../tags/tag7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25.xml"/><Relationship Id="rId13" Type="http://schemas.openxmlformats.org/officeDocument/2006/relationships/image" Target="../media/image93.png"/><Relationship Id="rId3" Type="http://schemas.openxmlformats.org/officeDocument/2006/relationships/tags" Target="../tags/tag720.xml"/><Relationship Id="rId7" Type="http://schemas.openxmlformats.org/officeDocument/2006/relationships/tags" Target="../tags/tag724.xml"/><Relationship Id="rId12" Type="http://schemas.openxmlformats.org/officeDocument/2006/relationships/image" Target="../media/image7.png"/><Relationship Id="rId2" Type="http://schemas.openxmlformats.org/officeDocument/2006/relationships/tags" Target="../tags/tag719.xml"/><Relationship Id="rId1" Type="http://schemas.openxmlformats.org/officeDocument/2006/relationships/tags" Target="../tags/tag718.xml"/><Relationship Id="rId6" Type="http://schemas.openxmlformats.org/officeDocument/2006/relationships/tags" Target="../tags/tag723.xml"/><Relationship Id="rId11" Type="http://schemas.openxmlformats.org/officeDocument/2006/relationships/notesSlide" Target="../notesSlides/notesSlide43.xml"/><Relationship Id="rId5" Type="http://schemas.openxmlformats.org/officeDocument/2006/relationships/tags" Target="../tags/tag722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21.xml"/><Relationship Id="rId9" Type="http://schemas.openxmlformats.org/officeDocument/2006/relationships/tags" Target="../tags/tag72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37.xml"/><Relationship Id="rId13" Type="http://schemas.openxmlformats.org/officeDocument/2006/relationships/image" Target="../media/image40.png"/><Relationship Id="rId3" Type="http://schemas.openxmlformats.org/officeDocument/2006/relationships/tags" Target="../tags/tag732.xml"/><Relationship Id="rId7" Type="http://schemas.openxmlformats.org/officeDocument/2006/relationships/tags" Target="../tags/tag736.xml"/><Relationship Id="rId12" Type="http://schemas.openxmlformats.org/officeDocument/2006/relationships/image" Target="../media/image91.png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6" Type="http://schemas.openxmlformats.org/officeDocument/2006/relationships/tags" Target="../tags/tag735.xml"/><Relationship Id="rId11" Type="http://schemas.openxmlformats.org/officeDocument/2006/relationships/image" Target="../media/image94.png"/><Relationship Id="rId5" Type="http://schemas.openxmlformats.org/officeDocument/2006/relationships/tags" Target="../tags/tag734.xml"/><Relationship Id="rId15" Type="http://schemas.openxmlformats.org/officeDocument/2006/relationships/image" Target="../media/image4.jpeg"/><Relationship Id="rId10" Type="http://schemas.openxmlformats.org/officeDocument/2006/relationships/notesSlide" Target="../notesSlides/notesSlide44.xml"/><Relationship Id="rId4" Type="http://schemas.openxmlformats.org/officeDocument/2006/relationships/tags" Target="../tags/tag733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48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11.png"/><Relationship Id="rId3" Type="http://schemas.openxmlformats.org/officeDocument/2006/relationships/tags" Target="../tags/tag743.xml"/><Relationship Id="rId7" Type="http://schemas.openxmlformats.org/officeDocument/2006/relationships/tags" Target="../tags/tag747.xml"/><Relationship Id="rId12" Type="http://schemas.openxmlformats.org/officeDocument/2006/relationships/tags" Target="../tags/tag752.xml"/><Relationship Id="rId17" Type="http://schemas.openxmlformats.org/officeDocument/2006/relationships/image" Target="../media/image14.png"/><Relationship Id="rId2" Type="http://schemas.openxmlformats.org/officeDocument/2006/relationships/tags" Target="../tags/tag742.xml"/><Relationship Id="rId16" Type="http://schemas.openxmlformats.org/officeDocument/2006/relationships/image" Target="../media/image5.png"/><Relationship Id="rId1" Type="http://schemas.openxmlformats.org/officeDocument/2006/relationships/tags" Target="../tags/tag741.xml"/><Relationship Id="rId6" Type="http://schemas.openxmlformats.org/officeDocument/2006/relationships/tags" Target="../tags/tag746.xml"/><Relationship Id="rId11" Type="http://schemas.openxmlformats.org/officeDocument/2006/relationships/tags" Target="../tags/tag751.xml"/><Relationship Id="rId5" Type="http://schemas.openxmlformats.org/officeDocument/2006/relationships/tags" Target="../tags/tag745.xml"/><Relationship Id="rId15" Type="http://schemas.openxmlformats.org/officeDocument/2006/relationships/image" Target="../media/image13.png"/><Relationship Id="rId10" Type="http://schemas.openxmlformats.org/officeDocument/2006/relationships/tags" Target="../tags/tag750.xml"/><Relationship Id="rId19" Type="http://schemas.openxmlformats.org/officeDocument/2006/relationships/image" Target="../media/image4.jpeg"/><Relationship Id="rId4" Type="http://schemas.openxmlformats.org/officeDocument/2006/relationships/tags" Target="../tags/tag744.xml"/><Relationship Id="rId9" Type="http://schemas.openxmlformats.org/officeDocument/2006/relationships/tags" Target="../tags/tag749.xml"/><Relationship Id="rId14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40.png"/><Relationship Id="rId3" Type="http://schemas.openxmlformats.org/officeDocument/2006/relationships/tags" Target="../tags/tag758.xml"/><Relationship Id="rId7" Type="http://schemas.openxmlformats.org/officeDocument/2006/relationships/tags" Target="../tags/tag762.xml"/><Relationship Id="rId12" Type="http://schemas.openxmlformats.org/officeDocument/2006/relationships/image" Target="../media/image91.png"/><Relationship Id="rId2" Type="http://schemas.openxmlformats.org/officeDocument/2006/relationships/tags" Target="../tags/tag757.xml"/><Relationship Id="rId1" Type="http://schemas.openxmlformats.org/officeDocument/2006/relationships/tags" Target="../tags/tag756.xml"/><Relationship Id="rId6" Type="http://schemas.openxmlformats.org/officeDocument/2006/relationships/tags" Target="../tags/tag761.xml"/><Relationship Id="rId11" Type="http://schemas.openxmlformats.org/officeDocument/2006/relationships/image" Target="../media/image12.emf"/><Relationship Id="rId5" Type="http://schemas.openxmlformats.org/officeDocument/2006/relationships/tags" Target="../tags/tag760.xml"/><Relationship Id="rId10" Type="http://schemas.openxmlformats.org/officeDocument/2006/relationships/image" Target="../media/image95.jpeg"/><Relationship Id="rId4" Type="http://schemas.openxmlformats.org/officeDocument/2006/relationships/tags" Target="../tags/tag759.xml"/><Relationship Id="rId9" Type="http://schemas.openxmlformats.org/officeDocument/2006/relationships/notesSlide" Target="../notesSlides/notesSlide46.xml"/><Relationship Id="rId1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73.xml"/><Relationship Id="rId13" Type="http://schemas.openxmlformats.org/officeDocument/2006/relationships/tags" Target="../tags/tag778.xml"/><Relationship Id="rId18" Type="http://schemas.openxmlformats.org/officeDocument/2006/relationships/tags" Target="../tags/tag783.xml"/><Relationship Id="rId3" Type="http://schemas.openxmlformats.org/officeDocument/2006/relationships/tags" Target="../tags/tag768.xml"/><Relationship Id="rId21" Type="http://schemas.openxmlformats.org/officeDocument/2006/relationships/image" Target="../media/image96.jpeg"/><Relationship Id="rId7" Type="http://schemas.openxmlformats.org/officeDocument/2006/relationships/tags" Target="../tags/tag772.xml"/><Relationship Id="rId12" Type="http://schemas.openxmlformats.org/officeDocument/2006/relationships/tags" Target="../tags/tag777.xml"/><Relationship Id="rId17" Type="http://schemas.openxmlformats.org/officeDocument/2006/relationships/tags" Target="../tags/tag782.xml"/><Relationship Id="rId2" Type="http://schemas.openxmlformats.org/officeDocument/2006/relationships/tags" Target="../tags/tag767.xml"/><Relationship Id="rId16" Type="http://schemas.openxmlformats.org/officeDocument/2006/relationships/tags" Target="../tags/tag781.xml"/><Relationship Id="rId20" Type="http://schemas.openxmlformats.org/officeDocument/2006/relationships/notesSlide" Target="../notesSlides/notesSlide47.xml"/><Relationship Id="rId1" Type="http://schemas.openxmlformats.org/officeDocument/2006/relationships/tags" Target="../tags/tag766.xml"/><Relationship Id="rId6" Type="http://schemas.openxmlformats.org/officeDocument/2006/relationships/tags" Target="../tags/tag771.xml"/><Relationship Id="rId11" Type="http://schemas.openxmlformats.org/officeDocument/2006/relationships/tags" Target="../tags/tag776.xml"/><Relationship Id="rId24" Type="http://schemas.openxmlformats.org/officeDocument/2006/relationships/image" Target="../media/image9.png"/><Relationship Id="rId5" Type="http://schemas.openxmlformats.org/officeDocument/2006/relationships/tags" Target="../tags/tag770.xml"/><Relationship Id="rId15" Type="http://schemas.openxmlformats.org/officeDocument/2006/relationships/tags" Target="../tags/tag780.xml"/><Relationship Id="rId23" Type="http://schemas.openxmlformats.org/officeDocument/2006/relationships/image" Target="../media/image91.png"/><Relationship Id="rId10" Type="http://schemas.openxmlformats.org/officeDocument/2006/relationships/tags" Target="../tags/tag775.xml"/><Relationship Id="rId19" Type="http://schemas.openxmlformats.org/officeDocument/2006/relationships/slideLayout" Target="../slideLayouts/slideLayout5.xml"/><Relationship Id="rId4" Type="http://schemas.openxmlformats.org/officeDocument/2006/relationships/tags" Target="../tags/tag769.xml"/><Relationship Id="rId9" Type="http://schemas.openxmlformats.org/officeDocument/2006/relationships/tags" Target="../tags/tag774.xml"/><Relationship Id="rId14" Type="http://schemas.openxmlformats.org/officeDocument/2006/relationships/tags" Target="../tags/tag779.xml"/><Relationship Id="rId22" Type="http://schemas.openxmlformats.org/officeDocument/2006/relationships/image" Target="../media/image9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794.xml"/><Relationship Id="rId13" Type="http://schemas.openxmlformats.org/officeDocument/2006/relationships/notesSlide" Target="../notesSlides/notesSlide48.xml"/><Relationship Id="rId3" Type="http://schemas.openxmlformats.org/officeDocument/2006/relationships/tags" Target="../tags/tag789.xml"/><Relationship Id="rId7" Type="http://schemas.openxmlformats.org/officeDocument/2006/relationships/tags" Target="../tags/tag793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788.xml"/><Relationship Id="rId1" Type="http://schemas.openxmlformats.org/officeDocument/2006/relationships/tags" Target="../tags/tag787.xml"/><Relationship Id="rId6" Type="http://schemas.openxmlformats.org/officeDocument/2006/relationships/tags" Target="../tags/tag792.xml"/><Relationship Id="rId11" Type="http://schemas.openxmlformats.org/officeDocument/2006/relationships/tags" Target="../tags/tag797.xml"/><Relationship Id="rId5" Type="http://schemas.openxmlformats.org/officeDocument/2006/relationships/tags" Target="../tags/tag791.xml"/><Relationship Id="rId15" Type="http://schemas.openxmlformats.org/officeDocument/2006/relationships/image" Target="../media/image98.png"/><Relationship Id="rId10" Type="http://schemas.openxmlformats.org/officeDocument/2006/relationships/tags" Target="../tags/tag796.xml"/><Relationship Id="rId4" Type="http://schemas.openxmlformats.org/officeDocument/2006/relationships/tags" Target="../tags/tag790.xml"/><Relationship Id="rId9" Type="http://schemas.openxmlformats.org/officeDocument/2006/relationships/tags" Target="../tags/tag795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21" Type="http://schemas.openxmlformats.org/officeDocument/2006/relationships/tags" Target="../tags/tag134.xml"/><Relationship Id="rId34" Type="http://schemas.openxmlformats.org/officeDocument/2006/relationships/image" Target="../media/image5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image" Target="../media/image9.pn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tags" Target="../tags/tag142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36" Type="http://schemas.openxmlformats.org/officeDocument/2006/relationships/image" Target="../media/image17.png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notesSlide" Target="../notesSlides/notesSlide4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slideLayout" Target="../slideLayouts/slideLayout4.xml"/><Relationship Id="rId35" Type="http://schemas.openxmlformats.org/officeDocument/2006/relationships/image" Target="../media/image10.png"/><Relationship Id="rId8" Type="http://schemas.openxmlformats.org/officeDocument/2006/relationships/tags" Target="../tags/tag121.xml"/><Relationship Id="rId3" Type="http://schemas.openxmlformats.org/officeDocument/2006/relationships/tags" Target="../tags/tag11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7.png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50.xml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image" Target="../media/image7.png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63.xml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slideLayout" Target="../slideLayouts/slideLayout5.xml"/><Relationship Id="rId17" Type="http://schemas.openxmlformats.org/officeDocument/2006/relationships/image" Target="../media/image21.jpeg"/><Relationship Id="rId2" Type="http://schemas.openxmlformats.org/officeDocument/2006/relationships/tags" Target="../tags/tag173.xml"/><Relationship Id="rId16" Type="http://schemas.openxmlformats.org/officeDocument/2006/relationships/image" Target="../media/image10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5" Type="http://schemas.openxmlformats.org/officeDocument/2006/relationships/image" Target="../media/image4.jpeg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5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image" Target="../media/image9.png"/><Relationship Id="rId2" Type="http://schemas.openxmlformats.org/officeDocument/2006/relationships/tags" Target="../tags/tag187.xml"/><Relationship Id="rId16" Type="http://schemas.openxmlformats.org/officeDocument/2006/relationships/image" Target="../media/image23.jpe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image" Target="../media/image22.emf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670462" y="813349"/>
            <a:ext cx="4179332" cy="4179331"/>
            <a:chOff x="2994072" y="687367"/>
            <a:chExt cx="3291114" cy="3291114"/>
          </a:xfrm>
        </p:grpSpPr>
        <p:sp>
          <p:nvSpPr>
            <p:cNvPr id="3" name="椭圆 2"/>
            <p:cNvSpPr/>
            <p:nvPr>
              <p:custDataLst>
                <p:tags r:id="rId10"/>
              </p:custDataLst>
            </p:nvPr>
          </p:nvSpPr>
          <p:spPr>
            <a:xfrm>
              <a:off x="3115893" y="809188"/>
              <a:ext cx="3047472" cy="3047472"/>
            </a:xfrm>
            <a:prstGeom prst="ellipse">
              <a:avLst/>
            </a:prstGeom>
            <a:solidFill>
              <a:schemeClr val="bg1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椭圆 3"/>
            <p:cNvSpPr/>
            <p:nvPr>
              <p:custDataLst>
                <p:tags r:id="rId11"/>
              </p:custDataLst>
            </p:nvPr>
          </p:nvSpPr>
          <p:spPr>
            <a:xfrm>
              <a:off x="2994072" y="687367"/>
              <a:ext cx="3291114" cy="3291114"/>
            </a:xfrm>
            <a:prstGeom prst="ellipse">
              <a:avLst/>
            </a:prstGeom>
            <a:noFill/>
            <a:ln>
              <a:solidFill>
                <a:srgbClr val="CBC3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790" y="2502322"/>
            <a:ext cx="7222852" cy="3435085"/>
          </a:xfrm>
          <a:prstGeom prst="rect">
            <a:avLst/>
          </a:prstGeom>
        </p:spPr>
      </p:pic>
      <p:sp>
        <p:nvSpPr>
          <p:cNvPr id="6" name="矩形 5" descr="7b0a20202020227461726765744d6f64756c65223a202270726f636573734f6e6c696e65466f6e7473222c0a2020202022776f7264617274223a20227b5c2269645c223a32353030333439332c5c227469645c223a39393939397d220a7d0a"/>
          <p:cNvSpPr/>
          <p:nvPr>
            <p:custDataLst>
              <p:tags r:id="rId3"/>
            </p:custDataLst>
          </p:nvPr>
        </p:nvSpPr>
        <p:spPr>
          <a:xfrm rot="16200000">
            <a:off x="6558496" y="2425203"/>
            <a:ext cx="1818640" cy="1167765"/>
          </a:xfrm>
          <a:prstGeom prst="rect">
            <a:avLst/>
          </a:prstGeom>
        </p:spPr>
        <p:txBody>
          <a:bodyPr vert="eaVert" wrap="none">
            <a:spAutoFit/>
            <a:scene3d>
              <a:camera prst="obliqueBottomLeft"/>
              <a:lightRig rig="flat" dir="t"/>
            </a:scene3d>
            <a:sp3d extrusionH="116440" contourW="4566" prstMaterial="matte">
              <a:extrusionClr>
                <a:srgbClr val="B9E4FE"/>
              </a:extrusionClr>
              <a:contourClr>
                <a:srgbClr val="2069D3"/>
              </a:contourClr>
            </a:sp3d>
          </a:bodyPr>
          <a:lstStyle/>
          <a:p>
            <a:pPr algn="ctr"/>
            <a:r>
              <a:rPr lang="zh-CN" altLang="en-US" sz="6400" spc="400" dirty="0">
                <a:ln w="13699" cmpd="sng"/>
                <a:gradFill>
                  <a:gsLst>
                    <a:gs pos="0">
                      <a:srgbClr val="18A1F8"/>
                    </a:gs>
                    <a:gs pos="93000">
                      <a:srgbClr val="18A1F8"/>
                    </a:gs>
                    <a:gs pos="36000">
                      <a:srgbClr val="28D6C0"/>
                    </a:gs>
                  </a:gsLst>
                  <a:lin ang="15840000" scaled="0"/>
                </a:gradFill>
                <a:effectLst>
                  <a:reflection blurRad="27398" stA="25000" endA="900" endPos="700" dist="76200" dir="5400000" sy="-100000" algn="bl" rotWithShape="0"/>
                </a:effectLst>
                <a:latin typeface="汉仪铸字葫芦娃W" panose="00020600040101010101" charset="-122"/>
                <a:ea typeface="汉仪铸字葫芦娃W" panose="00020600040101010101" charset="-122"/>
              </a:rPr>
              <a:t>讲堂</a:t>
            </a: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6690732" y="2329498"/>
            <a:ext cx="169333" cy="169333"/>
          </a:xfrm>
          <a:prstGeom prst="ellipse">
            <a:avLst/>
          </a:prstGeom>
          <a:solidFill>
            <a:srgbClr val="7B8C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8" name="组合 7" descr="7b0a2020202022776f7264617274223a20227b5c2269645c223a32353030333839352c5c227469645c223a39393939397d220a7d0a"/>
          <p:cNvGrpSpPr/>
          <p:nvPr>
            <p:custDataLst>
              <p:tags r:id="rId5"/>
            </p:custDataLst>
          </p:nvPr>
        </p:nvGrpSpPr>
        <p:grpSpPr>
          <a:xfrm>
            <a:off x="3581657" y="605982"/>
            <a:ext cx="2595279" cy="2622504"/>
            <a:chOff x="-237925" y="637915"/>
            <a:chExt cx="2595279" cy="2622504"/>
          </a:xfrm>
        </p:grpSpPr>
        <p:sp>
          <p:nvSpPr>
            <p:cNvPr id="9" name="文本框 30"/>
            <p:cNvSpPr txBox="1"/>
            <p:nvPr>
              <p:custDataLst>
                <p:tags r:id="rId8"/>
              </p:custDataLst>
            </p:nvPr>
          </p:nvSpPr>
          <p:spPr>
            <a:xfrm>
              <a:off x="-237925" y="637915"/>
              <a:ext cx="978807" cy="2399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BottomRight"/>
                <a:lightRig rig="flat" dir="t"/>
              </a:scene3d>
              <a:sp3d extrusionH="265185" contourW="10824" prstMaterial="matte">
                <a:extrusionClr>
                  <a:srgbClr val="FEA843"/>
                </a:extrusionClr>
                <a:contourClr>
                  <a:srgbClr val="101010"/>
                </a:contourClr>
              </a:sp3d>
            </a:bodyPr>
            <a:lstStyle/>
            <a:p>
              <a:r>
                <a:rPr lang="zh-CN" altLang="en-US" sz="15000" dirty="0">
                  <a:ln w="35178" cmpd="sng">
                    <a:gradFill>
                      <a:gsLst>
                        <a:gs pos="0">
                          <a:srgbClr val="1C46DE"/>
                        </a:gs>
                        <a:gs pos="100000">
                          <a:srgbClr val="32B0EF"/>
                        </a:gs>
                      </a:gsLst>
                      <a:lin ang="2700000" scaled="1"/>
                    </a:gradFill>
                  </a:ln>
                  <a:solidFill>
                    <a:srgbClr val="FFFFFF"/>
                  </a:solidFill>
                  <a:effectLst>
                    <a:glow rad="32472">
                      <a:srgbClr val="3D85FE">
                        <a:alpha val="40000"/>
                      </a:srgbClr>
                    </a:glow>
                    <a:outerShdw dist="50800" dir="3000000" sx="99000" sy="99000" algn="ctr" rotWithShape="0">
                      <a:srgbClr val="156FC3">
                        <a:alpha val="100000"/>
                      </a:srgbClr>
                    </a:outerShdw>
                  </a:effectLst>
                  <a:latin typeface="汉仪铸字美心体简" panose="00020600040101010101" charset="-122"/>
                  <a:ea typeface="汉仪铸字美心体简" panose="00020600040101010101" charset="-122"/>
                </a:rPr>
                <a:t>道</a:t>
              </a:r>
            </a:p>
          </p:txBody>
        </p:sp>
        <p:sp>
          <p:nvSpPr>
            <p:cNvPr id="10" name="文本框 31"/>
            <p:cNvSpPr txBox="1"/>
            <p:nvPr>
              <p:custDataLst>
                <p:tags r:id="rId9"/>
              </p:custDataLst>
            </p:nvPr>
          </p:nvSpPr>
          <p:spPr>
            <a:xfrm>
              <a:off x="1378547" y="1630374"/>
              <a:ext cx="978807" cy="16300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BottomRight"/>
                <a:lightRig rig="flat" dir="t"/>
              </a:scene3d>
              <a:sp3d extrusionH="176790" contourW="7216" prstMaterial="matte">
                <a:extrusionClr>
                  <a:srgbClr val="FEA843"/>
                </a:extrusionClr>
                <a:contourClr>
                  <a:srgbClr val="101010"/>
                </a:contourClr>
              </a:sp3d>
            </a:bodyPr>
            <a:lstStyle/>
            <a:p>
              <a:r>
                <a:rPr lang="zh-CN" altLang="en-US" sz="10000">
                  <a:ln w="23452" cmpd="sng">
                    <a:gradFill>
                      <a:gsLst>
                        <a:gs pos="0">
                          <a:srgbClr val="1C46DE"/>
                        </a:gs>
                        <a:gs pos="100000">
                          <a:srgbClr val="32B0EF"/>
                        </a:gs>
                      </a:gsLst>
                      <a:lin ang="2700000" scaled="1"/>
                    </a:gradFill>
                  </a:ln>
                  <a:solidFill>
                    <a:srgbClr val="FFFFFF"/>
                  </a:solidFill>
                  <a:effectLst>
                    <a:glow rad="21648">
                      <a:srgbClr val="3D85FE">
                        <a:alpha val="40000"/>
                      </a:srgbClr>
                    </a:glow>
                    <a:outerShdw dist="50800" dir="3000000" sx="99000" sy="99000" algn="ctr" rotWithShape="0">
                      <a:srgbClr val="156FC3">
                        <a:alpha val="100000"/>
                      </a:srgbClr>
                    </a:outerShdw>
                  </a:effectLst>
                  <a:latin typeface="汉仪铸字美心体简" panose="00020600040101010101" charset="-122"/>
                  <a:ea typeface="汉仪铸字美心体简" panose="00020600040101010101" charset="-122"/>
                </a:rPr>
                <a:t>德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5987" y="2886090"/>
            <a:ext cx="425450" cy="575341"/>
          </a:xfrm>
          <a:prstGeom prst="rect">
            <a:avLst/>
          </a:prstGeom>
        </p:spPr>
      </p:pic>
      <p:pic>
        <p:nvPicPr>
          <p:cNvPr id="12" name="图片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73101" y="3317795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9662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9182" y="1482512"/>
            <a:ext cx="1862885" cy="439248"/>
          </a:xfrm>
          <a:prstGeom prst="rect">
            <a:avLst/>
          </a:prstGeom>
        </p:spPr>
      </p:pic>
      <p:pic>
        <p:nvPicPr>
          <p:cNvPr id="34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9613" y="2811153"/>
            <a:ext cx="4214023" cy="3029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6578579" y="3830902"/>
            <a:ext cx="4689643" cy="2308306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孝顺女孩孟佩杰，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岁那年父亲遭遇车祸身亡，母亲将她送给别人领养，不久自己也因病去世。在新的家庭，孟佩杰还是没能过上幸福生活。养母刘芳英在三年后瘫痪在床，养父不堪生活压力，一走了之。孟佩杰从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岁时就独自上街买菜，每天给养母穿衣、刷牙洗脸、换尿布、喂饭，十余年如一日。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年，孟佩杰考入山西师范大学临汾学院，为了照顾养母方便，孟佩杰在学校附近租了房子，带着养母一起去上大学。不少好心人知道了她的事迹，提出要帮助她，都被孟佩杰婉拒了，她坚持自己来照顾养母。</a:t>
            </a:r>
          </a:p>
        </p:txBody>
      </p:sp>
      <p:pic>
        <p:nvPicPr>
          <p:cNvPr id="18" name="图片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29549" y="1117669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淘宝店chenying0907 9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8546773" y="296389"/>
            <a:ext cx="3171168" cy="3250742"/>
          </a:xfrm>
          <a:prstGeom prst="rect">
            <a:avLst/>
          </a:prstGeom>
        </p:spPr>
      </p:pic>
      <p:grpSp>
        <p:nvGrpSpPr>
          <p:cNvPr id="20" name="组合 19"/>
          <p:cNvGrpSpPr/>
          <p:nvPr>
            <p:custDataLst>
              <p:tags r:id="rId6"/>
            </p:custDataLst>
          </p:nvPr>
        </p:nvGrpSpPr>
        <p:grpSpPr>
          <a:xfrm>
            <a:off x="6967189" y="1181814"/>
            <a:ext cx="967386" cy="1750783"/>
            <a:chOff x="10705345" y="758539"/>
            <a:chExt cx="967386" cy="1750783"/>
          </a:xfrm>
        </p:grpSpPr>
        <p:sp>
          <p:nvSpPr>
            <p:cNvPr id="21" name="矩形 20"/>
            <p:cNvSpPr/>
            <p:nvPr>
              <p:custDataLst>
                <p:tags r:id="rId11"/>
              </p:custDataLst>
            </p:nvPr>
          </p:nvSpPr>
          <p:spPr>
            <a:xfrm>
              <a:off x="10705345" y="758539"/>
              <a:ext cx="615553" cy="116955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>
                  <a:solidFill>
                    <a:srgbClr val="C00000"/>
                  </a:solidFill>
                  <a:latin typeface="方正吕建德字体" pitchFamily="2" charset="-122"/>
                  <a:ea typeface="方正吕建德字体" pitchFamily="2" charset="-122"/>
                </a:rPr>
                <a:t>孟佩杰</a:t>
              </a:r>
            </a:p>
          </p:txBody>
        </p:sp>
        <p:sp>
          <p:nvSpPr>
            <p:cNvPr id="22" name="矩形 21"/>
            <p:cNvSpPr/>
            <p:nvPr>
              <p:custDataLst>
                <p:tags r:id="rId12"/>
              </p:custDataLst>
            </p:nvPr>
          </p:nvSpPr>
          <p:spPr>
            <a:xfrm>
              <a:off x="11057178" y="980698"/>
              <a:ext cx="615553" cy="152862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>
                  <a:solidFill>
                    <a:srgbClr val="C00000"/>
                  </a:solidFill>
                  <a:latin typeface="方正吕建德字体" pitchFamily="2" charset="-122"/>
                  <a:ea typeface="方正吕建德字体" pitchFamily="2" charset="-122"/>
                </a:rPr>
                <a:t>孝顺女孩</a:t>
              </a:r>
            </a:p>
          </p:txBody>
        </p:sp>
      </p:grpSp>
      <p:grpSp>
        <p:nvGrpSpPr>
          <p:cNvPr id="26" name="组合 25"/>
          <p:cNvGrpSpPr/>
          <p:nvPr>
            <p:custDataLst>
              <p:tags r:id="rId7"/>
            </p:custDataLst>
          </p:nvPr>
        </p:nvGrpSpPr>
        <p:grpSpPr>
          <a:xfrm>
            <a:off x="904383" y="1181814"/>
            <a:ext cx="3615483" cy="783465"/>
            <a:chOff x="5609181" y="468053"/>
            <a:chExt cx="1493884" cy="2219715"/>
          </a:xfrm>
        </p:grpSpPr>
        <p:sp>
          <p:nvSpPr>
            <p:cNvPr id="30" name="矩形 29"/>
            <p:cNvSpPr/>
            <p:nvPr>
              <p:custDataLst>
                <p:tags r:id="rId8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9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讲道德其实很容易 </a:t>
              </a:r>
            </a:p>
          </p:txBody>
        </p:sp>
        <p:sp>
          <p:nvSpPr>
            <p:cNvPr id="35" name="矩形 34"/>
            <p:cNvSpPr/>
            <p:nvPr>
              <p:custDataLst>
                <p:tags r:id="rId10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>
            <p:custDataLst>
              <p:tags r:id="rId1"/>
            </p:custDataLst>
          </p:nvPr>
        </p:nvGrpSpPr>
        <p:grpSpPr>
          <a:xfrm>
            <a:off x="382676" y="2030503"/>
            <a:ext cx="11477629" cy="4195483"/>
            <a:chOff x="1910438" y="1893816"/>
            <a:chExt cx="11477629" cy="4239378"/>
          </a:xfrm>
        </p:grpSpPr>
        <p:sp>
          <p:nvSpPr>
            <p:cNvPr id="30" name="矩形 29"/>
            <p:cNvSpPr/>
            <p:nvPr>
              <p:custDataLst>
                <p:tags r:id="rId15"/>
              </p:custDataLst>
            </p:nvPr>
          </p:nvSpPr>
          <p:spPr>
            <a:xfrm>
              <a:off x="1910438" y="1893816"/>
              <a:ext cx="11477629" cy="4239378"/>
            </a:xfrm>
            <a:prstGeom prst="rect">
              <a:avLst/>
            </a:prstGeom>
            <a:solidFill>
              <a:schemeClr val="bg1">
                <a:lumMod val="8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16"/>
              </p:custDataLst>
            </p:nvPr>
          </p:nvSpPr>
          <p:spPr>
            <a:xfrm>
              <a:off x="1910439" y="5876019"/>
              <a:ext cx="247651" cy="247651"/>
            </a:xfrm>
            <a:prstGeom prst="rect">
              <a:avLst/>
            </a:prstGeom>
            <a:solidFill>
              <a:srgbClr val="78A48C"/>
            </a:solidFill>
            <a:ln>
              <a:solidFill>
                <a:srgbClr val="78A48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8930" y="2327053"/>
            <a:ext cx="3765176" cy="360238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sp>
        <p:nvSpPr>
          <p:cNvPr id="38" name="矩形 37"/>
          <p:cNvSpPr/>
          <p:nvPr>
            <p:custDataLst>
              <p:tags r:id="rId3"/>
            </p:custDataLst>
          </p:nvPr>
        </p:nvSpPr>
        <p:spPr>
          <a:xfrm>
            <a:off x="994735" y="2604097"/>
            <a:ext cx="4212576" cy="313930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晚，正当黑龙江省佳木斯市十九中学一群学生准备过马路时，一辆客车突然失控冲了过来，与前方停在路边的另一辆客车追尾相撞，被撞客车猛力冲向正要过马路的学生。危险瞬间，本可以躲开逃生的女教师张丽莉，奋不顾身去救学生，自己被卷入车轮下，双腿粉碎性骨折，高位截肢。张丽莉的事迹迅速传遍佳木斯市、黑龙江省、全国各地，她的伤情也牵动着人们的心，人们通过各种方式为这位“最美女教师”祈祷、祝福。中共中央政治局委员、国务委员刘延东到医院看望慰问张丽莉老师并夸她人长得美、心灵也美时，张丽莉回答：“我身上流淌着中国人的血，我们有中国人最美好的传统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善良，谢谢您。” </a:t>
            </a:r>
          </a:p>
        </p:txBody>
      </p:sp>
      <p:pic>
        <p:nvPicPr>
          <p:cNvPr id="16" name="图片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82210" y="1348357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87"/>
          <a:stretch>
            <a:fillRect/>
          </a:stretch>
        </p:blipFill>
        <p:spPr bwMode="auto">
          <a:xfrm>
            <a:off x="8292382" y="-65816"/>
            <a:ext cx="3473450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组合 36"/>
          <p:cNvGrpSpPr/>
          <p:nvPr>
            <p:custDataLst>
              <p:tags r:id="rId6"/>
            </p:custDataLst>
          </p:nvPr>
        </p:nvGrpSpPr>
        <p:grpSpPr>
          <a:xfrm>
            <a:off x="9935854" y="3004198"/>
            <a:ext cx="967386" cy="2828001"/>
            <a:chOff x="10705345" y="758539"/>
            <a:chExt cx="967386" cy="2828001"/>
          </a:xfrm>
        </p:grpSpPr>
        <p:sp>
          <p:nvSpPr>
            <p:cNvPr id="39" name="矩形 38"/>
            <p:cNvSpPr/>
            <p:nvPr>
              <p:custDataLst>
                <p:tags r:id="rId13"/>
              </p:custDataLst>
            </p:nvPr>
          </p:nvSpPr>
          <p:spPr>
            <a:xfrm>
              <a:off x="10705345" y="758539"/>
              <a:ext cx="615553" cy="116955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>
                  <a:solidFill>
                    <a:srgbClr val="C00000"/>
                  </a:solidFill>
                  <a:latin typeface="方正吕建德字体" pitchFamily="2" charset="-122"/>
                  <a:ea typeface="方正吕建德字体" pitchFamily="2" charset="-122"/>
                </a:rPr>
                <a:t>张丽莉</a:t>
              </a:r>
            </a:p>
          </p:txBody>
        </p:sp>
        <p:sp>
          <p:nvSpPr>
            <p:cNvPr id="40" name="矩形 39"/>
            <p:cNvSpPr/>
            <p:nvPr>
              <p:custDataLst>
                <p:tags r:id="rId14"/>
              </p:custDataLst>
            </p:nvPr>
          </p:nvSpPr>
          <p:spPr>
            <a:xfrm>
              <a:off x="11057178" y="980698"/>
              <a:ext cx="615553" cy="260584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>
                  <a:solidFill>
                    <a:srgbClr val="C00000"/>
                  </a:solidFill>
                  <a:latin typeface="方正吕建德字体" pitchFamily="2" charset="-122"/>
                  <a:ea typeface="方正吕建德字体" pitchFamily="2" charset="-122"/>
                </a:rPr>
                <a:t>“最美女教师”</a:t>
              </a:r>
            </a:p>
          </p:txBody>
        </p:sp>
      </p:grpSp>
      <p:sp>
        <p:nvSpPr>
          <p:cNvPr id="36" name="矩形 35"/>
          <p:cNvSpPr/>
          <p:nvPr>
            <p:custDataLst>
              <p:tags r:id="rId7"/>
            </p:custDataLst>
          </p:nvPr>
        </p:nvSpPr>
        <p:spPr>
          <a:xfrm flipV="1">
            <a:off x="-18413" y="-1271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>
            <p:custDataLst>
              <p:tags r:id="rId8"/>
            </p:custDataLst>
          </p:nvPr>
        </p:nvGrpSpPr>
        <p:grpSpPr>
          <a:xfrm>
            <a:off x="865812" y="865387"/>
            <a:ext cx="3615483" cy="783465"/>
            <a:chOff x="5609181" y="468053"/>
            <a:chExt cx="1493884" cy="2219715"/>
          </a:xfrm>
        </p:grpSpPr>
        <p:sp>
          <p:nvSpPr>
            <p:cNvPr id="25" name="矩形 24"/>
            <p:cNvSpPr/>
            <p:nvPr>
              <p:custDataLst>
                <p:tags r:id="rId10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1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讲道德其实很容易 </a:t>
              </a:r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8" name="图形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7875" y="1257061"/>
            <a:ext cx="1862885" cy="4392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0K95G2M-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921779" y="2286649"/>
            <a:ext cx="5657219" cy="3926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图形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81039" y="2988481"/>
            <a:ext cx="1862885" cy="439248"/>
          </a:xfrm>
          <a:prstGeom prst="rect">
            <a:avLst/>
          </a:prstGeom>
        </p:spPr>
      </p:pic>
      <p:sp>
        <p:nvSpPr>
          <p:cNvPr id="34" name="矩形 33"/>
          <p:cNvSpPr/>
          <p:nvPr>
            <p:custDataLst>
              <p:tags r:id="rId3"/>
            </p:custDataLst>
          </p:nvPr>
        </p:nvSpPr>
        <p:spPr>
          <a:xfrm flipV="1">
            <a:off x="-18413" y="-1271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7540082" y="3765840"/>
            <a:ext cx="3710825" cy="2308306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杭州的普通大巴司机吴斌，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日中午当他开车以每小时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里的速度行驶在高速路上，一块数斤重的铁片从天而降，在击碎挡风玻璃后直接刺入吴斌的腹部，导致其整个肝脏破裂、多根肋骨折断。虽剧痛难忍，吴斌却仍完成了靠边停车、拉手刹、打开双闪灯等保障安全的动作，最后还挣扎着站起来对乘客说：“别乱跑，注意安全。”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日吴斌因伤重不幸去世。</a:t>
            </a:r>
          </a:p>
        </p:txBody>
      </p:sp>
      <p:pic>
        <p:nvPicPr>
          <p:cNvPr id="13" name="图片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2810" y="1538783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/>
          <p:cNvGrpSpPr/>
          <p:nvPr>
            <p:custDataLst>
              <p:tags r:id="rId6"/>
            </p:custDataLst>
          </p:nvPr>
        </p:nvGrpSpPr>
        <p:grpSpPr>
          <a:xfrm>
            <a:off x="905068" y="1042590"/>
            <a:ext cx="3615483" cy="783465"/>
            <a:chOff x="5609181" y="468053"/>
            <a:chExt cx="1493884" cy="2219715"/>
          </a:xfrm>
        </p:grpSpPr>
        <p:sp>
          <p:nvSpPr>
            <p:cNvPr id="22" name="矩形 21"/>
            <p:cNvSpPr/>
            <p:nvPr>
              <p:custDataLst>
                <p:tags r:id="rId8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9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讲道德其实很容易 </a:t>
              </a:r>
            </a:p>
          </p:txBody>
        </p:sp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2" name="淘宝店chenying0907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794176" y="465086"/>
            <a:ext cx="3007657" cy="28238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>
            <p:custDataLst>
              <p:tags r:id="rId1"/>
            </p:custDataLst>
          </p:nvPr>
        </p:nvGrpSpPr>
        <p:grpSpPr>
          <a:xfrm>
            <a:off x="5748701" y="3801565"/>
            <a:ext cx="1167818" cy="2762199"/>
            <a:chOff x="10643790" y="758539"/>
            <a:chExt cx="1167818" cy="2762199"/>
          </a:xfrm>
        </p:grpSpPr>
        <p:sp>
          <p:nvSpPr>
            <p:cNvPr id="33" name="矩形 32"/>
            <p:cNvSpPr/>
            <p:nvPr>
              <p:custDataLst>
                <p:tags r:id="rId12"/>
              </p:custDataLst>
            </p:nvPr>
          </p:nvSpPr>
          <p:spPr>
            <a:xfrm>
              <a:off x="10643790" y="758539"/>
              <a:ext cx="677108" cy="132343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>
                  <a:solidFill>
                    <a:srgbClr val="C00000"/>
                  </a:solidFill>
                  <a:latin typeface="方正吕建德字体" pitchFamily="2" charset="-122"/>
                  <a:ea typeface="方正吕建德字体" pitchFamily="2" charset="-122"/>
                </a:rPr>
                <a:t>杨善洲</a:t>
              </a:r>
            </a:p>
          </p:txBody>
        </p:sp>
        <p:sp>
          <p:nvSpPr>
            <p:cNvPr id="34" name="矩形 33"/>
            <p:cNvSpPr/>
            <p:nvPr>
              <p:custDataLst>
                <p:tags r:id="rId13"/>
              </p:custDataLst>
            </p:nvPr>
          </p:nvSpPr>
          <p:spPr>
            <a:xfrm>
              <a:off x="11134500" y="966193"/>
              <a:ext cx="677108" cy="255454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>
                  <a:solidFill>
                    <a:srgbClr val="C00000"/>
                  </a:solidFill>
                  <a:latin typeface="方正吕建德字体" pitchFamily="2" charset="-122"/>
                  <a:ea typeface="方正吕建德字体" pitchFamily="2" charset="-122"/>
                </a:rPr>
                <a:t>“草鞋书记”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2795" y="1945410"/>
            <a:ext cx="5232678" cy="506575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8" name="矩形 37"/>
          <p:cNvSpPr/>
          <p:nvPr>
            <p:custDataLst>
              <p:tags r:id="rId3"/>
            </p:custDataLst>
          </p:nvPr>
        </p:nvSpPr>
        <p:spPr>
          <a:xfrm>
            <a:off x="8305787" y="1181814"/>
            <a:ext cx="3046841" cy="1754308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“草鞋书记”杨善洲 ，原任保山地委书记、退休后主动放弃进省城安享晚年的机会，义无反顾扎根大亮山，义务植树造林，艰苦创业，一干就是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年，建成面积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5.6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万亩，价值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亿元的林场，并且将林场无偿上交给国家。</a:t>
            </a:r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8523412" y="3427729"/>
            <a:ext cx="2975191" cy="2975191"/>
          </a:xfrm>
          <a:prstGeom prst="ellipse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>
            <p:custDataLst>
              <p:tags r:id="rId5"/>
            </p:custDataLst>
          </p:nvPr>
        </p:nvSpPr>
        <p:spPr>
          <a:xfrm>
            <a:off x="4925231" y="613382"/>
            <a:ext cx="2975191" cy="2975191"/>
          </a:xfrm>
          <a:prstGeom prst="ellipse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8310" y="5154287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 flipV="1">
            <a:off x="-18413" y="-1271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>
            <p:custDataLst>
              <p:tags r:id="rId8"/>
            </p:custDataLst>
          </p:nvPr>
        </p:nvGrpSpPr>
        <p:grpSpPr>
          <a:xfrm>
            <a:off x="904383" y="1181814"/>
            <a:ext cx="3615483" cy="783465"/>
            <a:chOff x="5609181" y="468053"/>
            <a:chExt cx="1493884" cy="2219715"/>
          </a:xfrm>
        </p:grpSpPr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讲道德其实很容易 </a:t>
              </a:r>
            </a:p>
          </p:txBody>
        </p:sp>
        <p:sp>
          <p:nvSpPr>
            <p:cNvPr id="35" name="矩形 34"/>
            <p:cNvSpPr/>
            <p:nvPr>
              <p:custDataLst>
                <p:tags r:id="rId11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>
            <p:custDataLst>
              <p:tags r:id="rId1"/>
            </p:custDataLst>
          </p:nvPr>
        </p:nvGrpSpPr>
        <p:grpSpPr>
          <a:xfrm>
            <a:off x="3597416" y="3323034"/>
            <a:ext cx="4647565" cy="783590"/>
            <a:chOff x="5662705" y="468053"/>
            <a:chExt cx="1920331" cy="2220069"/>
          </a:xfrm>
        </p:grpSpPr>
        <p:sp>
          <p:nvSpPr>
            <p:cNvPr id="25" name="矩形 24"/>
            <p:cNvSpPr/>
            <p:nvPr>
              <p:custDataLst>
                <p:tags r:id="rId2"/>
              </p:custDataLst>
            </p:nvPr>
          </p:nvSpPr>
          <p:spPr>
            <a:xfrm>
              <a:off x="5662705" y="468053"/>
              <a:ext cx="1920331" cy="2220069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3"/>
              </p:custDataLst>
            </p:nvPr>
          </p:nvSpPr>
          <p:spPr>
            <a:xfrm>
              <a:off x="5772772" y="880043"/>
              <a:ext cx="1700197" cy="1478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身边有这样的人吗？ </a:t>
              </a:r>
            </a:p>
          </p:txBody>
        </p:sp>
        <p:sp>
          <p:nvSpPr>
            <p:cNvPr id="35" name="矩形 34"/>
            <p:cNvSpPr/>
            <p:nvPr>
              <p:custDataLst>
                <p:tags r:id="rId4"/>
              </p:custDataLst>
            </p:nvPr>
          </p:nvSpPr>
          <p:spPr>
            <a:xfrm>
              <a:off x="5772772" y="726574"/>
              <a:ext cx="1700197" cy="160838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4541874" y="1127673"/>
            <a:ext cx="4179332" cy="4179331"/>
            <a:chOff x="2994072" y="687367"/>
            <a:chExt cx="3291114" cy="3291114"/>
          </a:xfrm>
        </p:grpSpPr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3115893" y="809188"/>
              <a:ext cx="3047472" cy="3047472"/>
            </a:xfrm>
            <a:prstGeom prst="ellipse">
              <a:avLst/>
            </a:prstGeom>
            <a:solidFill>
              <a:schemeClr val="bg1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2994072" y="687367"/>
              <a:ext cx="3291114" cy="3291114"/>
            </a:xfrm>
            <a:prstGeom prst="ellipse">
              <a:avLst/>
            </a:prstGeom>
            <a:noFill/>
            <a:ln>
              <a:solidFill>
                <a:srgbClr val="CBC3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02" y="2816646"/>
            <a:ext cx="7222852" cy="3435085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3"/>
            </p:custDataLst>
          </p:nvPr>
        </p:nvGrpSpPr>
        <p:grpSpPr>
          <a:xfrm>
            <a:off x="6087817" y="1541517"/>
            <a:ext cx="923330" cy="2992671"/>
            <a:chOff x="5718118" y="1490930"/>
            <a:chExt cx="923330" cy="2992671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5718118" y="1490930"/>
              <a:ext cx="923330" cy="299267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4800" b="1" spc="300">
                  <a:solidFill>
                    <a:srgbClr val="7B8989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诵经典</a:t>
              </a: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6116283" y="2299454"/>
              <a:ext cx="127000" cy="127000"/>
            </a:xfrm>
            <a:prstGeom prst="ellipse">
              <a:avLst/>
            </a:prstGeom>
            <a:solidFill>
              <a:srgbClr val="7B8C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6116283" y="3107978"/>
              <a:ext cx="127000" cy="127000"/>
            </a:xfrm>
            <a:prstGeom prst="ellipse">
              <a:avLst/>
            </a:prstGeom>
            <a:solidFill>
              <a:srgbClr val="7B8C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30" name="图片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80710" y="3037852"/>
            <a:ext cx="355985" cy="60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513012" y="804698"/>
            <a:ext cx="5539724" cy="5472608"/>
            <a:chOff x="550590" y="1269554"/>
            <a:chExt cx="5539724" cy="5472608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590" y="1269554"/>
              <a:ext cx="5539724" cy="5472608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1045812" y="1760835"/>
              <a:ext cx="4549279" cy="4549279"/>
            </a:xfrm>
            <a:prstGeom prst="ellipse">
              <a:avLst/>
            </a:prstGeom>
            <a:noFill/>
            <a:ln>
              <a:solidFill>
                <a:srgbClr val="7B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37549" y="4563800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直接连接符 29"/>
          <p:cNvCxnSpPr/>
          <p:nvPr>
            <p:custDataLst>
              <p:tags r:id="rId3"/>
            </p:custDataLst>
          </p:nvPr>
        </p:nvCxnSpPr>
        <p:spPr>
          <a:xfrm flipH="1">
            <a:off x="6428039" y="1129741"/>
            <a:ext cx="43519" cy="4533900"/>
          </a:xfrm>
          <a:prstGeom prst="line">
            <a:avLst/>
          </a:prstGeom>
          <a:noFill/>
          <a:ln w="19050" cap="flat" cmpd="sng" algn="ctr">
            <a:solidFill>
              <a:srgbClr val="7B8989"/>
            </a:solidFill>
            <a:prstDash val="solid"/>
            <a:miter lim="800000"/>
          </a:ln>
          <a:effectLst/>
        </p:spPr>
      </p:cxnSp>
      <p:grpSp>
        <p:nvGrpSpPr>
          <p:cNvPr id="44" name="组合 43"/>
          <p:cNvGrpSpPr/>
          <p:nvPr>
            <p:custDataLst>
              <p:tags r:id="rId4"/>
            </p:custDataLst>
          </p:nvPr>
        </p:nvGrpSpPr>
        <p:grpSpPr>
          <a:xfrm>
            <a:off x="6952060" y="1675295"/>
            <a:ext cx="3615483" cy="783465"/>
            <a:chOff x="5609181" y="468053"/>
            <a:chExt cx="1493884" cy="2219715"/>
          </a:xfrm>
        </p:grpSpPr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>
              <a:off x="5726214" y="836715"/>
              <a:ext cx="1196660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中国的传统道德</a:t>
              </a: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50" name="图片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77819" y="24304"/>
            <a:ext cx="2837699" cy="3375975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52060" y="2813922"/>
            <a:ext cx="47100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四维（礼、义、廉、耻）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五常（仁、义、礼、智、信）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四字（忠、孝、节、义）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八德（忠孝、仁爱、信义、和平）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815" y="2777490"/>
            <a:ext cx="3931920" cy="2641600"/>
          </a:xfrm>
          <a:prstGeom prst="rect">
            <a:avLst/>
          </a:prstGeom>
        </p:spPr>
      </p:pic>
      <p:grpSp>
        <p:nvGrpSpPr>
          <p:cNvPr id="44" name="组合 43"/>
          <p:cNvGrpSpPr/>
          <p:nvPr>
            <p:custDataLst>
              <p:tags r:id="rId2"/>
            </p:custDataLst>
          </p:nvPr>
        </p:nvGrpSpPr>
        <p:grpSpPr>
          <a:xfrm>
            <a:off x="1350201" y="1129740"/>
            <a:ext cx="3615483" cy="783465"/>
            <a:chOff x="5609181" y="468053"/>
            <a:chExt cx="1493884" cy="2219715"/>
          </a:xfrm>
        </p:grpSpPr>
        <p:sp>
          <p:nvSpPr>
            <p:cNvPr id="45" name="矩形 44"/>
            <p:cNvSpPr/>
            <p:nvPr>
              <p:custDataLst>
                <p:tags r:id="rId6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7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守信篇</a:t>
              </a:r>
              <a:r>
                <a:rPr lang="en-US" altLang="zh-CN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【</a:t>
              </a: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曾子杀猪</a:t>
              </a:r>
              <a:r>
                <a:rPr lang="en-US" altLang="zh-CN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】</a:t>
              </a:r>
            </a:p>
          </p:txBody>
        </p:sp>
        <p:sp>
          <p:nvSpPr>
            <p:cNvPr id="47" name="矩形 46"/>
            <p:cNvSpPr/>
            <p:nvPr>
              <p:custDataLst>
                <p:tags r:id="rId8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9133" y="2290438"/>
            <a:ext cx="441009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一个晴朗的早晨，曾子的妻子梳洗完毕，换上一身干净整洁的蓝布新衣，准备去集市买一些东西。她出了家门没走多远，儿子就哭喊着从身后撵了上来，吵着闹着要跟着去。孩子不大，集市离家又远，带着他很不方便。因此曾子的妻子对儿子说：“你回去在家等着，我买了东西一会儿就回来。你不是爱吃酱汁烧的蹄子、猪肠炖的汤吗?我回来以后杀了猪就给你做。”这话倒也灵验。她儿子一听，立即安静下来，乖乖地望着妈妈一个人远去。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曾子的妻子从集市回来时，还没跨进家门就听见院子里捉猪的声音。她进门一看，原来是曾子正准备杀猪给儿子做好吃的东西。她急忙上前拦住丈大，说道：“家里只养了这几头猪，都是逢年过节时才杀的。你怎么拿我哄孩子的话当真呢?”曾子说：“在小孩面前是不能撒谎的。他们年幼无知，经常从父母那里学习知识，听取教诲。如果我们现在说一些欺骗他的话，等于是教他今后去欺骗别人。虽然做母亲的一时能哄得过孩子，但是过后他知道受了骗，就不会再相信妈妈的话。这样一来，你就很难再教育好自己的孩子了。”曾子的妻子觉得丈夫的话很有道理，于是地帮助曾子杀猪去毛、剔骨切肉。没过多久，曾子的妻子就为儿子做好了一顿丰盛的晚餐。</a:t>
            </a:r>
          </a:p>
        </p:txBody>
      </p:sp>
      <p:pic>
        <p:nvPicPr>
          <p:cNvPr id="29" name="淘宝店chenying0907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8346103" y="-124957"/>
            <a:ext cx="2801815" cy="3843554"/>
          </a:xfrm>
          <a:prstGeom prst="rect">
            <a:avLst/>
          </a:prstGeom>
        </p:spPr>
      </p:pic>
      <p:pic>
        <p:nvPicPr>
          <p:cNvPr id="15" name="图片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21566" y="1625933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563" y="1502800"/>
            <a:ext cx="3599354" cy="4629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44" name="组合 43"/>
          <p:cNvGrpSpPr/>
          <p:nvPr>
            <p:custDataLst>
              <p:tags r:id="rId2"/>
            </p:custDataLst>
          </p:nvPr>
        </p:nvGrpSpPr>
        <p:grpSpPr>
          <a:xfrm>
            <a:off x="1078173" y="1111068"/>
            <a:ext cx="4587518" cy="783465"/>
            <a:chOff x="5609181" y="468053"/>
            <a:chExt cx="1493884" cy="2219715"/>
          </a:xfrm>
        </p:grpSpPr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 spc="-15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重义篇</a:t>
              </a:r>
              <a:r>
                <a:rPr lang="en-US" altLang="zh-CN" sz="2800" kern="0" spc="-15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【</a:t>
              </a:r>
              <a:r>
                <a:rPr lang="zh-CN" altLang="en-US" sz="2800" kern="0" spc="-15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高山流水觅知间</a:t>
              </a:r>
              <a:r>
                <a:rPr lang="en-US" altLang="zh-CN" sz="2800" kern="0" spc="-15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】</a:t>
              </a: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8173" y="2290438"/>
            <a:ext cx="453105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早在公元前四世纪的春秋战国时代，郑国人列御寇在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列子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汤问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中记载，“伯牙善鼓琴，钟子期善听。伯牙鼓琴，志在高山，钟子期曰：‘善哉，峨峨兮若泰山。’志在流水，钟子期曰：‘善哉，洋洋兮若江河。’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……”</a:t>
            </a: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论是“志在高山”，还是“志在流水”，伯牙在曲中每表现某一主题或意象时，钟子期必能领会其意。一日，伯牙与钟子期共游于泰山之阴，逢暴雨，二人止步于岩下。伯牙心情郁闷，于是弹奏了一会琴。琴曲起初表现的是雨落山涧的情景，接着模拟山流暴涨和岩土崩塌之音。每段曲弹奏完毕，钟子期“辄穷其趣”，把曲中意象说的穷极通透。伯牙于是离开琴而叹道：“善哉，善哉，阁下能听出曲中志趣，君所思即是我所思啊，我哪里能隐藏的了我的音声呢？”于是二人成为人生知己。但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列子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中并无伯牙因钟子期离世而从此不再鼓琴的内容。</a:t>
            </a:r>
          </a:p>
        </p:txBody>
      </p:sp>
      <p:pic>
        <p:nvPicPr>
          <p:cNvPr id="15" name="图片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1622" y="4223385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A_淘宝店chenying0907 596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9630276" y="379674"/>
            <a:ext cx="2217166" cy="2796943"/>
          </a:xfrm>
          <a:prstGeom prst="rect">
            <a:avLst/>
          </a:prstGeom>
        </p:spPr>
      </p:pic>
      <p:pic>
        <p:nvPicPr>
          <p:cNvPr id="16" name="PA_淘宝店chenying0907 595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2220" y="769346"/>
            <a:ext cx="1063421" cy="6834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895" y="2320925"/>
            <a:ext cx="3711575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9077" y="1653183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组合 43"/>
          <p:cNvGrpSpPr/>
          <p:nvPr>
            <p:custDataLst>
              <p:tags r:id="rId3"/>
            </p:custDataLst>
          </p:nvPr>
        </p:nvGrpSpPr>
        <p:grpSpPr>
          <a:xfrm>
            <a:off x="1350201" y="1129740"/>
            <a:ext cx="3615483" cy="783465"/>
            <a:chOff x="5609181" y="468053"/>
            <a:chExt cx="1493884" cy="2219715"/>
          </a:xfrm>
        </p:grpSpPr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敦亲篇</a:t>
              </a:r>
              <a:r>
                <a:rPr lang="en-US" altLang="zh-CN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【</a:t>
              </a: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虞舜孝亲</a:t>
              </a:r>
              <a:r>
                <a:rPr lang="en-US" altLang="zh-CN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】</a:t>
              </a: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71838" y="2790340"/>
            <a:ext cx="441009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舜，传说中的远古帝王，五帝之一，姓姚，名重华，号有虞氏，史称虞舜。相传他的父亲瞽叟及继母、异母弟象，多次想害死他：让舜修补谷仓仓顶时，从谷仓下纵火，舜手持两个斗笠跳下逃脱；让舜掘井时，瞽叟与象却下土填井，舜掘地道逃脱。事后舜毫不嫉恨，仍对父亲恭顺，对弟弟慈爱。他的孝行感动了天帝。舜在厉山耕种，大象替他耕地，鸟代他锄草。帝尧听说舜非常孝顺，有处理政事的才干，把两个女儿娥皇和女英嫁给他；经过多年观察和考验，选定舜做他的继承人。舜登天子位后，去看望父亲，仍然恭恭敬敬，并封象为诸侯。</a:t>
            </a: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077" y="0"/>
            <a:ext cx="3872923" cy="3101519"/>
          </a:xfrm>
          <a:prstGeom prst="rect">
            <a:avLst/>
          </a:prstGeom>
        </p:spPr>
      </p:pic>
      <p:pic>
        <p:nvPicPr>
          <p:cNvPr id="13" name="PA_淘宝店chenying0907 596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902" y="1028247"/>
            <a:ext cx="1189129" cy="12498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88550" y="2442592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0" y="3928072"/>
            <a:ext cx="452709" cy="6122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04314" y="13447"/>
            <a:ext cx="2837699" cy="337597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375767" y="4005057"/>
            <a:ext cx="7938770" cy="17930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新魏" panose="02010800040101010101" charset="-122"/>
                <a:ea typeface="华文新魏" panose="02010800040101010101" charset="-122"/>
              </a:rPr>
              <a:t>用浅显明白的语言解释就是：道德是人类分辨善恶的标准。直白点就是区分好与坏的标准。知道什么是好，什么是坏；什么是对的，什么是错的。善恶美丑，是非好坏，很简单。讲道德就是与人为善。</a:t>
            </a:r>
          </a:p>
          <a:p>
            <a:pPr>
              <a:lnSpc>
                <a:spcPct val="200000"/>
              </a:lnSpc>
            </a:pPr>
            <a:endParaRPr lang="zh-CN" altLang="en-US" kern="0" dirty="0">
              <a:solidFill>
                <a:srgbClr val="000000">
                  <a:lumMod val="65000"/>
                  <a:lumOff val="35000"/>
                </a:srgb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9163457" y="1942913"/>
            <a:ext cx="723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什么是讲道德</a:t>
            </a:r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？</a:t>
            </a:r>
          </a:p>
        </p:txBody>
      </p:sp>
      <p:pic>
        <p:nvPicPr>
          <p:cNvPr id="10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2186" y="1091460"/>
            <a:ext cx="1862885" cy="4392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68301" y="760491"/>
            <a:ext cx="1548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EFEEEC"/>
                </a:solidFill>
              </a:rPr>
              <a:t>https://www.ypppt.com/</a:t>
            </a:r>
            <a:endParaRPr lang="zh-CN" altLang="en-US" sz="1000" dirty="0">
              <a:solidFill>
                <a:srgbClr val="EFEEE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4541874" y="1127673"/>
            <a:ext cx="4179332" cy="4179331"/>
            <a:chOff x="2994072" y="687367"/>
            <a:chExt cx="3291114" cy="3291114"/>
          </a:xfrm>
        </p:grpSpPr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3115893" y="809188"/>
              <a:ext cx="3047472" cy="3047472"/>
            </a:xfrm>
            <a:prstGeom prst="ellipse">
              <a:avLst/>
            </a:prstGeom>
            <a:solidFill>
              <a:schemeClr val="bg1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2994072" y="687367"/>
              <a:ext cx="3291114" cy="3291114"/>
            </a:xfrm>
            <a:prstGeom prst="ellipse">
              <a:avLst/>
            </a:prstGeom>
            <a:noFill/>
            <a:ln>
              <a:solidFill>
                <a:srgbClr val="CBC3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02" y="2816646"/>
            <a:ext cx="7222852" cy="3435085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3"/>
            </p:custDataLst>
          </p:nvPr>
        </p:nvGrpSpPr>
        <p:grpSpPr>
          <a:xfrm>
            <a:off x="6087817" y="1541517"/>
            <a:ext cx="923330" cy="2992671"/>
            <a:chOff x="5718118" y="1490930"/>
            <a:chExt cx="923330" cy="2992671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5718118" y="1490930"/>
              <a:ext cx="923330" cy="299267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4800" b="1" spc="300">
                  <a:solidFill>
                    <a:srgbClr val="7B8989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谈感悟</a:t>
              </a: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6116283" y="2299454"/>
              <a:ext cx="127000" cy="127000"/>
            </a:xfrm>
            <a:prstGeom prst="ellipse">
              <a:avLst/>
            </a:prstGeom>
            <a:solidFill>
              <a:srgbClr val="7B8C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6116283" y="3107978"/>
              <a:ext cx="127000" cy="127000"/>
            </a:xfrm>
            <a:prstGeom prst="ellipse">
              <a:avLst/>
            </a:prstGeom>
            <a:solidFill>
              <a:srgbClr val="7B8C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30" name="图片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80710" y="3037852"/>
            <a:ext cx="355984" cy="60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4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47560" y="3362960"/>
            <a:ext cx="430022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中共十八大报告，明确提出“三个倡导”，即“倡导富强、民主、文明、和谐，倡导自由、平等、公正、法治，倡导爱国、敬业、诚信、友善，积极培育社会主义核心价值观”，这是对社会主义核心价值观的最新概括。</a:t>
            </a:r>
          </a:p>
        </p:txBody>
      </p:sp>
      <p:pic>
        <p:nvPicPr>
          <p:cNvPr id="46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86538" y="2325076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4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6610" y="2325370"/>
            <a:ext cx="5592445" cy="299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党的十六届六中全会通过的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中共中央关于构建社会主义和谐社会若干重大问题的决定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深刻揭示了社会主义核心价值体系的内涵，明确提出了社会主义核心价值体系的内容。社会主义核心价值观是社会主义核心价值体系的内核最高抽象。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年十六届六中全提出“社会主义核心价值体系”，学界对社会主义核心价值观的概括展开深入探讨。</a:t>
            </a:r>
          </a:p>
        </p:txBody>
      </p:sp>
      <p:pic>
        <p:nvPicPr>
          <p:cNvPr id="12" name="图形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8089" y="5304922"/>
            <a:ext cx="1862885" cy="391119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5"/>
            </p:custDataLst>
          </p:nvPr>
        </p:nvGrpSpPr>
        <p:grpSpPr>
          <a:xfrm>
            <a:off x="1078824" y="1127540"/>
            <a:ext cx="4083190" cy="1084229"/>
            <a:chOff x="5609181" y="468053"/>
            <a:chExt cx="1493884" cy="3071840"/>
          </a:xfrm>
        </p:grpSpPr>
        <p:sp>
          <p:nvSpPr>
            <p:cNvPr id="19" name="矩形 18"/>
            <p:cNvSpPr/>
            <p:nvPr>
              <p:custDataLst>
                <p:tags r:id="rId6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7"/>
              </p:custDataLst>
            </p:nvPr>
          </p:nvSpPr>
          <p:spPr>
            <a:xfrm>
              <a:off x="5662613" y="836715"/>
              <a:ext cx="1376513" cy="2703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社会主义核心价值体系</a:t>
              </a:r>
            </a:p>
          </p:txBody>
        </p:sp>
        <p:sp>
          <p:nvSpPr>
            <p:cNvPr id="21" name="矩形 20"/>
            <p:cNvSpPr/>
            <p:nvPr>
              <p:custDataLst>
                <p:tags r:id="rId8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>
            <p:custDataLst>
              <p:tags r:id="rId1"/>
            </p:custDataLst>
          </p:nvPr>
        </p:nvSpPr>
        <p:spPr>
          <a:xfrm>
            <a:off x="4742036" y="1139688"/>
            <a:ext cx="5122930" cy="50995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526139">
            <a:off x="6682610" y="637888"/>
            <a:ext cx="5660444" cy="3896680"/>
          </a:xfrm>
          <a:prstGeom prst="rect">
            <a:avLst/>
          </a:prstGeom>
        </p:spPr>
      </p:pic>
      <p:pic>
        <p:nvPicPr>
          <p:cNvPr id="16" name="图片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2446" y="1967396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54222" y="2835882"/>
            <a:ext cx="371628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所有这些，目的只有一个，就是在整个社会营造出一种以德为荣、以德为美、健康向上的大环境、大气候，创建出一种人与人之间礼尚往来、以礼相待、和谐相处、和睦共存的良好的生存氛围和社会氛围。 </a:t>
            </a:r>
          </a:p>
        </p:txBody>
      </p:sp>
      <p:grpSp>
        <p:nvGrpSpPr>
          <p:cNvPr id="18" name="组合 17"/>
          <p:cNvGrpSpPr/>
          <p:nvPr>
            <p:custDataLst>
              <p:tags r:id="rId5"/>
            </p:custDataLst>
          </p:nvPr>
        </p:nvGrpSpPr>
        <p:grpSpPr>
          <a:xfrm>
            <a:off x="1001944" y="1139688"/>
            <a:ext cx="3473626" cy="783465"/>
            <a:chOff x="5609181" y="468053"/>
            <a:chExt cx="1493884" cy="2219715"/>
          </a:xfrm>
        </p:grpSpPr>
        <p:sp>
          <p:nvSpPr>
            <p:cNvPr id="19" name="矩形 18"/>
            <p:cNvSpPr/>
            <p:nvPr>
              <p:custDataLst>
                <p:tags r:id="rId14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5"/>
              </p:custDataLst>
            </p:nvPr>
          </p:nvSpPr>
          <p:spPr>
            <a:xfrm>
              <a:off x="5662613" y="836715"/>
              <a:ext cx="1373100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为什么要弘扬道德</a:t>
              </a:r>
              <a:r>
                <a:rPr lang="en-US" altLang="zh-CN" sz="2800" kern="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?</a:t>
              </a:r>
            </a:p>
          </p:txBody>
        </p:sp>
        <p:sp>
          <p:nvSpPr>
            <p:cNvPr id="24" name="矩形 23"/>
            <p:cNvSpPr/>
            <p:nvPr>
              <p:custDataLst>
                <p:tags r:id="rId16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6"/>
            </p:custDataLst>
          </p:nvPr>
        </p:nvGrpSpPr>
        <p:grpSpPr>
          <a:xfrm>
            <a:off x="10412696" y="3224401"/>
            <a:ext cx="1292732" cy="2668433"/>
            <a:chOff x="783879" y="945131"/>
            <a:chExt cx="1292732" cy="2668433"/>
          </a:xfrm>
        </p:grpSpPr>
        <p:grpSp>
          <p:nvGrpSpPr>
            <p:cNvPr id="31" name="组合 30"/>
            <p:cNvGrpSpPr/>
            <p:nvPr>
              <p:custDataLst>
                <p:tags r:id="rId8"/>
              </p:custDataLst>
            </p:nvPr>
          </p:nvGrpSpPr>
          <p:grpSpPr>
            <a:xfrm>
              <a:off x="783879" y="945131"/>
              <a:ext cx="1292732" cy="2668433"/>
              <a:chOff x="956157" y="945131"/>
              <a:chExt cx="1292732" cy="2668433"/>
            </a:xfrm>
          </p:grpSpPr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14002" y="945131"/>
                <a:ext cx="97880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0">
                    <a:latin typeface="方正吕建德字体" pitchFamily="2" charset="-122"/>
                    <a:ea typeface="方正吕建德字体" pitchFamily="2" charset="-122"/>
                  </a:rPr>
                  <a:t>道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56157" y="1772979"/>
                <a:ext cx="9788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400">
                    <a:latin typeface="方正吕建德字体" pitchFamily="2" charset="-122"/>
                    <a:ea typeface="方正吕建德字体" pitchFamily="2" charset="-122"/>
                  </a:rPr>
                  <a:t>德</a:t>
                </a:r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270082" y="1953686"/>
                <a:ext cx="97880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0">
                    <a:latin typeface="方正吕建德字体" pitchFamily="2" charset="-122"/>
                    <a:ea typeface="方正吕建德字体" pitchFamily="2" charset="-122"/>
                  </a:rPr>
                  <a:t>讲</a:t>
                </a:r>
              </a:p>
            </p:txBody>
          </p:sp>
          <p:sp>
            <p:nvSpPr>
              <p:cNvPr id="36" name="文本框 35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185937" y="2844123"/>
                <a:ext cx="9788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400">
                    <a:latin typeface="方正吕建德字体" pitchFamily="2" charset="-122"/>
                    <a:ea typeface="方正吕建德字体" pitchFamily="2" charset="-122"/>
                  </a:rPr>
                  <a:t>堂</a:t>
                </a: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41724" y="2570273"/>
              <a:ext cx="367622" cy="497140"/>
            </a:xfrm>
            <a:prstGeom prst="rect">
              <a:avLst/>
            </a:prstGeom>
          </p:spPr>
        </p:pic>
      </p:grpSp>
      <p:pic>
        <p:nvPicPr>
          <p:cNvPr id="44" name="图片 4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2060" y="2127032"/>
            <a:ext cx="3710738" cy="4205641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1" descr="u=171110879,2324997539&amp;fm=52&amp;gp=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5967973" y="2318123"/>
            <a:ext cx="2249487" cy="172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6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0188" y="1314953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u=2222689352,1269343007&amp;fm=52&amp;gp=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47048" y="2318123"/>
            <a:ext cx="2020887" cy="168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2" descr="u=2805818044,2939649217&amp;fm=51&amp;gp=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1040373" y="2318123"/>
            <a:ext cx="2306637" cy="172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3" descr="Small_20116914522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7498" y="2229223"/>
            <a:ext cx="2020887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4" descr="20110413100716_I5ML50W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85683" y="4185023"/>
            <a:ext cx="2306637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" name="Rectangl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26188" y="4898507"/>
            <a:ext cx="31670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auto"/>
            <a:r>
              <a:rPr lang="zh-CN" altLang="en-US" sz="3200" noProof="1">
                <a:latin typeface="楷体" panose="02010609060101010101" pitchFamily="49" charset="-122"/>
                <a:ea typeface="楷体" panose="02010609060101010101" pitchFamily="49" charset="-122"/>
              </a:rPr>
              <a:t>怵目惊心的食品安全事件</a:t>
            </a:r>
          </a:p>
        </p:txBody>
      </p:sp>
      <p:grpSp>
        <p:nvGrpSpPr>
          <p:cNvPr id="27" name="组合 26"/>
          <p:cNvGrpSpPr/>
          <p:nvPr>
            <p:custDataLst>
              <p:tags r:id="rId8"/>
            </p:custDataLst>
          </p:nvPr>
        </p:nvGrpSpPr>
        <p:grpSpPr>
          <a:xfrm>
            <a:off x="965092" y="1110575"/>
            <a:ext cx="3473626" cy="783465"/>
            <a:chOff x="5609181" y="468053"/>
            <a:chExt cx="1493884" cy="2219715"/>
          </a:xfrm>
        </p:grpSpPr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0"/>
              </p:custDataLst>
            </p:nvPr>
          </p:nvSpPr>
          <p:spPr>
            <a:xfrm>
              <a:off x="5662613" y="836715"/>
              <a:ext cx="1373100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为什么要弘扬道德</a:t>
              </a:r>
              <a:r>
                <a:rPr lang="en-US" altLang="zh-CN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?</a:t>
              </a:r>
            </a:p>
          </p:txBody>
        </p:sp>
        <p:sp>
          <p:nvSpPr>
            <p:cNvPr id="30" name="矩形 29"/>
            <p:cNvSpPr/>
            <p:nvPr>
              <p:custDataLst>
                <p:tags r:id="rId11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1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49138" y="361934"/>
            <a:ext cx="6999848" cy="196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46642" y="866286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20080626083425746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1765300" y="2874645"/>
            <a:ext cx="2611120" cy="2503170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矩形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40417" y="3757559"/>
            <a:ext cx="34769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这件事给国人带来了一场道德大地震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它揭示出我国事实上存在的公共道德危机。公共道德是托浮法律有效运作的境域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二者的辩证关系使法律对公共道德危机的干预成为可能。范跑跑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事例作为我国公共道德危机的征兆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是我国对公共道德进行反思和推动对话的机遇。</a:t>
            </a:r>
          </a:p>
        </p:txBody>
      </p: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5700388" y="2929711"/>
            <a:ext cx="1292732" cy="2668433"/>
            <a:chOff x="783879" y="945131"/>
            <a:chExt cx="1292732" cy="2668433"/>
          </a:xfrm>
        </p:grpSpPr>
        <p:grpSp>
          <p:nvGrpSpPr>
            <p:cNvPr id="28" name="组合 27"/>
            <p:cNvGrpSpPr/>
            <p:nvPr>
              <p:custDataLst>
                <p:tags r:id="rId11"/>
              </p:custDataLst>
            </p:nvPr>
          </p:nvGrpSpPr>
          <p:grpSpPr>
            <a:xfrm>
              <a:off x="783879" y="945131"/>
              <a:ext cx="1292732" cy="2668433"/>
              <a:chOff x="956157" y="945131"/>
              <a:chExt cx="1292732" cy="2668433"/>
            </a:xfrm>
          </p:grpSpPr>
          <p:sp>
            <p:nvSpPr>
              <p:cNvPr id="31" name="文本框 3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014002" y="945131"/>
                <a:ext cx="97880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0">
                    <a:latin typeface="方正吕建德字体" pitchFamily="2" charset="-122"/>
                    <a:ea typeface="方正吕建德字体" pitchFamily="2" charset="-122"/>
                  </a:rPr>
                  <a:t>道</a:t>
                </a:r>
              </a:p>
            </p:txBody>
          </p:sp>
          <p:sp>
            <p:nvSpPr>
              <p:cNvPr id="32" name="文本框 3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56157" y="1772979"/>
                <a:ext cx="9788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400">
                    <a:latin typeface="方正吕建德字体" pitchFamily="2" charset="-122"/>
                    <a:ea typeface="方正吕建德字体" pitchFamily="2" charset="-122"/>
                  </a:rPr>
                  <a:t>德</a:t>
                </a:r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270082" y="1953686"/>
                <a:ext cx="97880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0">
                    <a:latin typeface="方正吕建德字体" pitchFamily="2" charset="-122"/>
                    <a:ea typeface="方正吕建德字体" pitchFamily="2" charset="-122"/>
                  </a:rPr>
                  <a:t>危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185937" y="2844123"/>
                <a:ext cx="9788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400">
                    <a:latin typeface="方正吕建德字体" pitchFamily="2" charset="-122"/>
                    <a:ea typeface="方正吕建德字体" pitchFamily="2" charset="-122"/>
                  </a:rPr>
                  <a:t>机</a:t>
                </a: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30344" y="2517792"/>
              <a:ext cx="215536" cy="454445"/>
            </a:xfrm>
            <a:prstGeom prst="rect">
              <a:avLst/>
            </a:prstGeom>
          </p:spPr>
        </p:pic>
      </p:grpSp>
      <p:pic>
        <p:nvPicPr>
          <p:cNvPr id="36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08975" y="2874367"/>
            <a:ext cx="1862885" cy="439248"/>
          </a:xfrm>
          <a:prstGeom prst="rect">
            <a:avLst/>
          </a:prstGeom>
        </p:spPr>
      </p:pic>
      <p:grpSp>
        <p:nvGrpSpPr>
          <p:cNvPr id="37" name="组合 36"/>
          <p:cNvGrpSpPr/>
          <p:nvPr>
            <p:custDataLst>
              <p:tags r:id="rId7"/>
            </p:custDataLst>
          </p:nvPr>
        </p:nvGrpSpPr>
        <p:grpSpPr>
          <a:xfrm>
            <a:off x="942838" y="1153558"/>
            <a:ext cx="3314693" cy="783465"/>
            <a:chOff x="5609181" y="468053"/>
            <a:chExt cx="1493884" cy="2219715"/>
          </a:xfrm>
        </p:grpSpPr>
        <p:sp>
          <p:nvSpPr>
            <p:cNvPr id="38" name="矩形 37"/>
            <p:cNvSpPr/>
            <p:nvPr>
              <p:custDataLst>
                <p:tags r:id="rId8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9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en-US" altLang="zh-CN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“</a:t>
              </a: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范跑跑”事件</a:t>
              </a:r>
            </a:p>
          </p:txBody>
        </p:sp>
        <p:sp>
          <p:nvSpPr>
            <p:cNvPr id="40" name="矩形 39"/>
            <p:cNvSpPr/>
            <p:nvPr>
              <p:custDataLst>
                <p:tags r:id="rId10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淘宝店chenying0907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10512">
            <a:off x="6047327" y="-7962"/>
            <a:ext cx="3032899" cy="4157012"/>
          </a:xfrm>
          <a:prstGeom prst="rect">
            <a:avLst/>
          </a:prstGeom>
        </p:spPr>
      </p:pic>
      <p:pic>
        <p:nvPicPr>
          <p:cNvPr id="19" name="图形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82733" y="5121279"/>
            <a:ext cx="1862885" cy="439248"/>
          </a:xfrm>
          <a:prstGeom prst="rect">
            <a:avLst/>
          </a:prstGeom>
        </p:spPr>
      </p:pic>
      <p:pic>
        <p:nvPicPr>
          <p:cNvPr id="29" name="图片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06278" y="2979444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25387" y="2372104"/>
            <a:ext cx="434179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随着中华传统文化在当代中国的逐渐衰落以及西方文化的日益渗透，中国人的思维与行为模式发生了剧烈的变迁，尤其是在当今社会，仔细观察一些中国人的行为，我们惊奇地发现中国人变了！陌生了！</a:t>
            </a:r>
          </a:p>
        </p:txBody>
      </p:sp>
      <p:grpSp>
        <p:nvGrpSpPr>
          <p:cNvPr id="39" name="组合 38"/>
          <p:cNvGrpSpPr/>
          <p:nvPr>
            <p:custDataLst>
              <p:tags r:id="rId5"/>
            </p:custDataLst>
          </p:nvPr>
        </p:nvGrpSpPr>
        <p:grpSpPr>
          <a:xfrm>
            <a:off x="1189306" y="4315768"/>
            <a:ext cx="1838325" cy="1858962"/>
            <a:chOff x="2770755" y="4128825"/>
            <a:chExt cx="1837870" cy="1858675"/>
          </a:xfrm>
        </p:grpSpPr>
        <p:pic>
          <p:nvPicPr>
            <p:cNvPr id="40" name="图片 8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770755" y="4128825"/>
              <a:ext cx="1837870" cy="185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06802" y="4396441"/>
              <a:ext cx="158297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拜金主义</a:t>
              </a:r>
            </a:p>
          </p:txBody>
        </p:sp>
      </p:grpSp>
      <p:grpSp>
        <p:nvGrpSpPr>
          <p:cNvPr id="42" name="组合 41"/>
          <p:cNvGrpSpPr/>
          <p:nvPr>
            <p:custDataLst>
              <p:tags r:id="rId6"/>
            </p:custDataLst>
          </p:nvPr>
        </p:nvGrpSpPr>
        <p:grpSpPr>
          <a:xfrm>
            <a:off x="3759705" y="4336948"/>
            <a:ext cx="1838325" cy="1858962"/>
            <a:chOff x="5189766" y="4173259"/>
            <a:chExt cx="1837870" cy="1858675"/>
          </a:xfrm>
        </p:grpSpPr>
        <p:pic>
          <p:nvPicPr>
            <p:cNvPr id="43" name="图片 10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189766" y="4173259"/>
              <a:ext cx="1837870" cy="185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63933" y="4440876"/>
              <a:ext cx="158297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社会诚信</a:t>
              </a:r>
            </a:p>
          </p:txBody>
        </p:sp>
      </p:grpSp>
      <p:grpSp>
        <p:nvGrpSpPr>
          <p:cNvPr id="45" name="组合 44"/>
          <p:cNvGrpSpPr/>
          <p:nvPr>
            <p:custDataLst>
              <p:tags r:id="rId7"/>
            </p:custDataLst>
          </p:nvPr>
        </p:nvGrpSpPr>
        <p:grpSpPr>
          <a:xfrm>
            <a:off x="6316931" y="4315768"/>
            <a:ext cx="1838325" cy="1858962"/>
            <a:chOff x="7897544" y="4128824"/>
            <a:chExt cx="1837870" cy="1858675"/>
          </a:xfrm>
        </p:grpSpPr>
        <p:pic>
          <p:nvPicPr>
            <p:cNvPr id="46" name="图片 11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897544" y="4128824"/>
              <a:ext cx="1837870" cy="185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024989" y="4391562"/>
              <a:ext cx="158297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冷漠心理</a:t>
              </a:r>
            </a:p>
          </p:txBody>
        </p:sp>
      </p:grpSp>
      <p:grpSp>
        <p:nvGrpSpPr>
          <p:cNvPr id="48" name="组合 47"/>
          <p:cNvGrpSpPr/>
          <p:nvPr>
            <p:custDataLst>
              <p:tags r:id="rId8"/>
            </p:custDataLst>
          </p:nvPr>
        </p:nvGrpSpPr>
        <p:grpSpPr>
          <a:xfrm>
            <a:off x="1027080" y="1210633"/>
            <a:ext cx="3314693" cy="783465"/>
            <a:chOff x="5609181" y="468053"/>
            <a:chExt cx="1493884" cy="2219715"/>
          </a:xfrm>
        </p:grpSpPr>
        <p:sp>
          <p:nvSpPr>
            <p:cNvPr id="49" name="矩形 48"/>
            <p:cNvSpPr/>
            <p:nvPr>
              <p:custDataLst>
                <p:tags r:id="rId9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10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当前道德现状</a:t>
              </a:r>
            </a:p>
          </p:txBody>
        </p:sp>
        <p:sp>
          <p:nvSpPr>
            <p:cNvPr id="51" name="矩形 50"/>
            <p:cNvSpPr/>
            <p:nvPr>
              <p:custDataLst>
                <p:tags r:id="rId11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06005" y="2160270"/>
            <a:ext cx="357124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月，国家发布了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公民道德建设实施纲要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，确定了公民基本道德规范，即：爱国守法、明礼诚信、团结友善、勤俭自强、敬业奉献。 </a:t>
            </a:r>
          </a:p>
        </p:txBody>
      </p:sp>
      <p:pic>
        <p:nvPicPr>
          <p:cNvPr id="10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00661" y="3414826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椭圆 24"/>
          <p:cNvSpPr/>
          <p:nvPr>
            <p:custDataLst>
              <p:tags r:id="rId3"/>
            </p:custDataLst>
          </p:nvPr>
        </p:nvSpPr>
        <p:spPr>
          <a:xfrm>
            <a:off x="1525255" y="2507608"/>
            <a:ext cx="3274119" cy="3274119"/>
          </a:xfrm>
          <a:prstGeom prst="ellipse">
            <a:avLst/>
          </a:prstGeom>
          <a:blipFill dpi="0" rotWithShape="1">
            <a:blip r:embed="rId28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7B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1" name="文本框 40"/>
          <p:cNvSpPr txBox="1"/>
          <p:nvPr>
            <p:custDataLst>
              <p:tags r:id="rId4"/>
            </p:custDataLst>
          </p:nvPr>
        </p:nvSpPr>
        <p:spPr>
          <a:xfrm>
            <a:off x="2286719" y="3587321"/>
            <a:ext cx="1757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公民基本</a:t>
            </a:r>
            <a:endParaRPr lang="en-US" altLang="zh-CN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道德规范</a:t>
            </a:r>
          </a:p>
        </p:txBody>
      </p:sp>
      <p:grpSp>
        <p:nvGrpSpPr>
          <p:cNvPr id="3" name="组合 2"/>
          <p:cNvGrpSpPr/>
          <p:nvPr>
            <p:custDataLst>
              <p:tags r:id="rId5"/>
            </p:custDataLst>
          </p:nvPr>
        </p:nvGrpSpPr>
        <p:grpSpPr>
          <a:xfrm>
            <a:off x="2554626" y="1848510"/>
            <a:ext cx="1211960" cy="1318196"/>
            <a:chOff x="2538757" y="1493213"/>
            <a:chExt cx="1211960" cy="1318196"/>
          </a:xfrm>
        </p:grpSpPr>
        <p:sp>
          <p:nvSpPr>
            <p:cNvPr id="51" name="Freeform 1"/>
            <p:cNvSpPr/>
            <p:nvPr>
              <p:custDataLst>
                <p:tags r:id="rId23"/>
              </p:custDataLst>
            </p:nvPr>
          </p:nvSpPr>
          <p:spPr bwMode="auto">
            <a:xfrm>
              <a:off x="2538757" y="1493213"/>
              <a:ext cx="1170397" cy="1318196"/>
            </a:xfrm>
            <a:custGeom>
              <a:avLst/>
              <a:gdLst>
                <a:gd name="T0" fmla="*/ 25 w 423"/>
                <a:gd name="T1" fmla="*/ 101 h 476"/>
                <a:gd name="T2" fmla="*/ 186 w 423"/>
                <a:gd name="T3" fmla="*/ 8 h 476"/>
                <a:gd name="T4" fmla="*/ 237 w 423"/>
                <a:gd name="T5" fmla="*/ 8 h 476"/>
                <a:gd name="T6" fmla="*/ 397 w 423"/>
                <a:gd name="T7" fmla="*/ 101 h 476"/>
                <a:gd name="T8" fmla="*/ 423 w 423"/>
                <a:gd name="T9" fmla="*/ 145 h 476"/>
                <a:gd name="T10" fmla="*/ 423 w 423"/>
                <a:gd name="T11" fmla="*/ 331 h 476"/>
                <a:gd name="T12" fmla="*/ 398 w 423"/>
                <a:gd name="T13" fmla="*/ 375 h 476"/>
                <a:gd name="T14" fmla="*/ 237 w 423"/>
                <a:gd name="T15" fmla="*/ 467 h 476"/>
                <a:gd name="T16" fmla="*/ 186 w 423"/>
                <a:gd name="T17" fmla="*/ 467 h 476"/>
                <a:gd name="T18" fmla="*/ 105 w 423"/>
                <a:gd name="T19" fmla="*/ 421 h 476"/>
                <a:gd name="T20" fmla="*/ 25 w 423"/>
                <a:gd name="T21" fmla="*/ 375 h 476"/>
                <a:gd name="T22" fmla="*/ 0 w 423"/>
                <a:gd name="T23" fmla="*/ 330 h 476"/>
                <a:gd name="T24" fmla="*/ 0 w 423"/>
                <a:gd name="T25" fmla="*/ 145 h 476"/>
                <a:gd name="T26" fmla="*/ 25 w 423"/>
                <a:gd name="T27" fmla="*/ 10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2" h="476">
                  <a:moveTo>
                    <a:pt x="25" y="101"/>
                  </a:moveTo>
                  <a:cubicBezTo>
                    <a:pt x="79" y="70"/>
                    <a:pt x="132" y="39"/>
                    <a:pt x="186" y="8"/>
                  </a:cubicBezTo>
                  <a:cubicBezTo>
                    <a:pt x="202" y="0"/>
                    <a:pt x="221" y="0"/>
                    <a:pt x="237" y="8"/>
                  </a:cubicBezTo>
                  <a:cubicBezTo>
                    <a:pt x="290" y="39"/>
                    <a:pt x="344" y="70"/>
                    <a:pt x="397" y="101"/>
                  </a:cubicBezTo>
                  <a:cubicBezTo>
                    <a:pt x="413" y="110"/>
                    <a:pt x="422" y="127"/>
                    <a:pt x="423" y="145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2" y="348"/>
                    <a:pt x="413" y="365"/>
                    <a:pt x="398" y="375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21" y="476"/>
                    <a:pt x="201" y="476"/>
                    <a:pt x="186" y="467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25" y="375"/>
                    <a:pt x="25" y="375"/>
                    <a:pt x="25" y="375"/>
                  </a:cubicBezTo>
                  <a:cubicBezTo>
                    <a:pt x="10" y="365"/>
                    <a:pt x="0" y="348"/>
                    <a:pt x="0" y="33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27"/>
                    <a:pt x="10" y="110"/>
                    <a:pt x="25" y="101"/>
                  </a:cubicBezTo>
                  <a:close/>
                </a:path>
              </a:pathLst>
            </a:custGeom>
            <a:blipFill dpi="0" rotWithShape="1"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540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419100" dist="8382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  <a:no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7200" b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encil" panose="040409050D0802020404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1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671217" y="1704235"/>
              <a:ext cx="10795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r>
                <a: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爱国守法</a:t>
              </a:r>
            </a:p>
          </p:txBody>
        </p:sp>
      </p:grpSp>
      <p:grpSp>
        <p:nvGrpSpPr>
          <p:cNvPr id="53" name="组合 52"/>
          <p:cNvGrpSpPr/>
          <p:nvPr>
            <p:custDataLst>
              <p:tags r:id="rId6"/>
            </p:custDataLst>
          </p:nvPr>
        </p:nvGrpSpPr>
        <p:grpSpPr>
          <a:xfrm>
            <a:off x="4364271" y="3166706"/>
            <a:ext cx="1199766" cy="1318196"/>
            <a:chOff x="2538757" y="1493213"/>
            <a:chExt cx="1199766" cy="1318196"/>
          </a:xfrm>
        </p:grpSpPr>
        <p:sp>
          <p:nvSpPr>
            <p:cNvPr id="54" name="Freeform 1"/>
            <p:cNvSpPr/>
            <p:nvPr>
              <p:custDataLst>
                <p:tags r:id="rId21"/>
              </p:custDataLst>
            </p:nvPr>
          </p:nvSpPr>
          <p:spPr bwMode="auto">
            <a:xfrm>
              <a:off x="2538757" y="1493213"/>
              <a:ext cx="1170397" cy="1318196"/>
            </a:xfrm>
            <a:custGeom>
              <a:avLst/>
              <a:gdLst>
                <a:gd name="T0" fmla="*/ 25 w 423"/>
                <a:gd name="T1" fmla="*/ 101 h 476"/>
                <a:gd name="T2" fmla="*/ 186 w 423"/>
                <a:gd name="T3" fmla="*/ 8 h 476"/>
                <a:gd name="T4" fmla="*/ 237 w 423"/>
                <a:gd name="T5" fmla="*/ 8 h 476"/>
                <a:gd name="T6" fmla="*/ 397 w 423"/>
                <a:gd name="T7" fmla="*/ 101 h 476"/>
                <a:gd name="T8" fmla="*/ 423 w 423"/>
                <a:gd name="T9" fmla="*/ 145 h 476"/>
                <a:gd name="T10" fmla="*/ 423 w 423"/>
                <a:gd name="T11" fmla="*/ 331 h 476"/>
                <a:gd name="T12" fmla="*/ 398 w 423"/>
                <a:gd name="T13" fmla="*/ 375 h 476"/>
                <a:gd name="T14" fmla="*/ 237 w 423"/>
                <a:gd name="T15" fmla="*/ 467 h 476"/>
                <a:gd name="T16" fmla="*/ 186 w 423"/>
                <a:gd name="T17" fmla="*/ 467 h 476"/>
                <a:gd name="T18" fmla="*/ 105 w 423"/>
                <a:gd name="T19" fmla="*/ 421 h 476"/>
                <a:gd name="T20" fmla="*/ 25 w 423"/>
                <a:gd name="T21" fmla="*/ 375 h 476"/>
                <a:gd name="T22" fmla="*/ 0 w 423"/>
                <a:gd name="T23" fmla="*/ 330 h 476"/>
                <a:gd name="T24" fmla="*/ 0 w 423"/>
                <a:gd name="T25" fmla="*/ 145 h 476"/>
                <a:gd name="T26" fmla="*/ 25 w 423"/>
                <a:gd name="T27" fmla="*/ 10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2" h="476">
                  <a:moveTo>
                    <a:pt x="25" y="101"/>
                  </a:moveTo>
                  <a:cubicBezTo>
                    <a:pt x="79" y="70"/>
                    <a:pt x="132" y="39"/>
                    <a:pt x="186" y="8"/>
                  </a:cubicBezTo>
                  <a:cubicBezTo>
                    <a:pt x="202" y="0"/>
                    <a:pt x="221" y="0"/>
                    <a:pt x="237" y="8"/>
                  </a:cubicBezTo>
                  <a:cubicBezTo>
                    <a:pt x="290" y="39"/>
                    <a:pt x="344" y="70"/>
                    <a:pt x="397" y="101"/>
                  </a:cubicBezTo>
                  <a:cubicBezTo>
                    <a:pt x="413" y="110"/>
                    <a:pt x="422" y="127"/>
                    <a:pt x="423" y="145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2" y="348"/>
                    <a:pt x="413" y="365"/>
                    <a:pt x="398" y="375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21" y="476"/>
                    <a:pt x="201" y="476"/>
                    <a:pt x="186" y="467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25" y="375"/>
                    <a:pt x="25" y="375"/>
                    <a:pt x="25" y="375"/>
                  </a:cubicBezTo>
                  <a:cubicBezTo>
                    <a:pt x="10" y="365"/>
                    <a:pt x="0" y="348"/>
                    <a:pt x="0" y="33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27"/>
                    <a:pt x="10" y="110"/>
                    <a:pt x="25" y="101"/>
                  </a:cubicBezTo>
                  <a:close/>
                </a:path>
              </a:pathLst>
            </a:custGeom>
            <a:blipFill dpi="0" rotWithShape="1"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540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419100" dist="8382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  <a:no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7200" b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encil" panose="040409050D0802020404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1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59023" y="1727924"/>
              <a:ext cx="10795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明礼诚信</a:t>
              </a:r>
            </a:p>
          </p:txBody>
        </p:sp>
      </p:grpSp>
      <p:grpSp>
        <p:nvGrpSpPr>
          <p:cNvPr id="56" name="组合 55"/>
          <p:cNvGrpSpPr/>
          <p:nvPr>
            <p:custDataLst>
              <p:tags r:id="rId7"/>
            </p:custDataLst>
          </p:nvPr>
        </p:nvGrpSpPr>
        <p:grpSpPr>
          <a:xfrm>
            <a:off x="3737509" y="4957407"/>
            <a:ext cx="1211960" cy="1607840"/>
            <a:chOff x="2538757" y="1493213"/>
            <a:chExt cx="1211960" cy="1607840"/>
          </a:xfrm>
        </p:grpSpPr>
        <p:sp>
          <p:nvSpPr>
            <p:cNvPr id="57" name="Freeform 1"/>
            <p:cNvSpPr/>
            <p:nvPr>
              <p:custDataLst>
                <p:tags r:id="rId19"/>
              </p:custDataLst>
            </p:nvPr>
          </p:nvSpPr>
          <p:spPr bwMode="auto">
            <a:xfrm>
              <a:off x="2538757" y="1493213"/>
              <a:ext cx="1170397" cy="1318196"/>
            </a:xfrm>
            <a:custGeom>
              <a:avLst/>
              <a:gdLst>
                <a:gd name="T0" fmla="*/ 25 w 423"/>
                <a:gd name="T1" fmla="*/ 101 h 476"/>
                <a:gd name="T2" fmla="*/ 186 w 423"/>
                <a:gd name="T3" fmla="*/ 8 h 476"/>
                <a:gd name="T4" fmla="*/ 237 w 423"/>
                <a:gd name="T5" fmla="*/ 8 h 476"/>
                <a:gd name="T6" fmla="*/ 397 w 423"/>
                <a:gd name="T7" fmla="*/ 101 h 476"/>
                <a:gd name="T8" fmla="*/ 423 w 423"/>
                <a:gd name="T9" fmla="*/ 145 h 476"/>
                <a:gd name="T10" fmla="*/ 423 w 423"/>
                <a:gd name="T11" fmla="*/ 331 h 476"/>
                <a:gd name="T12" fmla="*/ 398 w 423"/>
                <a:gd name="T13" fmla="*/ 375 h 476"/>
                <a:gd name="T14" fmla="*/ 237 w 423"/>
                <a:gd name="T15" fmla="*/ 467 h 476"/>
                <a:gd name="T16" fmla="*/ 186 w 423"/>
                <a:gd name="T17" fmla="*/ 467 h 476"/>
                <a:gd name="T18" fmla="*/ 105 w 423"/>
                <a:gd name="T19" fmla="*/ 421 h 476"/>
                <a:gd name="T20" fmla="*/ 25 w 423"/>
                <a:gd name="T21" fmla="*/ 375 h 476"/>
                <a:gd name="T22" fmla="*/ 0 w 423"/>
                <a:gd name="T23" fmla="*/ 330 h 476"/>
                <a:gd name="T24" fmla="*/ 0 w 423"/>
                <a:gd name="T25" fmla="*/ 145 h 476"/>
                <a:gd name="T26" fmla="*/ 25 w 423"/>
                <a:gd name="T27" fmla="*/ 10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2" h="476">
                  <a:moveTo>
                    <a:pt x="25" y="101"/>
                  </a:moveTo>
                  <a:cubicBezTo>
                    <a:pt x="79" y="70"/>
                    <a:pt x="132" y="39"/>
                    <a:pt x="186" y="8"/>
                  </a:cubicBezTo>
                  <a:cubicBezTo>
                    <a:pt x="202" y="0"/>
                    <a:pt x="221" y="0"/>
                    <a:pt x="237" y="8"/>
                  </a:cubicBezTo>
                  <a:cubicBezTo>
                    <a:pt x="290" y="39"/>
                    <a:pt x="344" y="70"/>
                    <a:pt x="397" y="101"/>
                  </a:cubicBezTo>
                  <a:cubicBezTo>
                    <a:pt x="413" y="110"/>
                    <a:pt x="422" y="127"/>
                    <a:pt x="423" y="145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2" y="348"/>
                    <a:pt x="413" y="365"/>
                    <a:pt x="398" y="375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21" y="476"/>
                    <a:pt x="201" y="476"/>
                    <a:pt x="186" y="467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25" y="375"/>
                    <a:pt x="25" y="375"/>
                    <a:pt x="25" y="375"/>
                  </a:cubicBezTo>
                  <a:cubicBezTo>
                    <a:pt x="10" y="365"/>
                    <a:pt x="0" y="348"/>
                    <a:pt x="0" y="33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27"/>
                    <a:pt x="10" y="110"/>
                    <a:pt x="25" y="101"/>
                  </a:cubicBezTo>
                  <a:close/>
                </a:path>
              </a:pathLst>
            </a:custGeom>
            <a:blipFill dpi="0" rotWithShape="1"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540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419100" dist="8382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  <a:no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7200" b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encil" panose="040409050D0802020404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1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671217" y="1716058"/>
              <a:ext cx="10795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团结友善</a:t>
              </a:r>
            </a:p>
            <a:p>
              <a:pPr defTabSz="914400" eaLnBrk="1" hangingPunct="1"/>
              <a:endParaRPr lang="zh-CN" altLang="en-US" sz="2800" kern="0">
                <a:solidFill>
                  <a:schemeClr val="bg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59" name="组合 58"/>
          <p:cNvGrpSpPr/>
          <p:nvPr>
            <p:custDataLst>
              <p:tags r:id="rId8"/>
            </p:custDataLst>
          </p:nvPr>
        </p:nvGrpSpPr>
        <p:grpSpPr>
          <a:xfrm>
            <a:off x="1545544" y="4976908"/>
            <a:ext cx="1216178" cy="1318196"/>
            <a:chOff x="2538757" y="1493213"/>
            <a:chExt cx="1216178" cy="1318196"/>
          </a:xfrm>
        </p:grpSpPr>
        <p:sp>
          <p:nvSpPr>
            <p:cNvPr id="60" name="Freeform 1"/>
            <p:cNvSpPr/>
            <p:nvPr>
              <p:custDataLst>
                <p:tags r:id="rId17"/>
              </p:custDataLst>
            </p:nvPr>
          </p:nvSpPr>
          <p:spPr bwMode="auto">
            <a:xfrm>
              <a:off x="2538757" y="1493213"/>
              <a:ext cx="1170397" cy="1318196"/>
            </a:xfrm>
            <a:custGeom>
              <a:avLst/>
              <a:gdLst>
                <a:gd name="T0" fmla="*/ 25 w 423"/>
                <a:gd name="T1" fmla="*/ 101 h 476"/>
                <a:gd name="T2" fmla="*/ 186 w 423"/>
                <a:gd name="T3" fmla="*/ 8 h 476"/>
                <a:gd name="T4" fmla="*/ 237 w 423"/>
                <a:gd name="T5" fmla="*/ 8 h 476"/>
                <a:gd name="T6" fmla="*/ 397 w 423"/>
                <a:gd name="T7" fmla="*/ 101 h 476"/>
                <a:gd name="T8" fmla="*/ 423 w 423"/>
                <a:gd name="T9" fmla="*/ 145 h 476"/>
                <a:gd name="T10" fmla="*/ 423 w 423"/>
                <a:gd name="T11" fmla="*/ 331 h 476"/>
                <a:gd name="T12" fmla="*/ 398 w 423"/>
                <a:gd name="T13" fmla="*/ 375 h 476"/>
                <a:gd name="T14" fmla="*/ 237 w 423"/>
                <a:gd name="T15" fmla="*/ 467 h 476"/>
                <a:gd name="T16" fmla="*/ 186 w 423"/>
                <a:gd name="T17" fmla="*/ 467 h 476"/>
                <a:gd name="T18" fmla="*/ 105 w 423"/>
                <a:gd name="T19" fmla="*/ 421 h 476"/>
                <a:gd name="T20" fmla="*/ 25 w 423"/>
                <a:gd name="T21" fmla="*/ 375 h 476"/>
                <a:gd name="T22" fmla="*/ 0 w 423"/>
                <a:gd name="T23" fmla="*/ 330 h 476"/>
                <a:gd name="T24" fmla="*/ 0 w 423"/>
                <a:gd name="T25" fmla="*/ 145 h 476"/>
                <a:gd name="T26" fmla="*/ 25 w 423"/>
                <a:gd name="T27" fmla="*/ 10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2" h="476">
                  <a:moveTo>
                    <a:pt x="25" y="101"/>
                  </a:moveTo>
                  <a:cubicBezTo>
                    <a:pt x="79" y="70"/>
                    <a:pt x="132" y="39"/>
                    <a:pt x="186" y="8"/>
                  </a:cubicBezTo>
                  <a:cubicBezTo>
                    <a:pt x="202" y="0"/>
                    <a:pt x="221" y="0"/>
                    <a:pt x="237" y="8"/>
                  </a:cubicBezTo>
                  <a:cubicBezTo>
                    <a:pt x="290" y="39"/>
                    <a:pt x="344" y="70"/>
                    <a:pt x="397" y="101"/>
                  </a:cubicBezTo>
                  <a:cubicBezTo>
                    <a:pt x="413" y="110"/>
                    <a:pt x="422" y="127"/>
                    <a:pt x="423" y="145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2" y="348"/>
                    <a:pt x="413" y="365"/>
                    <a:pt x="398" y="375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21" y="476"/>
                    <a:pt x="201" y="476"/>
                    <a:pt x="186" y="467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25" y="375"/>
                    <a:pt x="25" y="375"/>
                    <a:pt x="25" y="375"/>
                  </a:cubicBezTo>
                  <a:cubicBezTo>
                    <a:pt x="10" y="365"/>
                    <a:pt x="0" y="348"/>
                    <a:pt x="0" y="33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27"/>
                    <a:pt x="10" y="110"/>
                    <a:pt x="25" y="101"/>
                  </a:cubicBezTo>
                  <a:close/>
                </a:path>
              </a:pathLst>
            </a:custGeom>
            <a:blipFill dpi="0" rotWithShape="1"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540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419100" dist="8382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  <a:no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7200" b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encil" panose="040409050D0802020404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1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675435" y="1697836"/>
              <a:ext cx="10795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勤俭自强</a:t>
              </a:r>
            </a:p>
          </p:txBody>
        </p:sp>
      </p:grpSp>
      <p:grpSp>
        <p:nvGrpSpPr>
          <p:cNvPr id="62" name="组合 61"/>
          <p:cNvGrpSpPr/>
          <p:nvPr>
            <p:custDataLst>
              <p:tags r:id="rId9"/>
            </p:custDataLst>
          </p:nvPr>
        </p:nvGrpSpPr>
        <p:grpSpPr>
          <a:xfrm>
            <a:off x="805315" y="3132935"/>
            <a:ext cx="1170397" cy="1318196"/>
            <a:chOff x="2538757" y="1493213"/>
            <a:chExt cx="1170397" cy="1318196"/>
          </a:xfrm>
        </p:grpSpPr>
        <p:sp>
          <p:nvSpPr>
            <p:cNvPr id="63" name="Freeform 1"/>
            <p:cNvSpPr/>
            <p:nvPr>
              <p:custDataLst>
                <p:tags r:id="rId15"/>
              </p:custDataLst>
            </p:nvPr>
          </p:nvSpPr>
          <p:spPr bwMode="auto">
            <a:xfrm>
              <a:off x="2538757" y="1493213"/>
              <a:ext cx="1170397" cy="1318196"/>
            </a:xfrm>
            <a:custGeom>
              <a:avLst/>
              <a:gdLst>
                <a:gd name="T0" fmla="*/ 25 w 423"/>
                <a:gd name="T1" fmla="*/ 101 h 476"/>
                <a:gd name="T2" fmla="*/ 186 w 423"/>
                <a:gd name="T3" fmla="*/ 8 h 476"/>
                <a:gd name="T4" fmla="*/ 237 w 423"/>
                <a:gd name="T5" fmla="*/ 8 h 476"/>
                <a:gd name="T6" fmla="*/ 397 w 423"/>
                <a:gd name="T7" fmla="*/ 101 h 476"/>
                <a:gd name="T8" fmla="*/ 423 w 423"/>
                <a:gd name="T9" fmla="*/ 145 h 476"/>
                <a:gd name="T10" fmla="*/ 423 w 423"/>
                <a:gd name="T11" fmla="*/ 331 h 476"/>
                <a:gd name="T12" fmla="*/ 398 w 423"/>
                <a:gd name="T13" fmla="*/ 375 h 476"/>
                <a:gd name="T14" fmla="*/ 237 w 423"/>
                <a:gd name="T15" fmla="*/ 467 h 476"/>
                <a:gd name="T16" fmla="*/ 186 w 423"/>
                <a:gd name="T17" fmla="*/ 467 h 476"/>
                <a:gd name="T18" fmla="*/ 105 w 423"/>
                <a:gd name="T19" fmla="*/ 421 h 476"/>
                <a:gd name="T20" fmla="*/ 25 w 423"/>
                <a:gd name="T21" fmla="*/ 375 h 476"/>
                <a:gd name="T22" fmla="*/ 0 w 423"/>
                <a:gd name="T23" fmla="*/ 330 h 476"/>
                <a:gd name="T24" fmla="*/ 0 w 423"/>
                <a:gd name="T25" fmla="*/ 145 h 476"/>
                <a:gd name="T26" fmla="*/ 25 w 423"/>
                <a:gd name="T27" fmla="*/ 10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2" h="476">
                  <a:moveTo>
                    <a:pt x="25" y="101"/>
                  </a:moveTo>
                  <a:cubicBezTo>
                    <a:pt x="79" y="70"/>
                    <a:pt x="132" y="39"/>
                    <a:pt x="186" y="8"/>
                  </a:cubicBezTo>
                  <a:cubicBezTo>
                    <a:pt x="202" y="0"/>
                    <a:pt x="221" y="0"/>
                    <a:pt x="237" y="8"/>
                  </a:cubicBezTo>
                  <a:cubicBezTo>
                    <a:pt x="290" y="39"/>
                    <a:pt x="344" y="70"/>
                    <a:pt x="397" y="101"/>
                  </a:cubicBezTo>
                  <a:cubicBezTo>
                    <a:pt x="413" y="110"/>
                    <a:pt x="422" y="127"/>
                    <a:pt x="423" y="145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2" y="348"/>
                    <a:pt x="413" y="365"/>
                    <a:pt x="398" y="375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21" y="476"/>
                    <a:pt x="201" y="476"/>
                    <a:pt x="186" y="467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25" y="375"/>
                    <a:pt x="25" y="375"/>
                    <a:pt x="25" y="375"/>
                  </a:cubicBezTo>
                  <a:cubicBezTo>
                    <a:pt x="10" y="365"/>
                    <a:pt x="0" y="348"/>
                    <a:pt x="0" y="33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27"/>
                    <a:pt x="10" y="110"/>
                    <a:pt x="25" y="101"/>
                  </a:cubicBezTo>
                  <a:close/>
                </a:path>
              </a:pathLst>
            </a:custGeom>
            <a:blipFill dpi="0" rotWithShape="1"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540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419100" dist="838200" dir="2700000" sx="90000" sy="9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  <a:no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7200" b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encil" panose="040409050D0802020404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1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29654" y="1716688"/>
              <a:ext cx="10795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敬业奉献</a:t>
              </a:r>
            </a:p>
          </p:txBody>
        </p:sp>
      </p:grpSp>
      <p:pic>
        <p:nvPicPr>
          <p:cNvPr id="66" name="图形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45059" y="2160159"/>
            <a:ext cx="1862885" cy="439248"/>
          </a:xfrm>
          <a:prstGeom prst="rect">
            <a:avLst/>
          </a:prstGeom>
        </p:spPr>
      </p:pic>
      <p:grpSp>
        <p:nvGrpSpPr>
          <p:cNvPr id="68" name="组合 67"/>
          <p:cNvGrpSpPr/>
          <p:nvPr>
            <p:custDataLst>
              <p:tags r:id="rId11"/>
            </p:custDataLst>
          </p:nvPr>
        </p:nvGrpSpPr>
        <p:grpSpPr>
          <a:xfrm>
            <a:off x="1008014" y="990043"/>
            <a:ext cx="3314693" cy="783465"/>
            <a:chOff x="5609181" y="468053"/>
            <a:chExt cx="1493884" cy="2219715"/>
          </a:xfrm>
        </p:grpSpPr>
        <p:sp>
          <p:nvSpPr>
            <p:cNvPr id="69" name="矩形 68"/>
            <p:cNvSpPr/>
            <p:nvPr>
              <p:custDataLst>
                <p:tags r:id="rId12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0" name="矩形 69"/>
            <p:cNvSpPr/>
            <p:nvPr>
              <p:custDataLst>
                <p:tags r:id="rId13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怎样弘扬道德？</a:t>
              </a:r>
            </a:p>
          </p:txBody>
        </p:sp>
        <p:sp>
          <p:nvSpPr>
            <p:cNvPr id="71" name="矩形 70"/>
            <p:cNvSpPr/>
            <p:nvPr>
              <p:custDataLst>
                <p:tags r:id="rId14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200" fill="hold"/>
                                        <p:tgtEl>
                                          <p:spTgt spid="2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2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5" grpId="1" animBg="1"/>
      <p:bldP spid="25" grpId="2" animBg="1"/>
      <p:bldP spid="25" grpId="3" animBg="1"/>
      <p:bldP spid="25" grpId="4" animBg="1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530" y="2136140"/>
            <a:ext cx="5040630" cy="3398520"/>
          </a:xfrm>
          <a:prstGeom prst="ellipse">
            <a:avLst/>
          </a:prstGeom>
          <a:ln w="63500" cap="rnd">
            <a:solidFill>
              <a:srgbClr val="7B898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组合 8"/>
          <p:cNvGrpSpPr/>
          <p:nvPr>
            <p:custDataLst>
              <p:tags r:id="rId2"/>
            </p:custDataLst>
          </p:nvPr>
        </p:nvGrpSpPr>
        <p:grpSpPr>
          <a:xfrm>
            <a:off x="1350566" y="2136086"/>
            <a:ext cx="2056128" cy="3403744"/>
            <a:chOff x="68810" y="0"/>
            <a:chExt cx="1717161" cy="4384774"/>
          </a:xfrm>
        </p:grpSpPr>
        <p:sp>
          <p:nvSpPr>
            <p:cNvPr id="12" name="AutoShape 3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5400000">
              <a:off x="-1264997" y="1333807"/>
              <a:ext cx="4384774" cy="1717160"/>
            </a:xfrm>
            <a:prstGeom prst="roundRect">
              <a:avLst>
                <a:gd name="adj" fmla="val 13292"/>
              </a:avLst>
            </a:prstGeom>
            <a:noFill/>
            <a:ln w="57150" cmpd="dbl">
              <a:solidFill>
                <a:srgbClr val="7B8989">
                  <a:alpha val="7294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>
                <a:solidFill>
                  <a:srgbClr val="B7000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4961" y="192411"/>
              <a:ext cx="1661010" cy="255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600">
                  <a:latin typeface="楷体" panose="02010609060101010101" pitchFamily="49" charset="-122"/>
                  <a:ea typeface="楷体" panose="02010609060101010101" pitchFamily="49" charset="-122"/>
                </a:rPr>
                <a:t>2006</a:t>
              </a:r>
              <a:r>
                <a:rPr lang="zh-CN" altLang="en-US" sz="1600">
                  <a:latin typeface="楷体" panose="02010609060101010101" pitchFamily="49" charset="-122"/>
                  <a:ea typeface="楷体" panose="02010609060101010101" pitchFamily="49" charset="-122"/>
                </a:rPr>
                <a:t>年</a:t>
              </a:r>
              <a:r>
                <a:rPr lang="en-US" altLang="zh-CN" sz="160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1600">
                  <a:latin typeface="楷体" panose="02010609060101010101" pitchFamily="49" charset="-122"/>
                  <a:ea typeface="楷体" panose="02010609060101010101" pitchFamily="49" charset="-122"/>
                </a:rPr>
                <a:t>月，胡锦涛总书记提出了“八荣八耻”，教导全国人民以什么为荣，以什么为耻。 </a:t>
              </a: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en-US" sz="1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9" name="图片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68300" y="4537826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图片 1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328" y="260181"/>
            <a:ext cx="1950845" cy="1212525"/>
          </a:xfrm>
          <a:prstGeom prst="rect">
            <a:avLst/>
          </a:prstGeom>
        </p:spPr>
      </p:pic>
      <p:grpSp>
        <p:nvGrpSpPr>
          <p:cNvPr id="108" name="组合 107"/>
          <p:cNvGrpSpPr/>
          <p:nvPr>
            <p:custDataLst>
              <p:tags r:id="rId5"/>
            </p:custDataLst>
          </p:nvPr>
        </p:nvGrpSpPr>
        <p:grpSpPr>
          <a:xfrm>
            <a:off x="989457" y="1113906"/>
            <a:ext cx="3314693" cy="783465"/>
            <a:chOff x="5609181" y="468053"/>
            <a:chExt cx="1493884" cy="2219715"/>
          </a:xfrm>
        </p:grpSpPr>
        <p:sp>
          <p:nvSpPr>
            <p:cNvPr id="109" name="矩形 108"/>
            <p:cNvSpPr/>
            <p:nvPr>
              <p:custDataLst>
                <p:tags r:id="rId7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0" name="矩形 109"/>
            <p:cNvSpPr/>
            <p:nvPr>
              <p:custDataLst>
                <p:tags r:id="rId8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怎样弘扬道德？</a:t>
              </a:r>
            </a:p>
          </p:txBody>
        </p:sp>
        <p:sp>
          <p:nvSpPr>
            <p:cNvPr id="111" name="矩形 110"/>
            <p:cNvSpPr/>
            <p:nvPr>
              <p:custDataLst>
                <p:tags r:id="rId9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12" name="图片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98908" y="907138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4541874" y="1127673"/>
            <a:ext cx="4179332" cy="4179331"/>
            <a:chOff x="2994072" y="687367"/>
            <a:chExt cx="3291114" cy="3291114"/>
          </a:xfrm>
        </p:grpSpPr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3115893" y="809188"/>
              <a:ext cx="3047472" cy="3047472"/>
            </a:xfrm>
            <a:prstGeom prst="ellipse">
              <a:avLst/>
            </a:prstGeom>
            <a:solidFill>
              <a:schemeClr val="bg1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2994072" y="687367"/>
              <a:ext cx="3291114" cy="3291114"/>
            </a:xfrm>
            <a:prstGeom prst="ellipse">
              <a:avLst/>
            </a:prstGeom>
            <a:noFill/>
            <a:ln>
              <a:solidFill>
                <a:srgbClr val="CBC3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02" y="2816646"/>
            <a:ext cx="7222852" cy="3435085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3"/>
            </p:custDataLst>
          </p:nvPr>
        </p:nvGrpSpPr>
        <p:grpSpPr>
          <a:xfrm>
            <a:off x="6087817" y="1541517"/>
            <a:ext cx="923330" cy="2992671"/>
            <a:chOff x="5718118" y="1490930"/>
            <a:chExt cx="923330" cy="2992671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5718118" y="1490930"/>
              <a:ext cx="923330" cy="299267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4800" b="1" spc="300">
                  <a:solidFill>
                    <a:srgbClr val="7B8989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孝文化</a:t>
              </a: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6116283" y="2299454"/>
              <a:ext cx="127000" cy="127000"/>
            </a:xfrm>
            <a:prstGeom prst="ellipse">
              <a:avLst/>
            </a:prstGeom>
            <a:solidFill>
              <a:srgbClr val="7B8C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6116283" y="3107978"/>
              <a:ext cx="127000" cy="127000"/>
            </a:xfrm>
            <a:prstGeom prst="ellipse">
              <a:avLst/>
            </a:prstGeom>
            <a:solidFill>
              <a:srgbClr val="7B8C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30" name="图片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80710" y="3039933"/>
            <a:ext cx="355984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/>
          <p:cNvSpPr/>
          <p:nvPr>
            <p:custDataLst>
              <p:tags r:id="rId1"/>
            </p:custDataLst>
          </p:nvPr>
        </p:nvSpPr>
        <p:spPr>
          <a:xfrm>
            <a:off x="5617024" y="1177072"/>
            <a:ext cx="5122930" cy="5099524"/>
          </a:xfrm>
          <a:prstGeom prst="ellipse">
            <a:avLst/>
          </a:prstGeom>
          <a:blipFill dpi="0" rotWithShape="1">
            <a:blip r:embed="rId24" cstate="email">
              <a:alphaModFix amt="8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71" name="Picture 36" descr="F:\work\第二\春节2009\未标题-37副本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4381843" y="1728404"/>
            <a:ext cx="373493" cy="2001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2" name="Picture 37" descr="F:\work\第二\春节2009\未标题-38副本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4637392" y="1871252"/>
            <a:ext cx="419360" cy="21427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6" name="Picture 32" descr="F:\work\第二\春节2009\未标题-33副本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3625028" y="769720"/>
            <a:ext cx="303054" cy="1790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7" name="Picture 33" descr="F:\work\第二\春节2009\未标题-34副本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3123762" y="812975"/>
            <a:ext cx="291586" cy="16397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0" name="Picture 44" descr="F:\work\第二\春节2009\未标题-45副本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832029" y="1267674"/>
            <a:ext cx="737156" cy="36214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2" name="Picture 46" descr="F:\work\第二\春节2009\未标题-47副本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1274327" y="1086600"/>
            <a:ext cx="368577" cy="1810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3" name="Picture 41" descr="F:\work\第二\春节2009\未标题-42副本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1126897" y="633913"/>
            <a:ext cx="442293" cy="31688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4" name="Picture 42" descr="F:\work\第二\春节2009\未标题-43副本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1569185" y="362301"/>
            <a:ext cx="294862" cy="1810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5" name="Oval 50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2895543" y="1246470"/>
            <a:ext cx="95238" cy="71455"/>
          </a:xfrm>
          <a:prstGeom prst="ellipse">
            <a:avLst/>
          </a:prstGeom>
          <a:gradFill rotWithShape="1">
            <a:gsLst>
              <a:gs pos="0">
                <a:schemeClr val="bg1">
                  <a:alpha val="66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8810" tIns="54406" rIns="108810" bIns="54406" anchor="ctr"/>
          <a:lstStyle/>
          <a:p>
            <a:pPr defTabSz="108839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7" name="图片 9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77414" y="1120016"/>
            <a:ext cx="13112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E:\ppt\南京诚仁敬\4.pn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4788" y="2854729"/>
            <a:ext cx="31496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82634" y="3625328"/>
            <a:ext cx="4591710" cy="62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ct val="5000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auto">
              <a:spcAft>
                <a:spcPct val="0"/>
              </a:spcAft>
              <a:defRPr/>
            </a:pPr>
            <a:r>
              <a:rPr lang="zh-CN" altLang="en-US" sz="2665" b="1" kern="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首先</a:t>
            </a:r>
            <a:r>
              <a:rPr lang="en-US" altLang="zh-CN" sz="2665" b="1" kern="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2665" b="1" kern="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我们来看“孝” 这个字</a:t>
            </a:r>
          </a:p>
        </p:txBody>
      </p:sp>
      <p:pic>
        <p:nvPicPr>
          <p:cNvPr id="32" name="Picture 4" descr="E:\ppt\南京诚仁敬\5.pn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1000" y="2999192"/>
            <a:ext cx="244157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E:\ppt\南京诚仁敬\6.pn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31438" y="3975504"/>
            <a:ext cx="150336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32465" y="4584206"/>
            <a:ext cx="3905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>
                <a:solidFill>
                  <a:srgbClr val="C00000"/>
                </a:solidFill>
                <a:latin typeface="微软雅黑" panose="020B0503020204020204" pitchFamily="34" charset="-122"/>
              </a:rPr>
              <a:t>这个字上面是“老” 字头</a:t>
            </a:r>
          </a:p>
        </p:txBody>
      </p:sp>
      <p:sp>
        <p:nvSpPr>
          <p:cNvPr id="35" name="矩形 3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32466" y="4231308"/>
            <a:ext cx="4110248" cy="37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ct val="50000"/>
              </a:spcBef>
            </a:pPr>
            <a:r>
              <a: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孝，这个字，是会意字，是古人智慧的结晶</a:t>
            </a:r>
          </a:p>
        </p:txBody>
      </p:sp>
      <p:sp>
        <p:nvSpPr>
          <p:cNvPr id="36" name="矩形 3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32465" y="4872471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>
                <a:solidFill>
                  <a:srgbClr val="C00000"/>
                </a:solidFill>
                <a:latin typeface="微软雅黑" panose="020B0503020204020204" pitchFamily="34" charset="-122"/>
              </a:rPr>
              <a:t>下面是子</a:t>
            </a:r>
          </a:p>
        </p:txBody>
      </p:sp>
      <p:pic>
        <p:nvPicPr>
          <p:cNvPr id="37" name="Picture 6" descr="E:\ppt\南京诚仁敬\7.pn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1900" y="4192992"/>
            <a:ext cx="14128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10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54685" y="1124038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副标题 2"/>
          <p:cNvSpPr txBox="1"/>
          <p:nvPr>
            <p:custDataLst>
              <p:tags r:id="rId21"/>
            </p:custDataLst>
          </p:nvPr>
        </p:nvSpPr>
        <p:spPr bwMode="auto">
          <a:xfrm>
            <a:off x="6332465" y="5160735"/>
            <a:ext cx="3915888" cy="3851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说明老一代和子一代是融成一体的，这就是孝。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1" grpId="0"/>
      <p:bldP spid="34" grpId="0"/>
      <p:bldP spid="35" grpId="0"/>
      <p:bldP spid="36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淘宝店chenying0907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816844" y="331908"/>
            <a:ext cx="2992291" cy="4101353"/>
          </a:xfrm>
          <a:prstGeom prst="rect">
            <a:avLst/>
          </a:prstGeom>
        </p:spPr>
      </p:pic>
      <p:pic>
        <p:nvPicPr>
          <p:cNvPr id="27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30210" y="1418495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形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73900" y="1104907"/>
            <a:ext cx="1862885" cy="439248"/>
          </a:xfrm>
          <a:prstGeom prst="rect">
            <a:avLst/>
          </a:prstGeom>
        </p:spPr>
      </p:pic>
      <p:grpSp>
        <p:nvGrpSpPr>
          <p:cNvPr id="2" name="组合 1" descr="7b0a2020202022776f7264617274223a20227b5c2269645c223a32353030333237352c5c227469645c223a31333439327d220a7d0a"/>
          <p:cNvGrpSpPr/>
          <p:nvPr>
            <p:custDataLst>
              <p:tags r:id="rId4"/>
            </p:custDataLst>
          </p:nvPr>
        </p:nvGrpSpPr>
        <p:grpSpPr>
          <a:xfrm>
            <a:off x="208432" y="1705767"/>
            <a:ext cx="5417139" cy="3843043"/>
            <a:chOff x="208432" y="1705767"/>
            <a:chExt cx="5417139" cy="3843043"/>
          </a:xfrm>
        </p:grpSpPr>
        <p:grpSp>
          <p:nvGrpSpPr>
            <p:cNvPr id="20" name="组合 19"/>
            <p:cNvGrpSpPr/>
            <p:nvPr>
              <p:custDataLst>
                <p:tags r:id="rId7"/>
              </p:custDataLst>
            </p:nvPr>
          </p:nvGrpSpPr>
          <p:grpSpPr>
            <a:xfrm>
              <a:off x="1550686" y="1705767"/>
              <a:ext cx="3134499" cy="3134498"/>
              <a:chOff x="2994072" y="687367"/>
              <a:chExt cx="3291114" cy="3291114"/>
            </a:xfrm>
          </p:grpSpPr>
          <p:sp>
            <p:nvSpPr>
              <p:cNvPr id="21" name="椭圆 20"/>
              <p:cNvSpPr/>
              <p:nvPr>
                <p:custDataLst>
                  <p:tags r:id="rId12"/>
                </p:custDataLst>
              </p:nvPr>
            </p:nvSpPr>
            <p:spPr>
              <a:xfrm>
                <a:off x="3115893" y="809188"/>
                <a:ext cx="3047472" cy="3047472"/>
              </a:xfrm>
              <a:prstGeom prst="ellipse">
                <a:avLst/>
              </a:prstGeom>
              <a:solidFill>
                <a:schemeClr val="bg1">
                  <a:lumMod val="50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>
                <p:custDataLst>
                  <p:tags r:id="rId13"/>
                </p:custDataLst>
              </p:nvPr>
            </p:nvSpPr>
            <p:spPr>
              <a:xfrm>
                <a:off x="2994072" y="687367"/>
                <a:ext cx="3291114" cy="3291114"/>
              </a:xfrm>
              <a:prstGeom prst="ellipse">
                <a:avLst/>
              </a:prstGeom>
              <a:noFill/>
              <a:ln>
                <a:solidFill>
                  <a:srgbClr val="CBC3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432" y="2972496"/>
              <a:ext cx="5417139" cy="2576314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>
              <p:custDataLst>
                <p:tags r:id="rId9"/>
              </p:custDataLst>
            </p:nvPr>
          </p:nvGrpSpPr>
          <p:grpSpPr>
            <a:xfrm>
              <a:off x="2104264" y="1821791"/>
              <a:ext cx="2027342" cy="2397682"/>
              <a:chOff x="772464" y="1120164"/>
              <a:chExt cx="1714619" cy="2027831"/>
            </a:xfrm>
          </p:grpSpPr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72464" y="1120164"/>
                <a:ext cx="978808" cy="202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zh-CN" altLang="en-US" sz="15000" b="1">
                    <a:ln w="17923" cmpd="sng">
                      <a:solidFill>
                        <a:srgbClr val="F3EDDA"/>
                      </a:solidFill>
                      <a:prstDash val="solid"/>
                    </a:ln>
                    <a:solidFill>
                      <a:srgbClr val="A12E37"/>
                    </a:solidFill>
                    <a:effectLst>
                      <a:outerShdw dist="50800" dir="2700000" algn="tl" rotWithShape="0">
                        <a:srgbClr val="313838">
                          <a:alpha val="100000"/>
                        </a:srgbClr>
                      </a:outerShdw>
                    </a:effectLst>
                    <a:latin typeface="汉仪雪君体简" panose="02010600000101010101" charset="-122"/>
                    <a:ea typeface="汉仪雪君体简" panose="02010600000101010101" charset="-122"/>
                  </a:rPr>
                  <a:t>道</a:t>
                </a: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167601" y="1826596"/>
                <a:ext cx="319482" cy="432039"/>
              </a:xfrm>
              <a:prstGeom prst="rect">
                <a:avLst/>
              </a:prstGeom>
            </p:spPr>
          </p:pic>
        </p:grpSp>
      </p:grp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6579885" y="3752147"/>
            <a:ext cx="4968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道路，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引申为事物运动变化的规律或人们必须遵循的社会行为的准则、规矩、规范。</a:t>
            </a:r>
          </a:p>
        </p:txBody>
      </p:sp>
      <p:pic>
        <p:nvPicPr>
          <p:cNvPr id="26" name="PA_淘宝店chenying0907 596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829" y="1918033"/>
            <a:ext cx="1189129" cy="12498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893" y="1144265"/>
            <a:ext cx="3829878" cy="403046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6" name="矩形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07125" y="3002075"/>
            <a:ext cx="4062651" cy="284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我们再看，这个字就好象一个儿子背着一个老子。</a:t>
            </a:r>
            <a:endParaRPr lang="en-US" altLang="zh-CN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所以上一代念念想着如何栽培好下一代，才能对他的父母、他的祖先有所交代，甚至于是对社会教出一个好孩子，也是对社会有所交代。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而孩子念念背着父母，也就是说念念把奉养父母的责任扛在肩上，时时想着父母，如何让父母更快乐，生活更圆满。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所以古人用字形就向我们诠释了“孝”字的真谛。</a:t>
            </a:r>
          </a:p>
        </p:txBody>
      </p:sp>
      <p:pic>
        <p:nvPicPr>
          <p:cNvPr id="34" name="图片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53812" y="4675875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73900" y="1104907"/>
            <a:ext cx="1862885" cy="439248"/>
          </a:xfrm>
          <a:prstGeom prst="rect">
            <a:avLst/>
          </a:prstGeom>
        </p:spPr>
      </p:pic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222122" y="2131120"/>
            <a:ext cx="5417139" cy="3843043"/>
            <a:chOff x="208432" y="1705767"/>
            <a:chExt cx="5417139" cy="3843043"/>
          </a:xfrm>
        </p:grpSpPr>
        <p:grpSp>
          <p:nvGrpSpPr>
            <p:cNvPr id="20" name="组合 19"/>
            <p:cNvGrpSpPr/>
            <p:nvPr>
              <p:custDataLst>
                <p:tags r:id="rId10"/>
              </p:custDataLst>
            </p:nvPr>
          </p:nvGrpSpPr>
          <p:grpSpPr>
            <a:xfrm>
              <a:off x="1550686" y="1705767"/>
              <a:ext cx="3134499" cy="3134498"/>
              <a:chOff x="2994072" y="687367"/>
              <a:chExt cx="3291114" cy="3291114"/>
            </a:xfrm>
          </p:grpSpPr>
          <p:sp>
            <p:nvSpPr>
              <p:cNvPr id="21" name="椭圆 20"/>
              <p:cNvSpPr/>
              <p:nvPr>
                <p:custDataLst>
                  <p:tags r:id="rId15"/>
                </p:custDataLst>
              </p:nvPr>
            </p:nvSpPr>
            <p:spPr>
              <a:xfrm>
                <a:off x="3115893" y="809188"/>
                <a:ext cx="3047472" cy="3047472"/>
              </a:xfrm>
              <a:prstGeom prst="ellipse">
                <a:avLst/>
              </a:prstGeom>
              <a:solidFill>
                <a:schemeClr val="bg1">
                  <a:lumMod val="50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>
                <p:custDataLst>
                  <p:tags r:id="rId16"/>
                </p:custDataLst>
              </p:nvPr>
            </p:nvSpPr>
            <p:spPr>
              <a:xfrm>
                <a:off x="2994072" y="687367"/>
                <a:ext cx="3291114" cy="3291114"/>
              </a:xfrm>
              <a:prstGeom prst="ellipse">
                <a:avLst/>
              </a:prstGeom>
              <a:noFill/>
              <a:ln>
                <a:solidFill>
                  <a:srgbClr val="CBC3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432" y="2972496"/>
              <a:ext cx="5417139" cy="2576314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>
              <p:custDataLst>
                <p:tags r:id="rId12"/>
              </p:custDataLst>
            </p:nvPr>
          </p:nvGrpSpPr>
          <p:grpSpPr>
            <a:xfrm>
              <a:off x="2104264" y="1821791"/>
              <a:ext cx="2027342" cy="2400657"/>
              <a:chOff x="772464" y="1120164"/>
              <a:chExt cx="1714619" cy="2030347"/>
            </a:xfrm>
          </p:grpSpPr>
          <p:sp>
            <p:nvSpPr>
              <p:cNvPr id="15" name="文本框 1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72464" y="1120164"/>
                <a:ext cx="978808" cy="2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0" b="1" dirty="0">
                    <a:latin typeface="方正吕建德字体" pitchFamily="2" charset="-122"/>
                    <a:ea typeface="方正吕建德字体" pitchFamily="2" charset="-122"/>
                  </a:rPr>
                  <a:t>古</a:t>
                </a: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167601" y="1826596"/>
                <a:ext cx="319482" cy="432039"/>
              </a:xfrm>
              <a:prstGeom prst="rect">
                <a:avLst/>
              </a:prstGeom>
            </p:spPr>
          </p:pic>
        </p:grpSp>
      </p:grpSp>
      <p:sp>
        <p:nvSpPr>
          <p:cNvPr id="30" name="矩形 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24403" y="2531737"/>
            <a:ext cx="435154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元代郭居敬辑录古代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个孝子的故事，编成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二十四孝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。后来的印本都配上图画，通称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二十四孝图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，成为宣扬孝道的通俗读物。</a:t>
            </a:r>
          </a:p>
        </p:txBody>
      </p:sp>
      <p:sp>
        <p:nvSpPr>
          <p:cNvPr id="31" name="标题 1"/>
          <p:cNvSpPr txBox="1"/>
          <p:nvPr>
            <p:custDataLst>
              <p:tags r:id="rId4"/>
            </p:custDataLst>
          </p:nvPr>
        </p:nvSpPr>
        <p:spPr>
          <a:xfrm>
            <a:off x="6865895" y="4392821"/>
            <a:ext cx="4416425" cy="585788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defRPr/>
            </a:pPr>
            <a:r>
              <a:rPr lang="en-US" altLang="zh-CN" sz="2400" noProof="1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-------</a:t>
            </a:r>
            <a:r>
              <a:rPr lang="zh-CN" altLang="en-US" sz="2400" noProof="1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看几个二十四孝中的故事</a:t>
            </a:r>
          </a:p>
        </p:txBody>
      </p:sp>
      <p:pic>
        <p:nvPicPr>
          <p:cNvPr id="27" name="图片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95579" y="5830527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合 39"/>
          <p:cNvGrpSpPr/>
          <p:nvPr>
            <p:custDataLst>
              <p:tags r:id="rId6"/>
            </p:custDataLst>
          </p:nvPr>
        </p:nvGrpSpPr>
        <p:grpSpPr>
          <a:xfrm>
            <a:off x="885997" y="1054172"/>
            <a:ext cx="2389286" cy="783465"/>
            <a:chOff x="5609181" y="468053"/>
            <a:chExt cx="1493884" cy="2219715"/>
          </a:xfrm>
        </p:grpSpPr>
        <p:sp>
          <p:nvSpPr>
            <p:cNvPr id="41" name="矩形 40"/>
            <p:cNvSpPr/>
            <p:nvPr>
              <p:custDataLst>
                <p:tags r:id="rId7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8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古代孝子 </a:t>
              </a:r>
            </a:p>
          </p:txBody>
        </p:sp>
        <p:sp>
          <p:nvSpPr>
            <p:cNvPr id="43" name="矩形 42"/>
            <p:cNvSpPr/>
            <p:nvPr>
              <p:custDataLst>
                <p:tags r:id="rId9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360" y="2722544"/>
            <a:ext cx="3206194" cy="386200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Picture 2" descr="E:\ppt\南京诚仁敬\20087118414294_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1845" y="1783080"/>
            <a:ext cx="341566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19258" y="2578908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组合 43"/>
          <p:cNvGrpSpPr/>
          <p:nvPr>
            <p:custDataLst>
              <p:tags r:id="rId4"/>
            </p:custDataLst>
          </p:nvPr>
        </p:nvGrpSpPr>
        <p:grpSpPr>
          <a:xfrm>
            <a:off x="1350202" y="1129740"/>
            <a:ext cx="2389286" cy="783465"/>
            <a:chOff x="5609181" y="468053"/>
            <a:chExt cx="1493884" cy="2219715"/>
          </a:xfrm>
        </p:grpSpPr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涤亲溺器</a:t>
              </a: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2" name="矩形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99347" y="2844702"/>
            <a:ext cx="253787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孟子曰：“事孰为大？事亲为大。”意思是说，什么事最重大？侍奉父母最重大。为什么呢？古德说：水有源，木有本，父母者，人子之本源也。孝本于天性。黄庭坚成名和做官之后仍不忘本，所以他的事业才长久，名垂千古，正是有源头之水，有根本之木啊！</a:t>
            </a:r>
          </a:p>
        </p:txBody>
      </p:sp>
      <p:sp>
        <p:nvSpPr>
          <p:cNvPr id="13" name="内容占位符 5"/>
          <p:cNvSpPr txBox="1"/>
          <p:nvPr>
            <p:custDataLst>
              <p:tags r:id="rId6"/>
            </p:custDataLst>
          </p:nvPr>
        </p:nvSpPr>
        <p:spPr>
          <a:xfrm>
            <a:off x="6719468" y="4573444"/>
            <a:ext cx="4051775" cy="145066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indent="0">
              <a:spcBef>
                <a:spcPct val="20000"/>
              </a:spcBef>
              <a:buFontTx/>
              <a:buNone/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/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黄庭坚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北宋分宁（今江西修水）人，著名诗人、书法家。虽身居高位，侍奉母亲却竭尽孝诚，每天晚上，都亲自为母亲洗涤溺器（便桶），没有一天忘记儿子应尽的职责。</a:t>
            </a:r>
            <a:endParaRPr lang="zh-CN" altLang="en-US" sz="12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ppt\南京诚仁敬\200874192142910_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90055" y="1163955"/>
            <a:ext cx="389064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组合 43"/>
          <p:cNvGrpSpPr/>
          <p:nvPr>
            <p:custDataLst>
              <p:tags r:id="rId2"/>
            </p:custDataLst>
          </p:nvPr>
        </p:nvGrpSpPr>
        <p:grpSpPr>
          <a:xfrm>
            <a:off x="1350202" y="1129740"/>
            <a:ext cx="2389286" cy="783465"/>
            <a:chOff x="5609181" y="468053"/>
            <a:chExt cx="1493884" cy="2219715"/>
          </a:xfrm>
        </p:grpSpPr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亲尝汤药</a:t>
              </a: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6" name="矩形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50202" y="2599025"/>
            <a:ext cx="4034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汉文帝虽贵为天子，却成为久病床前的孝子。他的耐心、他的柔和、他的勤劳、他的体贴，真正做到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弟子规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的“亲有疾，药先尝，昼夜侍，不离床”。示范久病床前有孝子！</a:t>
            </a:r>
          </a:p>
        </p:txBody>
      </p:sp>
      <p:sp>
        <p:nvSpPr>
          <p:cNvPr id="17" name="内容占位符 5"/>
          <p:cNvSpPr txBox="1"/>
          <p:nvPr>
            <p:custDataLst>
              <p:tags r:id="rId4"/>
            </p:custDataLst>
          </p:nvPr>
        </p:nvSpPr>
        <p:spPr>
          <a:xfrm>
            <a:off x="6617798" y="4300996"/>
            <a:ext cx="4626528" cy="23750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indent="0">
              <a:spcBef>
                <a:spcPct val="20000"/>
              </a:spcBef>
              <a:buFontTx/>
              <a:buNone/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汉文帝刘恒</a:t>
            </a:r>
            <a:endParaRPr lang="en-US" altLang="zh-CN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汉高祖第三子，为薄太后所生。高后八年（前</a:t>
            </a: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</a:t>
            </a: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）即帝位。他以仁孝之名，闻于天下，侍奉母亲从不懈怠。母亲卧病三年，他常常目不交睫，衣不解带；母亲所服的汤药，他亲口尝过后才放心让母亲服用。他在位</a:t>
            </a: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年，重德治，兴礼仪，注意发展农业，使西汉社会稳定，人丁兴旺，经济得到恢复和发展，他与汉景帝的统治时期被誉为“文景之治”。</a:t>
            </a:r>
            <a:endParaRPr lang="zh-CN" altLang="en-US" sz="12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07068" flipV="1">
            <a:off x="1488826" y="2929797"/>
            <a:ext cx="2377082" cy="4578626"/>
          </a:xfrm>
          <a:prstGeom prst="rect">
            <a:avLst/>
          </a:prstGeom>
        </p:spPr>
      </p:pic>
      <p:pic>
        <p:nvPicPr>
          <p:cNvPr id="15" name="图片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4082" y="3993181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5609" y="824496"/>
            <a:ext cx="3992618" cy="312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形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73900" y="1104907"/>
            <a:ext cx="1862885" cy="439248"/>
          </a:xfrm>
          <a:prstGeom prst="rect">
            <a:avLst/>
          </a:prstGeom>
        </p:spPr>
      </p:pic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222122" y="2131120"/>
            <a:ext cx="5417139" cy="3843043"/>
            <a:chOff x="208432" y="1705767"/>
            <a:chExt cx="5417139" cy="3843043"/>
          </a:xfrm>
        </p:grpSpPr>
        <p:grpSp>
          <p:nvGrpSpPr>
            <p:cNvPr id="20" name="组合 19"/>
            <p:cNvGrpSpPr/>
            <p:nvPr>
              <p:custDataLst>
                <p:tags r:id="rId10"/>
              </p:custDataLst>
            </p:nvPr>
          </p:nvGrpSpPr>
          <p:grpSpPr>
            <a:xfrm>
              <a:off x="1550686" y="1705767"/>
              <a:ext cx="3134499" cy="3134498"/>
              <a:chOff x="2994072" y="687367"/>
              <a:chExt cx="3291114" cy="3291114"/>
            </a:xfrm>
          </p:grpSpPr>
          <p:sp>
            <p:nvSpPr>
              <p:cNvPr id="21" name="椭圆 20"/>
              <p:cNvSpPr/>
              <p:nvPr>
                <p:custDataLst>
                  <p:tags r:id="rId15"/>
                </p:custDataLst>
              </p:nvPr>
            </p:nvSpPr>
            <p:spPr>
              <a:xfrm>
                <a:off x="3115893" y="809188"/>
                <a:ext cx="3047472" cy="3047472"/>
              </a:xfrm>
              <a:prstGeom prst="ellipse">
                <a:avLst/>
              </a:prstGeom>
              <a:solidFill>
                <a:schemeClr val="bg1">
                  <a:lumMod val="50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>
                <p:custDataLst>
                  <p:tags r:id="rId16"/>
                </p:custDataLst>
              </p:nvPr>
            </p:nvSpPr>
            <p:spPr>
              <a:xfrm>
                <a:off x="2994072" y="687367"/>
                <a:ext cx="3291114" cy="3291114"/>
              </a:xfrm>
              <a:prstGeom prst="ellipse">
                <a:avLst/>
              </a:prstGeom>
              <a:noFill/>
              <a:ln>
                <a:solidFill>
                  <a:srgbClr val="CBC3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432" y="2972496"/>
              <a:ext cx="5417139" cy="2576314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>
              <p:custDataLst>
                <p:tags r:id="rId12"/>
              </p:custDataLst>
            </p:nvPr>
          </p:nvGrpSpPr>
          <p:grpSpPr>
            <a:xfrm>
              <a:off x="2104264" y="1821791"/>
              <a:ext cx="2059204" cy="2400657"/>
              <a:chOff x="772464" y="1120164"/>
              <a:chExt cx="1741566" cy="2030347"/>
            </a:xfrm>
          </p:grpSpPr>
          <p:sp>
            <p:nvSpPr>
              <p:cNvPr id="15" name="文本框 1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72464" y="1120164"/>
                <a:ext cx="978808" cy="2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0" b="1" dirty="0">
                    <a:latin typeface="方正吕建德字体" pitchFamily="2" charset="-122"/>
                    <a:ea typeface="方正吕建德字体" pitchFamily="2" charset="-122"/>
                  </a:rPr>
                  <a:t>今</a:t>
                </a: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194548" y="2131214"/>
                <a:ext cx="319482" cy="432039"/>
              </a:xfrm>
              <a:prstGeom prst="rect">
                <a:avLst/>
              </a:prstGeom>
            </p:spPr>
          </p:pic>
        </p:grpSp>
      </p:grpSp>
      <p:sp>
        <p:nvSpPr>
          <p:cNvPr id="32" name="矩形 31"/>
          <p:cNvSpPr/>
          <p:nvPr>
            <p:custDataLst>
              <p:tags r:id="rId4"/>
            </p:custDataLst>
          </p:nvPr>
        </p:nvSpPr>
        <p:spPr>
          <a:xfrm>
            <a:off x="7373803" y="4178102"/>
            <a:ext cx="317426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</a:t>
            </a:r>
            <a:r>
              <a:rPr lang="zh-CN" altLang="en-US" sz="320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中国领袖的孝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</a:t>
            </a:r>
            <a:r>
              <a:rPr lang="zh-CN" altLang="en-US" sz="320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现代人的孝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" name="图片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95579" y="5830527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组合 35"/>
          <p:cNvGrpSpPr/>
          <p:nvPr>
            <p:custDataLst>
              <p:tags r:id="rId6"/>
            </p:custDataLst>
          </p:nvPr>
        </p:nvGrpSpPr>
        <p:grpSpPr>
          <a:xfrm>
            <a:off x="885997" y="1054172"/>
            <a:ext cx="2389286" cy="783465"/>
            <a:chOff x="5609181" y="468053"/>
            <a:chExt cx="1493884" cy="2219715"/>
          </a:xfrm>
        </p:grpSpPr>
        <p:sp>
          <p:nvSpPr>
            <p:cNvPr id="37" name="矩形 36"/>
            <p:cNvSpPr/>
            <p:nvPr>
              <p:custDataLst>
                <p:tags r:id="rId7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8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现代孝子 </a:t>
              </a:r>
            </a:p>
          </p:txBody>
        </p:sp>
        <p:sp>
          <p:nvSpPr>
            <p:cNvPr id="39" name="矩形 38"/>
            <p:cNvSpPr/>
            <p:nvPr>
              <p:custDataLst>
                <p:tags r:id="rId9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75686" y="3928365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组合 43"/>
          <p:cNvGrpSpPr/>
          <p:nvPr>
            <p:custDataLst>
              <p:tags r:id="rId2"/>
            </p:custDataLst>
          </p:nvPr>
        </p:nvGrpSpPr>
        <p:grpSpPr>
          <a:xfrm>
            <a:off x="1350202" y="1129740"/>
            <a:ext cx="2771422" cy="1084229"/>
            <a:chOff x="5609181" y="468053"/>
            <a:chExt cx="1493884" cy="3071840"/>
          </a:xfrm>
        </p:grpSpPr>
        <p:sp>
          <p:nvSpPr>
            <p:cNvPr id="45" name="矩形 44"/>
            <p:cNvSpPr/>
            <p:nvPr>
              <p:custDataLst>
                <p:tags r:id="rId6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7"/>
              </p:custDataLst>
            </p:nvPr>
          </p:nvSpPr>
          <p:spPr>
            <a:xfrm>
              <a:off x="5662613" y="836715"/>
              <a:ext cx="1376513" cy="2703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中国领袖的孝</a:t>
              </a:r>
            </a:p>
          </p:txBody>
        </p:sp>
        <p:sp>
          <p:nvSpPr>
            <p:cNvPr id="47" name="矩形 46"/>
            <p:cNvSpPr/>
            <p:nvPr>
              <p:custDataLst>
                <p:tags r:id="rId8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5247552" y="1579611"/>
            <a:ext cx="738664" cy="1585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spc="30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毛泽东</a:t>
            </a:r>
          </a:p>
        </p:txBody>
      </p:sp>
      <p:sp>
        <p:nvSpPr>
          <p:cNvPr id="23" name="内容占位符 5"/>
          <p:cNvSpPr txBox="1"/>
          <p:nvPr>
            <p:custDataLst>
              <p:tags r:id="rId4"/>
            </p:custDataLst>
          </p:nvPr>
        </p:nvSpPr>
        <p:spPr>
          <a:xfrm>
            <a:off x="1236201" y="3028135"/>
            <a:ext cx="4011351" cy="23750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indent="0">
              <a:spcBef>
                <a:spcPct val="20000"/>
              </a:spcBef>
              <a:buFontTx/>
              <a:buNone/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毛泽东对母亲感情很深。</a:t>
            </a: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1918</a:t>
            </a: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年他从长沙赴北京前夕，十分挂念生病的母亲，特地请人开了一个药方寄给舅父。次年春特返回长沙，把母亲接来就医。</a:t>
            </a: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日，毛泽东的母亲病逝，终年五十二岁。毛泽东日夜兼程从长沙赶回韶山守灵，并和泪写下一篇情义深长的</a:t>
            </a: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祭母文</a:t>
            </a: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“吾母高风，首推博爱。 远近亲疏，一皆覆载。恺恻慈祥，感动庶汇。 爱力所及，原本真诚。不作诳言，不存欺</a:t>
            </a: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…”</a:t>
            </a:r>
            <a:endParaRPr lang="zh-CN" altLang="en-US" sz="12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Picture 2" descr="http://imgsrc.baidu.com/baike/pic/item/dbf554ed5f81019cb21cb118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60956" y="1680456"/>
            <a:ext cx="2693327" cy="3596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10647" y="1085807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组合 43"/>
          <p:cNvGrpSpPr/>
          <p:nvPr>
            <p:custDataLst>
              <p:tags r:id="rId2"/>
            </p:custDataLst>
          </p:nvPr>
        </p:nvGrpSpPr>
        <p:grpSpPr>
          <a:xfrm>
            <a:off x="1350202" y="1129740"/>
            <a:ext cx="2771422" cy="1084229"/>
            <a:chOff x="5609181" y="468053"/>
            <a:chExt cx="1493884" cy="3071840"/>
          </a:xfrm>
        </p:grpSpPr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>
              <a:off x="5662613" y="836715"/>
              <a:ext cx="1376513" cy="2703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中国领袖的孝</a:t>
              </a: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5247552" y="1579611"/>
            <a:ext cx="738664" cy="1585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spc="30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邓小平</a:t>
            </a:r>
          </a:p>
        </p:txBody>
      </p:sp>
      <p:sp>
        <p:nvSpPr>
          <p:cNvPr id="23" name="内容占位符 5"/>
          <p:cNvSpPr txBox="1"/>
          <p:nvPr>
            <p:custDataLst>
              <p:tags r:id="rId4"/>
            </p:custDataLst>
          </p:nvPr>
        </p:nvSpPr>
        <p:spPr>
          <a:xfrm>
            <a:off x="1236201" y="3028135"/>
            <a:ext cx="4011351" cy="23750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indent="0">
              <a:spcBef>
                <a:spcPct val="20000"/>
              </a:spcBef>
              <a:buFontTx/>
              <a:buNone/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夏伯根是邓小平的继母，邓小平对正直、善良、勤劳、肯干的继母特别敬重和爱戴。邓小平调中央工作后，他把继母接到北京承担起赡养继母的义务，邓小平夫妇待她如亲母，从不分你我，在饮食、卫生、穿戴等生活的各个方面，十分周全的照顾老人、安抚老人、使她晚年心情愉快。夏伯根老人能够高寿，与邓小平夫妇对她几十年如一日的爱戴、敬重、关心、照顾是分不开的。</a:t>
            </a:r>
          </a:p>
        </p:txBody>
      </p:sp>
      <p:pic>
        <p:nvPicPr>
          <p:cNvPr id="14" name="Picture 2" descr="http://imgsrc.baidu.com/baike/pic/item/c856613e3056986870cf6c91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8693" y="1707951"/>
            <a:ext cx="2622177" cy="3741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427" y="618351"/>
            <a:ext cx="3296046" cy="65325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90751" y="1491339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组合 43"/>
          <p:cNvGrpSpPr/>
          <p:nvPr>
            <p:custDataLst>
              <p:tags r:id="rId2"/>
            </p:custDataLst>
          </p:nvPr>
        </p:nvGrpSpPr>
        <p:grpSpPr>
          <a:xfrm>
            <a:off x="1350202" y="1129740"/>
            <a:ext cx="2389286" cy="783465"/>
            <a:chOff x="5609181" y="468053"/>
            <a:chExt cx="1493884" cy="2219715"/>
          </a:xfrm>
        </p:grpSpPr>
        <p:sp>
          <p:nvSpPr>
            <p:cNvPr id="45" name="矩形 44"/>
            <p:cNvSpPr/>
            <p:nvPr>
              <p:custDataLst>
                <p:tags r:id="rId8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9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现代人的孝</a:t>
              </a:r>
            </a:p>
          </p:txBody>
        </p:sp>
        <p:sp>
          <p:nvSpPr>
            <p:cNvPr id="47" name="矩形 46"/>
            <p:cNvSpPr/>
            <p:nvPr>
              <p:custDataLst>
                <p:tags r:id="rId10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8606349" y="2152353"/>
            <a:ext cx="738664" cy="1585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spc="30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田世国</a:t>
            </a:r>
          </a:p>
        </p:txBody>
      </p:sp>
      <p:sp>
        <p:nvSpPr>
          <p:cNvPr id="14" name="矩形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2693" y="4162161"/>
            <a:ext cx="659464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感动中国人物评选”委员会对田世国的评价是：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孝顺、孝心、孝道，是今天社会转型期人际间情感疏离的感召。小羊有跪乳之恩，乌鸦有反哺之义。捐肾救母，大亲、大情、大义。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    中央电视台对这位元孝子的宣传、表彰报导，唤起全国人民的孝心。孝，在感动中国！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孔子说：“教民亲爱，莫过于孝”（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孝经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广要道章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）意思是说，教人民相亲相爱，莫过于推行孝道了。</a:t>
            </a:r>
          </a:p>
        </p:txBody>
      </p:sp>
      <p:sp>
        <p:nvSpPr>
          <p:cNvPr id="20" name="内容占位符 5"/>
          <p:cNvSpPr txBox="1"/>
          <p:nvPr>
            <p:custDataLst>
              <p:tags r:id="rId5"/>
            </p:custDataLst>
          </p:nvPr>
        </p:nvSpPr>
        <p:spPr>
          <a:xfrm>
            <a:off x="1169942" y="2364071"/>
            <a:ext cx="6527395" cy="15219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indent="0">
              <a:spcBef>
                <a:spcPct val="20000"/>
              </a:spcBef>
              <a:buFontTx/>
              <a:buNone/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感动中国</a:t>
            </a:r>
            <a:r>
              <a:rPr lang="en-US" altLang="zh-CN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2004</a:t>
            </a: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年度人物中有一位孝子，他的孝行感动全中国，他叫田世国，是一名广州市的律师，男，</a:t>
            </a:r>
            <a:r>
              <a:rPr lang="en-US" altLang="zh-CN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岁。</a:t>
            </a:r>
            <a:r>
              <a:rPr lang="en-US" altLang="zh-CN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2004</a:t>
            </a: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年他的母亲患尿毒症，他得知母亲最好的治疗方式是移植一个健康的肾脏，就毅然决定瞒著母亲，将自己的一个肾脏移植给妈妈。去年 </a:t>
            </a:r>
            <a:r>
              <a:rPr lang="en-US" altLang="zh-CN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在上海医院，母植子肾手术成功，二人都已经康复出院。正是：“慈母身上肾，孝子一片心”。田世国，把生命的一部分回馈给病危的母亲，至今不让母亲知道，他的孝行，让天下所有的母亲含泪微笑，他的真情唤起天下所有儿女的孝心。</a:t>
            </a:r>
          </a:p>
        </p:txBody>
      </p:sp>
      <p:pic>
        <p:nvPicPr>
          <p:cNvPr id="21" name="Picture 3" descr="E:\ppt\南京诚仁敬\BB15副本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7919523" y="3579990"/>
            <a:ext cx="404495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形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87926" y="1290839"/>
            <a:ext cx="1862885" cy="4392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Owner\桌面\20071010095627_2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6438809" y="2634144"/>
            <a:ext cx="4930847" cy="3138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44" name="组合 43"/>
          <p:cNvGrpSpPr/>
          <p:nvPr>
            <p:custDataLst>
              <p:tags r:id="rId2"/>
            </p:custDataLst>
          </p:nvPr>
        </p:nvGrpSpPr>
        <p:grpSpPr>
          <a:xfrm>
            <a:off x="1350202" y="1129740"/>
            <a:ext cx="2389286" cy="783465"/>
            <a:chOff x="5609181" y="468053"/>
            <a:chExt cx="1493884" cy="2219715"/>
          </a:xfrm>
        </p:grpSpPr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现代人的孝</a:t>
              </a: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781548" y="897790"/>
            <a:ext cx="738664" cy="1585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spc="30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李世同</a:t>
            </a:r>
          </a:p>
        </p:txBody>
      </p:sp>
      <p:sp>
        <p:nvSpPr>
          <p:cNvPr id="14" name="矩形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992" y="4501797"/>
            <a:ext cx="4678823" cy="17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例如，举行“敬老孝老思想教育报告会”</a:t>
            </a: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多场，直接受教育的群众 </a:t>
            </a: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万多人。他直接关怀帮助解决老人子女纠纷案件 </a:t>
            </a: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多起。发动开展“敬老孝老思想教育进万家”的活动等等。这位孝子，被称为精神文明建设的使者，老年人的贴心人，敬老孝老的楷模，爱心功臣。在他的带动下，敬老孝老志愿者队伍已发展到 </a:t>
            </a: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余人了。</a:t>
            </a:r>
          </a:p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孔子在</a:t>
            </a: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孝经</a:t>
            </a: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中说：“教民亲爱，莫善于孝”。意思是说：教人民相亲相爱，莫过于推行孝道了。</a:t>
            </a:r>
          </a:p>
        </p:txBody>
      </p:sp>
      <p:sp>
        <p:nvSpPr>
          <p:cNvPr id="20" name="内容占位符 5"/>
          <p:cNvSpPr txBox="1"/>
          <p:nvPr>
            <p:custDataLst>
              <p:tags r:id="rId5"/>
            </p:custDataLst>
          </p:nvPr>
        </p:nvSpPr>
        <p:spPr>
          <a:xfrm>
            <a:off x="1094704" y="2249288"/>
            <a:ext cx="4631111" cy="15219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indent="0">
              <a:spcBef>
                <a:spcPct val="20000"/>
              </a:spcBef>
              <a:buFontTx/>
              <a:buNone/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古代的官员和读书人会孝敬父母，而带动当时的风气。而今</a:t>
            </a:r>
            <a:r>
              <a:rPr lang="en-US" altLang="zh-CN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</a:t>
            </a:r>
            <a:r>
              <a:rPr lang="zh-CN" altLang="en-US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年中国评出十大孝子。其中有一位，名叫李世同，文化程度：大学，是经济师。他担任河南省杞县政协副主席。这位孝子，他的爱心遍及全县的老人。几年来，他深入</a:t>
            </a:r>
            <a:r>
              <a:rPr lang="en-US" altLang="zh-CN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多个行政村调查，了解乡村老人的真实生活状况</a:t>
            </a:r>
            <a:r>
              <a:rPr lang="en-US" altLang="zh-CN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调查的资料达</a:t>
            </a:r>
            <a:r>
              <a:rPr lang="en-US" altLang="zh-CN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多万字。他统计出，这些村子里的老人，生活愉快   者占</a:t>
            </a:r>
            <a:r>
              <a:rPr lang="en-US" altLang="zh-CN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20%,</a:t>
            </a:r>
            <a:r>
              <a:rPr lang="zh-CN" altLang="en-US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一般情况者占</a:t>
            </a:r>
            <a:r>
              <a:rPr lang="en-US" altLang="zh-CN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，受委屈、招嫌弃者占</a:t>
            </a:r>
            <a:r>
              <a:rPr lang="en-US" altLang="zh-CN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，受虐待遗弃者占</a:t>
            </a:r>
            <a:r>
              <a:rPr lang="en-US" altLang="zh-CN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。他还统计出，这些农村老人，自己劳动养活自己的占 </a:t>
            </a:r>
            <a:r>
              <a:rPr lang="en-US" altLang="zh-CN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；一半靠自己一半靠子女供养的占</a:t>
            </a:r>
            <a:r>
              <a:rPr lang="en-US" altLang="zh-CN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；完全由子女养活的占</a:t>
            </a:r>
            <a:r>
              <a:rPr lang="en-US" altLang="zh-CN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。鉴于这种情况，他发起组织成立”敬老孝老志愿者活动协会”，开展多种形式的敬老孝老活动。</a:t>
            </a:r>
          </a:p>
        </p:txBody>
      </p:sp>
      <p:pic>
        <p:nvPicPr>
          <p:cNvPr id="15" name="图片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86199" y="1546820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71573" y="-1754301"/>
            <a:ext cx="4457700" cy="6858000"/>
          </a:xfrm>
          <a:prstGeom prst="rect">
            <a:avLst/>
          </a:prstGeom>
        </p:spPr>
      </p:pic>
      <p:pic>
        <p:nvPicPr>
          <p:cNvPr id="15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78183" y="1674699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组合 43"/>
          <p:cNvGrpSpPr/>
          <p:nvPr>
            <p:custDataLst>
              <p:tags r:id="rId3"/>
            </p:custDataLst>
          </p:nvPr>
        </p:nvGrpSpPr>
        <p:grpSpPr>
          <a:xfrm>
            <a:off x="1350202" y="1129740"/>
            <a:ext cx="2280102" cy="783465"/>
            <a:chOff x="5609181" y="468053"/>
            <a:chExt cx="1493884" cy="2219715"/>
          </a:xfrm>
        </p:grpSpPr>
        <p:sp>
          <p:nvSpPr>
            <p:cNvPr id="45" name="矩形 44"/>
            <p:cNvSpPr/>
            <p:nvPr>
              <p:custDataLst>
                <p:tags r:id="rId13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14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为何要孝</a:t>
              </a:r>
            </a:p>
          </p:txBody>
        </p:sp>
        <p:sp>
          <p:nvSpPr>
            <p:cNvPr id="47" name="矩形 46"/>
            <p:cNvSpPr/>
            <p:nvPr>
              <p:custDataLst>
                <p:tags r:id="rId15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3811955" y="1353808"/>
            <a:ext cx="411968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儒家──晓之以要理</a:t>
            </a:r>
          </a:p>
        </p:txBody>
      </p:sp>
      <p:sp>
        <p:nvSpPr>
          <p:cNvPr id="14" name="矩形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52137" y="2652202"/>
            <a:ext cx="438678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两千多年前，在中国春秋时代，”至圣先师”孔子和他的学生们就讨论了这个问题。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一天，孔子闲坐著，他的学生曾参（曾参，就是曾子，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的作者）在旁边侍奉。孔子问曾参：先王有至德要道，以顺天下，民用和睦，上下无怨，汝知之乎？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意思是说，前代帝王有至高无上的德行，极为重要的道理，去教化天下百姓，使人民和睦，尊贵和卑微的人都能相安，没有怨言，你知道这个至德要道是什么吗？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曾参听到老师讲这么重要的问题，立刻恭恭敬敬地站起来，离开座位。他到孔子面前说：”弟子不聪敏，哪能知道这种至德要道呢！请夫子详细讲解。”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孔子这么一问，曾参这么一请教，就引出了宇宙的精华，做人的根本──孝。</a:t>
            </a:r>
          </a:p>
        </p:txBody>
      </p:sp>
      <p:sp>
        <p:nvSpPr>
          <p:cNvPr id="20" name="内容占位符 5"/>
          <p:cNvSpPr txBox="1"/>
          <p:nvPr>
            <p:custDataLst>
              <p:tags r:id="rId6"/>
            </p:custDataLst>
          </p:nvPr>
        </p:nvSpPr>
        <p:spPr>
          <a:xfrm>
            <a:off x="981155" y="4823617"/>
            <a:ext cx="4211294" cy="15219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indent="0">
              <a:spcBef>
                <a:spcPct val="20000"/>
              </a:spcBef>
              <a:buFontTx/>
              <a:buNone/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孝，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是儒家伦理思想的核心，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是千百年来中国社会维系家庭关系的道德准则，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是中华民族的传统美德</a:t>
            </a:r>
            <a:r>
              <a:rPr lang="en-US" altLang="zh-CN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是我中华民族传统文化之精髓</a:t>
            </a:r>
          </a:p>
        </p:txBody>
      </p:sp>
      <p:pic>
        <p:nvPicPr>
          <p:cNvPr id="17" name="Picture 3" descr="C:\Users\Thinkpad\Desktop\PNG\1_0002_图层-5-副本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7698" y="2376515"/>
            <a:ext cx="31337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/>
          <p:nvPr>
            <p:custDataLst>
              <p:tags r:id="rId8"/>
            </p:custDataLst>
          </p:nvPr>
        </p:nvGrpSpPr>
        <p:grpSpPr>
          <a:xfrm>
            <a:off x="1242722" y="2036281"/>
            <a:ext cx="2019204" cy="2477470"/>
            <a:chOff x="772464" y="1055200"/>
            <a:chExt cx="1707736" cy="2095311"/>
          </a:xfrm>
        </p:grpSpPr>
        <p:sp>
          <p:nvSpPr>
            <p:cNvPr id="22" name="文本框 21"/>
            <p:cNvSpPr txBox="1"/>
            <p:nvPr>
              <p:custDataLst>
                <p:tags r:id="rId10"/>
              </p:custDataLst>
            </p:nvPr>
          </p:nvSpPr>
          <p:spPr>
            <a:xfrm>
              <a:off x="772464" y="1120164"/>
              <a:ext cx="978808" cy="203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0" b="1">
                  <a:latin typeface="方正吕建德字体" pitchFamily="2" charset="-122"/>
                  <a:ea typeface="方正吕建德字体" pitchFamily="2" charset="-122"/>
                </a:rPr>
                <a:t>孝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4918" y="1055200"/>
              <a:ext cx="485282" cy="352717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510769" y="2718472"/>
              <a:ext cx="319482" cy="432039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93619" y="2552440"/>
            <a:ext cx="2154743" cy="31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77956" y="4306897"/>
            <a:ext cx="5073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德者，得也，得事宜也。</a:t>
            </a:r>
          </a:p>
          <a:p>
            <a:pPr algn="r"/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（东汉）刘熙 </a:t>
            </a:r>
          </a:p>
          <a:p>
            <a:pPr algn="r"/>
            <a:endParaRPr lang="zh-CN" altLang="en-US" sz="20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zh-CN" altLang="en-US" sz="2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德，外得于人，内得于已也。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algn="r"/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（东汉）许慎</a:t>
            </a:r>
          </a:p>
        </p:txBody>
      </p:sp>
      <p:pic>
        <p:nvPicPr>
          <p:cNvPr id="29" name="图形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45804" y="1182601"/>
            <a:ext cx="1862885" cy="439248"/>
          </a:xfrm>
          <a:prstGeom prst="rect">
            <a:avLst/>
          </a:prstGeom>
        </p:spPr>
      </p:pic>
      <p:grpSp>
        <p:nvGrpSpPr>
          <p:cNvPr id="2" name="组合 1" descr="7b0a2020202022776f7264617274223a20227b5c2269645c223a32353030343337342c5c227469645c223a31333439327d220a7d0a"/>
          <p:cNvGrpSpPr/>
          <p:nvPr>
            <p:custDataLst>
              <p:tags r:id="rId3"/>
            </p:custDataLst>
          </p:nvPr>
        </p:nvGrpSpPr>
        <p:grpSpPr>
          <a:xfrm>
            <a:off x="6091550" y="1705767"/>
            <a:ext cx="5417139" cy="3843043"/>
            <a:chOff x="6091550" y="1705767"/>
            <a:chExt cx="5417139" cy="3843043"/>
          </a:xfrm>
        </p:grpSpPr>
        <p:grpSp>
          <p:nvGrpSpPr>
            <p:cNvPr id="20" name="组合 19"/>
            <p:cNvGrpSpPr/>
            <p:nvPr>
              <p:custDataLst>
                <p:tags r:id="rId6"/>
              </p:custDataLst>
            </p:nvPr>
          </p:nvGrpSpPr>
          <p:grpSpPr>
            <a:xfrm>
              <a:off x="7433804" y="1705767"/>
              <a:ext cx="3134499" cy="3134498"/>
              <a:chOff x="2994072" y="687367"/>
              <a:chExt cx="3291114" cy="3291114"/>
            </a:xfrm>
          </p:grpSpPr>
          <p:sp>
            <p:nvSpPr>
              <p:cNvPr id="21" name="椭圆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3115893" y="809188"/>
                <a:ext cx="3047472" cy="3047472"/>
              </a:xfrm>
              <a:prstGeom prst="ellipse">
                <a:avLst/>
              </a:prstGeom>
              <a:solidFill>
                <a:schemeClr val="bg1">
                  <a:lumMod val="50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>
                <p:custDataLst>
                  <p:tags r:id="rId12"/>
                </p:custDataLst>
              </p:nvPr>
            </p:nvSpPr>
            <p:spPr>
              <a:xfrm>
                <a:off x="2994072" y="687367"/>
                <a:ext cx="3291114" cy="3291114"/>
              </a:xfrm>
              <a:prstGeom prst="ellipse">
                <a:avLst/>
              </a:prstGeom>
              <a:noFill/>
              <a:ln>
                <a:solidFill>
                  <a:srgbClr val="CBC3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1550" y="2972496"/>
              <a:ext cx="5417139" cy="2576314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>
              <p:custDataLst>
                <p:tags r:id="rId8"/>
              </p:custDataLst>
            </p:nvPr>
          </p:nvGrpSpPr>
          <p:grpSpPr>
            <a:xfrm>
              <a:off x="7987382" y="1821791"/>
              <a:ext cx="2027342" cy="2398673"/>
              <a:chOff x="772464" y="1120164"/>
              <a:chExt cx="1714619" cy="2028669"/>
            </a:xfrm>
          </p:grpSpPr>
          <p:sp>
            <p:nvSpPr>
              <p:cNvPr id="15" name="文本框 14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72464" y="1120164"/>
                <a:ext cx="978808" cy="2028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0">
                    <a:ln>
                      <a:solidFill>
                        <a:srgbClr val="DFDDDB"/>
                      </a:solidFill>
                    </a:ln>
                    <a:blipFill>
                      <a:blip r:embed="rId17">
                        <a:alphaModFix amt="97000"/>
                      </a:blip>
                      <a:tile tx="0" ty="0" sx="100000" sy="100000" flip="none" algn="tl"/>
                    </a:blipFill>
                    <a:effectLst>
                      <a:outerShdw dist="63500" algn="l" rotWithShape="0">
                        <a:srgbClr val="251E1A">
                          <a:alpha val="100000"/>
                        </a:srgbClr>
                      </a:outerShdw>
                      <a:reflection blurRad="4987" stA="19000" endA="300" endPos="45500" dist="12700" dir="5400000" sy="-100000" algn="bl" rotWithShape="0"/>
                    </a:effectLst>
                    <a:latin typeface="汉仪迪升英雄体W" panose="00020600040101010101" charset="-122"/>
                    <a:ea typeface="汉仪迪升英雄体W" panose="00020600040101010101" charset="-122"/>
                  </a:rPr>
                  <a:t>德</a:t>
                </a: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167601" y="1826596"/>
                <a:ext cx="319482" cy="432039"/>
              </a:xfrm>
              <a:prstGeom prst="rect">
                <a:avLst/>
              </a:prstGeom>
            </p:spPr>
          </p:pic>
        </p:grpSp>
      </p:grpSp>
      <p:pic>
        <p:nvPicPr>
          <p:cNvPr id="26" name="淘宝店chenying0907 9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4085" y="-287080"/>
            <a:ext cx="3537381" cy="4848476"/>
          </a:xfrm>
          <a:prstGeom prst="rect">
            <a:avLst/>
          </a:prstGeom>
        </p:spPr>
      </p:pic>
      <p:pic>
        <p:nvPicPr>
          <p:cNvPr id="27" name="图片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2246" y="3262623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9655" y="4773660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组合 43"/>
          <p:cNvGrpSpPr/>
          <p:nvPr>
            <p:custDataLst>
              <p:tags r:id="rId2"/>
            </p:custDataLst>
          </p:nvPr>
        </p:nvGrpSpPr>
        <p:grpSpPr>
          <a:xfrm>
            <a:off x="1350202" y="1129740"/>
            <a:ext cx="2280102" cy="783465"/>
            <a:chOff x="5609181" y="468053"/>
            <a:chExt cx="1493884" cy="2219715"/>
          </a:xfrm>
        </p:grpSpPr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为何要孝</a:t>
              </a: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3811955" y="1353808"/>
            <a:ext cx="411968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佛家──述之以恩德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5" y="2258242"/>
            <a:ext cx="4008090" cy="4088252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5" name="内容占位符 5"/>
          <p:cNvSpPr txBox="1"/>
          <p:nvPr>
            <p:custDataLst>
              <p:tags r:id="rId5"/>
            </p:custDataLst>
          </p:nvPr>
        </p:nvSpPr>
        <p:spPr>
          <a:xfrm>
            <a:off x="1499650" y="3013402"/>
            <a:ext cx="2787349" cy="12923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indent="0">
              <a:spcBef>
                <a:spcPct val="20000"/>
              </a:spcBef>
              <a:buFontTx/>
              <a:buNone/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释迦牟尼佛，</a:t>
            </a:r>
            <a:endParaRPr lang="en-US" altLang="zh-CN" sz="1200" noProof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原本是古印度迦毗罗卫国（即现在的尼泊尔）的太子，名叫悉达多。佛教，是释迦牟尼佛的教育，跟中国的儒家是孔夫子的教育一样。</a:t>
            </a:r>
          </a:p>
        </p:txBody>
      </p:sp>
      <p:sp>
        <p:nvSpPr>
          <p:cNvPr id="26" name="内容占位符 5"/>
          <p:cNvSpPr txBox="1"/>
          <p:nvPr>
            <p:custDataLst>
              <p:tags r:id="rId6"/>
            </p:custDataLst>
          </p:nvPr>
        </p:nvSpPr>
        <p:spPr>
          <a:xfrm>
            <a:off x="5018024" y="3232106"/>
            <a:ext cx="3055367" cy="15219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indent="0">
              <a:spcBef>
                <a:spcPct val="20000"/>
              </a:spcBef>
              <a:buFontTx/>
              <a:buNone/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释迦牟尼佛一生讲经说法</a:t>
            </a:r>
            <a:r>
              <a:rPr lang="en-US" altLang="zh-CN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年，其中他讲了一部</a:t>
            </a:r>
            <a:r>
              <a:rPr lang="en-US" altLang="zh-CN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父母恩重难报经</a:t>
            </a:r>
            <a:r>
              <a:rPr lang="en-US" altLang="zh-CN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这部不朽的经典，详细记述了妇女从怀胎一月至十月所经历的辛苦，胎儿吸收母亲精华生长的情况。释迦牟尼佛以佛眼观众生的疾苦，比现在Ｘ光透视更清楚。佛阐述父母对儿女的恩德，特别是以母亲为例，说出父母对子女的十种深厚恩德：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 flipV="1">
            <a:off x="0" y="-40342"/>
            <a:ext cx="12192000" cy="6911789"/>
          </a:xfrm>
          <a:prstGeom prst="rect">
            <a:avLst/>
          </a:prstGeom>
          <a:blipFill dpi="0" rotWithShape="1">
            <a:blip r:embed="rId14" cstate="email">
              <a:alphaModFix amt="2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7" name="矩形 36"/>
          <p:cNvSpPr/>
          <p:nvPr>
            <p:custDataLst>
              <p:tags r:id="rId2"/>
            </p:custDataLst>
          </p:nvPr>
        </p:nvSpPr>
        <p:spPr>
          <a:xfrm flipV="1">
            <a:off x="28875" y="-22741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40" name="组合 39"/>
          <p:cNvGrpSpPr/>
          <p:nvPr>
            <p:custDataLst>
              <p:tags r:id="rId3"/>
            </p:custDataLst>
          </p:nvPr>
        </p:nvGrpSpPr>
        <p:grpSpPr>
          <a:xfrm>
            <a:off x="1350202" y="1129740"/>
            <a:ext cx="2280102" cy="783465"/>
            <a:chOff x="5609181" y="468053"/>
            <a:chExt cx="1493884" cy="2219715"/>
          </a:xfrm>
        </p:grpSpPr>
        <p:sp>
          <p:nvSpPr>
            <p:cNvPr id="42" name="矩形 41"/>
            <p:cNvSpPr/>
            <p:nvPr>
              <p:custDataLst>
                <p:tags r:id="rId9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10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为何要孝</a:t>
              </a:r>
            </a:p>
          </p:txBody>
        </p:sp>
        <p:sp>
          <p:nvSpPr>
            <p:cNvPr id="44" name="矩形 43"/>
            <p:cNvSpPr/>
            <p:nvPr>
              <p:custDataLst>
                <p:tags r:id="rId11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5" name="文本框 44"/>
          <p:cNvSpPr txBox="1"/>
          <p:nvPr>
            <p:custDataLst>
              <p:tags r:id="rId4"/>
            </p:custDataLst>
          </p:nvPr>
        </p:nvSpPr>
        <p:spPr>
          <a:xfrm>
            <a:off x="3811955" y="1353808"/>
            <a:ext cx="411968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道家──明之以因果</a:t>
            </a:r>
          </a:p>
        </p:txBody>
      </p:sp>
      <p:sp>
        <p:nvSpPr>
          <p:cNvPr id="38" name="内容占位符 5"/>
          <p:cNvSpPr txBox="1"/>
          <p:nvPr>
            <p:custDataLst>
              <p:tags r:id="rId5"/>
            </p:custDataLst>
          </p:nvPr>
        </p:nvSpPr>
        <p:spPr>
          <a:xfrm>
            <a:off x="1004926" y="2528802"/>
            <a:ext cx="4406818" cy="15219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indent="0">
              <a:spcBef>
                <a:spcPct val="20000"/>
              </a:spcBef>
              <a:buFontTx/>
              <a:buNone/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道家的代表人物是老子，又称太上老君。老子与孔子都是周朝时代的人。孔子曾经向老子请教过”道德的本源”及礼乐制度。孔子对这位太上老君是十分尊敬的。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这位太上老君有一篇教人改恶行善的</a:t>
            </a:r>
            <a:r>
              <a:rPr lang="en-US" altLang="zh-CN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太上感应篇</a:t>
            </a:r>
            <a:r>
              <a:rPr lang="en-US" altLang="zh-CN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。文章中说道：”太上曰：祸福无门，惟人自召。善恶之报，如影随形。”这里指出善有善报，恶有恶报，福和祸都是自己造作，自己招来的。因此他教导人要”忠孝友悌，正己化人”。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太上老君还说：所谓善人，人皆敬之，天道佑之，福禄随之，众邪远之，神灵卫之，所作必成。意思是说，行善之人起码是忠孝友悌都做到（能忠效国家，孝敬父母，友爱兄弟姐妹）。这样的人，人人尊敬他，上天会保佑他，福禄不求自来，凶事会远避他，神灵会卫护他，他做任何事都能成功的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41" name="图片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925" y="2223672"/>
            <a:ext cx="3401894" cy="4647511"/>
          </a:xfrm>
          <a:prstGeom prst="rect">
            <a:avLst/>
          </a:prstGeom>
          <a:effectLst/>
        </p:spPr>
      </p:pic>
      <p:pic>
        <p:nvPicPr>
          <p:cNvPr id="48" name="图形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33748" y="3744340"/>
            <a:ext cx="1862885" cy="439248"/>
          </a:xfrm>
          <a:prstGeom prst="rect">
            <a:avLst/>
          </a:prstGeom>
        </p:spPr>
      </p:pic>
      <p:pic>
        <p:nvPicPr>
          <p:cNvPr id="50" name="图片 10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817140" y="4535499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>
            <p:custDataLst>
              <p:tags r:id="rId1"/>
            </p:custDataLst>
          </p:nvPr>
        </p:nvGrpSpPr>
        <p:grpSpPr>
          <a:xfrm>
            <a:off x="864255" y="2071634"/>
            <a:ext cx="4179332" cy="4179332"/>
            <a:chOff x="2994072" y="687367"/>
            <a:chExt cx="3291114" cy="3291114"/>
          </a:xfrm>
        </p:grpSpPr>
        <p:sp>
          <p:nvSpPr>
            <p:cNvPr id="79" name="椭圆 78"/>
            <p:cNvSpPr/>
            <p:nvPr>
              <p:custDataLst>
                <p:tags r:id="rId31"/>
              </p:custDataLst>
            </p:nvPr>
          </p:nvSpPr>
          <p:spPr>
            <a:xfrm>
              <a:off x="3115893" y="809188"/>
              <a:ext cx="3047472" cy="3047472"/>
            </a:xfrm>
            <a:prstGeom prst="ellipse">
              <a:avLst/>
            </a:prstGeom>
            <a:solidFill>
              <a:schemeClr val="bg1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0" name="椭圆 79"/>
            <p:cNvSpPr/>
            <p:nvPr>
              <p:custDataLst>
                <p:tags r:id="rId32"/>
              </p:custDataLst>
            </p:nvPr>
          </p:nvSpPr>
          <p:spPr>
            <a:xfrm>
              <a:off x="2994072" y="687367"/>
              <a:ext cx="3291114" cy="3291114"/>
            </a:xfrm>
            <a:prstGeom prst="ellipse">
              <a:avLst/>
            </a:prstGeom>
            <a:noFill/>
            <a:ln>
              <a:solidFill>
                <a:srgbClr val="CBC3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82" name="图片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312894" y="3494802"/>
            <a:ext cx="11066930" cy="328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形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37941" y="3015214"/>
            <a:ext cx="1862885" cy="439248"/>
          </a:xfrm>
          <a:prstGeom prst="rect">
            <a:avLst/>
          </a:prstGeom>
        </p:spPr>
      </p:pic>
      <p:pic>
        <p:nvPicPr>
          <p:cNvPr id="10" name="图片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06969" y="2143013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合 39"/>
          <p:cNvGrpSpPr/>
          <p:nvPr>
            <p:custDataLst>
              <p:tags r:id="rId5"/>
            </p:custDataLst>
          </p:nvPr>
        </p:nvGrpSpPr>
        <p:grpSpPr>
          <a:xfrm>
            <a:off x="1350202" y="1129740"/>
            <a:ext cx="2280102" cy="783465"/>
            <a:chOff x="5609181" y="468053"/>
            <a:chExt cx="1493884" cy="2219715"/>
          </a:xfrm>
        </p:grpSpPr>
        <p:sp>
          <p:nvSpPr>
            <p:cNvPr id="42" name="矩形 41"/>
            <p:cNvSpPr/>
            <p:nvPr>
              <p:custDataLst>
                <p:tags r:id="rId28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29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为何要孝</a:t>
              </a:r>
            </a:p>
          </p:txBody>
        </p:sp>
        <p:sp>
          <p:nvSpPr>
            <p:cNvPr id="44" name="矩形 43"/>
            <p:cNvSpPr/>
            <p:nvPr>
              <p:custDataLst>
                <p:tags r:id="rId30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5" name="文本框 44"/>
          <p:cNvSpPr txBox="1"/>
          <p:nvPr>
            <p:custDataLst>
              <p:tags r:id="rId6"/>
            </p:custDataLst>
          </p:nvPr>
        </p:nvSpPr>
        <p:spPr>
          <a:xfrm>
            <a:off x="3811955" y="1353808"/>
            <a:ext cx="411968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道家──明之以因果</a:t>
            </a:r>
          </a:p>
        </p:txBody>
      </p:sp>
      <p:sp>
        <p:nvSpPr>
          <p:cNvPr id="57" name="文本框 56"/>
          <p:cNvSpPr txBox="1"/>
          <p:nvPr>
            <p:custDataLst>
              <p:tags r:id="rId7"/>
            </p:custDataLst>
          </p:nvPr>
        </p:nvSpPr>
        <p:spPr>
          <a:xfrm>
            <a:off x="10788963" y="4157275"/>
            <a:ext cx="723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劝孝文</a:t>
            </a:r>
          </a:p>
        </p:txBody>
      </p:sp>
      <p:grpSp>
        <p:nvGrpSpPr>
          <p:cNvPr id="58" name="组合 57"/>
          <p:cNvGrpSpPr/>
          <p:nvPr>
            <p:custDataLst>
              <p:tags r:id="rId8"/>
            </p:custDataLst>
          </p:nvPr>
        </p:nvGrpSpPr>
        <p:grpSpPr>
          <a:xfrm>
            <a:off x="5486077" y="4276694"/>
            <a:ext cx="5163994" cy="1939516"/>
            <a:chOff x="929816" y="4261001"/>
            <a:chExt cx="5932607" cy="1939516"/>
          </a:xfrm>
        </p:grpSpPr>
        <p:grpSp>
          <p:nvGrpSpPr>
            <p:cNvPr id="59" name="组合 58"/>
            <p:cNvGrpSpPr/>
            <p:nvPr>
              <p:custDataLst>
                <p:tags r:id="rId11"/>
              </p:custDataLst>
            </p:nvPr>
          </p:nvGrpSpPr>
          <p:grpSpPr>
            <a:xfrm>
              <a:off x="2392575" y="4261001"/>
              <a:ext cx="4469848" cy="1923014"/>
              <a:chOff x="1752494" y="2859181"/>
              <a:chExt cx="6575157" cy="3514980"/>
            </a:xfrm>
          </p:grpSpPr>
          <p:sp>
            <p:nvSpPr>
              <p:cNvPr id="64" name="Text Box 3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100987" y="2859181"/>
                <a:ext cx="991464" cy="2938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lIns="120384" tIns="60193" rIns="120384" bIns="60193">
                <a:spAutoFit/>
              </a:bodyPr>
              <a:lstStyle>
                <a:lvl1pPr defTabSz="90297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0850" defTabSz="90297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03605" defTabSz="90297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52550" defTabSz="90297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06575" defTabSz="90297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263775" defTabSz="90297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720975" defTabSz="90297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178175" defTabSz="90297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635375" defTabSz="90297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/>
                <a:r>
                  <a:rPr kumimoji="1" lang="zh-CN" altLang="en-US" sz="2800" noProof="1">
                    <a:latin typeface="楷体" panose="02010609060101010101" pitchFamily="49" charset="-122"/>
                    <a:ea typeface="楷体" panose="02010609060101010101" pitchFamily="49" charset="-122"/>
                  </a:rPr>
                  <a:t>子能孝，</a:t>
                </a:r>
              </a:p>
            </p:txBody>
          </p:sp>
          <p:sp>
            <p:nvSpPr>
              <p:cNvPr id="65" name="Text Box 4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752494" y="2859181"/>
                <a:ext cx="1009381" cy="3514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126415" tIns="63208" rIns="126415" bIns="63208">
                <a:spAutoFit/>
              </a:bodyPr>
              <a:lstStyle>
                <a:lvl1pPr defTabSz="94742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74980" defTabSz="94742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48055" defTabSz="94742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422400" defTabSz="94742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97380" defTabSz="94742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354580" defTabSz="94742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811780" defTabSz="94742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268980" defTabSz="94742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726180" defTabSz="94742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/>
                <a:r>
                  <a:rPr kumimoji="1" lang="zh-CN" altLang="en-US" sz="2800" noProof="1">
                    <a:latin typeface="楷体" panose="02010609060101010101" pitchFamily="49" charset="-122"/>
                    <a:ea typeface="楷体" panose="02010609060101010101" pitchFamily="49" charset="-122"/>
                  </a:rPr>
                  <a:t>叶叶永昌，</a:t>
                </a:r>
              </a:p>
            </p:txBody>
          </p:sp>
          <p:sp>
            <p:nvSpPr>
              <p:cNvPr id="66" name="Text Box 5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320312" y="2859181"/>
                <a:ext cx="991464" cy="2955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lIns="120384" tIns="60193" rIns="120384" bIns="60193">
                <a:spAutoFit/>
              </a:bodyPr>
              <a:lstStyle>
                <a:lvl1pPr defTabSz="90297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0850" defTabSz="90297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03605" defTabSz="90297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52550" defTabSz="90297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06575" defTabSz="90297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263775" defTabSz="90297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720975" defTabSz="90297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178175" defTabSz="90297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635375" defTabSz="90297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/>
                <a:r>
                  <a:rPr kumimoji="1" lang="zh-CN" altLang="en-US" sz="2800" noProof="1">
                    <a:latin typeface="楷体" panose="02010609060101010101" pitchFamily="49" charset="-122"/>
                    <a:ea typeface="楷体" panose="02010609060101010101" pitchFamily="49" charset="-122"/>
                  </a:rPr>
                  <a:t>我能孝，</a:t>
                </a:r>
              </a:p>
            </p:txBody>
          </p:sp>
          <p:sp>
            <p:nvSpPr>
              <p:cNvPr id="67" name="矩形 66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98222" y="2859181"/>
                <a:ext cx="905481" cy="3450424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fontAlgn="auto"/>
                <a:r>
                  <a:rPr kumimoji="1" lang="zh-CN" altLang="en-US" sz="2800" noProof="1">
                    <a:latin typeface="楷体" panose="02010609060101010101" pitchFamily="49" charset="-122"/>
                    <a:ea typeface="楷体" panose="02010609060101010101" pitchFamily="49" charset="-122"/>
                  </a:rPr>
                  <a:t>自无逆子。</a:t>
                </a:r>
              </a:p>
            </p:txBody>
          </p:sp>
          <p:sp>
            <p:nvSpPr>
              <p:cNvPr id="68" name="矩形 67"/>
              <p:cNvSpPr/>
              <p:nvPr>
                <p:custDataLst>
                  <p:tags r:id="rId20"/>
                </p:custDataLst>
              </p:nvPr>
            </p:nvSpPr>
            <p:spPr>
              <a:xfrm>
                <a:off x="3944125" y="2859181"/>
                <a:ext cx="1040252" cy="3450424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fontAlgn="auto"/>
                <a:r>
                  <a:rPr kumimoji="1" lang="zh-CN" altLang="en-US" sz="2800" noProof="1">
                    <a:latin typeface="楷体" panose="02010609060101010101" pitchFamily="49" charset="-122"/>
                    <a:ea typeface="楷体" panose="02010609060101010101" pitchFamily="49" charset="-122"/>
                  </a:rPr>
                  <a:t>自无逆孙。</a:t>
                </a:r>
              </a:p>
            </p:txBody>
          </p:sp>
          <p:sp>
            <p:nvSpPr>
              <p:cNvPr id="69" name="矩形 68"/>
              <p:cNvSpPr/>
              <p:nvPr>
                <p:custDataLst>
                  <p:tags r:id="rId21"/>
                </p:custDataLst>
              </p:nvPr>
            </p:nvSpPr>
            <p:spPr>
              <a:xfrm>
                <a:off x="2967646" y="2859181"/>
                <a:ext cx="905480" cy="3450424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fontAlgn="auto"/>
                <a:r>
                  <a:rPr kumimoji="1" lang="zh-CN" altLang="en-US" sz="2800" noProof="1">
                    <a:latin typeface="楷体" panose="02010609060101010101" pitchFamily="49" charset="-122"/>
                    <a:ea typeface="楷体" panose="02010609060101010101" pitchFamily="49" charset="-122"/>
                  </a:rPr>
                  <a:t>绳绳克继，</a:t>
                </a:r>
                <a:endParaRPr lang="zh-CN" altLang="en-US" sz="2800" noProof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70" name="直接连接符 69"/>
              <p:cNvCxnSpPr/>
              <p:nvPr>
                <p:custDataLst>
                  <p:tags r:id="rId22"/>
                </p:custDataLst>
              </p:nvPr>
            </p:nvCxnSpPr>
            <p:spPr>
              <a:xfrm flipH="1">
                <a:off x="8327651" y="2889344"/>
                <a:ext cx="0" cy="285908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>
                <p:custDataLst>
                  <p:tags r:id="rId23"/>
                </p:custDataLst>
              </p:nvPr>
            </p:nvCxnSpPr>
            <p:spPr>
              <a:xfrm flipH="1">
                <a:off x="7217989" y="2889344"/>
                <a:ext cx="0" cy="285908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>
                <p:custDataLst>
                  <p:tags r:id="rId24"/>
                </p:custDataLst>
              </p:nvPr>
            </p:nvCxnSpPr>
            <p:spPr>
              <a:xfrm flipH="1">
                <a:off x="6106739" y="2889344"/>
                <a:ext cx="0" cy="285908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25"/>
                </p:custDataLst>
              </p:nvPr>
            </p:nvCxnSpPr>
            <p:spPr>
              <a:xfrm flipH="1">
                <a:off x="4997076" y="2889344"/>
                <a:ext cx="0" cy="285908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3887414" y="2889344"/>
                <a:ext cx="0" cy="285908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>
                <p:custDataLst>
                  <p:tags r:id="rId27"/>
                </p:custDataLst>
              </p:nvPr>
            </p:nvCxnSpPr>
            <p:spPr>
              <a:xfrm flipH="1">
                <a:off x="2777751" y="2889344"/>
                <a:ext cx="0" cy="285908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 Box 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29816" y="4277503"/>
              <a:ext cx="686186" cy="1923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126415" tIns="63208" rIns="126415" bIns="63208">
              <a:spAutoFit/>
            </a:bodyPr>
            <a:lstStyle>
              <a:lvl1pPr defTabSz="9474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74980" defTabSz="9474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48055" defTabSz="9474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422400" defTabSz="9474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97380" defTabSz="9474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354580" defTabSz="9474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811780" defTabSz="9474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268980" defTabSz="9474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726180" defTabSz="9474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/>
              <a:r>
                <a:rPr kumimoji="1" lang="zh-CN" altLang="en-US" sz="2800" noProof="1">
                  <a:latin typeface="楷体" panose="02010609060101010101" pitchFamily="49" charset="-122"/>
                  <a:ea typeface="楷体" panose="02010609060101010101" pitchFamily="49" charset="-122"/>
                </a:rPr>
                <a:t>利孰厚焉。</a:t>
              </a:r>
            </a:p>
          </p:txBody>
        </p:sp>
        <p:sp>
          <p:nvSpPr>
            <p:cNvPr id="61" name="矩形 60"/>
            <p:cNvSpPr/>
            <p:nvPr>
              <p:custDataLst>
                <p:tags r:id="rId13"/>
              </p:custDataLst>
            </p:nvPr>
          </p:nvSpPr>
          <p:spPr>
            <a:xfrm>
              <a:off x="1755887" y="4277503"/>
              <a:ext cx="615553" cy="188769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fontAlgn="auto"/>
              <a:r>
                <a:rPr kumimoji="1" lang="zh-CN" altLang="en-US" sz="2800" noProof="1">
                  <a:latin typeface="楷体" panose="02010609060101010101" pitchFamily="49" charset="-122"/>
                  <a:ea typeface="楷体" panose="02010609060101010101" pitchFamily="49" charset="-122"/>
                </a:rPr>
                <a:t>善孰大焉，</a:t>
              </a:r>
              <a:endParaRPr lang="zh-CN" altLang="en-US" sz="2800" noProof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2" name="直接连接符 61"/>
            <p:cNvCxnSpPr/>
            <p:nvPr>
              <p:custDataLst>
                <p:tags r:id="rId14"/>
              </p:custDataLst>
            </p:nvPr>
          </p:nvCxnSpPr>
          <p:spPr>
            <a:xfrm flipH="1">
              <a:off x="2381153" y="4294005"/>
              <a:ext cx="0" cy="156418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>
              <p:custDataLst>
                <p:tags r:id="rId15"/>
              </p:custDataLst>
            </p:nvPr>
          </p:nvCxnSpPr>
          <p:spPr>
            <a:xfrm flipH="1">
              <a:off x="1626794" y="4294005"/>
              <a:ext cx="0" cy="156418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内容占位符 5"/>
          <p:cNvSpPr txBox="1"/>
          <p:nvPr>
            <p:custDataLst>
              <p:tags r:id="rId9"/>
            </p:custDataLst>
          </p:nvPr>
        </p:nvSpPr>
        <p:spPr>
          <a:xfrm>
            <a:off x="1766708" y="2868637"/>
            <a:ext cx="2600903" cy="25853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Tx/>
              <a:buNone/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所以，吕祖</a:t>
            </a:r>
            <a:r>
              <a:rPr lang="en-US" altLang="zh-CN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即吕洞宾</a:t>
            </a:r>
            <a:r>
              <a:rPr lang="en-US" altLang="zh-CN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著名的”劝孝文”中说：“我能孝，自无逆子。子能孝，自无逆孙，绳绳克继，叶叶永昌，善孰大焉，利孰厚焉。”意思是说，我能孝顺，给孩子做好榜样，自然没有不孝的儿子，儿子能孝顺，自然没有不孝的孙子。一代传一代，这是最大的善事。这是最丰厚的利益了。</a:t>
            </a:r>
          </a:p>
        </p:txBody>
      </p:sp>
      <p:pic>
        <p:nvPicPr>
          <p:cNvPr id="76" name="图片 7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134" y="5539298"/>
            <a:ext cx="425802" cy="5331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7" grpId="0"/>
      <p:bldP spid="7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1350202" y="1129740"/>
            <a:ext cx="2280102" cy="783465"/>
            <a:chOff x="5609181" y="468053"/>
            <a:chExt cx="1493884" cy="2219715"/>
          </a:xfrm>
        </p:grpSpPr>
        <p:sp>
          <p:nvSpPr>
            <p:cNvPr id="37" name="矩形 36"/>
            <p:cNvSpPr/>
            <p:nvPr>
              <p:custDataLst>
                <p:tags r:id="rId14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15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如何行孝</a:t>
              </a:r>
            </a:p>
          </p:txBody>
        </p:sp>
        <p:sp>
          <p:nvSpPr>
            <p:cNvPr id="39" name="矩形 38"/>
            <p:cNvSpPr/>
            <p:nvPr>
              <p:custDataLst>
                <p:tags r:id="rId16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0" name="文本框 39"/>
          <p:cNvSpPr txBox="1"/>
          <p:nvPr>
            <p:custDataLst>
              <p:tags r:id="rId2"/>
            </p:custDataLst>
          </p:nvPr>
        </p:nvSpPr>
        <p:spPr>
          <a:xfrm>
            <a:off x="3811954" y="1353808"/>
            <a:ext cx="431006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对孝的实行归结为三条：</a:t>
            </a:r>
          </a:p>
        </p:txBody>
      </p:sp>
      <p:grpSp>
        <p:nvGrpSpPr>
          <p:cNvPr id="89" name="组合 88"/>
          <p:cNvGrpSpPr/>
          <p:nvPr>
            <p:custDataLst>
              <p:tags r:id="rId3"/>
            </p:custDataLst>
          </p:nvPr>
        </p:nvGrpSpPr>
        <p:grpSpPr>
          <a:xfrm>
            <a:off x="1485543" y="2886256"/>
            <a:ext cx="3908083" cy="639368"/>
            <a:chOff x="9977717" y="3580955"/>
            <a:chExt cx="2214283" cy="523220"/>
          </a:xfrm>
        </p:grpSpPr>
        <p:sp>
          <p:nvSpPr>
            <p:cNvPr id="90" name="圆角矩形 89"/>
            <p:cNvSpPr/>
            <p:nvPr>
              <p:custDataLst>
                <p:tags r:id="rId12"/>
              </p:custDataLst>
            </p:nvPr>
          </p:nvSpPr>
          <p:spPr>
            <a:xfrm>
              <a:off x="9977718" y="3580955"/>
              <a:ext cx="2214282" cy="523220"/>
            </a:xfrm>
            <a:prstGeom prst="roundRect">
              <a:avLst/>
            </a:prstGeom>
            <a:blipFill dpi="0" rotWithShape="1"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文本框 90"/>
            <p:cNvSpPr txBox="1"/>
            <p:nvPr>
              <p:custDataLst>
                <p:tags r:id="rId13"/>
              </p:custDataLst>
            </p:nvPr>
          </p:nvSpPr>
          <p:spPr>
            <a:xfrm>
              <a:off x="9977717" y="3580955"/>
              <a:ext cx="2214283" cy="42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壹</a:t>
              </a:r>
              <a:r>
                <a:rPr lang="en-US" altLang="zh-CN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</a:t>
              </a: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孝养父母之身</a:t>
              </a:r>
            </a:p>
          </p:txBody>
        </p:sp>
      </p:grpSp>
      <p:grpSp>
        <p:nvGrpSpPr>
          <p:cNvPr id="92" name="组合 91"/>
          <p:cNvGrpSpPr/>
          <p:nvPr>
            <p:custDataLst>
              <p:tags r:id="rId4"/>
            </p:custDataLst>
          </p:nvPr>
        </p:nvGrpSpPr>
        <p:grpSpPr>
          <a:xfrm>
            <a:off x="1485543" y="3751200"/>
            <a:ext cx="3908083" cy="639368"/>
            <a:chOff x="9977717" y="3580955"/>
            <a:chExt cx="2214283" cy="523220"/>
          </a:xfrm>
        </p:grpSpPr>
        <p:sp>
          <p:nvSpPr>
            <p:cNvPr id="93" name="圆角矩形 92"/>
            <p:cNvSpPr/>
            <p:nvPr>
              <p:custDataLst>
                <p:tags r:id="rId10"/>
              </p:custDataLst>
            </p:nvPr>
          </p:nvSpPr>
          <p:spPr>
            <a:xfrm>
              <a:off x="9977718" y="3580955"/>
              <a:ext cx="2214282" cy="523220"/>
            </a:xfrm>
            <a:prstGeom prst="roundRect">
              <a:avLst/>
            </a:prstGeom>
            <a:blipFill dpi="0" rotWithShape="1"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文本框 93"/>
            <p:cNvSpPr txBox="1"/>
            <p:nvPr>
              <p:custDataLst>
                <p:tags r:id="rId11"/>
              </p:custDataLst>
            </p:nvPr>
          </p:nvSpPr>
          <p:spPr>
            <a:xfrm>
              <a:off x="9977717" y="3580955"/>
              <a:ext cx="2214283" cy="42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贰</a:t>
              </a:r>
              <a:r>
                <a:rPr lang="en-US" altLang="zh-CN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</a:t>
              </a: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孝养父母之心</a:t>
              </a:r>
            </a:p>
          </p:txBody>
        </p:sp>
      </p:grpSp>
      <p:grpSp>
        <p:nvGrpSpPr>
          <p:cNvPr id="95" name="组合 94"/>
          <p:cNvGrpSpPr/>
          <p:nvPr>
            <p:custDataLst>
              <p:tags r:id="rId5"/>
            </p:custDataLst>
          </p:nvPr>
        </p:nvGrpSpPr>
        <p:grpSpPr>
          <a:xfrm>
            <a:off x="1485543" y="4616144"/>
            <a:ext cx="3908083" cy="639368"/>
            <a:chOff x="9977717" y="3580955"/>
            <a:chExt cx="2214283" cy="523220"/>
          </a:xfrm>
        </p:grpSpPr>
        <p:sp>
          <p:nvSpPr>
            <p:cNvPr id="96" name="圆角矩形 95"/>
            <p:cNvSpPr/>
            <p:nvPr>
              <p:custDataLst>
                <p:tags r:id="rId8"/>
              </p:custDataLst>
            </p:nvPr>
          </p:nvSpPr>
          <p:spPr>
            <a:xfrm>
              <a:off x="9977718" y="3580955"/>
              <a:ext cx="2214282" cy="523220"/>
            </a:xfrm>
            <a:prstGeom prst="roundRect">
              <a:avLst/>
            </a:prstGeom>
            <a:blipFill dpi="0" rotWithShape="1"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文本框 96"/>
            <p:cNvSpPr txBox="1"/>
            <p:nvPr>
              <p:custDataLst>
                <p:tags r:id="rId9"/>
              </p:custDataLst>
            </p:nvPr>
          </p:nvSpPr>
          <p:spPr>
            <a:xfrm>
              <a:off x="9977717" y="3580955"/>
              <a:ext cx="2214283" cy="42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叁</a:t>
              </a:r>
              <a:r>
                <a:rPr lang="en-US" altLang="zh-CN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</a:t>
              </a: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孝养父母之志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673" y="617552"/>
            <a:ext cx="3220456" cy="5816144"/>
          </a:xfrm>
          <a:prstGeom prst="rect">
            <a:avLst/>
          </a:prstGeom>
        </p:spPr>
      </p:pic>
      <p:pic>
        <p:nvPicPr>
          <p:cNvPr id="24" name="图片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34751" y="3525624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4541874" y="1127673"/>
            <a:ext cx="4179332" cy="4179331"/>
            <a:chOff x="2994072" y="687367"/>
            <a:chExt cx="3291114" cy="3291114"/>
          </a:xfrm>
        </p:grpSpPr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3115893" y="809188"/>
              <a:ext cx="3047472" cy="3047472"/>
            </a:xfrm>
            <a:prstGeom prst="ellipse">
              <a:avLst/>
            </a:prstGeom>
            <a:solidFill>
              <a:schemeClr val="bg1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2994072" y="687367"/>
              <a:ext cx="3291114" cy="3291114"/>
            </a:xfrm>
            <a:prstGeom prst="ellipse">
              <a:avLst/>
            </a:prstGeom>
            <a:noFill/>
            <a:ln>
              <a:solidFill>
                <a:srgbClr val="CBC3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02" y="2816646"/>
            <a:ext cx="7222852" cy="3435085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3"/>
            </p:custDataLst>
          </p:nvPr>
        </p:nvGrpSpPr>
        <p:grpSpPr>
          <a:xfrm>
            <a:off x="6087817" y="1541517"/>
            <a:ext cx="923330" cy="2992671"/>
            <a:chOff x="5718118" y="1490930"/>
            <a:chExt cx="923330" cy="2992671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5718118" y="1490930"/>
              <a:ext cx="923330" cy="299267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4800" b="1" spc="300">
                  <a:solidFill>
                    <a:srgbClr val="7B8989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送吉祥</a:t>
              </a: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6116283" y="2299454"/>
              <a:ext cx="127000" cy="127000"/>
            </a:xfrm>
            <a:prstGeom prst="ellipse">
              <a:avLst/>
            </a:prstGeom>
            <a:solidFill>
              <a:srgbClr val="7B8C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6116283" y="3107978"/>
              <a:ext cx="127000" cy="127000"/>
            </a:xfrm>
            <a:prstGeom prst="ellipse">
              <a:avLst/>
            </a:prstGeom>
            <a:solidFill>
              <a:srgbClr val="7B8C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30" name="图片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80710" y="3039933"/>
            <a:ext cx="355984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5375591" y="1373283"/>
            <a:ext cx="4179332" cy="4179331"/>
            <a:chOff x="2994072" y="687367"/>
            <a:chExt cx="3291114" cy="3291114"/>
          </a:xfrm>
        </p:grpSpPr>
        <p:sp>
          <p:nvSpPr>
            <p:cNvPr id="10" name="椭圆 9"/>
            <p:cNvSpPr/>
            <p:nvPr>
              <p:custDataLst>
                <p:tags r:id="rId7"/>
              </p:custDataLst>
            </p:nvPr>
          </p:nvSpPr>
          <p:spPr>
            <a:xfrm>
              <a:off x="3115893" y="809188"/>
              <a:ext cx="3047472" cy="3047472"/>
            </a:xfrm>
            <a:prstGeom prst="ellipse">
              <a:avLst/>
            </a:prstGeom>
            <a:blipFill dpi="0"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>
              <a:off x="2994072" y="687367"/>
              <a:ext cx="3291114" cy="3291114"/>
            </a:xfrm>
            <a:prstGeom prst="ellipse">
              <a:avLst/>
            </a:prstGeom>
            <a:noFill/>
            <a:ln>
              <a:solidFill>
                <a:srgbClr val="CBC3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79" name="矩形 78"/>
          <p:cNvSpPr/>
          <p:nvPr>
            <p:custDataLst>
              <p:tags r:id="rId2"/>
            </p:custDataLst>
          </p:nvPr>
        </p:nvSpPr>
        <p:spPr>
          <a:xfrm>
            <a:off x="846142" y="1969549"/>
            <a:ext cx="4374751" cy="316178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square" lIns="108821" tIns="54411" rIns="108821" bIns="54411" anchor="ctr">
            <a:spAutoFit/>
          </a:bodyPr>
          <a:lstStyle/>
          <a:p>
            <a:pPr defTabSz="1087755" fontAlgn="auto">
              <a:lnSpc>
                <a:spcPct val="150000"/>
              </a:lnSpc>
            </a:pPr>
            <a:r>
              <a:rPr lang="zh-CN" altLang="en-US" sz="2000" noProof="1">
                <a:latin typeface="Arial" panose="020B0604020202020204" pitchFamily="34" charset="0"/>
                <a:ea typeface="楷体" panose="02010609060101010101" pitchFamily="49" charset="-122"/>
              </a:rPr>
              <a:t>       孝，是中华传统文化的精华，是一切圣贤教育的核心，是做人的根本，是家庭幸福的源泉。“忠臣出孝子之门”，国家的栋梁，来自于孝子。传承、弘扬孝道，是利国利世利民的事。</a:t>
            </a:r>
          </a:p>
          <a:p>
            <a:pPr defTabSz="1087755" fontAlgn="auto">
              <a:lnSpc>
                <a:spcPct val="150000"/>
              </a:lnSpc>
            </a:pPr>
            <a:r>
              <a:rPr lang="zh-CN" altLang="en-US" sz="2000" noProof="1">
                <a:latin typeface="Arial" panose="020B0604020202020204" pitchFamily="34" charset="0"/>
                <a:ea typeface="楷体" panose="02010609060101010101" pitchFamily="49" charset="-122"/>
              </a:rPr>
              <a:t>       希望我们每一个人，都能成为孝子！</a:t>
            </a:r>
          </a:p>
        </p:txBody>
      </p:sp>
      <p:pic>
        <p:nvPicPr>
          <p:cNvPr id="80" name="图片 7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4" y="4031026"/>
            <a:ext cx="425802" cy="533171"/>
          </a:xfrm>
          <a:prstGeom prst="rect">
            <a:avLst/>
          </a:prstGeom>
        </p:spPr>
      </p:pic>
      <p:pic>
        <p:nvPicPr>
          <p:cNvPr id="81" name="图形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84385" y="1373283"/>
            <a:ext cx="1862885" cy="3911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526139">
            <a:off x="6682610" y="637888"/>
            <a:ext cx="5660444" cy="3896680"/>
          </a:xfrm>
          <a:prstGeom prst="rect">
            <a:avLst/>
          </a:prstGeom>
        </p:spPr>
      </p:pic>
      <p:pic>
        <p:nvPicPr>
          <p:cNvPr id="23" name="图片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817140" y="4535499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>
            <p:custDataLst>
              <p:tags r:id="rId1"/>
            </p:custDataLst>
          </p:nvPr>
        </p:nvGrpSpPr>
        <p:grpSpPr>
          <a:xfrm>
            <a:off x="7501039" y="2069520"/>
            <a:ext cx="3134499" cy="3134498"/>
            <a:chOff x="2994072" y="687367"/>
            <a:chExt cx="3291114" cy="3291114"/>
          </a:xfrm>
        </p:grpSpPr>
        <p:sp>
          <p:nvSpPr>
            <p:cNvPr id="21" name="椭圆 20"/>
            <p:cNvSpPr/>
            <p:nvPr>
              <p:custDataLst>
                <p:tags r:id="rId11"/>
              </p:custDataLst>
            </p:nvPr>
          </p:nvSpPr>
          <p:spPr>
            <a:xfrm>
              <a:off x="3115893" y="809188"/>
              <a:ext cx="3047472" cy="3047472"/>
            </a:xfrm>
            <a:prstGeom prst="ellipse">
              <a:avLst/>
            </a:prstGeom>
            <a:solidFill>
              <a:schemeClr val="bg1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>
              <p:custDataLst>
                <p:tags r:id="rId12"/>
              </p:custDataLst>
            </p:nvPr>
          </p:nvSpPr>
          <p:spPr>
            <a:xfrm>
              <a:off x="2994072" y="687367"/>
              <a:ext cx="3291114" cy="3291114"/>
            </a:xfrm>
            <a:prstGeom prst="ellipse">
              <a:avLst/>
            </a:prstGeom>
            <a:noFill/>
            <a:ln>
              <a:solidFill>
                <a:srgbClr val="CBC3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785" y="3336249"/>
            <a:ext cx="5417139" cy="2576314"/>
          </a:xfrm>
          <a:prstGeom prst="rect">
            <a:avLst/>
          </a:prstGeom>
        </p:spPr>
      </p:pic>
      <p:pic>
        <p:nvPicPr>
          <p:cNvPr id="29" name="图形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85620" y="1054920"/>
            <a:ext cx="1862885" cy="439248"/>
          </a:xfrm>
          <a:prstGeom prst="rect">
            <a:avLst/>
          </a:prstGeom>
        </p:spPr>
      </p:pic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8054617" y="2185544"/>
            <a:ext cx="2027342" cy="2400657"/>
            <a:chOff x="772464" y="1120164"/>
            <a:chExt cx="1714619" cy="2030347"/>
          </a:xfrm>
        </p:grpSpPr>
        <p:sp>
          <p:nvSpPr>
            <p:cNvPr id="15" name="文本框 14"/>
            <p:cNvSpPr txBox="1"/>
            <p:nvPr>
              <p:custDataLst>
                <p:tags r:id="rId9"/>
              </p:custDataLst>
            </p:nvPr>
          </p:nvSpPr>
          <p:spPr>
            <a:xfrm>
              <a:off x="772464" y="1120164"/>
              <a:ext cx="978808" cy="203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0" b="1">
                  <a:latin typeface="方正吕建德字体" pitchFamily="2" charset="-122"/>
                  <a:ea typeface="方正吕建德字体" pitchFamily="2" charset="-122"/>
                </a:rPr>
                <a:t>德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167601" y="1826596"/>
              <a:ext cx="319482" cy="432039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2722032" y="1934206"/>
            <a:ext cx="504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讲道德其实很容易 </a:t>
            </a:r>
          </a:p>
        </p:txBody>
      </p:sp>
      <p:sp>
        <p:nvSpPr>
          <p:cNvPr id="1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0359" y="3511248"/>
            <a:ext cx="4490473" cy="24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ct val="50000"/>
              </a:spcBef>
            </a:pPr>
            <a:r>
              <a:rPr lang="en-US" altLang="zh-CN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      </a:t>
            </a:r>
            <a:r>
              <a:rPr lang="en-US" altLang="zh-CN" noProof="1">
                <a:solidFill>
                  <a:srgbClr val="C00000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665" noProof="1">
                <a:solidFill>
                  <a:srgbClr val="C00000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“</a:t>
            </a:r>
            <a:r>
              <a:rPr lang="zh-CN" altLang="en-US" sz="2665" noProof="1">
                <a:solidFill>
                  <a:srgbClr val="C00000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勿以善小而不为”</a:t>
            </a:r>
            <a:r>
              <a:rPr lang="zh-CN" altLang="en-US" noProof="1">
                <a:latin typeface="楷体" panose="02010609060101010101" pitchFamily="49" charset="-122"/>
                <a:ea typeface="楷体" panose="02010609060101010101" pitchFamily="49" charset="-122"/>
              </a:rPr>
              <a:t>，只要我们大家都从小事做起、从自身做起，怀着对亲人、对他人、对社会的责任感和感恩之心，处处信仰道德、学习道德、传承道德、践行道德、实证道德，我们的国家和社会一定会越来越好，越来越美！ </a:t>
            </a: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04314" y="13447"/>
            <a:ext cx="2837699" cy="3375975"/>
          </a:xfrm>
          <a:prstGeom prst="rect">
            <a:avLst/>
          </a:prstGeom>
        </p:spPr>
      </p:pic>
      <p:pic>
        <p:nvPicPr>
          <p:cNvPr id="27" name="图片 10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75940" y="1099498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4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213" y="2871110"/>
            <a:ext cx="8978326" cy="398689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4794718" y="1861423"/>
            <a:ext cx="7035332" cy="12675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1" name="淘宝店chenying0907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10512">
            <a:off x="1033910" y="9623"/>
            <a:ext cx="3032899" cy="41570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174" y="5194168"/>
            <a:ext cx="425802" cy="533171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5654691" y="2060525"/>
            <a:ext cx="528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做一个有道德的人！</a:t>
            </a:r>
          </a:p>
        </p:txBody>
      </p:sp>
      <p:pic>
        <p:nvPicPr>
          <p:cNvPr id="8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89712" y="953435"/>
            <a:ext cx="1862885" cy="391119"/>
          </a:xfrm>
          <a:prstGeom prst="rect">
            <a:avLst/>
          </a:prstGeom>
        </p:spPr>
      </p:pic>
      <p:pic>
        <p:nvPicPr>
          <p:cNvPr id="26" name="图片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6316" y="1025223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730" y="-132121"/>
            <a:ext cx="5080000" cy="6769100"/>
          </a:xfrm>
          <a:prstGeom prst="rect">
            <a:avLst/>
          </a:prstGeom>
          <a:effectLst>
            <a:softEdge rad="1028700"/>
          </a:effec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30" y="685800"/>
            <a:ext cx="7720110" cy="581977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2630534" y="2220723"/>
            <a:ext cx="4167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>
                    <a:lumMod val="85000"/>
                    <a:lumOff val="1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温馨提醒</a:t>
            </a: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2168335" y="3763059"/>
            <a:ext cx="5262222" cy="2016500"/>
            <a:chOff x="1840005" y="2859181"/>
            <a:chExt cx="6487646" cy="2955925"/>
          </a:xfrm>
        </p:grpSpPr>
        <p:sp>
          <p:nvSpPr>
            <p:cNvPr id="8" name="Text Box 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185597" y="2859181"/>
              <a:ext cx="906854" cy="2938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120384" tIns="60193" rIns="120384" bIns="60193">
              <a:spAutoFit/>
            </a:bodyPr>
            <a:lstStyle>
              <a:lvl1pPr defTabSz="90297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0850" defTabSz="90297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03605" defTabSz="90297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52550" defTabSz="90297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06575" defTabSz="90297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63775" defTabSz="9029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20975" defTabSz="9029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78175" defTabSz="9029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35375" defTabSz="9029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/>
              <a:r>
                <a:rPr kumimoji="1" lang="zh-CN" altLang="en-US" sz="3200" noProof="1">
                  <a:latin typeface="楷体" panose="02010609060101010101" pitchFamily="49" charset="-122"/>
                  <a:ea typeface="楷体" panose="02010609060101010101" pitchFamily="49" charset="-122"/>
                </a:rPr>
                <a:t>对人守信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40005" y="2859181"/>
              <a:ext cx="921870" cy="2593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126415" tIns="63208" rIns="126415" bIns="63208">
              <a:spAutoFit/>
            </a:bodyPr>
            <a:lstStyle>
              <a:lvl1pPr defTabSz="9474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74980" defTabSz="9474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48055" defTabSz="9474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422400" defTabSz="9474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97380" defTabSz="9474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354580" defTabSz="9474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811780" defTabSz="9474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268980" defTabSz="9474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726180" defTabSz="9474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/>
              <a:r>
                <a:rPr kumimoji="1" lang="zh-CN" altLang="en-US" sz="3200" noProof="1">
                  <a:latin typeface="楷体" panose="02010609060101010101" pitchFamily="49" charset="-122"/>
                  <a:ea typeface="楷体" panose="02010609060101010101" pitchFamily="49" charset="-122"/>
                </a:rPr>
                <a:t>认真践诺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404923" y="2859181"/>
              <a:ext cx="906854" cy="295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120384" tIns="60193" rIns="120384" bIns="60193">
              <a:spAutoFit/>
            </a:bodyPr>
            <a:lstStyle>
              <a:lvl1pPr defTabSz="90297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0850" defTabSz="90297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03605" defTabSz="90297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52550" defTabSz="90297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06575" defTabSz="90297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63775" defTabSz="9029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20975" defTabSz="9029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78175" defTabSz="9029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35375" defTabSz="90297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/>
              <a:r>
                <a:rPr kumimoji="1" lang="zh-CN" altLang="en-US" sz="3200" noProof="1">
                  <a:latin typeface="楷体" panose="02010609060101010101" pitchFamily="49" charset="-122"/>
                  <a:ea typeface="楷体" panose="02010609060101010101" pitchFamily="49" charset="-122"/>
                </a:rPr>
                <a:t>以诚待人　</a:t>
              </a:r>
            </a:p>
          </p:txBody>
        </p:sp>
        <p:sp>
          <p:nvSpPr>
            <p:cNvPr id="12" name="矩形 11"/>
            <p:cNvSpPr/>
            <p:nvPr>
              <p:custDataLst>
                <p:tags r:id="rId10"/>
              </p:custDataLst>
            </p:nvPr>
          </p:nvSpPr>
          <p:spPr>
            <a:xfrm>
              <a:off x="6368913" y="2859181"/>
              <a:ext cx="834787" cy="254153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fontAlgn="auto"/>
              <a:r>
                <a:rPr kumimoji="1" lang="zh-CN" altLang="en-US" sz="3200" noProof="1">
                  <a:latin typeface="楷体" panose="02010609060101010101" pitchFamily="49" charset="-122"/>
                  <a:ea typeface="楷体" panose="02010609060101010101" pitchFamily="49" charset="-122"/>
                </a:rPr>
                <a:t>言而有信</a:t>
              </a:r>
            </a:p>
          </p:txBody>
        </p:sp>
        <p:sp>
          <p:nvSpPr>
            <p:cNvPr id="13" name="矩形 12"/>
            <p:cNvSpPr/>
            <p:nvPr>
              <p:custDataLst>
                <p:tags r:id="rId11"/>
              </p:custDataLst>
            </p:nvPr>
          </p:nvSpPr>
          <p:spPr>
            <a:xfrm>
              <a:off x="4149588" y="2859181"/>
              <a:ext cx="834787" cy="254153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fontAlgn="auto"/>
              <a:r>
                <a:rPr kumimoji="1" lang="zh-CN" altLang="en-US" sz="3200" noProof="1">
                  <a:latin typeface="楷体" panose="02010609060101010101" pitchFamily="49" charset="-122"/>
                  <a:ea typeface="楷体" panose="02010609060101010101" pitchFamily="49" charset="-122"/>
                </a:rPr>
                <a:t>对事负责</a:t>
              </a:r>
            </a:p>
          </p:txBody>
        </p:sp>
        <p:sp>
          <p:nvSpPr>
            <p:cNvPr id="14" name="矩形 13"/>
            <p:cNvSpPr/>
            <p:nvPr>
              <p:custDataLst>
                <p:tags r:id="rId12"/>
              </p:custDataLst>
            </p:nvPr>
          </p:nvSpPr>
          <p:spPr>
            <a:xfrm>
              <a:off x="3038338" y="2859181"/>
              <a:ext cx="834787" cy="254153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fontAlgn="auto"/>
              <a:r>
                <a:rPr kumimoji="1" lang="zh-CN" altLang="en-US" sz="3200" noProof="1">
                  <a:latin typeface="楷体" panose="02010609060101010101" pitchFamily="49" charset="-122"/>
                  <a:ea typeface="楷体" panose="02010609060101010101" pitchFamily="49" charset="-122"/>
                </a:rPr>
                <a:t>慎重许诺</a:t>
              </a:r>
              <a:endParaRPr lang="zh-CN" altLang="en-US" sz="3200" noProof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5" name="直接连接符 14"/>
            <p:cNvCxnSpPr/>
            <p:nvPr>
              <p:custDataLst>
                <p:tags r:id="rId13"/>
              </p:custDataLst>
            </p:nvPr>
          </p:nvCxnSpPr>
          <p:spPr>
            <a:xfrm flipH="1">
              <a:off x="8327651" y="2889344"/>
              <a:ext cx="0" cy="285908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4"/>
              </p:custDataLst>
            </p:nvPr>
          </p:nvCxnSpPr>
          <p:spPr>
            <a:xfrm flipH="1">
              <a:off x="7217989" y="2889344"/>
              <a:ext cx="0" cy="285908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5"/>
              </p:custDataLst>
            </p:nvPr>
          </p:nvCxnSpPr>
          <p:spPr>
            <a:xfrm flipH="1">
              <a:off x="6106739" y="2889344"/>
              <a:ext cx="0" cy="285908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6"/>
              </p:custDataLst>
            </p:nvPr>
          </p:nvCxnSpPr>
          <p:spPr>
            <a:xfrm flipH="1">
              <a:off x="4997076" y="2889344"/>
              <a:ext cx="0" cy="285908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17"/>
              </p:custDataLst>
            </p:nvPr>
          </p:nvCxnSpPr>
          <p:spPr>
            <a:xfrm flipH="1">
              <a:off x="3887414" y="2889344"/>
              <a:ext cx="0" cy="285908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18"/>
              </p:custDataLst>
            </p:nvPr>
          </p:nvCxnSpPr>
          <p:spPr>
            <a:xfrm flipH="1">
              <a:off x="2777751" y="2889344"/>
              <a:ext cx="0" cy="285908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488" y="5532185"/>
            <a:ext cx="425802" cy="533171"/>
          </a:xfrm>
          <a:prstGeom prst="rect">
            <a:avLst/>
          </a:prstGeom>
        </p:spPr>
      </p:pic>
      <p:pic>
        <p:nvPicPr>
          <p:cNvPr id="31" name="图片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21513" y="1473420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3986029" y="571061"/>
            <a:ext cx="4179332" cy="4179331"/>
            <a:chOff x="2994072" y="687367"/>
            <a:chExt cx="3291114" cy="3291114"/>
          </a:xfrm>
        </p:grpSpPr>
        <p:sp>
          <p:nvSpPr>
            <p:cNvPr id="7" name="椭圆 6"/>
            <p:cNvSpPr/>
            <p:nvPr>
              <p:custDataLst>
                <p:tags r:id="rId10"/>
              </p:custDataLst>
            </p:nvPr>
          </p:nvSpPr>
          <p:spPr>
            <a:xfrm>
              <a:off x="3115893" y="809188"/>
              <a:ext cx="3047472" cy="3047472"/>
            </a:xfrm>
            <a:prstGeom prst="ellipse">
              <a:avLst/>
            </a:prstGeom>
            <a:solidFill>
              <a:schemeClr val="bg1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2994072" y="687367"/>
              <a:ext cx="3291114" cy="3291114"/>
            </a:xfrm>
            <a:prstGeom prst="ellipse">
              <a:avLst/>
            </a:prstGeom>
            <a:noFill/>
            <a:ln>
              <a:solidFill>
                <a:srgbClr val="CBC3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2639617" y="5695119"/>
            <a:ext cx="6503841" cy="502766"/>
            <a:chOff x="2639617" y="5695119"/>
            <a:chExt cx="6503841" cy="502766"/>
          </a:xfrm>
        </p:grpSpPr>
        <p:sp>
          <p:nvSpPr>
            <p:cNvPr id="38" name="矩形 37"/>
            <p:cNvSpPr/>
            <p:nvPr>
              <p:custDataLst>
                <p:tags r:id="rId7"/>
              </p:custDataLst>
            </p:nvPr>
          </p:nvSpPr>
          <p:spPr>
            <a:xfrm>
              <a:off x="3653915" y="5695119"/>
              <a:ext cx="4625447" cy="502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665" spc="400">
                  <a:solidFill>
                    <a:srgbClr val="7B8989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感谢您的耐心观看</a:t>
              </a:r>
            </a:p>
          </p:txBody>
        </p:sp>
        <p:cxnSp>
          <p:nvCxnSpPr>
            <p:cNvPr id="18" name="直接连接符 17"/>
            <p:cNvCxnSpPr/>
            <p:nvPr>
              <p:custDataLst>
                <p:tags r:id="rId8"/>
              </p:custDataLst>
            </p:nvPr>
          </p:nvCxnSpPr>
          <p:spPr>
            <a:xfrm flipH="1">
              <a:off x="2639617" y="5961859"/>
              <a:ext cx="1415276" cy="0"/>
            </a:xfrm>
            <a:prstGeom prst="line">
              <a:avLst/>
            </a:prstGeom>
            <a:ln>
              <a:solidFill>
                <a:srgbClr val="7B8989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9"/>
              </p:custDataLst>
            </p:nvPr>
          </p:nvCxnSpPr>
          <p:spPr>
            <a:xfrm>
              <a:off x="7728182" y="5961859"/>
              <a:ext cx="1415276" cy="0"/>
            </a:xfrm>
            <a:prstGeom prst="line">
              <a:avLst/>
            </a:prstGeom>
            <a:ln>
              <a:solidFill>
                <a:srgbClr val="7B8989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357" y="2260034"/>
            <a:ext cx="7222852" cy="3435085"/>
          </a:xfrm>
          <a:prstGeom prst="rect">
            <a:avLst/>
          </a:prstGeom>
        </p:spPr>
      </p:pic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5475413" y="1028733"/>
            <a:ext cx="1292662" cy="23956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7200">
                <a:solidFill>
                  <a:srgbClr val="7B8C8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谢谢</a:t>
            </a:r>
          </a:p>
        </p:txBody>
      </p:sp>
      <p:sp>
        <p:nvSpPr>
          <p:cNvPr id="23" name="椭圆 22"/>
          <p:cNvSpPr/>
          <p:nvPr>
            <p:custDataLst>
              <p:tags r:id="rId5"/>
            </p:custDataLst>
          </p:nvPr>
        </p:nvSpPr>
        <p:spPr>
          <a:xfrm>
            <a:off x="6006299" y="2087210"/>
            <a:ext cx="169333" cy="169333"/>
          </a:xfrm>
          <a:prstGeom prst="ellipse">
            <a:avLst/>
          </a:prstGeom>
          <a:solidFill>
            <a:srgbClr val="7B8C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9" name="New picture"/>
          <p:cNvPicPr/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407900" y="111125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208432" y="1705767"/>
            <a:ext cx="5417139" cy="3843043"/>
            <a:chOff x="208432" y="1705767"/>
            <a:chExt cx="5417139" cy="3843043"/>
          </a:xfrm>
        </p:grpSpPr>
        <p:grpSp>
          <p:nvGrpSpPr>
            <p:cNvPr id="20" name="组合 19"/>
            <p:cNvGrpSpPr/>
            <p:nvPr>
              <p:custDataLst>
                <p:tags r:id="rId24"/>
              </p:custDataLst>
            </p:nvPr>
          </p:nvGrpSpPr>
          <p:grpSpPr>
            <a:xfrm>
              <a:off x="1550686" y="1705767"/>
              <a:ext cx="3134499" cy="3134498"/>
              <a:chOff x="2994072" y="687367"/>
              <a:chExt cx="3291114" cy="3291114"/>
            </a:xfrm>
          </p:grpSpPr>
          <p:sp>
            <p:nvSpPr>
              <p:cNvPr id="21" name="椭圆 20"/>
              <p:cNvSpPr/>
              <p:nvPr>
                <p:custDataLst>
                  <p:tags r:id="rId28"/>
                </p:custDataLst>
              </p:nvPr>
            </p:nvSpPr>
            <p:spPr>
              <a:xfrm>
                <a:off x="3115893" y="809188"/>
                <a:ext cx="3047472" cy="3047472"/>
              </a:xfrm>
              <a:prstGeom prst="ellipse">
                <a:avLst/>
              </a:prstGeom>
              <a:solidFill>
                <a:schemeClr val="bg1">
                  <a:lumMod val="50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>
                <p:custDataLst>
                  <p:tags r:id="rId29"/>
                </p:custDataLst>
              </p:nvPr>
            </p:nvSpPr>
            <p:spPr>
              <a:xfrm>
                <a:off x="2994072" y="687367"/>
                <a:ext cx="3291114" cy="3291114"/>
              </a:xfrm>
              <a:prstGeom prst="ellipse">
                <a:avLst/>
              </a:prstGeom>
              <a:noFill/>
              <a:ln>
                <a:solidFill>
                  <a:srgbClr val="CBC3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432" y="2972496"/>
              <a:ext cx="5417139" cy="2576314"/>
            </a:xfrm>
            <a:prstGeom prst="rect">
              <a:avLst/>
            </a:prstGeom>
          </p:spPr>
        </p:pic>
        <p:sp>
          <p:nvSpPr>
            <p:cNvPr id="25" name="矩形 24"/>
            <p:cNvSpPr/>
            <p:nvPr>
              <p:custDataLst>
                <p:tags r:id="rId26"/>
              </p:custDataLst>
            </p:nvPr>
          </p:nvSpPr>
          <p:spPr>
            <a:xfrm>
              <a:off x="2632358" y="1977013"/>
              <a:ext cx="923330" cy="179670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4800" b="1" spc="300">
                  <a:solidFill>
                    <a:srgbClr val="7B8989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目录</a:t>
              </a:r>
            </a:p>
          </p:txBody>
        </p:sp>
        <p:sp>
          <p:nvSpPr>
            <p:cNvPr id="26" name="椭圆 25"/>
            <p:cNvSpPr/>
            <p:nvPr>
              <p:custDataLst>
                <p:tags r:id="rId27"/>
              </p:custDataLst>
            </p:nvPr>
          </p:nvSpPr>
          <p:spPr>
            <a:xfrm>
              <a:off x="3065889" y="2842878"/>
              <a:ext cx="127000" cy="127000"/>
            </a:xfrm>
            <a:prstGeom prst="ellipse">
              <a:avLst/>
            </a:prstGeom>
            <a:solidFill>
              <a:srgbClr val="7B8C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27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9404" y="5750450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形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73900" y="1104907"/>
            <a:ext cx="1862885" cy="43924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077" y="3707073"/>
            <a:ext cx="452709" cy="612204"/>
          </a:xfrm>
          <a:prstGeom prst="rect">
            <a:avLst/>
          </a:prstGeom>
        </p:spPr>
      </p:pic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6882852" y="1769626"/>
            <a:ext cx="3442247" cy="523220"/>
            <a:chOff x="9977717" y="3580955"/>
            <a:chExt cx="2214283" cy="523220"/>
          </a:xfrm>
        </p:grpSpPr>
        <p:sp>
          <p:nvSpPr>
            <p:cNvPr id="53" name="圆角矩形 52"/>
            <p:cNvSpPr/>
            <p:nvPr>
              <p:custDataLst>
                <p:tags r:id="rId22"/>
              </p:custDataLst>
            </p:nvPr>
          </p:nvSpPr>
          <p:spPr>
            <a:xfrm>
              <a:off x="9977718" y="3580955"/>
              <a:ext cx="2214282" cy="523220"/>
            </a:xfrm>
            <a:prstGeom prst="roundRect">
              <a:avLst/>
            </a:prstGeom>
            <a:blipFill dpi="0" rotWithShape="1">
              <a:blip r:embed="rId3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>
              <p:custDataLst>
                <p:tags r:id="rId23"/>
              </p:custDataLst>
            </p:nvPr>
          </p:nvSpPr>
          <p:spPr>
            <a:xfrm>
              <a:off x="9977717" y="3580955"/>
              <a:ext cx="2214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壹 </a:t>
              </a:r>
              <a:r>
                <a:rPr lang="en-US" altLang="zh-CN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 </a:t>
              </a: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唱歌曲</a:t>
              </a:r>
            </a:p>
          </p:txBody>
        </p:sp>
      </p:grpSp>
      <p:grpSp>
        <p:nvGrpSpPr>
          <p:cNvPr id="55" name="组合 54"/>
          <p:cNvGrpSpPr/>
          <p:nvPr>
            <p:custDataLst>
              <p:tags r:id="rId6"/>
            </p:custDataLst>
          </p:nvPr>
        </p:nvGrpSpPr>
        <p:grpSpPr>
          <a:xfrm>
            <a:off x="6882852" y="2405970"/>
            <a:ext cx="3442247" cy="523220"/>
            <a:chOff x="9977717" y="3580955"/>
            <a:chExt cx="2214283" cy="523220"/>
          </a:xfrm>
        </p:grpSpPr>
        <p:sp>
          <p:nvSpPr>
            <p:cNvPr id="56" name="圆角矩形 55"/>
            <p:cNvSpPr/>
            <p:nvPr>
              <p:custDataLst>
                <p:tags r:id="rId20"/>
              </p:custDataLst>
            </p:nvPr>
          </p:nvSpPr>
          <p:spPr>
            <a:xfrm>
              <a:off x="9977718" y="3580955"/>
              <a:ext cx="2214282" cy="523220"/>
            </a:xfrm>
            <a:prstGeom prst="roundRect">
              <a:avLst/>
            </a:prstGeom>
            <a:blipFill dpi="0" rotWithShape="1">
              <a:blip r:embed="rId3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>
              <p:custDataLst>
                <p:tags r:id="rId21"/>
              </p:custDataLst>
            </p:nvPr>
          </p:nvSpPr>
          <p:spPr>
            <a:xfrm>
              <a:off x="9977717" y="3580955"/>
              <a:ext cx="2214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贰 </a:t>
              </a:r>
              <a:r>
                <a:rPr lang="en-US" altLang="zh-CN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</a:t>
              </a: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学模范</a:t>
              </a:r>
            </a:p>
          </p:txBody>
        </p:sp>
      </p:grpSp>
      <p:grpSp>
        <p:nvGrpSpPr>
          <p:cNvPr id="58" name="组合 57"/>
          <p:cNvGrpSpPr/>
          <p:nvPr>
            <p:custDataLst>
              <p:tags r:id="rId7"/>
            </p:custDataLst>
          </p:nvPr>
        </p:nvGrpSpPr>
        <p:grpSpPr>
          <a:xfrm>
            <a:off x="6882852" y="3042314"/>
            <a:ext cx="3442247" cy="523220"/>
            <a:chOff x="9977717" y="3580955"/>
            <a:chExt cx="2214283" cy="523220"/>
          </a:xfrm>
        </p:grpSpPr>
        <p:sp>
          <p:nvSpPr>
            <p:cNvPr id="59" name="圆角矩形 58"/>
            <p:cNvSpPr/>
            <p:nvPr>
              <p:custDataLst>
                <p:tags r:id="rId18"/>
              </p:custDataLst>
            </p:nvPr>
          </p:nvSpPr>
          <p:spPr>
            <a:xfrm>
              <a:off x="9977718" y="3580955"/>
              <a:ext cx="2214282" cy="523220"/>
            </a:xfrm>
            <a:prstGeom prst="roundRect">
              <a:avLst/>
            </a:prstGeom>
            <a:blipFill dpi="0" rotWithShape="1">
              <a:blip r:embed="rId3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>
              <p:custDataLst>
                <p:tags r:id="rId19"/>
              </p:custDataLst>
            </p:nvPr>
          </p:nvSpPr>
          <p:spPr>
            <a:xfrm>
              <a:off x="9977717" y="3580955"/>
              <a:ext cx="2214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叁 </a:t>
              </a:r>
              <a:r>
                <a:rPr lang="en-US" altLang="zh-CN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</a:t>
              </a: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诵经典</a:t>
              </a:r>
            </a:p>
          </p:txBody>
        </p:sp>
      </p:grpSp>
      <p:grpSp>
        <p:nvGrpSpPr>
          <p:cNvPr id="61" name="组合 60"/>
          <p:cNvGrpSpPr/>
          <p:nvPr>
            <p:custDataLst>
              <p:tags r:id="rId8"/>
            </p:custDataLst>
          </p:nvPr>
        </p:nvGrpSpPr>
        <p:grpSpPr>
          <a:xfrm>
            <a:off x="6882852" y="3678658"/>
            <a:ext cx="3442247" cy="523220"/>
            <a:chOff x="9977717" y="3580955"/>
            <a:chExt cx="2214283" cy="523220"/>
          </a:xfrm>
        </p:grpSpPr>
        <p:sp>
          <p:nvSpPr>
            <p:cNvPr id="62" name="圆角矩形 61"/>
            <p:cNvSpPr/>
            <p:nvPr>
              <p:custDataLst>
                <p:tags r:id="rId16"/>
              </p:custDataLst>
            </p:nvPr>
          </p:nvSpPr>
          <p:spPr>
            <a:xfrm>
              <a:off x="9977718" y="3580955"/>
              <a:ext cx="2214282" cy="523220"/>
            </a:xfrm>
            <a:prstGeom prst="roundRect">
              <a:avLst/>
            </a:prstGeom>
            <a:blipFill dpi="0" rotWithShape="1">
              <a:blip r:embed="rId3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>
              <p:custDataLst>
                <p:tags r:id="rId17"/>
              </p:custDataLst>
            </p:nvPr>
          </p:nvSpPr>
          <p:spPr>
            <a:xfrm>
              <a:off x="9977717" y="3580955"/>
              <a:ext cx="2214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肆 </a:t>
              </a:r>
              <a:r>
                <a:rPr lang="en-US" altLang="zh-CN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</a:t>
              </a: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谈感悟</a:t>
              </a:r>
            </a:p>
          </p:txBody>
        </p:sp>
      </p:grpSp>
      <p:grpSp>
        <p:nvGrpSpPr>
          <p:cNvPr id="64" name="组合 63"/>
          <p:cNvGrpSpPr/>
          <p:nvPr>
            <p:custDataLst>
              <p:tags r:id="rId9"/>
            </p:custDataLst>
          </p:nvPr>
        </p:nvGrpSpPr>
        <p:grpSpPr>
          <a:xfrm>
            <a:off x="6882852" y="4315002"/>
            <a:ext cx="3442247" cy="523220"/>
            <a:chOff x="9977717" y="3580955"/>
            <a:chExt cx="2214283" cy="523220"/>
          </a:xfrm>
        </p:grpSpPr>
        <p:sp>
          <p:nvSpPr>
            <p:cNvPr id="65" name="圆角矩形 64"/>
            <p:cNvSpPr/>
            <p:nvPr>
              <p:custDataLst>
                <p:tags r:id="rId14"/>
              </p:custDataLst>
            </p:nvPr>
          </p:nvSpPr>
          <p:spPr>
            <a:xfrm>
              <a:off x="9977718" y="3580955"/>
              <a:ext cx="2214282" cy="523220"/>
            </a:xfrm>
            <a:prstGeom prst="roundRect">
              <a:avLst/>
            </a:prstGeom>
            <a:blipFill dpi="0" rotWithShape="1">
              <a:blip r:embed="rId3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>
              <p:custDataLst>
                <p:tags r:id="rId15"/>
              </p:custDataLst>
            </p:nvPr>
          </p:nvSpPr>
          <p:spPr>
            <a:xfrm>
              <a:off x="9977717" y="3580955"/>
              <a:ext cx="2214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伍 </a:t>
              </a:r>
              <a:r>
                <a:rPr lang="en-US" altLang="zh-CN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</a:t>
              </a: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孝文化</a:t>
              </a:r>
            </a:p>
          </p:txBody>
        </p:sp>
      </p:grpSp>
      <p:grpSp>
        <p:nvGrpSpPr>
          <p:cNvPr id="67" name="组合 66"/>
          <p:cNvGrpSpPr/>
          <p:nvPr>
            <p:custDataLst>
              <p:tags r:id="rId10"/>
            </p:custDataLst>
          </p:nvPr>
        </p:nvGrpSpPr>
        <p:grpSpPr>
          <a:xfrm>
            <a:off x="6882852" y="4951346"/>
            <a:ext cx="3442247" cy="523220"/>
            <a:chOff x="9977717" y="3580955"/>
            <a:chExt cx="2214283" cy="523220"/>
          </a:xfrm>
        </p:grpSpPr>
        <p:sp>
          <p:nvSpPr>
            <p:cNvPr id="68" name="圆角矩形 67"/>
            <p:cNvSpPr/>
            <p:nvPr>
              <p:custDataLst>
                <p:tags r:id="rId12"/>
              </p:custDataLst>
            </p:nvPr>
          </p:nvSpPr>
          <p:spPr>
            <a:xfrm>
              <a:off x="9977718" y="3580955"/>
              <a:ext cx="2214282" cy="523220"/>
            </a:xfrm>
            <a:prstGeom prst="roundRect">
              <a:avLst/>
            </a:prstGeom>
            <a:blipFill dpi="0" rotWithShape="1">
              <a:blip r:embed="rId3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>
              <p:custDataLst>
                <p:tags r:id="rId13"/>
              </p:custDataLst>
            </p:nvPr>
          </p:nvSpPr>
          <p:spPr>
            <a:xfrm>
              <a:off x="9977717" y="3580955"/>
              <a:ext cx="2214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陆 </a:t>
              </a:r>
              <a:r>
                <a:rPr lang="en-US" altLang="zh-CN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</a:t>
              </a: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送吉祥</a:t>
              </a:r>
            </a:p>
          </p:txBody>
        </p:sp>
      </p:grpSp>
      <p:pic>
        <p:nvPicPr>
          <p:cNvPr id="71" name="图片 7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659" y="354038"/>
            <a:ext cx="1672836" cy="31592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60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4541874" y="1127673"/>
            <a:ext cx="4179332" cy="4179331"/>
            <a:chOff x="2994072" y="687367"/>
            <a:chExt cx="3291114" cy="3291114"/>
          </a:xfrm>
        </p:grpSpPr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3115893" y="809188"/>
              <a:ext cx="3047472" cy="3047472"/>
            </a:xfrm>
            <a:prstGeom prst="ellipse">
              <a:avLst/>
            </a:prstGeom>
            <a:solidFill>
              <a:schemeClr val="bg1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2994072" y="687367"/>
              <a:ext cx="3291114" cy="3291114"/>
            </a:xfrm>
            <a:prstGeom prst="ellipse">
              <a:avLst/>
            </a:prstGeom>
            <a:noFill/>
            <a:ln>
              <a:solidFill>
                <a:srgbClr val="CBC3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02" y="2816646"/>
            <a:ext cx="7222852" cy="3435085"/>
          </a:xfrm>
          <a:prstGeom prst="rect">
            <a:avLst/>
          </a:prstGeom>
        </p:spPr>
      </p:pic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 flipV="1">
            <a:off x="49434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4"/>
            </p:custDataLst>
          </p:nvPr>
        </p:nvGrpSpPr>
        <p:grpSpPr>
          <a:xfrm>
            <a:off x="6087817" y="1541517"/>
            <a:ext cx="923330" cy="2992671"/>
            <a:chOff x="5718118" y="1490930"/>
            <a:chExt cx="923330" cy="2992671"/>
          </a:xfrm>
        </p:grpSpPr>
        <p:sp>
          <p:nvSpPr>
            <p:cNvPr id="10" name="矩形 9"/>
            <p:cNvSpPr/>
            <p:nvPr>
              <p:custDataLst>
                <p:tags r:id="rId6"/>
              </p:custDataLst>
            </p:nvPr>
          </p:nvSpPr>
          <p:spPr>
            <a:xfrm>
              <a:off x="5718118" y="1490930"/>
              <a:ext cx="923330" cy="299267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4800" b="1" spc="300">
                  <a:solidFill>
                    <a:srgbClr val="7B8989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唱歌曲</a:t>
              </a:r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6116283" y="2299454"/>
              <a:ext cx="127000" cy="127000"/>
            </a:xfrm>
            <a:prstGeom prst="ellipse">
              <a:avLst/>
            </a:prstGeom>
            <a:solidFill>
              <a:srgbClr val="7B8C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>
              <a:off x="6116283" y="3107978"/>
              <a:ext cx="127000" cy="127000"/>
            </a:xfrm>
            <a:prstGeom prst="ellipse">
              <a:avLst/>
            </a:prstGeom>
            <a:solidFill>
              <a:srgbClr val="7B8C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30" name="图片 6" descr=" er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335" y="3037852"/>
            <a:ext cx="358736" cy="60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4541874" y="1127673"/>
            <a:ext cx="4179332" cy="4179331"/>
            <a:chOff x="2994072" y="687367"/>
            <a:chExt cx="3291114" cy="3291114"/>
          </a:xfrm>
        </p:grpSpPr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3115893" y="809188"/>
              <a:ext cx="3047472" cy="3047472"/>
            </a:xfrm>
            <a:prstGeom prst="ellipse">
              <a:avLst/>
            </a:prstGeom>
            <a:solidFill>
              <a:schemeClr val="bg1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2994072" y="687367"/>
              <a:ext cx="3291114" cy="3291114"/>
            </a:xfrm>
            <a:prstGeom prst="ellipse">
              <a:avLst/>
            </a:prstGeom>
            <a:noFill/>
            <a:ln>
              <a:solidFill>
                <a:srgbClr val="CBC3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02" y="2816646"/>
            <a:ext cx="7222852" cy="3435085"/>
          </a:xfrm>
          <a:prstGeom prst="rect">
            <a:avLst/>
          </a:prstGeom>
        </p:spPr>
      </p:pic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 flipV="1">
            <a:off x="49434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4"/>
            </p:custDataLst>
          </p:nvPr>
        </p:nvGrpSpPr>
        <p:grpSpPr>
          <a:xfrm>
            <a:off x="6087817" y="1541517"/>
            <a:ext cx="923330" cy="2992671"/>
            <a:chOff x="5718118" y="1490930"/>
            <a:chExt cx="923330" cy="2992671"/>
          </a:xfrm>
        </p:grpSpPr>
        <p:sp>
          <p:nvSpPr>
            <p:cNvPr id="10" name="矩形 9"/>
            <p:cNvSpPr/>
            <p:nvPr>
              <p:custDataLst>
                <p:tags r:id="rId6"/>
              </p:custDataLst>
            </p:nvPr>
          </p:nvSpPr>
          <p:spPr>
            <a:xfrm>
              <a:off x="5718118" y="1490930"/>
              <a:ext cx="923330" cy="299267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4800" b="1" spc="300">
                  <a:solidFill>
                    <a:srgbClr val="7B8989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学模范</a:t>
              </a:r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6116283" y="2299454"/>
              <a:ext cx="127000" cy="127000"/>
            </a:xfrm>
            <a:prstGeom prst="ellipse">
              <a:avLst/>
            </a:prstGeom>
            <a:solidFill>
              <a:srgbClr val="7B8C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>
              <a:off x="6116283" y="3107978"/>
              <a:ext cx="127000" cy="127000"/>
            </a:xfrm>
            <a:prstGeom prst="ellipse">
              <a:avLst/>
            </a:prstGeom>
            <a:solidFill>
              <a:srgbClr val="7B8C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30" name="图片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80710" y="3037852"/>
            <a:ext cx="355985" cy="60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>
            <p:custDataLst>
              <p:tags r:id="rId1"/>
            </p:custDataLst>
          </p:nvPr>
        </p:nvGrpSpPr>
        <p:grpSpPr>
          <a:xfrm>
            <a:off x="550630" y="1888829"/>
            <a:ext cx="10970810" cy="4464570"/>
            <a:chOff x="1910439" y="1380606"/>
            <a:chExt cx="10970810" cy="4752588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1910439" y="1380606"/>
              <a:ext cx="10970810" cy="4752588"/>
            </a:xfrm>
            <a:prstGeom prst="rect">
              <a:avLst/>
            </a:prstGeom>
            <a:solidFill>
              <a:schemeClr val="bg1">
                <a:lumMod val="8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1910439" y="5876019"/>
              <a:ext cx="247651" cy="247651"/>
            </a:xfrm>
            <a:prstGeom prst="rect">
              <a:avLst/>
            </a:prstGeom>
            <a:solidFill>
              <a:srgbClr val="78A48C"/>
            </a:solidFill>
            <a:ln>
              <a:solidFill>
                <a:srgbClr val="78A48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pic>
        <p:nvPicPr>
          <p:cNvPr id="50" name="图片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77819" y="24304"/>
            <a:ext cx="2837699" cy="3375975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63124" y="914036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8639837" y="2524836"/>
            <a:ext cx="2400657" cy="3328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也许有人认为，道德这个概念这么大、这么宽泛、这么厚重，让我来传承道德、践行道德、弘扬道德，我是不是有点担当不起。其实我们大家可以不要这样认为，只需从身边人身边事做起，从一点一滴做起，从内心的本真做起。道德可以很大，胸怀天下、博爱万物；也可以很小，身边事、身边人，一句温暖的话、一个善意的眼神、一点小小的帮助。 </a:t>
            </a:r>
          </a:p>
        </p:txBody>
      </p:sp>
      <p:grpSp>
        <p:nvGrpSpPr>
          <p:cNvPr id="22" name="组合 21"/>
          <p:cNvGrpSpPr/>
          <p:nvPr>
            <p:custDataLst>
              <p:tags r:id="rId5"/>
            </p:custDataLst>
          </p:nvPr>
        </p:nvGrpSpPr>
        <p:grpSpPr>
          <a:xfrm>
            <a:off x="7846423" y="783914"/>
            <a:ext cx="3981242" cy="783465"/>
            <a:chOff x="5609181" y="468053"/>
            <a:chExt cx="1645012" cy="2219715"/>
          </a:xfrm>
        </p:grpSpPr>
        <p:sp>
          <p:nvSpPr>
            <p:cNvPr id="23" name="矩形 22"/>
            <p:cNvSpPr/>
            <p:nvPr>
              <p:custDataLst>
                <p:tags r:id="rId7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5726214" y="836715"/>
              <a:ext cx="1527979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>
                <a:defRPr/>
              </a:pPr>
              <a:r>
                <a:rPr lang="zh-CN" altLang="en-US" sz="2800" kern="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讲道德其实很容易 </a:t>
              </a:r>
            </a:p>
          </p:txBody>
        </p:sp>
        <p:sp>
          <p:nvSpPr>
            <p:cNvPr id="26" name="矩形 25"/>
            <p:cNvSpPr/>
            <p:nvPr>
              <p:custDataLst>
                <p:tags r:id="rId9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960" y="4440811"/>
            <a:ext cx="452709" cy="61220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81" y="2127722"/>
            <a:ext cx="7071360" cy="39867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淘宝店chenying0907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email">
            <a:grayscl/>
            <a:lum bright="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69" b="1121"/>
          <a:stretch>
            <a:fillRect/>
          </a:stretch>
        </p:blipFill>
        <p:spPr>
          <a:xfrm rot="8984410" flipH="1" flipV="1">
            <a:off x="8916806" y="358063"/>
            <a:ext cx="4404955" cy="6079867"/>
          </a:xfrm>
          <a:custGeom>
            <a:avLst/>
            <a:gdLst>
              <a:gd name="connsiteX0" fmla="*/ 4827534 w 4827534"/>
              <a:gd name="connsiteY0" fmla="*/ 739535 h 6663126"/>
              <a:gd name="connsiteX1" fmla="*/ 3559932 w 4827534"/>
              <a:gd name="connsiteY1" fmla="*/ 0 h 6663126"/>
              <a:gd name="connsiteX2" fmla="*/ 0 w 4827534"/>
              <a:gd name="connsiteY2" fmla="*/ 0 h 6663126"/>
              <a:gd name="connsiteX3" fmla="*/ 0 w 4827534"/>
              <a:gd name="connsiteY3" fmla="*/ 5862896 h 6663126"/>
              <a:gd name="connsiteX4" fmla="*/ 1371635 w 4827534"/>
              <a:gd name="connsiteY4" fmla="*/ 6663126 h 666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534" h="6663126">
                <a:moveTo>
                  <a:pt x="4827534" y="739535"/>
                </a:moveTo>
                <a:lnTo>
                  <a:pt x="3559932" y="0"/>
                </a:lnTo>
                <a:lnTo>
                  <a:pt x="0" y="0"/>
                </a:lnTo>
                <a:lnTo>
                  <a:pt x="0" y="5862896"/>
                </a:lnTo>
                <a:lnTo>
                  <a:pt x="1371635" y="6663126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860917" y="2721686"/>
            <a:ext cx="4337338" cy="313930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日，在杭州市滨江区白金海岸小区，两岁的妞妞趁奶奶不注意，爬上了窗台，一不小心从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的家中掉了下来。刚好从这里路过的吴菊萍在千钧一发之际踢掉高跟鞋，张开双臂冲过去接住了妞妞。被紧急送往医院后，吴菊萍被诊断为左手臂多处粉碎性骨折，尺桡骨断成三截，预计半年后才能康复。而逃过一劫的妞妞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天后苏醒过来。事件发生时吴菊萍自己的孩子只有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个月大，尚在哺乳期。因为此事，吴菊萍被网友评为“最美妈妈”因为吴菊萍的感人事迹，国家工艺美术大师韩美林专门创作了雕塑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妈妈的手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，矗立在杭州钱江新城青少年发展中心东北角的休憩广场，成为杭州著名的“爱心地标”。</a:t>
            </a:r>
          </a:p>
        </p:txBody>
      </p:sp>
      <p:sp>
        <p:nvSpPr>
          <p:cNvPr id="36" name="Freeform 1"/>
          <p:cNvSpPr/>
          <p:nvPr>
            <p:custDataLst>
              <p:tags r:id="rId3"/>
            </p:custDataLst>
          </p:nvPr>
        </p:nvSpPr>
        <p:spPr bwMode="auto">
          <a:xfrm>
            <a:off x="6515696" y="2074350"/>
            <a:ext cx="3199744" cy="3603811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no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endParaRPr lang="zh-CN" altLang="en-US" sz="7200" b="1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tencil" panose="040409050D0802020404" pitchFamily="82" charset="0"/>
              <a:ea typeface="微软雅黑" panose="020B0503020204020204" pitchFamily="34" charset="-122"/>
            </a:endParaRPr>
          </a:p>
        </p:txBody>
      </p:sp>
      <p:pic>
        <p:nvPicPr>
          <p:cNvPr id="37" name="图片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97733" y="1391462"/>
            <a:ext cx="287272" cy="2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形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52811" y="1526031"/>
            <a:ext cx="1862885" cy="439248"/>
          </a:xfrm>
          <a:prstGeom prst="rect">
            <a:avLst/>
          </a:prstGeom>
        </p:spPr>
      </p:pic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9450687" y="988772"/>
            <a:ext cx="967386" cy="2468928"/>
            <a:chOff x="10705345" y="758539"/>
            <a:chExt cx="967386" cy="2468928"/>
          </a:xfrm>
        </p:grpSpPr>
        <p:sp>
          <p:nvSpPr>
            <p:cNvPr id="4" name="矩形 3"/>
            <p:cNvSpPr/>
            <p:nvPr>
              <p:custDataLst>
                <p:tags r:id="rId11"/>
              </p:custDataLst>
            </p:nvPr>
          </p:nvSpPr>
          <p:spPr>
            <a:xfrm>
              <a:off x="10705345" y="758539"/>
              <a:ext cx="615553" cy="116955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>
                  <a:solidFill>
                    <a:srgbClr val="C00000"/>
                  </a:solidFill>
                  <a:latin typeface="方正吕建德字体" pitchFamily="2" charset="-122"/>
                  <a:ea typeface="方正吕建德字体" pitchFamily="2" charset="-122"/>
                </a:rPr>
                <a:t>吴菊萍</a:t>
              </a:r>
            </a:p>
          </p:txBody>
        </p:sp>
        <p:sp>
          <p:nvSpPr>
            <p:cNvPr id="43" name="矩形 42"/>
            <p:cNvSpPr/>
            <p:nvPr>
              <p:custDataLst>
                <p:tags r:id="rId12"/>
              </p:custDataLst>
            </p:nvPr>
          </p:nvSpPr>
          <p:spPr>
            <a:xfrm>
              <a:off x="11057178" y="980698"/>
              <a:ext cx="615553" cy="224676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>
                  <a:solidFill>
                    <a:srgbClr val="C00000"/>
                  </a:solidFill>
                  <a:latin typeface="方正吕建德字体" pitchFamily="2" charset="-122"/>
                  <a:ea typeface="方正吕建德字体" pitchFamily="2" charset="-122"/>
                </a:rPr>
                <a:t>“最美妈妈”</a:t>
              </a:r>
            </a:p>
          </p:txBody>
        </p:sp>
      </p:grpSp>
      <p:grpSp>
        <p:nvGrpSpPr>
          <p:cNvPr id="17" name="组合 16"/>
          <p:cNvGrpSpPr/>
          <p:nvPr>
            <p:custDataLst>
              <p:tags r:id="rId7"/>
            </p:custDataLst>
          </p:nvPr>
        </p:nvGrpSpPr>
        <p:grpSpPr>
          <a:xfrm>
            <a:off x="904383" y="1181814"/>
            <a:ext cx="3615483" cy="783465"/>
            <a:chOff x="5609181" y="468053"/>
            <a:chExt cx="1493884" cy="2219715"/>
          </a:xfrm>
        </p:grpSpPr>
        <p:sp>
          <p:nvSpPr>
            <p:cNvPr id="18" name="矩形 17"/>
            <p:cNvSpPr/>
            <p:nvPr>
              <p:custDataLst>
                <p:tags r:id="rId8"/>
              </p:custDataLst>
            </p:nvPr>
          </p:nvSpPr>
          <p:spPr>
            <a:xfrm>
              <a:off x="5609181" y="468053"/>
              <a:ext cx="1493884" cy="2219715"/>
            </a:xfrm>
            <a:prstGeom prst="rect">
              <a:avLst/>
            </a:prstGeom>
            <a:solidFill>
              <a:srgbClr val="78A4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9"/>
              </p:custDataLst>
            </p:nvPr>
          </p:nvSpPr>
          <p:spPr>
            <a:xfrm>
              <a:off x="5662613" y="836715"/>
              <a:ext cx="1376513" cy="148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kern="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讲道德其实很容易 </a:t>
              </a:r>
            </a:p>
          </p:txBody>
        </p:sp>
        <p:sp>
          <p:nvSpPr>
            <p:cNvPr id="21" name="矩形 20"/>
            <p:cNvSpPr/>
            <p:nvPr>
              <p:custDataLst>
                <p:tags r:id="rId10"/>
              </p:custDataLst>
            </p:nvPr>
          </p:nvSpPr>
          <p:spPr>
            <a:xfrm>
              <a:off x="5662613" y="750532"/>
              <a:ext cx="1376513" cy="160749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0.03889 L 5E-06 -0.14815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06 0.03842 L 5E-06 2.22222E-06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6" grpId="0" animBg="1"/>
      <p:bldP spid="36" grpId="1" animBg="1"/>
      <p:bldP spid="36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jJhNzY0M2FmZWYzNWVjYTZiMTI5NTA5MWUxOWE5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  <p:tag name="KSO_WM_UNIT_PLACING_PICTURE_USER_VIEWPORT" val="{&quot;height&quot;:5409.582677165355,&quot;width&quot;:11374.570078740157}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1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7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0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3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5" b="-3890"/>
          </a:stretch>
        </a:blipFill>
        <a:ln>
          <a:noFill/>
        </a:ln>
      </a:spPr>
      <a:bodyPr rtlCol="0" anchor="ctr"/>
      <a:lstStyle>
        <a:defPPr algn="ctr" defTabSz="913765">
          <a:defRPr>
            <a:solidFill>
              <a:prstClr val="white"/>
            </a:solidFill>
            <a:latin typeface="等线" panose="02010600030101010101" charset="-122"/>
            <a:ea typeface="等线" panose="02010600030101010101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4482</Words>
  <Application>Microsoft Office PowerPoint</Application>
  <PresentationFormat>宽屏</PresentationFormat>
  <Paragraphs>253</Paragraphs>
  <Slides>50</Slides>
  <Notes>49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71" baseType="lpstr">
      <vt:lpstr>Meiryo</vt:lpstr>
      <vt:lpstr>Stencil</vt:lpstr>
      <vt:lpstr>等线</vt:lpstr>
      <vt:lpstr>方正吕建德字体</vt:lpstr>
      <vt:lpstr>汉仪迪升英雄体W</vt:lpstr>
      <vt:lpstr>汉仪雪君体简</vt:lpstr>
      <vt:lpstr>汉仪铸字葫芦娃W</vt:lpstr>
      <vt:lpstr>汉仪铸字美心体简</vt:lpstr>
      <vt:lpstr>华文楷体</vt:lpstr>
      <vt:lpstr>华文新魏</vt:lpstr>
      <vt:lpstr>华文行楷</vt:lpstr>
      <vt:lpstr>楷体</vt:lpstr>
      <vt:lpstr>宋体</vt:lpstr>
      <vt:lpstr>微软雅黑</vt:lpstr>
      <vt:lpstr>文悦古典明朝体 (非商业使用) W5</vt:lpstr>
      <vt:lpstr>造字工房力黑（非商用）常规体</vt:lpstr>
      <vt:lpstr>Arial</vt:lpstr>
      <vt:lpstr>Calibri</vt:lpstr>
      <vt:lpstr>Calibri Light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17</cp:revision>
  <cp:lastPrinted>2022-07-18T22:37:26Z</cp:lastPrinted>
  <dcterms:created xsi:type="dcterms:W3CDTF">2022-07-18T22:37:26Z</dcterms:created>
  <dcterms:modified xsi:type="dcterms:W3CDTF">2023-03-15T10:03:32Z</dcterms:modified>
</cp:coreProperties>
</file>