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1.xml" ContentType="application/vnd.openxmlformats-officedocument.presentationml.notesSlide+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30"/>
  </p:notesMasterIdLst>
  <p:handoutMasterIdLst>
    <p:handoutMasterId r:id="rId31"/>
  </p:handoutMasterIdLst>
  <p:sldIdLst>
    <p:sldId id="256" r:id="rId3"/>
    <p:sldId id="258" r:id="rId4"/>
    <p:sldId id="257" r:id="rId5"/>
    <p:sldId id="259" r:id="rId6"/>
    <p:sldId id="263" r:id="rId7"/>
    <p:sldId id="264" r:id="rId8"/>
    <p:sldId id="260" r:id="rId9"/>
    <p:sldId id="268" r:id="rId10"/>
    <p:sldId id="269" r:id="rId11"/>
    <p:sldId id="270" r:id="rId12"/>
    <p:sldId id="271" r:id="rId13"/>
    <p:sldId id="282" r:id="rId14"/>
    <p:sldId id="261" r:id="rId15"/>
    <p:sldId id="272" r:id="rId16"/>
    <p:sldId id="273" r:id="rId17"/>
    <p:sldId id="274" r:id="rId18"/>
    <p:sldId id="275" r:id="rId19"/>
    <p:sldId id="283" r:id="rId20"/>
    <p:sldId id="284" r:id="rId21"/>
    <p:sldId id="285" r:id="rId22"/>
    <p:sldId id="286" r:id="rId23"/>
    <p:sldId id="262" r:id="rId24"/>
    <p:sldId id="276" r:id="rId25"/>
    <p:sldId id="277" r:id="rId26"/>
    <p:sldId id="278" r:id="rId27"/>
    <p:sldId id="279" r:id="rId28"/>
    <p:sldId id="287" r:id="rId29"/>
  </p:sldIdLst>
  <p:sldSz cx="12192000" cy="6858000"/>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0A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6314" autoAdjust="0"/>
  </p:normalViewPr>
  <p:slideViewPr>
    <p:cSldViewPr snapToGrid="0">
      <p:cViewPr varScale="1">
        <p:scale>
          <a:sx n="108" d="100"/>
          <a:sy n="108" d="100"/>
        </p:scale>
        <p:origin x="714"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2023/3/16</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29258925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2023/3/16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2554543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t>13</a:t>
            </a:fld>
            <a:endParaRPr lang="zh-CN" altLang="en-US"/>
          </a:p>
        </p:txBody>
      </p:sp>
    </p:spTree>
    <p:extLst>
      <p:ext uri="{BB962C8B-B14F-4D97-AF65-F5344CB8AC3E}">
        <p14:creationId xmlns:p14="http://schemas.microsoft.com/office/powerpoint/2010/main" val="1274716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847227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4DA63D5D-43F5-4F21-967F-8AA625ADDAF0}" type="datetimeFigureOut">
              <a:rPr lang="zh-CN" altLang="en-US" smtClean="0"/>
              <a:t>2023/3/16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FDD40D4-4A0D-4568-B20D-DB4E3464F269}" type="slidenum">
              <a:rPr lang="zh-CN" altLang="en-US" smtClean="0"/>
              <a:t>‹#›</a:t>
            </a:fld>
            <a:endParaRPr lang="zh-CN" alt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4DA63D5D-43F5-4F21-967F-8AA625ADDAF0}" type="datetimeFigureOut">
              <a:rPr lang="zh-CN" altLang="en-US" smtClean="0"/>
              <a:t>2023/3/16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FDD40D4-4A0D-4568-B20D-DB4E3464F269}" type="slidenum">
              <a:rPr lang="zh-CN" altLang="en-US" smtClean="0"/>
              <a:t>‹#›</a:t>
            </a:fld>
            <a:endParaRPr lang="zh-CN" alt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4DA63D5D-43F5-4F21-967F-8AA625ADDAF0}" type="datetimeFigureOut">
              <a:rPr lang="zh-CN" altLang="en-US" smtClean="0"/>
              <a:t>2023/3/16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FDD40D4-4A0D-4568-B20D-DB4E3464F269}" type="slidenum">
              <a:rPr lang="zh-CN" altLang="en-US" smtClean="0"/>
              <a:t>‹#›</a:t>
            </a:fld>
            <a:endParaRPr lang="zh-CN" alt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914589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443697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604825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518186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182538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963989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856268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65212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4DA63D5D-43F5-4F21-967F-8AA625ADDAF0}" type="datetimeFigureOut">
              <a:rPr lang="zh-CN" altLang="en-US" smtClean="0"/>
              <a:t>2023/3/16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FDD40D4-4A0D-4568-B20D-DB4E3464F269}" type="slidenum">
              <a:rPr lang="zh-CN" altLang="en-US" smtClean="0"/>
              <a:t>‹#›</a:t>
            </a:fld>
            <a:endParaRPr lang="zh-CN" alt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465610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313068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263891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4DA63D5D-43F5-4F21-967F-8AA625ADDAF0}" type="datetimeFigureOut">
              <a:rPr lang="zh-CN" altLang="en-US" smtClean="0"/>
              <a:t>2023/3/16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FDD40D4-4A0D-4568-B20D-DB4E3464F269}" type="slidenum">
              <a:rPr lang="zh-CN" altLang="en-US" smtClean="0"/>
              <a:t>‹#›</a:t>
            </a:fld>
            <a:endParaRPr lang="zh-CN" alt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4DA63D5D-43F5-4F21-967F-8AA625ADDAF0}" type="datetimeFigureOut">
              <a:rPr lang="zh-CN" altLang="en-US" smtClean="0"/>
              <a:t>2023/3/16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FDD40D4-4A0D-4568-B20D-DB4E3464F269}" type="slidenum">
              <a:rPr lang="zh-CN" altLang="en-US" smtClean="0"/>
              <a:t>‹#›</a:t>
            </a:fld>
            <a:endParaRPr lang="zh-CN" alt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4DA63D5D-43F5-4F21-967F-8AA625ADDAF0}" type="datetimeFigureOut">
              <a:rPr lang="zh-CN" altLang="en-US" smtClean="0"/>
              <a:t>2023/3/16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FDD40D4-4A0D-4568-B20D-DB4E3464F269}" type="slidenum">
              <a:rPr lang="zh-CN" altLang="en-US" smtClean="0"/>
              <a:t>‹#›</a:t>
            </a:fld>
            <a:endParaRPr lang="zh-CN" alt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4DA63D5D-43F5-4F21-967F-8AA625ADDAF0}" type="datetimeFigureOut">
              <a:rPr lang="zh-CN" altLang="en-US" smtClean="0"/>
              <a:t>2023/3/16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FDD40D4-4A0D-4568-B20D-DB4E3464F269}" type="slidenum">
              <a:rPr lang="zh-CN" altLang="en-US" smtClean="0"/>
              <a:t>‹#›</a:t>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DA63D5D-43F5-4F21-967F-8AA625ADDAF0}" type="datetimeFigureOut">
              <a:rPr lang="zh-CN" altLang="en-US" smtClean="0"/>
              <a:t>2023/3/16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FDD40D4-4A0D-4568-B20D-DB4E3464F269}" type="slidenum">
              <a:rPr lang="zh-CN" altLang="en-US" smtClean="0"/>
              <a:t>‹#›</a:t>
            </a:fld>
            <a:endParaRPr lang="zh-CN" alt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DA63D5D-43F5-4F21-967F-8AA625ADDAF0}" type="datetimeFigureOut">
              <a:rPr lang="zh-CN" altLang="en-US" smtClean="0"/>
              <a:t>2023/3/16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FDD40D4-4A0D-4568-B20D-DB4E3464F269}" type="slidenum">
              <a:rPr lang="zh-CN" altLang="en-US" smtClean="0"/>
              <a:t>‹#›</a:t>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4DA63D5D-43F5-4F21-967F-8AA625ADDAF0}" type="datetimeFigureOut">
              <a:rPr lang="zh-CN" altLang="en-US" smtClean="0"/>
              <a:t>2023/3/16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FDD40D4-4A0D-4568-B20D-DB4E3464F269}" type="slidenum">
              <a:rPr lang="zh-CN" altLang="en-US" smtClean="0"/>
              <a:t>‹#›</a:t>
            </a:fld>
            <a:endParaRPr lang="zh-CN" alt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file:///D:\qq&#25991;&#20214;\712321467\Image\C2C\Image2\%7b75232B38-A165-1FB7-499C-2E1C792CACB5%7d.png"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A63D5D-43F5-4F21-967F-8AA625ADDAF0}" type="datetimeFigureOut">
              <a:rPr lang="zh-CN" altLang="en-US" smtClean="0"/>
              <a:t>2023/3/16</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DD40D4-4A0D-4568-B20D-DB4E3464F269}" type="slidenum">
              <a:rPr lang="zh-CN" altLang="en-US" smtClean="0"/>
              <a:t>‹#›</a:t>
            </a:fld>
            <a:endParaRPr lang="zh-CN" altLang="en-US"/>
          </a:p>
        </p:txBody>
      </p:sp>
      <p:pic>
        <p:nvPicPr>
          <p:cNvPr id="7" name="图片 1073743875" descr="学科网 zxxk.com"/>
          <p:cNvPicPr>
            <a:picLocks noChangeAspect="1"/>
          </p:cNvPicPr>
          <p:nvPr/>
        </p:nvPicPr>
        <p:blipFill>
          <a:blip r:link="rId13"/>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2023/3/16</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565346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image" Target="../media/image2.png"/><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image" Target="../media/image1.jpeg"/><Relationship Id="rId2" Type="http://schemas.openxmlformats.org/officeDocument/2006/relationships/tags" Target="../tags/tag3.xml"/><Relationship Id="rId16" Type="http://schemas.openxmlformats.org/officeDocument/2006/relationships/slideLayout" Target="../slideLayouts/slideLayout1.xml"/><Relationship Id="rId20" Type="http://schemas.openxmlformats.org/officeDocument/2006/relationships/image" Target="../media/image4.png"/><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tags" Target="../tags/tag16.xml"/><Relationship Id="rId10" Type="http://schemas.openxmlformats.org/officeDocument/2006/relationships/tags" Target="../tags/tag11.xml"/><Relationship Id="rId19" Type="http://schemas.openxmlformats.org/officeDocument/2006/relationships/image" Target="../media/image3.png"/><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46.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47.xml"/><Relationship Id="rId5" Type="http://schemas.openxmlformats.org/officeDocument/2006/relationships/image" Target="../media/image17.png"/><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48.xml"/><Relationship Id="rId5" Type="http://schemas.openxmlformats.org/officeDocument/2006/relationships/image" Target="../media/image18.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51.xml"/><Relationship Id="rId7" Type="http://schemas.openxmlformats.org/officeDocument/2006/relationships/image" Target="../media/image8.png"/><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52.xml"/><Relationship Id="rId9" Type="http://schemas.openxmlformats.org/officeDocument/2006/relationships/image" Target="../media/image9.png"/></Relationships>
</file>

<file path=ppt/slides/_rels/slide14.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tags" Target="../tags/tag55.xml"/><Relationship Id="rId7" Type="http://schemas.openxmlformats.org/officeDocument/2006/relationships/image" Target="../media/image19.png"/><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56.xml"/><Relationship Id="rId5" Type="http://schemas.openxmlformats.org/officeDocument/2006/relationships/image" Target="../media/image21.png"/><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image" Target="../media/image22.png"/><Relationship Id="rId5" Type="http://schemas.openxmlformats.org/officeDocument/2006/relationships/image" Target="../media/image11.pn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8" Type="http://schemas.openxmlformats.org/officeDocument/2006/relationships/tags" Target="../tags/tag66.xml"/><Relationship Id="rId3" Type="http://schemas.openxmlformats.org/officeDocument/2006/relationships/tags" Target="../tags/tag61.xml"/><Relationship Id="rId7" Type="http://schemas.openxmlformats.org/officeDocument/2006/relationships/tags" Target="../tags/tag65.xml"/><Relationship Id="rId12" Type="http://schemas.openxmlformats.org/officeDocument/2006/relationships/image" Target="../media/image11.png"/><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tags" Target="../tags/tag64.xml"/><Relationship Id="rId11" Type="http://schemas.openxmlformats.org/officeDocument/2006/relationships/image" Target="../media/image10.png"/><Relationship Id="rId5" Type="http://schemas.openxmlformats.org/officeDocument/2006/relationships/tags" Target="../tags/tag63.xml"/><Relationship Id="rId10" Type="http://schemas.openxmlformats.org/officeDocument/2006/relationships/slideLayout" Target="../slideLayouts/slideLayout2.xml"/><Relationship Id="rId4" Type="http://schemas.openxmlformats.org/officeDocument/2006/relationships/tags" Target="../tags/tag62.xml"/><Relationship Id="rId9" Type="http://schemas.openxmlformats.org/officeDocument/2006/relationships/tags" Target="../tags/tag6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image" Target="../media/image23.png"/><Relationship Id="rId5" Type="http://schemas.openxmlformats.org/officeDocument/2006/relationships/image" Target="../media/image11.png"/><Relationship Id="rId4" Type="http://schemas.openxmlformats.org/officeDocument/2006/relationships/image" Target="../media/image10.png"/></Relationships>
</file>

<file path=ppt/slides/_rels/slide19.xml.rels><?xml version="1.0" encoding="UTF-8" standalone="yes"?>
<Relationships xmlns="http://schemas.openxmlformats.org/package/2006/relationships"><Relationship Id="rId3" Type="http://schemas.openxmlformats.org/officeDocument/2006/relationships/tags" Target="../tags/tag72.xml"/><Relationship Id="rId7" Type="http://schemas.openxmlformats.org/officeDocument/2006/relationships/image" Target="../media/image24.png"/><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image" Target="../media/image4.png"/><Relationship Id="rId5" Type="http://schemas.openxmlformats.org/officeDocument/2006/relationships/image" Target="../media/image6.jpeg"/><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4.xml"/><Relationship Id="rId1" Type="http://schemas.openxmlformats.org/officeDocument/2006/relationships/tags" Target="../tags/tag73.xml"/><Relationship Id="rId6" Type="http://schemas.openxmlformats.org/officeDocument/2006/relationships/image" Target="../media/image25.png"/><Relationship Id="rId5" Type="http://schemas.openxmlformats.org/officeDocument/2006/relationships/image" Target="../media/image11.png"/><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tags" Target="../tags/tag77.xml"/><Relationship Id="rId7" Type="http://schemas.openxmlformats.org/officeDocument/2006/relationships/slideLayout" Target="../slideLayouts/slideLayout2.xml"/><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tags" Target="../tags/tag80.xml"/><Relationship Id="rId5" Type="http://schemas.openxmlformats.org/officeDocument/2006/relationships/tags" Target="../tags/tag79.xml"/><Relationship Id="rId4" Type="http://schemas.openxmlformats.org/officeDocument/2006/relationships/tags" Target="../tags/tag78.xml"/><Relationship Id="rId9" Type="http://schemas.openxmlformats.org/officeDocument/2006/relationships/image" Target="../media/image11.png"/></Relationships>
</file>

<file path=ppt/slides/_rels/slide2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tags" Target="../tags/tag83.xml"/><Relationship Id="rId7" Type="http://schemas.openxmlformats.org/officeDocument/2006/relationships/image" Target="../media/image2.png"/><Relationship Id="rId2" Type="http://schemas.openxmlformats.org/officeDocument/2006/relationships/tags" Target="../tags/tag82.xml"/><Relationship Id="rId1" Type="http://schemas.openxmlformats.org/officeDocument/2006/relationships/tags" Target="../tags/tag81.xml"/><Relationship Id="rId6" Type="http://schemas.openxmlformats.org/officeDocument/2006/relationships/image" Target="../media/image8.png"/><Relationship Id="rId5" Type="http://schemas.openxmlformats.org/officeDocument/2006/relationships/slideLayout" Target="../slideLayouts/slideLayout2.xml"/><Relationship Id="rId4" Type="http://schemas.openxmlformats.org/officeDocument/2006/relationships/tags" Target="../tags/tag84.xml"/></Relationships>
</file>

<file path=ppt/slides/_rels/slide23.xml.rels><?xml version="1.0" encoding="UTF-8" standalone="yes"?>
<Relationships xmlns="http://schemas.openxmlformats.org/package/2006/relationships"><Relationship Id="rId3" Type="http://schemas.openxmlformats.org/officeDocument/2006/relationships/tags" Target="../tags/tag87.xml"/><Relationship Id="rId2" Type="http://schemas.openxmlformats.org/officeDocument/2006/relationships/tags" Target="../tags/tag86.xml"/><Relationship Id="rId1" Type="http://schemas.openxmlformats.org/officeDocument/2006/relationships/tags" Target="../tags/tag85.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88.xml"/><Relationship Id="rId5" Type="http://schemas.openxmlformats.org/officeDocument/2006/relationships/image" Target="../media/image26.png"/><Relationship Id="rId4" Type="http://schemas.openxmlformats.org/officeDocument/2006/relationships/image" Target="../media/image11.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image" Target="../media/image27.png"/><Relationship Id="rId5" Type="http://schemas.openxmlformats.org/officeDocument/2006/relationships/image" Target="../media/image11.png"/><Relationship Id="rId4" Type="http://schemas.openxmlformats.org/officeDocument/2006/relationships/image" Target="../media/image10.png"/></Relationships>
</file>

<file path=ppt/slides/_rels/slide26.xml.rels><?xml version="1.0" encoding="UTF-8" standalone="yes"?>
<Relationships xmlns="http://schemas.openxmlformats.org/package/2006/relationships"><Relationship Id="rId3" Type="http://schemas.openxmlformats.org/officeDocument/2006/relationships/tags" Target="../tags/tag93.xml"/><Relationship Id="rId7" Type="http://schemas.openxmlformats.org/officeDocument/2006/relationships/image" Target="../media/image28.png"/><Relationship Id="rId2" Type="http://schemas.openxmlformats.org/officeDocument/2006/relationships/tags" Target="../tags/tag92.xml"/><Relationship Id="rId1" Type="http://schemas.openxmlformats.org/officeDocument/2006/relationships/tags" Target="../tags/tag9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tags" Target="../tags/tag19.xml"/><Relationship Id="rId5" Type="http://schemas.openxmlformats.org/officeDocument/2006/relationships/image" Target="../media/image4.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tags" Target="../tags/tag22.xml"/><Relationship Id="rId7" Type="http://schemas.openxmlformats.org/officeDocument/2006/relationships/image" Target="../media/image2.png"/><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image" Target="../media/image8.png"/><Relationship Id="rId5" Type="http://schemas.openxmlformats.org/officeDocument/2006/relationships/slideLayout" Target="../slideLayouts/slideLayout2.xml"/><Relationship Id="rId4" Type="http://schemas.openxmlformats.org/officeDocument/2006/relationships/tags" Target="../tags/tag23.xml"/></Relationships>
</file>

<file path=ppt/slides/_rels/slide5.xml.rels><?xml version="1.0" encoding="UTF-8" standalone="yes"?>
<Relationships xmlns="http://schemas.openxmlformats.org/package/2006/relationships"><Relationship Id="rId3" Type="http://schemas.openxmlformats.org/officeDocument/2006/relationships/tags" Target="../tags/tag26.xml"/><Relationship Id="rId7" Type="http://schemas.openxmlformats.org/officeDocument/2006/relationships/image" Target="../media/image12.png"/><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tags" Target="../tags/tag34.xml"/><Relationship Id="rId13" Type="http://schemas.openxmlformats.org/officeDocument/2006/relationships/image" Target="../media/image10.png"/><Relationship Id="rId3" Type="http://schemas.openxmlformats.org/officeDocument/2006/relationships/tags" Target="../tags/tag29.xml"/><Relationship Id="rId7" Type="http://schemas.openxmlformats.org/officeDocument/2006/relationships/tags" Target="../tags/tag33.xml"/><Relationship Id="rId12" Type="http://schemas.openxmlformats.org/officeDocument/2006/relationships/slideLayout" Target="../slideLayouts/slideLayout2.xml"/><Relationship Id="rId2" Type="http://schemas.openxmlformats.org/officeDocument/2006/relationships/tags" Target="../tags/tag28.xml"/><Relationship Id="rId16" Type="http://schemas.openxmlformats.org/officeDocument/2006/relationships/image" Target="../media/image14.png"/><Relationship Id="rId1" Type="http://schemas.openxmlformats.org/officeDocument/2006/relationships/tags" Target="../tags/tag27.xml"/><Relationship Id="rId6" Type="http://schemas.openxmlformats.org/officeDocument/2006/relationships/tags" Target="../tags/tag32.xml"/><Relationship Id="rId11" Type="http://schemas.openxmlformats.org/officeDocument/2006/relationships/tags" Target="../tags/tag37.xml"/><Relationship Id="rId5" Type="http://schemas.openxmlformats.org/officeDocument/2006/relationships/tags" Target="../tags/tag31.xml"/><Relationship Id="rId15" Type="http://schemas.openxmlformats.org/officeDocument/2006/relationships/image" Target="../media/image13.png"/><Relationship Id="rId10" Type="http://schemas.openxmlformats.org/officeDocument/2006/relationships/tags" Target="../tags/tag36.xml"/><Relationship Id="rId4" Type="http://schemas.openxmlformats.org/officeDocument/2006/relationships/tags" Target="../tags/tag30.xml"/><Relationship Id="rId9" Type="http://schemas.openxmlformats.org/officeDocument/2006/relationships/tags" Target="../tags/tag35.xml"/><Relationship Id="rId14" Type="http://schemas.openxmlformats.org/officeDocument/2006/relationships/image" Target="../media/image11.png"/></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tags" Target="../tags/tag40.xml"/><Relationship Id="rId7" Type="http://schemas.openxmlformats.org/officeDocument/2006/relationships/image" Target="../media/image2.png"/><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image" Target="../media/image8.png"/><Relationship Id="rId5" Type="http://schemas.openxmlformats.org/officeDocument/2006/relationships/slideLayout" Target="../slideLayouts/slideLayout2.xml"/><Relationship Id="rId4" Type="http://schemas.openxmlformats.org/officeDocument/2006/relationships/tags" Target="../tags/tag41.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3.xml"/><Relationship Id="rId1" Type="http://schemas.openxmlformats.org/officeDocument/2006/relationships/tags" Target="../tags/tag42.xml"/><Relationship Id="rId6" Type="http://schemas.openxmlformats.org/officeDocument/2006/relationships/image" Target="../media/image15.png"/><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image" Target="../media/image16.png"/><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1"/>
            <a:ext cx="12192000" cy="6858000"/>
          </a:xfrm>
          <a:prstGeom prst="rect">
            <a:avLst/>
          </a:prstGeom>
        </p:spPr>
      </p:pic>
      <p:pic>
        <p:nvPicPr>
          <p:cNvPr id="7" name="图片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flipH="1">
            <a:off x="8244347" y="1"/>
            <a:ext cx="3947652" cy="2212420"/>
          </a:xfrm>
          <a:prstGeom prst="rect">
            <a:avLst/>
          </a:prstGeom>
          <a:effectLst>
            <a:outerShdw blurRad="279400" dist="38100" dir="8100000" algn="tr" rotWithShape="0">
              <a:prstClr val="black">
                <a:alpha val="40000"/>
              </a:prstClr>
            </a:outerShdw>
          </a:effectLst>
        </p:spPr>
      </p:pic>
      <p:grpSp>
        <p:nvGrpSpPr>
          <p:cNvPr id="20" name="PA-组合 19"/>
          <p:cNvGrpSpPr/>
          <p:nvPr>
            <p:custDataLst>
              <p:tags r:id="rId1"/>
            </p:custDataLst>
          </p:nvPr>
        </p:nvGrpSpPr>
        <p:grpSpPr>
          <a:xfrm>
            <a:off x="3404946" y="1737875"/>
            <a:ext cx="3482450" cy="687048"/>
            <a:chOff x="3947654" y="1424797"/>
            <a:chExt cx="4616577" cy="910799"/>
          </a:xfrm>
        </p:grpSpPr>
        <p:grpSp>
          <p:nvGrpSpPr>
            <p:cNvPr id="8" name="组合 7"/>
            <p:cNvGrpSpPr/>
            <p:nvPr/>
          </p:nvGrpSpPr>
          <p:grpSpPr>
            <a:xfrm>
              <a:off x="3947654" y="1424797"/>
              <a:ext cx="1333500" cy="893863"/>
              <a:chOff x="4258087" y="4167630"/>
              <a:chExt cx="1333500" cy="893863"/>
            </a:xfrm>
            <a:gradFill>
              <a:gsLst>
                <a:gs pos="0">
                  <a:schemeClr val="accent4">
                    <a:lumMod val="20000"/>
                    <a:lumOff val="80000"/>
                  </a:schemeClr>
                </a:gs>
                <a:gs pos="100000">
                  <a:schemeClr val="accent4">
                    <a:lumMod val="40000"/>
                    <a:lumOff val="60000"/>
                  </a:schemeClr>
                </a:gs>
              </a:gsLst>
              <a:lin ang="5400000" scaled="1"/>
            </a:gradFill>
          </p:grpSpPr>
          <p:sp>
            <p:nvSpPr>
              <p:cNvPr id="9" name="PA-椭圆 8"/>
              <p:cNvSpPr/>
              <p:nvPr>
                <p:custDataLst>
                  <p:tags r:id="rId14"/>
                </p:custDataLst>
              </p:nvPr>
            </p:nvSpPr>
            <p:spPr>
              <a:xfrm>
                <a:off x="4480583" y="4167630"/>
                <a:ext cx="888509" cy="888509"/>
              </a:xfrm>
              <a:prstGeom prst="ellipse">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00">
                  <a:solidFill>
                    <a:srgbClr val="D52C23"/>
                  </a:solidFill>
                  <a:latin typeface="思源黑体 CN Bold" panose="020B0800000000000000" pitchFamily="34" charset="-122"/>
                  <a:ea typeface="思源黑体 CN Bold" panose="020B0800000000000000" pitchFamily="34" charset="-122"/>
                  <a:cs typeface="+mn-ea"/>
                  <a:sym typeface="+mn-lt"/>
                </a:endParaRPr>
              </a:p>
            </p:txBody>
          </p:sp>
          <p:sp>
            <p:nvSpPr>
              <p:cNvPr id="10" name="PA-文本框 9"/>
              <p:cNvSpPr txBox="1"/>
              <p:nvPr>
                <p:custDataLst>
                  <p:tags r:id="rId15"/>
                </p:custDataLst>
              </p:nvPr>
            </p:nvSpPr>
            <p:spPr>
              <a:xfrm>
                <a:off x="4258087" y="4204671"/>
                <a:ext cx="1333500" cy="856822"/>
              </a:xfrm>
              <a:prstGeom prst="rect">
                <a:avLst/>
              </a:prstGeom>
              <a:noFill/>
            </p:spPr>
            <p:txBody>
              <a:bodyPr wrap="square" rtlCol="0">
                <a:spAutoFit/>
              </a:bodyPr>
              <a:lstStyle/>
              <a:p>
                <a:pPr algn="ctr"/>
                <a:r>
                  <a:rPr lang="zh-CN" altLang="en-US" sz="3600">
                    <a:solidFill>
                      <a:srgbClr val="D52C23"/>
                    </a:solidFill>
                    <a:latin typeface="思源黑体 CN Bold" panose="020B0800000000000000" pitchFamily="34" charset="-122"/>
                    <a:ea typeface="思源黑体 CN Bold" panose="020B0800000000000000" pitchFamily="34" charset="-122"/>
                    <a:cs typeface="+mn-ea"/>
                    <a:sym typeface="+mn-lt"/>
                  </a:rPr>
                  <a:t>新</a:t>
                </a:r>
              </a:p>
            </p:txBody>
          </p:sp>
        </p:grpSp>
        <p:grpSp>
          <p:nvGrpSpPr>
            <p:cNvPr id="11" name="组合 10"/>
            <p:cNvGrpSpPr/>
            <p:nvPr/>
          </p:nvGrpSpPr>
          <p:grpSpPr>
            <a:xfrm>
              <a:off x="5044249" y="1424797"/>
              <a:ext cx="1333500" cy="910799"/>
              <a:chOff x="4260323" y="4167630"/>
              <a:chExt cx="1333500" cy="910799"/>
            </a:xfrm>
            <a:gradFill>
              <a:gsLst>
                <a:gs pos="0">
                  <a:schemeClr val="accent4">
                    <a:lumMod val="20000"/>
                    <a:lumOff val="80000"/>
                  </a:schemeClr>
                </a:gs>
                <a:gs pos="100000">
                  <a:schemeClr val="accent4">
                    <a:lumMod val="40000"/>
                    <a:lumOff val="60000"/>
                  </a:schemeClr>
                </a:gs>
              </a:gsLst>
              <a:lin ang="5400000" scaled="1"/>
            </a:gradFill>
          </p:grpSpPr>
          <p:sp>
            <p:nvSpPr>
              <p:cNvPr id="12" name="PA-椭圆 11"/>
              <p:cNvSpPr/>
              <p:nvPr>
                <p:custDataLst>
                  <p:tags r:id="rId12"/>
                </p:custDataLst>
              </p:nvPr>
            </p:nvSpPr>
            <p:spPr>
              <a:xfrm>
                <a:off x="4480583" y="4167630"/>
                <a:ext cx="888509" cy="888509"/>
              </a:xfrm>
              <a:prstGeom prst="ellipse">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00">
                  <a:solidFill>
                    <a:srgbClr val="D52C23"/>
                  </a:solidFill>
                  <a:latin typeface="思源黑体 CN Bold" panose="020B0800000000000000" pitchFamily="34" charset="-122"/>
                  <a:ea typeface="思源黑体 CN Bold" panose="020B0800000000000000" pitchFamily="34" charset="-122"/>
                  <a:cs typeface="+mn-ea"/>
                  <a:sym typeface="+mn-lt"/>
                </a:endParaRPr>
              </a:p>
            </p:txBody>
          </p:sp>
          <p:sp>
            <p:nvSpPr>
              <p:cNvPr id="13" name="PA-文本框 12"/>
              <p:cNvSpPr txBox="1"/>
              <p:nvPr>
                <p:custDataLst>
                  <p:tags r:id="rId13"/>
                </p:custDataLst>
              </p:nvPr>
            </p:nvSpPr>
            <p:spPr>
              <a:xfrm>
                <a:off x="4260323" y="4221607"/>
                <a:ext cx="1333500" cy="856822"/>
              </a:xfrm>
              <a:prstGeom prst="rect">
                <a:avLst/>
              </a:prstGeom>
              <a:noFill/>
            </p:spPr>
            <p:txBody>
              <a:bodyPr wrap="square" rtlCol="0">
                <a:spAutoFit/>
              </a:bodyPr>
              <a:lstStyle/>
              <a:p>
                <a:pPr algn="ctr"/>
                <a:r>
                  <a:rPr lang="zh-CN" altLang="en-US" sz="3600">
                    <a:solidFill>
                      <a:srgbClr val="D52C23"/>
                    </a:solidFill>
                    <a:latin typeface="思源黑体 CN Bold" panose="020B0800000000000000" pitchFamily="34" charset="-122"/>
                    <a:ea typeface="思源黑体 CN Bold" panose="020B0800000000000000" pitchFamily="34" charset="-122"/>
                    <a:cs typeface="+mn-ea"/>
                    <a:sym typeface="+mn-lt"/>
                  </a:rPr>
                  <a:t>版</a:t>
                </a:r>
              </a:p>
            </p:txBody>
          </p:sp>
        </p:grpSp>
        <p:grpSp>
          <p:nvGrpSpPr>
            <p:cNvPr id="14" name="组合 13"/>
            <p:cNvGrpSpPr/>
            <p:nvPr/>
          </p:nvGrpSpPr>
          <p:grpSpPr>
            <a:xfrm>
              <a:off x="6134136" y="1424797"/>
              <a:ext cx="1333500" cy="888509"/>
              <a:chOff x="4255851" y="4167630"/>
              <a:chExt cx="1333500" cy="888509"/>
            </a:xfrm>
            <a:gradFill>
              <a:gsLst>
                <a:gs pos="0">
                  <a:schemeClr val="accent4">
                    <a:lumMod val="20000"/>
                    <a:lumOff val="80000"/>
                  </a:schemeClr>
                </a:gs>
                <a:gs pos="100000">
                  <a:schemeClr val="accent4">
                    <a:lumMod val="40000"/>
                    <a:lumOff val="60000"/>
                  </a:schemeClr>
                </a:gs>
              </a:gsLst>
              <a:lin ang="5400000" scaled="1"/>
            </a:gradFill>
          </p:grpSpPr>
          <p:sp>
            <p:nvSpPr>
              <p:cNvPr id="15" name="PA-椭圆 14"/>
              <p:cNvSpPr/>
              <p:nvPr>
                <p:custDataLst>
                  <p:tags r:id="rId10"/>
                </p:custDataLst>
              </p:nvPr>
            </p:nvSpPr>
            <p:spPr>
              <a:xfrm>
                <a:off x="4480583" y="4167630"/>
                <a:ext cx="888509" cy="888509"/>
              </a:xfrm>
              <a:prstGeom prst="ellipse">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00">
                  <a:solidFill>
                    <a:srgbClr val="D52C23"/>
                  </a:solidFill>
                  <a:latin typeface="思源黑体 CN Bold" panose="020B0800000000000000" pitchFamily="34" charset="-122"/>
                  <a:ea typeface="思源黑体 CN Bold" panose="020B0800000000000000" pitchFamily="34" charset="-122"/>
                  <a:cs typeface="+mn-ea"/>
                  <a:sym typeface="+mn-lt"/>
                </a:endParaRPr>
              </a:p>
            </p:txBody>
          </p:sp>
          <p:sp>
            <p:nvSpPr>
              <p:cNvPr id="16" name="PA-文本框 15"/>
              <p:cNvSpPr txBox="1"/>
              <p:nvPr>
                <p:custDataLst>
                  <p:tags r:id="rId11"/>
                </p:custDataLst>
              </p:nvPr>
            </p:nvSpPr>
            <p:spPr>
              <a:xfrm>
                <a:off x="4255851" y="4190453"/>
                <a:ext cx="1333500" cy="856822"/>
              </a:xfrm>
              <a:prstGeom prst="rect">
                <a:avLst/>
              </a:prstGeom>
              <a:noFill/>
            </p:spPr>
            <p:txBody>
              <a:bodyPr wrap="square" rtlCol="0">
                <a:spAutoFit/>
              </a:bodyPr>
              <a:lstStyle/>
              <a:p>
                <a:pPr algn="ctr"/>
                <a:r>
                  <a:rPr lang="zh-CN" altLang="en-US" sz="3600" dirty="0">
                    <a:solidFill>
                      <a:srgbClr val="D52C23"/>
                    </a:solidFill>
                    <a:latin typeface="思源黑体 CN Bold" panose="020B0800000000000000" pitchFamily="34" charset="-122"/>
                    <a:ea typeface="思源黑体 CN Bold" panose="020B0800000000000000" pitchFamily="34" charset="-122"/>
                    <a:cs typeface="+mn-ea"/>
                    <a:sym typeface="+mn-lt"/>
                  </a:rPr>
                  <a:t>解</a:t>
                </a:r>
              </a:p>
            </p:txBody>
          </p:sp>
        </p:grpSp>
        <p:grpSp>
          <p:nvGrpSpPr>
            <p:cNvPr id="17" name="组合 16"/>
            <p:cNvGrpSpPr/>
            <p:nvPr/>
          </p:nvGrpSpPr>
          <p:grpSpPr>
            <a:xfrm>
              <a:off x="7230731" y="1424797"/>
              <a:ext cx="1333500" cy="888509"/>
              <a:chOff x="4258086" y="4167630"/>
              <a:chExt cx="1333500" cy="888509"/>
            </a:xfrm>
            <a:gradFill>
              <a:gsLst>
                <a:gs pos="0">
                  <a:schemeClr val="accent4">
                    <a:lumMod val="20000"/>
                    <a:lumOff val="80000"/>
                  </a:schemeClr>
                </a:gs>
                <a:gs pos="100000">
                  <a:schemeClr val="accent4">
                    <a:lumMod val="40000"/>
                    <a:lumOff val="60000"/>
                  </a:schemeClr>
                </a:gs>
              </a:gsLst>
              <a:lin ang="5400000" scaled="1"/>
            </a:gradFill>
          </p:grpSpPr>
          <p:sp>
            <p:nvSpPr>
              <p:cNvPr id="18" name="PA-椭圆 17"/>
              <p:cNvSpPr/>
              <p:nvPr>
                <p:custDataLst>
                  <p:tags r:id="rId8"/>
                </p:custDataLst>
              </p:nvPr>
            </p:nvSpPr>
            <p:spPr>
              <a:xfrm>
                <a:off x="4480583" y="4167630"/>
                <a:ext cx="888509" cy="888509"/>
              </a:xfrm>
              <a:prstGeom prst="ellipse">
                <a:avLst/>
              </a:pr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100">
                  <a:solidFill>
                    <a:srgbClr val="D52C23"/>
                  </a:solidFill>
                  <a:latin typeface="思源黑体 CN Bold" panose="020B0800000000000000" pitchFamily="34" charset="-122"/>
                  <a:ea typeface="思源黑体 CN Bold" panose="020B0800000000000000" pitchFamily="34" charset="-122"/>
                  <a:cs typeface="+mn-ea"/>
                  <a:sym typeface="+mn-lt"/>
                </a:endParaRPr>
              </a:p>
            </p:txBody>
          </p:sp>
          <p:sp>
            <p:nvSpPr>
              <p:cNvPr id="19" name="PA-文本框 18"/>
              <p:cNvSpPr txBox="1"/>
              <p:nvPr>
                <p:custDataLst>
                  <p:tags r:id="rId9"/>
                </p:custDataLst>
              </p:nvPr>
            </p:nvSpPr>
            <p:spPr>
              <a:xfrm>
                <a:off x="4258086" y="4184084"/>
                <a:ext cx="1333500" cy="856822"/>
              </a:xfrm>
              <a:prstGeom prst="rect">
                <a:avLst/>
              </a:prstGeom>
              <a:noFill/>
            </p:spPr>
            <p:txBody>
              <a:bodyPr wrap="square" rtlCol="0">
                <a:spAutoFit/>
              </a:bodyPr>
              <a:lstStyle/>
              <a:p>
                <a:pPr algn="ctr"/>
                <a:r>
                  <a:rPr lang="zh-CN" altLang="en-US" sz="3600">
                    <a:solidFill>
                      <a:srgbClr val="D52C23"/>
                    </a:solidFill>
                    <a:latin typeface="思源黑体 CN Bold" panose="020B0800000000000000" pitchFamily="34" charset="-122"/>
                    <a:ea typeface="思源黑体 CN Bold" panose="020B0800000000000000" pitchFamily="34" charset="-122"/>
                    <a:cs typeface="+mn-ea"/>
                    <a:sym typeface="+mn-lt"/>
                  </a:rPr>
                  <a:t>读</a:t>
                </a:r>
              </a:p>
            </p:txBody>
          </p:sp>
        </p:grpSp>
      </p:grpSp>
      <p:sp>
        <p:nvSpPr>
          <p:cNvPr id="21" name="PA-矩形 20"/>
          <p:cNvSpPr/>
          <p:nvPr>
            <p:custDataLst>
              <p:tags r:id="rId2"/>
            </p:custDataLst>
          </p:nvPr>
        </p:nvSpPr>
        <p:spPr>
          <a:xfrm>
            <a:off x="2920299" y="2481094"/>
            <a:ext cx="8494633" cy="1200329"/>
          </a:xfrm>
          <a:prstGeom prst="rect">
            <a:avLst/>
          </a:prstGeom>
        </p:spPr>
        <p:txBody>
          <a:bodyPr wrap="none">
            <a:spAutoFit/>
          </a:bodyPr>
          <a:lstStyle/>
          <a:p>
            <a:pPr algn="dist"/>
            <a:r>
              <a:rPr lang="en-US" altLang="zh-CN" sz="7200">
                <a:gradFill>
                  <a:gsLst>
                    <a:gs pos="0">
                      <a:schemeClr val="accent4">
                        <a:lumMod val="20000"/>
                        <a:lumOff val="80000"/>
                      </a:schemeClr>
                    </a:gs>
                    <a:gs pos="100000">
                      <a:schemeClr val="accent4">
                        <a:lumMod val="40000"/>
                        <a:lumOff val="60000"/>
                      </a:schemeClr>
                    </a:gs>
                  </a:gsLst>
                  <a:lin ang="5400000" scaled="1"/>
                </a:gradFill>
                <a:effectLst>
                  <a:outerShdw blurRad="101600" dist="38100" dir="5400000" algn="t" rotWithShape="0">
                    <a:prstClr val="black">
                      <a:alpha val="40000"/>
                    </a:prstClr>
                  </a:outerShdw>
                </a:effectLst>
                <a:latin typeface="思源黑体 CN Heavy" panose="020B0A00000000000000" pitchFamily="34" charset="-122"/>
                <a:ea typeface="思源黑体 CN Heavy" panose="020B0A00000000000000" pitchFamily="34" charset="-122"/>
                <a:sym typeface="+mn-lt"/>
              </a:rPr>
              <a:t>《</a:t>
            </a:r>
            <a:r>
              <a:rPr lang="zh-CN" altLang="en-US" sz="7200">
                <a:gradFill>
                  <a:gsLst>
                    <a:gs pos="0">
                      <a:schemeClr val="accent4">
                        <a:lumMod val="20000"/>
                        <a:lumOff val="80000"/>
                      </a:schemeClr>
                    </a:gs>
                    <a:gs pos="100000">
                      <a:schemeClr val="accent4">
                        <a:lumMod val="40000"/>
                        <a:lumOff val="60000"/>
                      </a:schemeClr>
                    </a:gs>
                  </a:gsLst>
                  <a:lin ang="5400000" scaled="1"/>
                </a:gradFill>
                <a:effectLst>
                  <a:outerShdw blurRad="101600" dist="38100" dir="5400000" algn="t" rotWithShape="0">
                    <a:prstClr val="black">
                      <a:alpha val="40000"/>
                    </a:prstClr>
                  </a:outerShdw>
                </a:effectLst>
                <a:latin typeface="思源黑体 CN Heavy" panose="020B0A00000000000000" pitchFamily="34" charset="-122"/>
                <a:ea typeface="思源黑体 CN Heavy" panose="020B0A00000000000000" pitchFamily="34" charset="-122"/>
                <a:sym typeface="+mn-lt"/>
              </a:rPr>
              <a:t>未成年人保护法</a:t>
            </a:r>
            <a:r>
              <a:rPr lang="en-US" altLang="zh-CN" sz="7200">
                <a:gradFill>
                  <a:gsLst>
                    <a:gs pos="0">
                      <a:schemeClr val="accent4">
                        <a:lumMod val="20000"/>
                        <a:lumOff val="80000"/>
                      </a:schemeClr>
                    </a:gs>
                    <a:gs pos="100000">
                      <a:schemeClr val="accent4">
                        <a:lumMod val="40000"/>
                        <a:lumOff val="60000"/>
                      </a:schemeClr>
                    </a:gs>
                  </a:gsLst>
                  <a:lin ang="5400000" scaled="1"/>
                </a:gradFill>
                <a:effectLst>
                  <a:outerShdw blurRad="101600" dist="38100" dir="5400000" algn="t" rotWithShape="0">
                    <a:prstClr val="black">
                      <a:alpha val="40000"/>
                    </a:prstClr>
                  </a:outerShdw>
                </a:effectLst>
                <a:latin typeface="思源黑体 CN Heavy" panose="020B0A00000000000000" pitchFamily="34" charset="-122"/>
                <a:ea typeface="思源黑体 CN Heavy" panose="020B0A00000000000000" pitchFamily="34" charset="-122"/>
                <a:sym typeface="+mn-lt"/>
              </a:rPr>
              <a:t>》</a:t>
            </a:r>
            <a:endParaRPr lang="zh-CN" altLang="en-US" sz="7200">
              <a:gradFill>
                <a:gsLst>
                  <a:gs pos="0">
                    <a:schemeClr val="accent4">
                      <a:lumMod val="20000"/>
                      <a:lumOff val="80000"/>
                    </a:schemeClr>
                  </a:gs>
                  <a:gs pos="100000">
                    <a:schemeClr val="accent4">
                      <a:lumMod val="40000"/>
                      <a:lumOff val="60000"/>
                    </a:schemeClr>
                  </a:gs>
                </a:gsLst>
                <a:lin ang="5400000" scaled="1"/>
              </a:gradFill>
              <a:effectLst>
                <a:outerShdw blurRad="101600" dist="38100" dir="5400000" algn="t" rotWithShape="0">
                  <a:prstClr val="black">
                    <a:alpha val="40000"/>
                  </a:prstClr>
                </a:outerShdw>
              </a:effectLst>
              <a:latin typeface="思源黑体 CN Heavy" panose="020B0A00000000000000" pitchFamily="34" charset="-122"/>
              <a:ea typeface="思源黑体 CN Heavy" panose="020B0A00000000000000" pitchFamily="34" charset="-122"/>
              <a:sym typeface="+mn-lt"/>
            </a:endParaRPr>
          </a:p>
        </p:txBody>
      </p:sp>
      <p:sp>
        <p:nvSpPr>
          <p:cNvPr id="22" name="PA-矩形 21"/>
          <p:cNvSpPr/>
          <p:nvPr>
            <p:custDataLst>
              <p:tags r:id="rId3"/>
            </p:custDataLst>
          </p:nvPr>
        </p:nvSpPr>
        <p:spPr>
          <a:xfrm>
            <a:off x="7042677" y="1799501"/>
            <a:ext cx="3654319" cy="523220"/>
          </a:xfrm>
          <a:prstGeom prst="rect">
            <a:avLst/>
          </a:prstGeom>
        </p:spPr>
        <p:txBody>
          <a:bodyPr wrap="square">
            <a:spAutoFit/>
          </a:bodyPr>
          <a:lstStyle/>
          <a:p>
            <a:r>
              <a:rPr lang="zh-CN" altLang="en-US" sz="1400" dirty="0">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十三届全国人大常委会第二十二次会议</a:t>
            </a:r>
            <a:r>
              <a:rPr lang="en-US" altLang="zh-CN" sz="1400" dirty="0">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10</a:t>
            </a:r>
            <a:r>
              <a:rPr lang="zh-CN" altLang="en-US" sz="1400" dirty="0">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月</a:t>
            </a:r>
            <a:r>
              <a:rPr lang="en-US" altLang="zh-CN" sz="1400" dirty="0">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17</a:t>
            </a:r>
            <a:r>
              <a:rPr lang="zh-CN" altLang="en-US" sz="1400" dirty="0">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日经表决通过修订后的未成年人保护法</a:t>
            </a:r>
            <a:endParaRPr lang="zh-CN" altLang="en-US" sz="1400" dirty="0">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endParaRPr>
          </a:p>
        </p:txBody>
      </p:sp>
      <p:cxnSp>
        <p:nvCxnSpPr>
          <p:cNvPr id="24" name="直接连接符 23"/>
          <p:cNvCxnSpPr/>
          <p:nvPr/>
        </p:nvCxnSpPr>
        <p:spPr>
          <a:xfrm flipH="1">
            <a:off x="6887396" y="1822836"/>
            <a:ext cx="0" cy="499885"/>
          </a:xfrm>
          <a:prstGeom prst="line">
            <a:avLst/>
          </a:prstGeom>
          <a:ln>
            <a:solidFill>
              <a:schemeClr val="accent4">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5" name="PA-矩形 4"/>
          <p:cNvSpPr txBox="1">
            <a:spLocks noChangeArrowheads="1"/>
          </p:cNvSpPr>
          <p:nvPr>
            <p:custDataLst>
              <p:tags r:id="rId4"/>
            </p:custDataLst>
          </p:nvPr>
        </p:nvSpPr>
        <p:spPr bwMode="auto">
          <a:xfrm>
            <a:off x="6049326" y="4752466"/>
            <a:ext cx="2404762" cy="3574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19" tIns="45709" rIns="91419" bIns="45709" numCol="1" anchor="ctr" anchorCtr="0" compatLnSpc="1"/>
          <a:lstStyle>
            <a:lvl1pPr marL="0" indent="0" algn="ctr">
              <a:buFontTx/>
              <a:buNone/>
              <a:defRPr sz="2000" b="1">
                <a:solidFill>
                  <a:schemeClr val="bg1"/>
                </a:solidFill>
                <a:latin typeface="+mj-lt"/>
                <a:ea typeface="+mj-ea"/>
                <a:cs typeface="+mj-cs"/>
              </a:defRPr>
            </a:lvl1pPr>
            <a:lvl2pPr marL="742950" indent="-285750" eaLnBrk="0" hangingPunct="0">
              <a:spcBef>
                <a:spcPct val="20000"/>
              </a:spcBef>
              <a:buChar char="–"/>
              <a:defRPr sz="2000">
                <a:latin typeface="+mn-lt"/>
                <a:ea typeface="仿宋_GB2312" pitchFamily="49" charset="-122"/>
              </a:defRPr>
            </a:lvl2pPr>
            <a:lvl3pPr marL="1143000" indent="-228600" eaLnBrk="0" hangingPunct="0">
              <a:spcBef>
                <a:spcPct val="20000"/>
              </a:spcBef>
              <a:buChar char="•"/>
              <a:defRPr sz="2400">
                <a:latin typeface="+mn-lt"/>
              </a:defRPr>
            </a:lvl3pPr>
            <a:lvl4pPr marL="1600200" indent="-228600" eaLnBrk="0" hangingPunct="0">
              <a:spcBef>
                <a:spcPct val="20000"/>
              </a:spcBef>
              <a:buChar char="–"/>
              <a:defRPr sz="2000">
                <a:latin typeface="+mn-lt"/>
              </a:defRPr>
            </a:lvl4pPr>
            <a:lvl5pPr marL="2057400" indent="-228600" eaLnBrk="0" hangingPunct="0">
              <a:spcBef>
                <a:spcPct val="20000"/>
              </a:spcBef>
              <a:buChar char="»"/>
              <a:defRPr sz="2000">
                <a:latin typeface="+mn-lt"/>
              </a:defRPr>
            </a:lvl5pPr>
            <a:lvl6pPr marL="2514600" indent="-228600" eaLnBrk="0" fontAlgn="base" hangingPunct="0">
              <a:spcBef>
                <a:spcPct val="20000"/>
              </a:spcBef>
              <a:spcAft>
                <a:spcPct val="0"/>
              </a:spcAft>
              <a:buChar char="»"/>
              <a:defRPr sz="2000">
                <a:latin typeface="+mn-lt"/>
              </a:defRPr>
            </a:lvl6pPr>
            <a:lvl7pPr marL="2971800" indent="-228600" eaLnBrk="0" fontAlgn="base" hangingPunct="0">
              <a:spcBef>
                <a:spcPct val="20000"/>
              </a:spcBef>
              <a:spcAft>
                <a:spcPct val="0"/>
              </a:spcAft>
              <a:buChar char="»"/>
              <a:defRPr sz="2000">
                <a:latin typeface="+mn-lt"/>
              </a:defRPr>
            </a:lvl7pPr>
            <a:lvl8pPr marL="3429000" indent="-228600" eaLnBrk="0" fontAlgn="base" hangingPunct="0">
              <a:spcBef>
                <a:spcPct val="20000"/>
              </a:spcBef>
              <a:spcAft>
                <a:spcPct val="0"/>
              </a:spcAft>
              <a:buChar char="»"/>
              <a:defRPr sz="2000">
                <a:latin typeface="+mn-lt"/>
              </a:defRPr>
            </a:lvl8pPr>
            <a:lvl9pPr marL="3886200" indent="-228600" eaLnBrk="0" fontAlgn="base" hangingPunct="0">
              <a:spcBef>
                <a:spcPct val="20000"/>
              </a:spcBef>
              <a:spcAft>
                <a:spcPct val="0"/>
              </a:spcAft>
              <a:buChar char="»"/>
              <a:defRPr sz="2000">
                <a:latin typeface="+mn-lt"/>
              </a:defRPr>
            </a:lvl9pPr>
          </a:lstStyle>
          <a:p>
            <a:pPr marL="0" marR="0" lvl="0" indent="0" algn="l" defTabSz="914400" eaLnBrk="1" fontAlgn="base" latinLnBrk="0" hangingPunct="1">
              <a:lnSpc>
                <a:spcPct val="100000"/>
              </a:lnSpc>
              <a:spcBef>
                <a:spcPct val="0"/>
              </a:spcBef>
              <a:spcAft>
                <a:spcPct val="0"/>
              </a:spcAft>
              <a:buClrTx/>
              <a:buSzTx/>
              <a:buFontTx/>
              <a:buNone/>
              <a:defRPr/>
            </a:pPr>
            <a:r>
              <a:rPr kumimoji="0" lang="zh-CN" altLang="en-US" sz="2200" b="0" i="0" u="none" strike="noStrike" kern="0" cap="none" spc="0" normalizeH="0" baseline="0" noProof="0" dirty="0">
                <a:ln>
                  <a:noFill/>
                </a:ln>
                <a:gradFill>
                  <a:gsLst>
                    <a:gs pos="0">
                      <a:schemeClr val="accent4">
                        <a:lumMod val="20000"/>
                        <a:lumOff val="80000"/>
                      </a:schemeClr>
                    </a:gs>
                    <a:gs pos="100000">
                      <a:schemeClr val="accent4">
                        <a:lumMod val="40000"/>
                        <a:lumOff val="60000"/>
                      </a:schemeClr>
                    </a:gs>
                  </a:gsLst>
                  <a:lin ang="5400000" scaled="1"/>
                </a:gradFill>
                <a:effectLst/>
                <a:uLnTx/>
                <a:uFillTx/>
                <a:latin typeface="思源黑体 CN Bold" panose="020B0800000000000000" pitchFamily="34" charset="-122"/>
                <a:ea typeface="思源黑体 CN Bold" panose="020B0800000000000000" pitchFamily="34" charset="-122"/>
                <a:sym typeface="Arial" panose="020B0604020202020204" pitchFamily="34" charset="0"/>
              </a:rPr>
              <a:t>演讲人：</a:t>
            </a:r>
          </a:p>
        </p:txBody>
      </p:sp>
      <p:sp>
        <p:nvSpPr>
          <p:cNvPr id="26" name="PA-任意多边形 9"/>
          <p:cNvSpPr>
            <a:spLocks noEditPoints="1"/>
          </p:cNvSpPr>
          <p:nvPr>
            <p:custDataLst>
              <p:tags r:id="rId5"/>
            </p:custDataLst>
          </p:nvPr>
        </p:nvSpPr>
        <p:spPr bwMode="auto">
          <a:xfrm>
            <a:off x="5669439" y="4752466"/>
            <a:ext cx="373029" cy="374596"/>
          </a:xfrm>
          <a:custGeom>
            <a:avLst/>
            <a:gdLst>
              <a:gd name="T0" fmla="*/ 358 w 490"/>
              <a:gd name="T1" fmla="*/ 250 h 490"/>
              <a:gd name="T2" fmla="*/ 358 w 490"/>
              <a:gd name="T3" fmla="*/ 183 h 490"/>
              <a:gd name="T4" fmla="*/ 328 w 490"/>
              <a:gd name="T5" fmla="*/ 183 h 490"/>
              <a:gd name="T6" fmla="*/ 328 w 490"/>
              <a:gd name="T7" fmla="*/ 250 h 490"/>
              <a:gd name="T8" fmla="*/ 247 w 490"/>
              <a:gd name="T9" fmla="*/ 330 h 490"/>
              <a:gd name="T10" fmla="*/ 246 w 490"/>
              <a:gd name="T11" fmla="*/ 330 h 490"/>
              <a:gd name="T12" fmla="*/ 245 w 490"/>
              <a:gd name="T13" fmla="*/ 330 h 490"/>
              <a:gd name="T14" fmla="*/ 245 w 490"/>
              <a:gd name="T15" fmla="*/ 330 h 490"/>
              <a:gd name="T16" fmla="*/ 243 w 490"/>
              <a:gd name="T17" fmla="*/ 330 h 490"/>
              <a:gd name="T18" fmla="*/ 162 w 490"/>
              <a:gd name="T19" fmla="*/ 250 h 490"/>
              <a:gd name="T20" fmla="*/ 162 w 490"/>
              <a:gd name="T21" fmla="*/ 183 h 490"/>
              <a:gd name="T22" fmla="*/ 132 w 490"/>
              <a:gd name="T23" fmla="*/ 183 h 490"/>
              <a:gd name="T24" fmla="*/ 132 w 490"/>
              <a:gd name="T25" fmla="*/ 250 h 490"/>
              <a:gd name="T26" fmla="*/ 227 w 490"/>
              <a:gd name="T27" fmla="*/ 359 h 490"/>
              <a:gd name="T28" fmla="*/ 227 w 490"/>
              <a:gd name="T29" fmla="*/ 407 h 490"/>
              <a:gd name="T30" fmla="*/ 160 w 490"/>
              <a:gd name="T31" fmla="*/ 426 h 490"/>
              <a:gd name="T32" fmla="*/ 331 w 490"/>
              <a:gd name="T33" fmla="*/ 426 h 490"/>
              <a:gd name="T34" fmla="*/ 263 w 490"/>
              <a:gd name="T35" fmla="*/ 407 h 490"/>
              <a:gd name="T36" fmla="*/ 263 w 490"/>
              <a:gd name="T37" fmla="*/ 360 h 490"/>
              <a:gd name="T38" fmla="*/ 358 w 490"/>
              <a:gd name="T39" fmla="*/ 250 h 490"/>
              <a:gd name="T40" fmla="*/ 244 w 490"/>
              <a:gd name="T41" fmla="*/ 302 h 490"/>
              <a:gd name="T42" fmla="*/ 245 w 490"/>
              <a:gd name="T43" fmla="*/ 302 h 490"/>
              <a:gd name="T44" fmla="*/ 246 w 490"/>
              <a:gd name="T45" fmla="*/ 302 h 490"/>
              <a:gd name="T46" fmla="*/ 300 w 490"/>
              <a:gd name="T47" fmla="*/ 248 h 490"/>
              <a:gd name="T48" fmla="*/ 300 w 490"/>
              <a:gd name="T49" fmla="*/ 118 h 490"/>
              <a:gd name="T50" fmla="*/ 246 w 490"/>
              <a:gd name="T51" fmla="*/ 64 h 490"/>
              <a:gd name="T52" fmla="*/ 245 w 490"/>
              <a:gd name="T53" fmla="*/ 64 h 490"/>
              <a:gd name="T54" fmla="*/ 244 w 490"/>
              <a:gd name="T55" fmla="*/ 64 h 490"/>
              <a:gd name="T56" fmla="*/ 190 w 490"/>
              <a:gd name="T57" fmla="*/ 118 h 490"/>
              <a:gd name="T58" fmla="*/ 190 w 490"/>
              <a:gd name="T59" fmla="*/ 248 h 490"/>
              <a:gd name="T60" fmla="*/ 244 w 490"/>
              <a:gd name="T61" fmla="*/ 302 h 490"/>
              <a:gd name="T62" fmla="*/ 245 w 490"/>
              <a:gd name="T63" fmla="*/ 0 h 490"/>
              <a:gd name="T64" fmla="*/ 490 w 490"/>
              <a:gd name="T65" fmla="*/ 245 h 490"/>
              <a:gd name="T66" fmla="*/ 245 w 490"/>
              <a:gd name="T67" fmla="*/ 490 h 490"/>
              <a:gd name="T68" fmla="*/ 0 w 490"/>
              <a:gd name="T69" fmla="*/ 245 h 490"/>
              <a:gd name="T70" fmla="*/ 245 w 490"/>
              <a:gd name="T71" fmla="*/ 0 h 4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90" h="490">
                <a:moveTo>
                  <a:pt x="358" y="250"/>
                </a:moveTo>
                <a:lnTo>
                  <a:pt x="358" y="183"/>
                </a:lnTo>
                <a:cubicBezTo>
                  <a:pt x="358" y="165"/>
                  <a:pt x="328" y="164"/>
                  <a:pt x="328" y="183"/>
                </a:cubicBezTo>
                <a:lnTo>
                  <a:pt x="328" y="250"/>
                </a:lnTo>
                <a:cubicBezTo>
                  <a:pt x="328" y="294"/>
                  <a:pt x="292" y="330"/>
                  <a:pt x="247" y="330"/>
                </a:cubicBezTo>
                <a:cubicBezTo>
                  <a:pt x="247" y="330"/>
                  <a:pt x="246" y="330"/>
                  <a:pt x="246" y="330"/>
                </a:cubicBezTo>
                <a:lnTo>
                  <a:pt x="245" y="330"/>
                </a:lnTo>
                <a:lnTo>
                  <a:pt x="245" y="330"/>
                </a:lnTo>
                <a:cubicBezTo>
                  <a:pt x="244" y="330"/>
                  <a:pt x="244" y="330"/>
                  <a:pt x="243" y="330"/>
                </a:cubicBezTo>
                <a:cubicBezTo>
                  <a:pt x="198" y="330"/>
                  <a:pt x="162" y="294"/>
                  <a:pt x="162" y="250"/>
                </a:cubicBezTo>
                <a:lnTo>
                  <a:pt x="162" y="183"/>
                </a:lnTo>
                <a:cubicBezTo>
                  <a:pt x="162" y="165"/>
                  <a:pt x="132" y="164"/>
                  <a:pt x="132" y="183"/>
                </a:cubicBezTo>
                <a:cubicBezTo>
                  <a:pt x="132" y="192"/>
                  <a:pt x="132" y="250"/>
                  <a:pt x="132" y="250"/>
                </a:cubicBezTo>
                <a:cubicBezTo>
                  <a:pt x="132" y="306"/>
                  <a:pt x="173" y="352"/>
                  <a:pt x="227" y="359"/>
                </a:cubicBezTo>
                <a:lnTo>
                  <a:pt x="227" y="407"/>
                </a:lnTo>
                <a:lnTo>
                  <a:pt x="160" y="426"/>
                </a:lnTo>
                <a:lnTo>
                  <a:pt x="331" y="426"/>
                </a:lnTo>
                <a:lnTo>
                  <a:pt x="263" y="407"/>
                </a:lnTo>
                <a:lnTo>
                  <a:pt x="263" y="360"/>
                </a:lnTo>
                <a:cubicBezTo>
                  <a:pt x="317" y="352"/>
                  <a:pt x="358" y="306"/>
                  <a:pt x="358" y="250"/>
                </a:cubicBezTo>
                <a:close/>
                <a:moveTo>
                  <a:pt x="244" y="302"/>
                </a:moveTo>
                <a:cubicBezTo>
                  <a:pt x="244" y="302"/>
                  <a:pt x="245" y="302"/>
                  <a:pt x="245" y="302"/>
                </a:cubicBezTo>
                <a:cubicBezTo>
                  <a:pt x="245" y="302"/>
                  <a:pt x="246" y="302"/>
                  <a:pt x="246" y="302"/>
                </a:cubicBezTo>
                <a:cubicBezTo>
                  <a:pt x="276" y="302"/>
                  <a:pt x="300" y="278"/>
                  <a:pt x="300" y="248"/>
                </a:cubicBezTo>
                <a:lnTo>
                  <a:pt x="300" y="118"/>
                </a:lnTo>
                <a:cubicBezTo>
                  <a:pt x="300" y="88"/>
                  <a:pt x="276" y="64"/>
                  <a:pt x="246" y="64"/>
                </a:cubicBezTo>
                <a:cubicBezTo>
                  <a:pt x="246" y="64"/>
                  <a:pt x="245" y="64"/>
                  <a:pt x="245" y="64"/>
                </a:cubicBezTo>
                <a:cubicBezTo>
                  <a:pt x="245" y="64"/>
                  <a:pt x="244" y="64"/>
                  <a:pt x="244" y="64"/>
                </a:cubicBezTo>
                <a:cubicBezTo>
                  <a:pt x="214" y="64"/>
                  <a:pt x="190" y="88"/>
                  <a:pt x="190" y="118"/>
                </a:cubicBezTo>
                <a:lnTo>
                  <a:pt x="190" y="248"/>
                </a:lnTo>
                <a:cubicBezTo>
                  <a:pt x="190" y="278"/>
                  <a:pt x="214" y="302"/>
                  <a:pt x="244" y="302"/>
                </a:cubicBezTo>
                <a:close/>
                <a:moveTo>
                  <a:pt x="245" y="0"/>
                </a:moveTo>
                <a:cubicBezTo>
                  <a:pt x="381" y="0"/>
                  <a:pt x="490" y="110"/>
                  <a:pt x="490" y="245"/>
                </a:cubicBezTo>
                <a:cubicBezTo>
                  <a:pt x="490" y="381"/>
                  <a:pt x="381" y="490"/>
                  <a:pt x="245" y="490"/>
                </a:cubicBezTo>
                <a:cubicBezTo>
                  <a:pt x="110" y="490"/>
                  <a:pt x="0" y="381"/>
                  <a:pt x="0" y="245"/>
                </a:cubicBezTo>
                <a:cubicBezTo>
                  <a:pt x="0" y="110"/>
                  <a:pt x="110" y="0"/>
                  <a:pt x="245" y="0"/>
                </a:cubicBezTo>
                <a:close/>
              </a:path>
            </a:pathLst>
          </a:custGeom>
          <a:gradFill>
            <a:gsLst>
              <a:gs pos="0">
                <a:schemeClr val="accent4">
                  <a:lumMod val="20000"/>
                  <a:lumOff val="80000"/>
                </a:schemeClr>
              </a:gs>
              <a:gs pos="100000">
                <a:schemeClr val="accent4">
                  <a:lumMod val="40000"/>
                  <a:lumOff val="60000"/>
                </a:schemeClr>
              </a:gs>
            </a:gsLst>
            <a:lin ang="5400000" scaled="1"/>
          </a:gradFill>
          <a:ln>
            <a:noFill/>
          </a:ln>
        </p:spPr>
        <p:txBody>
          <a:bodyPr vert="horz" wrap="square" lIns="91419" tIns="45709" rIns="91419" bIns="45709" numCol="1" anchor="t" anchorCtr="0" compatLnSpc="1"/>
          <a:lstStyle/>
          <a:p>
            <a:pPr marL="0" marR="0" lvl="0" indent="0" defTabSz="913765"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C00000">
                  <a:lumMod val="95000"/>
                  <a:lumOff val="5000"/>
                </a:srgbClr>
              </a:solidFill>
              <a:effectLst/>
              <a:uLnTx/>
              <a:uFillTx/>
              <a:sym typeface="Arial" panose="020B0604020202020204" pitchFamily="34" charset="0"/>
            </a:endParaRPr>
          </a:p>
        </p:txBody>
      </p:sp>
      <p:sp>
        <p:nvSpPr>
          <p:cNvPr id="27" name="矩形 26"/>
          <p:cNvSpPr/>
          <p:nvPr/>
        </p:nvSpPr>
        <p:spPr>
          <a:xfrm>
            <a:off x="3505869" y="3654524"/>
            <a:ext cx="7191127" cy="646331"/>
          </a:xfrm>
          <a:prstGeom prst="rect">
            <a:avLst/>
          </a:prstGeom>
        </p:spPr>
        <p:txBody>
          <a:bodyPr wrap="square">
            <a:spAutoFit/>
          </a:bodyPr>
          <a:lstStyle/>
          <a:p>
            <a:pPr algn="ctr"/>
            <a:r>
              <a:rPr lang="zh-CN" altLang="en-US"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  </a:t>
            </a:r>
            <a:r>
              <a:rPr lang="en-US" altLang="zh-CN"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a:t>
            </a:r>
            <a:r>
              <a:rPr lang="zh-CN" altLang="en-US"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  </a:t>
            </a:r>
            <a:r>
              <a:rPr lang="en-US" altLang="zh-CN"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a:t>
            </a:r>
            <a:r>
              <a:rPr lang="zh-CN" altLang="en-US"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  </a:t>
            </a:r>
            <a:r>
              <a:rPr lang="en-US" altLang="zh-CN"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a:t>
            </a:r>
            <a:r>
              <a:rPr lang="zh-CN" altLang="en-US"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a:t>
            </a:r>
          </a:p>
        </p:txBody>
      </p:sp>
      <p:pic>
        <p:nvPicPr>
          <p:cNvPr id="29" name="PA-图片 28"/>
          <p:cNvPicPr>
            <a:picLocks noChangeAspect="1"/>
          </p:cNvPicPr>
          <p:nvPr>
            <p:custDataLst>
              <p:tags r:id="rId6"/>
            </p:custDataLst>
          </p:nvPr>
        </p:nvPicPr>
        <p:blipFill>
          <a:blip r:embed="rId19" cstate="email">
            <a:extLst>
              <a:ext uri="{28A0092B-C50C-407E-A947-70E740481C1C}">
                <a14:useLocalDpi xmlns:a14="http://schemas.microsoft.com/office/drawing/2010/main"/>
              </a:ext>
            </a:extLst>
          </a:blip>
          <a:stretch>
            <a:fillRect/>
          </a:stretch>
        </p:blipFill>
        <p:spPr>
          <a:xfrm>
            <a:off x="163936" y="299371"/>
            <a:ext cx="1693447" cy="1057480"/>
          </a:xfrm>
          <a:prstGeom prst="rect">
            <a:avLst/>
          </a:prstGeom>
        </p:spPr>
      </p:pic>
      <p:pic>
        <p:nvPicPr>
          <p:cNvPr id="31" name="PA-图片 30"/>
          <p:cNvPicPr>
            <a:picLocks noChangeAspect="1"/>
          </p:cNvPicPr>
          <p:nvPr>
            <p:custDataLst>
              <p:tags r:id="rId7"/>
            </p:custDataLst>
          </p:nvPr>
        </p:nvPicPr>
        <p:blipFill>
          <a:blip r:embed="rId20" cstate="email">
            <a:extLst>
              <a:ext uri="{28A0092B-C50C-407E-A947-70E740481C1C}">
                <a14:useLocalDpi xmlns:a14="http://schemas.microsoft.com/office/drawing/2010/main"/>
              </a:ext>
            </a:extLst>
          </a:blip>
          <a:srcRect/>
          <a:stretch>
            <a:fillRect/>
          </a:stretch>
        </p:blipFill>
        <p:spPr>
          <a:xfrm rot="920128">
            <a:off x="10881656" y="3786873"/>
            <a:ext cx="933062" cy="1007272"/>
          </a:xfrm>
          <a:prstGeom prst="rect">
            <a:avLst/>
          </a:prstGeom>
          <a:effectLst>
            <a:outerShdw blurRad="50800" dist="38100" dir="2700000" algn="tl" rotWithShape="0">
              <a:prstClr val="black">
                <a:alpha val="40000"/>
              </a:prstClr>
            </a:outerShdw>
          </a:effectLst>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42"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outHorizontal)">
                                      <p:cBhvr>
                                        <p:cTn id="7" dur="500"/>
                                        <p:tgtEl>
                                          <p:spTgt spid="5"/>
                                        </p:tgtEl>
                                      </p:cBhvr>
                                    </p:animEffect>
                                  </p:childTnLst>
                                </p:cTn>
                              </p:par>
                            </p:childTnLst>
                          </p:cTn>
                        </p:par>
                        <p:par>
                          <p:cTn id="8" fill="hold" nodeType="afterGroup">
                            <p:stCondLst>
                              <p:cond delay="500"/>
                            </p:stCondLst>
                            <p:childTnLst>
                              <p:par>
                                <p:cTn id="9" presetID="0" presetClass="entr" presetSubtype="0" fill="hold" nodeType="afterEffect">
                                  <p:stCondLst>
                                    <p:cond delay="0"/>
                                  </p:stCondLst>
                                  <p:childTnLst>
                                    <p:set>
                                      <p:cBhvr>
                                        <p:cTn id="10" dur="750" fill="hold">
                                          <p:stCondLst>
                                            <p:cond delay="0"/>
                                          </p:stCondLst>
                                        </p:cTn>
                                        <p:tgtEl>
                                          <p:spTgt spid="29"/>
                                        </p:tgtEl>
                                        <p:attrNameLst>
                                          <p:attrName>style.visibility</p:attrName>
                                        </p:attrNameLst>
                                      </p:cBhvr>
                                      <p:to>
                                        <p:strVal val="visible"/>
                                      </p:to>
                                    </p:set>
                                    <p:anim to="" calcmode="lin" valueType="num">
                                      <p:cBhvr>
                                        <p:cTn id="11" dur="750" fill="hold">
                                          <p:stCondLst>
                                            <p:cond delay="0"/>
                                          </p:stCondLst>
                                        </p:cTn>
                                        <p:tgtEl>
                                          <p:spTgt spid="29"/>
                                        </p:tgtEl>
                                        <p:attrNameLst>
                                          <p:attrName>ppt_h</p:attrName>
                                        </p:attrNameLst>
                                      </p:cBhvr>
                                      <p:tavLst>
                                        <p:tav tm="0" fmla="#ppt_h+5*#ppt_h*((1.5-1.5*$)^3-(1.5-1.5*$)^2)">
                                          <p:val>
                                            <p:fltVal val="0"/>
                                          </p:val>
                                        </p:tav>
                                        <p:tav tm="100000">
                                          <p:val>
                                            <p:fltVal val="1"/>
                                          </p:val>
                                        </p:tav>
                                      </p:tavLst>
                                    </p:anim>
                                    <p:anim to="" calcmode="lin" valueType="num">
                                      <p:cBhvr>
                                        <p:cTn id="12" dur="750" fill="hold">
                                          <p:stCondLst>
                                            <p:cond delay="0"/>
                                          </p:stCondLst>
                                        </p:cTn>
                                        <p:tgtEl>
                                          <p:spTgt spid="29"/>
                                        </p:tgtEl>
                                        <p:attrNameLst>
                                          <p:attrName>ppt_w</p:attrName>
                                        </p:attrNameLst>
                                      </p:cBhvr>
                                      <p:tavLst>
                                        <p:tav tm="0" fmla="#ppt_w+2*#ppt_w*((1.5-1.5*$)^3-(1.5-1.5*$)^2)">
                                          <p:val>
                                            <p:fltVal val="0"/>
                                          </p:val>
                                        </p:tav>
                                        <p:tav tm="100000">
                                          <p:val>
                                            <p:fltVal val="1"/>
                                          </p:val>
                                        </p:tav>
                                      </p:tavLst>
                                    </p:anim>
                                    <p:anim to="" calcmode="lin" valueType="num">
                                      <p:cBhvr>
                                        <p:cTn id="13" dur="750" fill="hold">
                                          <p:stCondLst>
                                            <p:cond delay="0"/>
                                          </p:stCondLst>
                                        </p:cTn>
                                        <p:tgtEl>
                                          <p:spTgt spid="29"/>
                                        </p:tgtEl>
                                        <p:attrNameLst>
                                          <p:attrName>ppt_y</p:attrName>
                                        </p:attrNameLst>
                                      </p:cBhvr>
                                      <p:tavLst>
                                        <p:tav tm="0" fmla="#ppt_y+1*((1.5-1.5*$)^3-(1.5-1.5*$)^2)">
                                          <p:val>
                                            <p:fltVal val="0"/>
                                          </p:val>
                                        </p:tav>
                                        <p:tav tm="100000">
                                          <p:val>
                                            <p:fltVal val="1"/>
                                          </p:val>
                                        </p:tav>
                                      </p:tavLst>
                                    </p:anim>
                                  </p:childTnLst>
                                </p:cTn>
                              </p:par>
                            </p:childTnLst>
                          </p:cTn>
                        </p:par>
                        <p:par>
                          <p:cTn id="14" fill="hold" nodeType="afterGroup">
                            <p:stCondLst>
                              <p:cond delay="1250"/>
                            </p:stCondLst>
                            <p:childTnLst>
                              <p:par>
                                <p:cTn id="15" presetID="18" presetClass="entr" presetSubtype="12" fill="hold"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trips(downLeft)">
                                      <p:cBhvr>
                                        <p:cTn id="17" dur="500"/>
                                        <p:tgtEl>
                                          <p:spTgt spid="7"/>
                                        </p:tgtEl>
                                      </p:cBhvr>
                                    </p:animEffect>
                                  </p:childTnLst>
                                </p:cTn>
                              </p:par>
                            </p:childTnLst>
                          </p:cTn>
                        </p:par>
                        <p:par>
                          <p:cTn id="18" fill="hold" nodeType="afterGroup">
                            <p:stCondLst>
                              <p:cond delay="1750"/>
                            </p:stCondLst>
                            <p:childTnLst>
                              <p:par>
                                <p:cTn id="19" presetID="0" presetClass="entr" presetSubtype="0" fill="hold" nodeType="afterEffect">
                                  <p:stCondLst>
                                    <p:cond delay="0"/>
                                  </p:stCondLst>
                                  <p:childTnLst>
                                    <p:set>
                                      <p:cBhvr>
                                        <p:cTn id="20" dur="1" fill="hold">
                                          <p:stCondLst>
                                            <p:cond delay="0"/>
                                          </p:stCondLst>
                                        </p:cTn>
                                        <p:tgtEl>
                                          <p:spTgt spid="20"/>
                                        </p:tgtEl>
                                        <p:attrNameLst>
                                          <p:attrName>style.visibility</p:attrName>
                                        </p:attrNameLst>
                                      </p:cBhvr>
                                      <p:to>
                                        <p:strVal val="visible"/>
                                      </p:to>
                                    </p:set>
                                    <p:anim to="" calcmode="lin" valueType="num">
                                      <p:cBhvr>
                                        <p:cTn id="21" dur="700" fill="hold">
                                          <p:stCondLst>
                                            <p:cond delay="0"/>
                                          </p:stCondLst>
                                        </p:cTn>
                                        <p:tgtEl>
                                          <p:spTgt spid="20"/>
                                        </p:tgtEl>
                                        <p:attrNameLst>
                                          <p:attrName>ppt_x</p:attrName>
                                        </p:attrNameLst>
                                      </p:cBhvr>
                                      <p:tavLst>
                                        <p:tav tm="0" fmla="#ppt_x-#ppt_h/6*sin(2*pi*$)*(1-$)*8/9">
                                          <p:val>
                                            <p:fltVal val="0"/>
                                          </p:val>
                                        </p:tav>
                                        <p:tav tm="100000">
                                          <p:val>
                                            <p:fltVal val="1"/>
                                          </p:val>
                                        </p:tav>
                                      </p:tavLst>
                                    </p:anim>
                                    <p:anim to="" calcmode="lin" valueType="num">
                                      <p:cBhvr>
                                        <p:cTn id="22" dur="700" fill="hold">
                                          <p:stCondLst>
                                            <p:cond delay="0"/>
                                          </p:stCondLst>
                                        </p:cTn>
                                        <p:tgtEl>
                                          <p:spTgt spid="20"/>
                                        </p:tgtEl>
                                        <p:attrNameLst>
                                          <p:attrName>ppt_w</p:attrName>
                                        </p:attrNameLst>
                                      </p:cBhvr>
                                      <p:tavLst>
                                        <p:tav tm="0" fmla="#ppt_w-#ppt_w/4*sin(2*pi*$)*(1-$)">
                                          <p:val>
                                            <p:fltVal val="0"/>
                                          </p:val>
                                        </p:tav>
                                        <p:tav tm="100000">
                                          <p:val>
                                            <p:fltVal val="1"/>
                                          </p:val>
                                        </p:tav>
                                      </p:tavLst>
                                    </p:anim>
                                  </p:childTnLst>
                                </p:cTn>
                              </p:par>
                            </p:childTnLst>
                          </p:cTn>
                        </p:par>
                        <p:par>
                          <p:cTn id="23" fill="hold" nodeType="afterGroup">
                            <p:stCondLst>
                              <p:cond delay="2450"/>
                            </p:stCondLst>
                            <p:childTnLst>
                              <p:par>
                                <p:cTn id="24" presetID="42" presetClass="entr" presetSubtype="0" fill="hold" nodeType="after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fade">
                                      <p:cBhvr>
                                        <p:cTn id="26" dur="1000"/>
                                        <p:tgtEl>
                                          <p:spTgt spid="24"/>
                                        </p:tgtEl>
                                      </p:cBhvr>
                                    </p:animEffect>
                                    <p:anim calcmode="lin" valueType="num">
                                      <p:cBhvr>
                                        <p:cTn id="27" dur="1000" fill="hold"/>
                                        <p:tgtEl>
                                          <p:spTgt spid="24"/>
                                        </p:tgtEl>
                                        <p:attrNameLst>
                                          <p:attrName>ppt_x</p:attrName>
                                        </p:attrNameLst>
                                      </p:cBhvr>
                                      <p:tavLst>
                                        <p:tav tm="0">
                                          <p:val>
                                            <p:strVal val="#ppt_x"/>
                                          </p:val>
                                        </p:tav>
                                        <p:tav tm="100000">
                                          <p:val>
                                            <p:strVal val="#ppt_x"/>
                                          </p:val>
                                        </p:tav>
                                      </p:tavLst>
                                    </p:anim>
                                    <p:anim calcmode="lin" valueType="num">
                                      <p:cBhvr>
                                        <p:cTn id="28" dur="1000" fill="hold"/>
                                        <p:tgtEl>
                                          <p:spTgt spid="24"/>
                                        </p:tgtEl>
                                        <p:attrNameLst>
                                          <p:attrName>ppt_y</p:attrName>
                                        </p:attrNameLst>
                                      </p:cBhvr>
                                      <p:tavLst>
                                        <p:tav tm="0">
                                          <p:val>
                                            <p:strVal val="#ppt_y+.1"/>
                                          </p:val>
                                        </p:tav>
                                        <p:tav tm="100000">
                                          <p:val>
                                            <p:strVal val="#ppt_y"/>
                                          </p:val>
                                        </p:tav>
                                      </p:tavLst>
                                    </p:anim>
                                  </p:childTnLst>
                                </p:cTn>
                              </p:par>
                            </p:childTnLst>
                          </p:cTn>
                        </p:par>
                        <p:par>
                          <p:cTn id="29" fill="hold" nodeType="afterGroup">
                            <p:stCondLst>
                              <p:cond delay="3450"/>
                            </p:stCondLst>
                            <p:childTnLst>
                              <p:par>
                                <p:cTn id="30" presetID="0" presetClass="entr" presetSubtype="0" fill="hold" grpId="0" nodeType="afterEffect">
                                  <p:stCondLst>
                                    <p:cond delay="0"/>
                                  </p:stCondLst>
                                  <p:iterate type="lt">
                                    <p:tmPct val="10000"/>
                                  </p:iterate>
                                  <p:childTnLst>
                                    <p:set>
                                      <p:cBhvr>
                                        <p:cTn id="31" dur="1" fill="hold">
                                          <p:stCondLst>
                                            <p:cond delay="0"/>
                                          </p:stCondLst>
                                        </p:cTn>
                                        <p:tgtEl>
                                          <p:spTgt spid="22"/>
                                        </p:tgtEl>
                                        <p:attrNameLst>
                                          <p:attrName>style.visibility</p:attrName>
                                        </p:attrNameLst>
                                      </p:cBhvr>
                                      <p:to>
                                        <p:strVal val="visible"/>
                                      </p:to>
                                    </p:set>
                                    <p:anim to="" calcmode="lin" valueType="num">
                                      <p:cBhvr>
                                        <p:cTn id="32" dur="700" fill="hold">
                                          <p:stCondLst>
                                            <p:cond delay="0"/>
                                          </p:stCondLst>
                                        </p:cTn>
                                        <p:tgtEl>
                                          <p:spTgt spid="22"/>
                                        </p:tgtEl>
                                        <p:attrNameLst>
                                          <p:attrName>ppt_x</p:attrName>
                                        </p:attrNameLst>
                                      </p:cBhvr>
                                      <p:tavLst>
                                        <p:tav tm="0" fmla="#ppt_x-#ppt_h*((1.5-1.5*$)^3-(1.5-1.5*$)^2)">
                                          <p:val>
                                            <p:fltVal val="0"/>
                                          </p:val>
                                        </p:tav>
                                        <p:tav tm="100000">
                                          <p:val>
                                            <p:fltVal val="1"/>
                                          </p:val>
                                        </p:tav>
                                      </p:tavLst>
                                    </p:anim>
                                    <p:anim to="" calcmode="lin" valueType="num">
                                      <p:cBhvr>
                                        <p:cTn id="33" dur="700" fill="hold">
                                          <p:stCondLst>
                                            <p:cond delay="0"/>
                                          </p:stCondLst>
                                        </p:cTn>
                                        <p:tgtEl>
                                          <p:spTgt spid="22"/>
                                        </p:tgtEl>
                                      </p:cBhvr>
                                      <p:tavLst>
                                        <p:tav tm="0" fmla="#ppt_r+180*((1.5-1.5*$)^3-(1.5-1.5*$)^2)">
                                          <p:val>
                                            <p:fltVal val="0"/>
                                          </p:val>
                                        </p:tav>
                                        <p:tav tm="100000">
                                          <p:val>
                                            <p:fltVal val="1"/>
                                          </p:val>
                                        </p:tav>
                                      </p:tavLst>
                                    </p:anim>
                                    <p:animEffect filter="fade">
                                      <p:cBhvr>
                                        <p:cTn id="34" dur="300">
                                          <p:stCondLst>
                                            <p:cond delay="0"/>
                                          </p:stCondLst>
                                        </p:cTn>
                                        <p:tgtEl>
                                          <p:spTgt spid="22"/>
                                        </p:tgtEl>
                                      </p:cBhvr>
                                    </p:animEffect>
                                  </p:childTnLst>
                                </p:cTn>
                              </p:par>
                            </p:childTnLst>
                          </p:cTn>
                        </p:par>
                        <p:par>
                          <p:cTn id="35" fill="hold" nodeType="afterGroup">
                            <p:stCondLst>
                              <p:cond delay="4150"/>
                            </p:stCondLst>
                            <p:childTnLst>
                              <p:par>
                                <p:cTn id="36" presetID="0" presetClass="entr" presetSubtype="0" decel="70000" fill="hold" grpId="0" nodeType="afterEffect">
                                  <p:stCondLst>
                                    <p:cond delay="0"/>
                                  </p:stCondLst>
                                  <p:iterate type="lt">
                                    <p:tmPct val="10000"/>
                                  </p:iterate>
                                  <p:childTnLst>
                                    <p:set>
                                      <p:cBhvr>
                                        <p:cTn id="37" dur="855" fill="hold">
                                          <p:stCondLst>
                                            <p:cond delay="1"/>
                                          </p:stCondLst>
                                        </p:cTn>
                                        <p:tgtEl>
                                          <p:spTgt spid="21"/>
                                        </p:tgtEl>
                                        <p:attrNameLst>
                                          <p:attrName>style.visibility</p:attrName>
                                        </p:attrNameLst>
                                      </p:cBhvr>
                                      <p:to>
                                        <p:strVal val="visible"/>
                                      </p:to>
                                    </p:set>
                                    <p:anim to="" calcmode="lin" valueType="num">
                                      <p:cBhvr>
                                        <p:cTn id="38" dur="1" fill="hold">
                                          <p:stCondLst>
                                            <p:cond delay="0"/>
                                          </p:stCondLst>
                                        </p:cTn>
                                        <p:tgtEl>
                                          <p:spTgt spid="21"/>
                                        </p:tgtEl>
                                        <p:attrNameLst>
                                          <p:attrName>ppt_x</p:attrName>
                                        </p:attrNameLst>
                                      </p:cBhvr>
                                      <p:tavLst>
                                        <p:tav tm="0">
                                          <p:val>
                                            <p:strVal val="#ppt_x"/>
                                          </p:val>
                                        </p:tav>
                                        <p:tav tm="100000">
                                          <p:val>
                                            <p:strVal val="#ppt_x+0.15*sin(rand(0-360)+0)+2"/>
                                          </p:val>
                                        </p:tav>
                                      </p:tavLst>
                                    </p:anim>
                                    <p:anim to="" calcmode="lin" valueType="num">
                                      <p:cBhvr>
                                        <p:cTn id="39" dur="1" fill="hold">
                                          <p:stCondLst>
                                            <p:cond delay="0"/>
                                          </p:stCondLst>
                                        </p:cTn>
                                        <p:tgtEl>
                                          <p:spTgt spid="21"/>
                                        </p:tgtEl>
                                        <p:attrNameLst>
                                          <p:attrName>ppt_y</p:attrName>
                                        </p:attrNameLst>
                                      </p:cBhvr>
                                      <p:tavLst>
                                        <p:tav tm="0">
                                          <p:val>
                                            <p:strVal val="#ppt_y"/>
                                          </p:val>
                                        </p:tav>
                                        <p:tav tm="100000">
                                          <p:val>
                                            <p:strVal val="#ppt_y+0.15*sin(rand(0-360)+0)+2"/>
                                          </p:val>
                                        </p:tav>
                                      </p:tavLst>
                                    </p:anim>
                                    <p:anim to="" calcmode="lin" valueType="num">
                                      <p:cBhvr>
                                        <p:cTn id="40" dur="998" fill="hold">
                                          <p:stCondLst>
                                            <p:cond delay="2"/>
                                          </p:stCondLst>
                                        </p:cTn>
                                        <p:tgtEl>
                                          <p:spTgt spid="21"/>
                                        </p:tgtEl>
                                        <p:attrNameLst>
                                          <p:attrName>style.opacity</p:attrName>
                                        </p:attrNameLst>
                                      </p:cBhvr>
                                      <p:tavLst>
                                        <p:tav tm="0">
                                          <p:val>
                                            <p:fltVal val="0"/>
                                          </p:val>
                                        </p:tav>
                                        <p:tav tm="100000">
                                          <p:val>
                                            <p:fltVal val="1"/>
                                          </p:val>
                                        </p:tav>
                                      </p:tavLst>
                                    </p:anim>
                                    <p:animScale>
                                      <p:cBhvr>
                                        <p:cTn id="41" dur="998" fill="hold">
                                          <p:stCondLst>
                                            <p:cond delay="1"/>
                                          </p:stCondLst>
                                        </p:cTn>
                                        <p:tgtEl>
                                          <p:spTgt spid="21"/>
                                        </p:tgtEl>
                                      </p:cBhvr>
                                      <p:from x="500000" y="500000"/>
                                      <p:to x="100000" y="100000"/>
                                    </p:animScale>
                                    <p:anim to="" calcmode="lin" valueType="num">
                                      <p:cBhvr>
                                        <p:cTn id="42" dur="714" fill="hold">
                                          <p:stCondLst>
                                            <p:cond delay="286"/>
                                          </p:stCondLst>
                                        </p:cTn>
                                        <p:tgtEl>
                                          <p:spTgt spid="21"/>
                                        </p:tgtEl>
                                        <p:attrNameLst>
                                          <p:attrName>ppt_x</p:attrName>
                                        </p:attrNameLst>
                                      </p:cBhvr>
                                      <p:tavLst>
                                        <p:tav tm="0">
                                          <p:val>
                                            <p:strVal val="ppt_x-2"/>
                                          </p:val>
                                        </p:tav>
                                        <p:tav tm="100000">
                                          <p:val>
                                            <p:strVal val="#ppt_x"/>
                                          </p:val>
                                        </p:tav>
                                      </p:tavLst>
                                    </p:anim>
                                    <p:anim to="" calcmode="lin" valueType="num">
                                      <p:cBhvr>
                                        <p:cTn id="43" dur="714" fill="hold">
                                          <p:stCondLst>
                                            <p:cond delay="286"/>
                                          </p:stCondLst>
                                        </p:cTn>
                                        <p:tgtEl>
                                          <p:spTgt spid="21"/>
                                        </p:tgtEl>
                                        <p:attrNameLst>
                                          <p:attrName>ppt_y</p:attrName>
                                        </p:attrNameLst>
                                      </p:cBhvr>
                                      <p:tavLst>
                                        <p:tav tm="0">
                                          <p:val>
                                            <p:strVal val="ppt_y-2"/>
                                          </p:val>
                                        </p:tav>
                                        <p:tav tm="100000">
                                          <p:val>
                                            <p:strVal val="#ppt_y"/>
                                          </p:val>
                                        </p:tav>
                                      </p:tavLst>
                                    </p:anim>
                                  </p:childTnLst>
                                </p:cTn>
                              </p:par>
                            </p:childTnLst>
                          </p:cTn>
                        </p:par>
                        <p:par>
                          <p:cTn id="44" fill="hold" nodeType="afterGroup">
                            <p:stCondLst>
                              <p:cond delay="5150"/>
                            </p:stCondLst>
                            <p:childTnLst>
                              <p:par>
                                <p:cTn id="45" presetID="42" presetClass="entr" presetSubtype="0" fill="hold" grpId="0" nodeType="after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1000"/>
                                        <p:tgtEl>
                                          <p:spTgt spid="27"/>
                                        </p:tgtEl>
                                      </p:cBhvr>
                                    </p:animEffect>
                                    <p:anim calcmode="lin" valueType="num">
                                      <p:cBhvr>
                                        <p:cTn id="48" dur="1000" fill="hold"/>
                                        <p:tgtEl>
                                          <p:spTgt spid="27"/>
                                        </p:tgtEl>
                                        <p:attrNameLst>
                                          <p:attrName>ppt_x</p:attrName>
                                        </p:attrNameLst>
                                      </p:cBhvr>
                                      <p:tavLst>
                                        <p:tav tm="0">
                                          <p:val>
                                            <p:strVal val="#ppt_x"/>
                                          </p:val>
                                        </p:tav>
                                        <p:tav tm="100000">
                                          <p:val>
                                            <p:strVal val="#ppt_x"/>
                                          </p:val>
                                        </p:tav>
                                      </p:tavLst>
                                    </p:anim>
                                    <p:anim calcmode="lin" valueType="num">
                                      <p:cBhvr>
                                        <p:cTn id="49" dur="1000" fill="hold"/>
                                        <p:tgtEl>
                                          <p:spTgt spid="27"/>
                                        </p:tgtEl>
                                        <p:attrNameLst>
                                          <p:attrName>ppt_y</p:attrName>
                                        </p:attrNameLst>
                                      </p:cBhvr>
                                      <p:tavLst>
                                        <p:tav tm="0">
                                          <p:val>
                                            <p:strVal val="#ppt_y+.1"/>
                                          </p:val>
                                        </p:tav>
                                        <p:tav tm="100000">
                                          <p:val>
                                            <p:strVal val="#ppt_y"/>
                                          </p:val>
                                        </p:tav>
                                      </p:tavLst>
                                    </p:anim>
                                  </p:childTnLst>
                                </p:cTn>
                              </p:par>
                            </p:childTnLst>
                          </p:cTn>
                        </p:par>
                        <p:par>
                          <p:cTn id="50" fill="hold" nodeType="afterGroup">
                            <p:stCondLst>
                              <p:cond delay="6150"/>
                            </p:stCondLst>
                            <p:childTnLst>
                              <p:par>
                                <p:cTn id="51" presetID="0" presetClass="entr" presetSubtype="0" fill="hold" grpId="0" nodeType="afterEffect">
                                  <p:stCondLst>
                                    <p:cond delay="0"/>
                                  </p:stCondLst>
                                  <p:iterate type="lt">
                                    <p:tmPct val="10000"/>
                                  </p:iterate>
                                  <p:childTnLst>
                                    <p:set>
                                      <p:cBhvr>
                                        <p:cTn id="52" dur="700" fill="hold">
                                          <p:stCondLst>
                                            <p:cond delay="0"/>
                                          </p:stCondLst>
                                        </p:cTn>
                                        <p:tgtEl>
                                          <p:spTgt spid="26"/>
                                        </p:tgtEl>
                                        <p:attrNameLst>
                                          <p:attrName>style.visibility</p:attrName>
                                        </p:attrNameLst>
                                      </p:cBhvr>
                                      <p:to>
                                        <p:strVal val="visible"/>
                                      </p:to>
                                    </p:set>
                                    <p:anim to="" calcmode="lin" valueType="num">
                                      <p:cBhvr>
                                        <p:cTn id="53" dur="700" fill="hold">
                                          <p:stCondLst>
                                            <p:cond delay="0"/>
                                          </p:stCondLst>
                                        </p:cTn>
                                        <p:tgtEl>
                                          <p:spTgt spid="26"/>
                                        </p:tgtEl>
                                      </p:cBhvr>
                                      <p:tavLst>
                                        <p:tav tm="0" fmla="#ppt_r+(-45)*((1.5-1.5*$)^2-(1.5-1.5*$)^3)">
                                          <p:val>
                                            <p:fltVal val="0"/>
                                          </p:val>
                                        </p:tav>
                                        <p:tav tm="100000">
                                          <p:val>
                                            <p:fltVal val="1"/>
                                          </p:val>
                                        </p:tav>
                                      </p:tavLst>
                                    </p:anim>
                                    <p:animEffect filter="fade">
                                      <p:cBhvr>
                                        <p:cTn id="54" dur="700">
                                          <p:stCondLst>
                                            <p:cond delay="0"/>
                                          </p:stCondLst>
                                        </p:cTn>
                                        <p:tgtEl>
                                          <p:spTgt spid="26"/>
                                        </p:tgtEl>
                                      </p:cBhvr>
                                    </p:animEffect>
                                    <p:anim to="" calcmode="lin" valueType="num">
                                      <p:cBhvr>
                                        <p:cTn id="55" dur="700" fill="hold">
                                          <p:stCondLst>
                                            <p:cond delay="0"/>
                                          </p:stCondLst>
                                        </p:cTn>
                                        <p:tgtEl>
                                          <p:spTgt spid="26"/>
                                        </p:tgtEl>
                                        <p:attrNameLst>
                                          <p:attrName>ppt_h</p:attrName>
                                        </p:attrNameLst>
                                      </p:cBhvr>
                                      <p:tavLst>
                                        <p:tav tm="0" fmla="#ppt_h-#ppt_h*((1.5-1.5*$)^2-(1.5-1.5*$)^3)">
                                          <p:val>
                                            <p:fltVal val="0"/>
                                          </p:val>
                                        </p:tav>
                                        <p:tav tm="100000">
                                          <p:val>
                                            <p:fltVal val="1"/>
                                          </p:val>
                                        </p:tav>
                                      </p:tavLst>
                                    </p:anim>
                                    <p:anim to="" calcmode="lin" valueType="num">
                                      <p:cBhvr>
                                        <p:cTn id="56" dur="700" fill="hold">
                                          <p:stCondLst>
                                            <p:cond delay="0"/>
                                          </p:stCondLst>
                                        </p:cTn>
                                        <p:tgtEl>
                                          <p:spTgt spid="26"/>
                                        </p:tgtEl>
                                        <p:attrNameLst>
                                          <p:attrName>ppt_w</p:attrName>
                                        </p:attrNameLst>
                                      </p:cBhvr>
                                      <p:tavLst>
                                        <p:tav tm="0" fmla="#ppt_w-#ppt_w*((1.5-1.5*$)^2-(1.5-1.5*$)^3)">
                                          <p:val>
                                            <p:fltVal val="0"/>
                                          </p:val>
                                        </p:tav>
                                        <p:tav tm="100000">
                                          <p:val>
                                            <p:fltVal val="1"/>
                                          </p:val>
                                        </p:tav>
                                      </p:tavLst>
                                    </p:anim>
                                  </p:childTnLst>
                                </p:cTn>
                              </p:par>
                            </p:childTnLst>
                          </p:cTn>
                        </p:par>
                        <p:par>
                          <p:cTn id="57" fill="hold" nodeType="afterGroup">
                            <p:stCondLst>
                              <p:cond delay="6850"/>
                            </p:stCondLst>
                            <p:childTnLst>
                              <p:par>
                                <p:cTn id="58" presetID="0" presetClass="entr" presetSubtype="0" fill="hold" grpId="0" nodeType="afterEffect">
                                  <p:stCondLst>
                                    <p:cond delay="0"/>
                                  </p:stCondLst>
                                  <p:iterate type="lt">
                                    <p:tmPct val="10000"/>
                                  </p:iterate>
                                  <p:childTnLst>
                                    <p:set>
                                      <p:cBhvr>
                                        <p:cTn id="59" dur="1" fill="hold">
                                          <p:stCondLst>
                                            <p:cond delay="0"/>
                                          </p:stCondLst>
                                        </p:cTn>
                                        <p:tgtEl>
                                          <p:spTgt spid="25"/>
                                        </p:tgtEl>
                                        <p:attrNameLst>
                                          <p:attrName>style.visibility</p:attrName>
                                        </p:attrNameLst>
                                      </p:cBhvr>
                                      <p:to>
                                        <p:strVal val="visible"/>
                                      </p:to>
                                    </p:set>
                                    <p:anim to="" calcmode="lin" valueType="num">
                                      <p:cBhvr>
                                        <p:cTn id="60" dur="700" fill="hold">
                                          <p:stCondLst>
                                            <p:cond delay="0"/>
                                          </p:stCondLst>
                                        </p:cTn>
                                        <p:tgtEl>
                                          <p:spTgt spid="25"/>
                                        </p:tgtEl>
                                        <p:attrNameLst>
                                          <p:attrName>ppt_x</p:attrName>
                                        </p:attrNameLst>
                                      </p:cBhvr>
                                      <p:tavLst>
                                        <p:tav tm="0" fmla="#ppt_x-#ppt_h/6*sin(2*pi*$)*(1-$)*8/9">
                                          <p:val>
                                            <p:fltVal val="0"/>
                                          </p:val>
                                        </p:tav>
                                        <p:tav tm="100000">
                                          <p:val>
                                            <p:fltVal val="1"/>
                                          </p:val>
                                        </p:tav>
                                      </p:tavLst>
                                    </p:anim>
                                    <p:anim to="" calcmode="lin" valueType="num">
                                      <p:cBhvr>
                                        <p:cTn id="61" dur="700" fill="hold">
                                          <p:stCondLst>
                                            <p:cond delay="0"/>
                                          </p:stCondLst>
                                        </p:cTn>
                                        <p:tgtEl>
                                          <p:spTgt spid="25"/>
                                        </p:tgtEl>
                                        <p:attrNameLst>
                                          <p:attrName>ppt_w</p:attrName>
                                        </p:attrNameLst>
                                      </p:cBhvr>
                                      <p:tavLst>
                                        <p:tav tm="0" fmla="#ppt_w-#ppt_w/4*sin(2*pi*$)*(1-$)">
                                          <p:val>
                                            <p:fltVal val="0"/>
                                          </p:val>
                                        </p:tav>
                                        <p:tav tm="100000">
                                          <p:val>
                                            <p:fltVal val="1"/>
                                          </p:val>
                                        </p:tav>
                                      </p:tavLst>
                                    </p:anim>
                                  </p:childTnLst>
                                </p:cTn>
                              </p:par>
                            </p:childTnLst>
                          </p:cTn>
                        </p:par>
                        <p:par>
                          <p:cTn id="62" fill="hold" nodeType="afterGroup">
                            <p:stCondLst>
                              <p:cond delay="7550"/>
                            </p:stCondLst>
                            <p:childTnLst>
                              <p:par>
                                <p:cTn id="63" presetID="2" presetClass="entr" presetSubtype="4" fill="hold" nodeType="afterEffect">
                                  <p:stCondLst>
                                    <p:cond delay="0"/>
                                  </p:stCondLst>
                                  <p:childTnLst>
                                    <p:set>
                                      <p:cBhvr>
                                        <p:cTn id="64" dur="1" fill="hold">
                                          <p:stCondLst>
                                            <p:cond delay="0"/>
                                          </p:stCondLst>
                                        </p:cTn>
                                        <p:tgtEl>
                                          <p:spTgt spid="31"/>
                                        </p:tgtEl>
                                        <p:attrNameLst>
                                          <p:attrName>style.visibility</p:attrName>
                                        </p:attrNameLst>
                                      </p:cBhvr>
                                      <p:to>
                                        <p:strVal val="visible"/>
                                      </p:to>
                                    </p:set>
                                    <p:anim calcmode="lin" valueType="num">
                                      <p:cBhvr additive="base">
                                        <p:cTn id="65" dur="500" fill="hold"/>
                                        <p:tgtEl>
                                          <p:spTgt spid="31"/>
                                        </p:tgtEl>
                                        <p:attrNameLst>
                                          <p:attrName>ppt_x</p:attrName>
                                        </p:attrNameLst>
                                      </p:cBhvr>
                                      <p:tavLst>
                                        <p:tav tm="0">
                                          <p:val>
                                            <p:strVal val="#ppt_x"/>
                                          </p:val>
                                        </p:tav>
                                        <p:tav tm="100000">
                                          <p:val>
                                            <p:strVal val="#ppt_x"/>
                                          </p:val>
                                        </p:tav>
                                      </p:tavLst>
                                    </p:anim>
                                    <p:anim calcmode="lin" valueType="num">
                                      <p:cBhvr additive="base">
                                        <p:cTn id="66" dur="500" fill="hold"/>
                                        <p:tgtEl>
                                          <p:spTgt spid="31"/>
                                        </p:tgtEl>
                                        <p:attrNameLst>
                                          <p:attrName>ppt_y</p:attrName>
                                        </p:attrNameLst>
                                      </p:cBhvr>
                                      <p:tavLst>
                                        <p:tav tm="0">
                                          <p:val>
                                            <p:strVal val="1+#ppt_h/2"/>
                                          </p:val>
                                        </p:tav>
                                        <p:tav tm="80300">
                                          <p:val>
                                            <p:strVal val="#ppt_y*1.2"/>
                                          </p:val>
                                        </p:tav>
                                        <p:tav tm="90000">
                                          <p:val>
                                            <p:strVal val="#ppt_y*0.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5" grpId="0"/>
      <p:bldP spid="26" grpId="0" animBg="1"/>
      <p:bldP spid="2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3"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987943" y="305253"/>
            <a:ext cx="6032421"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未成年人保护法修改的指导思想和总体思路</a:t>
            </a:r>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grpSp>
        <p:nvGrpSpPr>
          <p:cNvPr id="10" name="组合 9"/>
          <p:cNvGrpSpPr/>
          <p:nvPr/>
        </p:nvGrpSpPr>
        <p:grpSpPr>
          <a:xfrm>
            <a:off x="999812" y="1759024"/>
            <a:ext cx="10183090" cy="268253"/>
            <a:chOff x="-921141" y="3091656"/>
            <a:chExt cx="10184416" cy="268288"/>
          </a:xfrm>
          <a:solidFill>
            <a:srgbClr val="C50B16"/>
          </a:solidFill>
        </p:grpSpPr>
        <p:grpSp>
          <p:nvGrpSpPr>
            <p:cNvPr id="12" name="组合 11"/>
            <p:cNvGrpSpPr/>
            <p:nvPr/>
          </p:nvGrpSpPr>
          <p:grpSpPr>
            <a:xfrm>
              <a:off x="-921141" y="3225800"/>
              <a:ext cx="10184416" cy="0"/>
              <a:chOff x="-921141" y="3225800"/>
              <a:chExt cx="10184416" cy="0"/>
            </a:xfrm>
            <a:grpFill/>
          </p:grpSpPr>
          <p:cxnSp>
            <p:nvCxnSpPr>
              <p:cNvPr id="19" name="直接连接符 18"/>
              <p:cNvCxnSpPr/>
              <p:nvPr/>
            </p:nvCxnSpPr>
            <p:spPr>
              <a:xfrm>
                <a:off x="-921141" y="3225800"/>
                <a:ext cx="4412442"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4851386" y="3225800"/>
                <a:ext cx="4411889"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p:nvGrpSpPr>
          <p:grpSpPr>
            <a:xfrm>
              <a:off x="3688952" y="3091656"/>
              <a:ext cx="964782" cy="268288"/>
              <a:chOff x="3771104" y="3091656"/>
              <a:chExt cx="964782" cy="268288"/>
            </a:xfrm>
            <a:grpFill/>
          </p:grpSpPr>
          <p:sp>
            <p:nvSpPr>
              <p:cNvPr id="14" name="星形: 五角 9"/>
              <p:cNvSpPr/>
              <p:nvPr/>
            </p:nvSpPr>
            <p:spPr>
              <a:xfrm>
                <a:off x="4123719" y="3091656"/>
                <a:ext cx="268288" cy="268288"/>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5" name="星形: 五角 10"/>
              <p:cNvSpPr/>
              <p:nvPr/>
            </p:nvSpPr>
            <p:spPr>
              <a:xfrm>
                <a:off x="3918929"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6" name="星形: 五角 11"/>
              <p:cNvSpPr/>
              <p:nvPr/>
            </p:nvSpPr>
            <p:spPr>
              <a:xfrm>
                <a:off x="4432885"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7" name="星形: 五角 12"/>
              <p:cNvSpPr/>
              <p:nvPr/>
            </p:nvSpPr>
            <p:spPr>
              <a:xfrm>
                <a:off x="4633307"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8" name="星形: 五角 13"/>
              <p:cNvSpPr/>
              <p:nvPr/>
            </p:nvSpPr>
            <p:spPr>
              <a:xfrm>
                <a:off x="3771104"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grpSp>
      </p:grpSp>
      <p:sp>
        <p:nvSpPr>
          <p:cNvPr id="21" name="矩形 20"/>
          <p:cNvSpPr/>
          <p:nvPr/>
        </p:nvSpPr>
        <p:spPr>
          <a:xfrm>
            <a:off x="1961107" y="1051138"/>
            <a:ext cx="8269785" cy="707886"/>
          </a:xfrm>
          <a:prstGeom prst="rect">
            <a:avLst/>
          </a:prstGeom>
        </p:spPr>
        <p:txBody>
          <a:bodyPr wrap="square">
            <a:spAutoFit/>
          </a:bodyPr>
          <a:lstStyle/>
          <a:p>
            <a:pPr lvl="0" algn="ctr">
              <a:defRPr/>
            </a:pPr>
            <a:r>
              <a:rPr lang="zh-CN" altLang="en-US" sz="4000">
                <a:solidFill>
                  <a:srgbClr val="C00000"/>
                </a:solidFill>
                <a:latin typeface="思源黑体 CN Bold" panose="020B0800000000000000" pitchFamily="34" charset="-122"/>
                <a:ea typeface="思源黑体 CN Bold" panose="020B0800000000000000" pitchFamily="34" charset="-122"/>
              </a:rPr>
              <a:t>总体思路</a:t>
            </a:r>
          </a:p>
        </p:txBody>
      </p:sp>
      <p:sp>
        <p:nvSpPr>
          <p:cNvPr id="22" name="矩形: 圆角 13"/>
          <p:cNvSpPr/>
          <p:nvPr/>
        </p:nvSpPr>
        <p:spPr>
          <a:xfrm>
            <a:off x="999812" y="2505290"/>
            <a:ext cx="10183090" cy="3586811"/>
          </a:xfrm>
          <a:prstGeom prst="roundRect">
            <a:avLst>
              <a:gd name="adj" fmla="val 0"/>
            </a:avLst>
          </a:prstGeom>
          <a:noFill/>
          <a:ln w="6350" cap="flat" cmpd="sng" algn="ctr">
            <a:solidFill>
              <a:srgbClr val="D60000"/>
            </a:solidFill>
            <a:prstDash val="sysDash"/>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white"/>
              </a:solidFill>
              <a:effectLst/>
              <a:uLnTx/>
              <a:uFillTx/>
              <a:latin typeface="+mn-ea"/>
              <a:cs typeface="+mn-ea"/>
              <a:sym typeface="+mn-lt"/>
            </a:endParaRPr>
          </a:p>
        </p:txBody>
      </p:sp>
      <p:grpSp>
        <p:nvGrpSpPr>
          <p:cNvPr id="23" name="组合 22"/>
          <p:cNvGrpSpPr/>
          <p:nvPr/>
        </p:nvGrpSpPr>
        <p:grpSpPr>
          <a:xfrm>
            <a:off x="917682" y="2272393"/>
            <a:ext cx="5044192" cy="480000"/>
            <a:chOff x="910402" y="1136160"/>
            <a:chExt cx="3783144" cy="360000"/>
          </a:xfrm>
        </p:grpSpPr>
        <p:sp>
          <p:nvSpPr>
            <p:cNvPr id="24" name="矩形: 折角 14"/>
            <p:cNvSpPr/>
            <p:nvPr/>
          </p:nvSpPr>
          <p:spPr>
            <a:xfrm>
              <a:off x="972001" y="1136160"/>
              <a:ext cx="3687614" cy="360000"/>
            </a:xfrm>
            <a:prstGeom prst="foldedCorner">
              <a:avLst>
                <a:gd name="adj" fmla="val 31045"/>
              </a:avLst>
            </a:prstGeom>
            <a:solidFill>
              <a:srgbClr val="D6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135" b="0" i="0" u="none" strike="noStrike" kern="0" cap="none" spc="0" normalizeH="0" baseline="0" noProof="0">
                <a:ln>
                  <a:noFill/>
                </a:ln>
                <a:solidFill>
                  <a:prstClr val="white"/>
                </a:solidFill>
                <a:effectLst/>
                <a:uLnTx/>
                <a:uFillTx/>
                <a:latin typeface="+mn-ea"/>
                <a:cs typeface="+mn-ea"/>
                <a:sym typeface="+mn-lt"/>
              </a:endParaRPr>
            </a:p>
          </p:txBody>
        </p:sp>
        <p:sp>
          <p:nvSpPr>
            <p:cNvPr id="25" name="文本框 5"/>
            <p:cNvSpPr txBox="1"/>
            <p:nvPr/>
          </p:nvSpPr>
          <p:spPr>
            <a:xfrm>
              <a:off x="910402" y="1170608"/>
              <a:ext cx="3783144" cy="276999"/>
            </a:xfrm>
            <a:prstGeom prst="rect">
              <a:avLst/>
            </a:prstGeom>
            <a:noFill/>
          </p:spPr>
          <p:txBody>
            <a:bodyPr wrap="square" lIns="91440" tIns="45720" rIns="91440" bIns="45720" rtlCol="0">
              <a:spAutoFit/>
            </a:bodyPr>
            <a:lstStyle/>
            <a:p>
              <a:pPr lvl="0" algn="ctr">
                <a:defRPr/>
              </a:pPr>
              <a:r>
                <a:rPr lang="en-US" altLang="zh-CN"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a:t>
              </a:r>
              <a:r>
                <a:rPr lang="zh-CN" altLang="en-US"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二</a:t>
              </a:r>
              <a:r>
                <a:rPr lang="en-US" altLang="zh-CN"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a:t>
              </a:r>
              <a:r>
                <a:rPr lang="zh-CN" altLang="en-US"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着力解决现实存在的突出问题</a:t>
              </a:r>
            </a:p>
          </p:txBody>
        </p:sp>
      </p:grpSp>
      <p:sp>
        <p:nvSpPr>
          <p:cNvPr id="2" name="矩形 1"/>
          <p:cNvSpPr/>
          <p:nvPr/>
        </p:nvSpPr>
        <p:spPr>
          <a:xfrm>
            <a:off x="1283181" y="2978703"/>
            <a:ext cx="9266903" cy="2235677"/>
          </a:xfrm>
          <a:prstGeom prst="rect">
            <a:avLst/>
          </a:prstGeom>
        </p:spPr>
        <p:txBody>
          <a:bodyPr wrap="square">
            <a:spAutoFit/>
          </a:bodyPr>
          <a:lstStyle/>
          <a:p>
            <a:pPr>
              <a:lnSpc>
                <a:spcPct val="150000"/>
              </a:lnSpc>
              <a:buClr>
                <a:srgbClr val="C50B16"/>
              </a:buClr>
            </a:pPr>
            <a:r>
              <a:rPr lang="zh-CN" altLang="en-US" sz="1600">
                <a:solidFill>
                  <a:srgbClr val="C00000"/>
                </a:solidFill>
                <a:latin typeface="思源黑体 CN Bold" panose="020B0800000000000000" pitchFamily="34" charset="-122"/>
                <a:ea typeface="思源黑体 CN Bold" panose="020B0800000000000000" pitchFamily="34" charset="-122"/>
                <a:cs typeface="+mn-ea"/>
                <a:sym typeface="+mn-lt"/>
              </a:rPr>
              <a:t>当前，未成年人保护工作面临的问题复杂多样，其中比较突出的问题主要有</a:t>
            </a:r>
            <a:r>
              <a:rPr lang="en-US" altLang="zh-CN" sz="1600">
                <a:solidFill>
                  <a:srgbClr val="C00000"/>
                </a:solidFill>
                <a:latin typeface="思源黑体 CN Bold" panose="020B0800000000000000" pitchFamily="34" charset="-122"/>
                <a:ea typeface="思源黑体 CN Bold" panose="020B0800000000000000" pitchFamily="34" charset="-122"/>
                <a:cs typeface="+mn-ea"/>
                <a:sym typeface="+mn-lt"/>
              </a:rPr>
              <a:t>: </a:t>
            </a:r>
          </a:p>
          <a:p>
            <a:pPr marL="342900" indent="-342900">
              <a:lnSpc>
                <a:spcPct val="150000"/>
              </a:lnSpc>
              <a:buClr>
                <a:srgbClr val="C50B16"/>
              </a:buClr>
              <a:buFont typeface="Wingdings" panose="05000000000000000000" pitchFamily="2" charset="2"/>
              <a:buChar char="u"/>
            </a:pPr>
            <a:r>
              <a:rPr lang="en-US" altLang="zh-CN"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(1)</a:t>
            </a: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监护人监护不力情况严重甚至存在监护侵害现象</a:t>
            </a:r>
            <a:r>
              <a:rPr lang="en-US" altLang="zh-CN"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 </a:t>
            </a:r>
          </a:p>
          <a:p>
            <a:pPr marL="342900" indent="-342900">
              <a:lnSpc>
                <a:spcPct val="150000"/>
              </a:lnSpc>
              <a:buClr>
                <a:srgbClr val="C50B16"/>
              </a:buClr>
              <a:buFont typeface="Wingdings" panose="05000000000000000000" pitchFamily="2" charset="2"/>
              <a:buChar char="u"/>
            </a:pPr>
            <a:r>
              <a:rPr lang="en-US" altLang="zh-CN"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(2) </a:t>
            </a: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校园安全和学生欺凌问题频发</a:t>
            </a:r>
            <a:r>
              <a:rPr lang="en-US" altLang="zh-CN"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a:t>
            </a:r>
          </a:p>
          <a:p>
            <a:pPr marL="342900" indent="-342900">
              <a:lnSpc>
                <a:spcPct val="150000"/>
              </a:lnSpc>
              <a:buClr>
                <a:srgbClr val="C50B16"/>
              </a:buClr>
              <a:buFont typeface="Wingdings" panose="05000000000000000000" pitchFamily="2" charset="2"/>
              <a:buChar char="u"/>
            </a:pPr>
            <a:r>
              <a:rPr lang="en-US" altLang="zh-CN"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(3)</a:t>
            </a: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密切接触未成年人行业的从业人员性侵害、虐待、暴力伤害未成年人问题时有发生</a:t>
            </a:r>
            <a:r>
              <a:rPr lang="en-US" altLang="zh-CN"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 </a:t>
            </a:r>
          </a:p>
          <a:p>
            <a:pPr marL="342900" indent="-342900">
              <a:lnSpc>
                <a:spcPct val="150000"/>
              </a:lnSpc>
              <a:buClr>
                <a:srgbClr val="C50B16"/>
              </a:buClr>
              <a:buFont typeface="Wingdings" panose="05000000000000000000" pitchFamily="2" charset="2"/>
              <a:buChar char="u"/>
            </a:pPr>
            <a:r>
              <a:rPr lang="en-US" altLang="zh-CN"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(4) </a:t>
            </a: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未成年人沉迷网络特别是网络游戏问题触目惊心</a:t>
            </a:r>
            <a:r>
              <a:rPr lang="en-US" altLang="zh-CN"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 </a:t>
            </a:r>
          </a:p>
          <a:p>
            <a:pPr marL="342900" indent="-342900">
              <a:lnSpc>
                <a:spcPct val="150000"/>
              </a:lnSpc>
              <a:buClr>
                <a:srgbClr val="C50B16"/>
              </a:buClr>
              <a:buFont typeface="Wingdings" panose="05000000000000000000" pitchFamily="2" charset="2"/>
              <a:buChar char="u"/>
            </a:pPr>
            <a:r>
              <a:rPr lang="en-US" altLang="zh-CN"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(5) </a:t>
            </a: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对刑事案件中未成年被害人缺乏应有保护等。</a:t>
            </a:r>
          </a:p>
        </p:txBody>
      </p:sp>
      <p:sp>
        <p:nvSpPr>
          <p:cNvPr id="3" name="矩形 2"/>
          <p:cNvSpPr/>
          <p:nvPr/>
        </p:nvSpPr>
        <p:spPr>
          <a:xfrm>
            <a:off x="1283181" y="5174663"/>
            <a:ext cx="9500175" cy="791883"/>
          </a:xfrm>
          <a:prstGeom prst="rect">
            <a:avLst/>
          </a:prstGeom>
        </p:spPr>
        <p:txBody>
          <a:bodyPr wrap="square">
            <a:spAutoFit/>
          </a:bodyPr>
          <a:lstStyle/>
          <a:p>
            <a:pPr>
              <a:lnSpc>
                <a:spcPct val="150000"/>
              </a:lnSpc>
            </a:pPr>
            <a:r>
              <a:rPr lang="zh-CN" altLang="en-US" sz="1600" b="1">
                <a:solidFill>
                  <a:srgbClr val="BF0C0C"/>
                </a:solidFill>
                <a:latin typeface="思源黑体 CN Bold" panose="020B0800000000000000" pitchFamily="34" charset="-122"/>
                <a:ea typeface="思源黑体 CN Bold" panose="020B0800000000000000" pitchFamily="34" charset="-122"/>
                <a:cs typeface="+mn-ea"/>
                <a:sym typeface="+mn-lt"/>
              </a:rPr>
              <a:t>这些问题引起全社会普遍关注。修订版对这些问题均作出积极回应，着力制定和完善相关制度和措施，以推动未成年人保护法治化走向更高水平。</a:t>
            </a:r>
          </a:p>
        </p:txBody>
      </p:sp>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par>
                                <p:cTn id="8" presetID="16" presetClass="entr" presetSubtype="37" fill="hold" nodeType="withEffect">
                                  <p:stCondLst>
                                    <p:cond delay="500"/>
                                  </p:stCondLst>
                                  <p:childTnLst>
                                    <p:set>
                                      <p:cBhvr>
                                        <p:cTn id="9" dur="1" fill="hold">
                                          <p:stCondLst>
                                            <p:cond delay="0"/>
                                          </p:stCondLst>
                                        </p:cTn>
                                        <p:tgtEl>
                                          <p:spTgt spid="10"/>
                                        </p:tgtEl>
                                        <p:attrNameLst>
                                          <p:attrName>style.visibility</p:attrName>
                                        </p:attrNameLst>
                                      </p:cBhvr>
                                      <p:to>
                                        <p:strVal val="visible"/>
                                      </p:to>
                                    </p:set>
                                    <p:animEffect transition="in" filter="barn(outVertical)">
                                      <p:cBhvr>
                                        <p:cTn id="10" dur="1000"/>
                                        <p:tgtEl>
                                          <p:spTgt spid="10"/>
                                        </p:tgtEl>
                                      </p:cBhvr>
                                    </p:animEffect>
                                  </p:childTnLst>
                                </p:cTn>
                              </p:par>
                            </p:childTnLst>
                          </p:cTn>
                        </p:par>
                        <p:par>
                          <p:cTn id="11" fill="hold" nodeType="afterGroup">
                            <p:stCondLst>
                              <p:cond delay="1500"/>
                            </p:stCondLst>
                            <p:childTnLst>
                              <p:par>
                                <p:cTn id="12" presetID="22" presetClass="entr" presetSubtype="8" fill="hold" nodeType="afterEffect">
                                  <p:stCondLst>
                                    <p:cond delay="0"/>
                                  </p:stCondLst>
                                  <p:childTnLst>
                                    <p:set>
                                      <p:cBhvr>
                                        <p:cTn id="13" dur="1" fill="hold">
                                          <p:stCondLst>
                                            <p:cond delay="0"/>
                                          </p:stCondLst>
                                        </p:cTn>
                                        <p:tgtEl>
                                          <p:spTgt spid="23"/>
                                        </p:tgtEl>
                                        <p:attrNameLst>
                                          <p:attrName>style.visibility</p:attrName>
                                        </p:attrNameLst>
                                      </p:cBhvr>
                                      <p:to>
                                        <p:strVal val="visible"/>
                                      </p:to>
                                    </p:set>
                                    <p:animEffect transition="in" filter="wipe(left)">
                                      <p:cBhvr>
                                        <p:cTn id="14" dur="500"/>
                                        <p:tgtEl>
                                          <p:spTgt spid="23"/>
                                        </p:tgtEl>
                                      </p:cBhvr>
                                    </p:animEffect>
                                  </p:childTnLst>
                                </p:cTn>
                              </p:par>
                            </p:childTnLst>
                          </p:cTn>
                        </p:par>
                        <p:par>
                          <p:cTn id="15" fill="hold" nodeType="afterGroup">
                            <p:stCondLst>
                              <p:cond delay="2000"/>
                            </p:stCondLst>
                            <p:childTnLst>
                              <p:par>
                                <p:cTn id="16" presetID="18" presetClass="entr" presetSubtype="6" fill="hold" grpId="0" nodeType="after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strips(downRight)">
                                      <p:cBhvr>
                                        <p:cTn id="18" dur="500"/>
                                        <p:tgtEl>
                                          <p:spTgt spid="22"/>
                                        </p:tgtEl>
                                      </p:cBhvr>
                                    </p:animEffect>
                                  </p:childTnLst>
                                </p:cTn>
                              </p:par>
                            </p:childTnLst>
                          </p:cTn>
                        </p:par>
                        <p:par>
                          <p:cTn id="19" fill="hold" nodeType="afterGroup">
                            <p:stCondLst>
                              <p:cond delay="2500"/>
                            </p:stCondLst>
                            <p:childTnLst>
                              <p:par>
                                <p:cTn id="20" presetID="22" presetClass="entr" presetSubtype="1"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up)">
                                      <p:cBhvr>
                                        <p:cTn id="22" dur="500"/>
                                        <p:tgtEl>
                                          <p:spTgt spid="2"/>
                                        </p:tgtEl>
                                      </p:cBhvr>
                                    </p:animEffect>
                                  </p:childTnLst>
                                </p:cTn>
                              </p:par>
                            </p:childTnLst>
                          </p:cTn>
                        </p:par>
                        <p:par>
                          <p:cTn id="23" fill="hold" nodeType="afterGroup">
                            <p:stCondLst>
                              <p:cond delay="3000"/>
                            </p:stCondLst>
                            <p:childTnLst>
                              <p:par>
                                <p:cTn id="24" presetID="22" presetClass="entr" presetSubtype="8" fill="hold" grpId="0" nodeType="afterEffect">
                                  <p:stCondLst>
                                    <p:cond delay="0"/>
                                  </p:stCondLst>
                                  <p:childTnLst>
                                    <p:set>
                                      <p:cBhvr>
                                        <p:cTn id="25" dur="1" fill="hold">
                                          <p:stCondLst>
                                            <p:cond delay="0"/>
                                          </p:stCondLst>
                                        </p:cTn>
                                        <p:tgtEl>
                                          <p:spTgt spid="3"/>
                                        </p:tgtEl>
                                        <p:attrNameLst>
                                          <p:attrName>style.visibility</p:attrName>
                                        </p:attrNameLst>
                                      </p:cBhvr>
                                      <p:to>
                                        <p:strVal val="visible"/>
                                      </p:to>
                                    </p:set>
                                    <p:animEffect transition="in" filter="wipe(left)">
                                      <p:cBhvr>
                                        <p:cTn id="2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animBg="1"/>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3"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987943" y="305253"/>
            <a:ext cx="6032421"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未成年人保护法修改的指导思想和总体思路</a:t>
            </a:r>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grpSp>
        <p:nvGrpSpPr>
          <p:cNvPr id="10" name="组合 9"/>
          <p:cNvGrpSpPr/>
          <p:nvPr/>
        </p:nvGrpSpPr>
        <p:grpSpPr>
          <a:xfrm>
            <a:off x="999812" y="1759024"/>
            <a:ext cx="10183090" cy="268253"/>
            <a:chOff x="-921141" y="3091656"/>
            <a:chExt cx="10184416" cy="268288"/>
          </a:xfrm>
          <a:solidFill>
            <a:srgbClr val="C50B16"/>
          </a:solidFill>
        </p:grpSpPr>
        <p:grpSp>
          <p:nvGrpSpPr>
            <p:cNvPr id="12" name="组合 11"/>
            <p:cNvGrpSpPr/>
            <p:nvPr/>
          </p:nvGrpSpPr>
          <p:grpSpPr>
            <a:xfrm>
              <a:off x="-921141" y="3225800"/>
              <a:ext cx="10184416" cy="0"/>
              <a:chOff x="-921141" y="3225800"/>
              <a:chExt cx="10184416" cy="0"/>
            </a:xfrm>
            <a:grpFill/>
          </p:grpSpPr>
          <p:cxnSp>
            <p:nvCxnSpPr>
              <p:cNvPr id="19" name="直接连接符 18"/>
              <p:cNvCxnSpPr/>
              <p:nvPr/>
            </p:nvCxnSpPr>
            <p:spPr>
              <a:xfrm>
                <a:off x="-921141" y="3225800"/>
                <a:ext cx="4412442"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4851386" y="3225800"/>
                <a:ext cx="4411889"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p:nvGrpSpPr>
          <p:grpSpPr>
            <a:xfrm>
              <a:off x="3688952" y="3091656"/>
              <a:ext cx="964782" cy="268288"/>
              <a:chOff x="3771104" y="3091656"/>
              <a:chExt cx="964782" cy="268288"/>
            </a:xfrm>
            <a:grpFill/>
          </p:grpSpPr>
          <p:sp>
            <p:nvSpPr>
              <p:cNvPr id="14" name="星形: 五角 9"/>
              <p:cNvSpPr/>
              <p:nvPr/>
            </p:nvSpPr>
            <p:spPr>
              <a:xfrm>
                <a:off x="4123719" y="3091656"/>
                <a:ext cx="268288" cy="268288"/>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5" name="星形: 五角 10"/>
              <p:cNvSpPr/>
              <p:nvPr/>
            </p:nvSpPr>
            <p:spPr>
              <a:xfrm>
                <a:off x="3918929"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6" name="星形: 五角 11"/>
              <p:cNvSpPr/>
              <p:nvPr/>
            </p:nvSpPr>
            <p:spPr>
              <a:xfrm>
                <a:off x="4432885"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7" name="星形: 五角 12"/>
              <p:cNvSpPr/>
              <p:nvPr/>
            </p:nvSpPr>
            <p:spPr>
              <a:xfrm>
                <a:off x="4633307"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8" name="星形: 五角 13"/>
              <p:cNvSpPr/>
              <p:nvPr/>
            </p:nvSpPr>
            <p:spPr>
              <a:xfrm>
                <a:off x="3771104"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grpSp>
      </p:grpSp>
      <p:sp>
        <p:nvSpPr>
          <p:cNvPr id="21" name="矩形 20"/>
          <p:cNvSpPr/>
          <p:nvPr/>
        </p:nvSpPr>
        <p:spPr>
          <a:xfrm>
            <a:off x="1961107" y="1051138"/>
            <a:ext cx="8269785" cy="707886"/>
          </a:xfrm>
          <a:prstGeom prst="rect">
            <a:avLst/>
          </a:prstGeom>
        </p:spPr>
        <p:txBody>
          <a:bodyPr wrap="square">
            <a:spAutoFit/>
          </a:bodyPr>
          <a:lstStyle/>
          <a:p>
            <a:pPr lvl="0" algn="ctr">
              <a:defRPr/>
            </a:pPr>
            <a:r>
              <a:rPr lang="zh-CN" altLang="en-US" sz="4000">
                <a:solidFill>
                  <a:srgbClr val="C00000"/>
                </a:solidFill>
                <a:latin typeface="思源黑体 CN Bold" panose="020B0800000000000000" pitchFamily="34" charset="-122"/>
                <a:ea typeface="思源黑体 CN Bold" panose="020B0800000000000000" pitchFamily="34" charset="-122"/>
              </a:rPr>
              <a:t>总体思路</a:t>
            </a:r>
          </a:p>
        </p:txBody>
      </p:sp>
      <p:sp>
        <p:nvSpPr>
          <p:cNvPr id="22" name="矩形: 圆角 13"/>
          <p:cNvSpPr/>
          <p:nvPr/>
        </p:nvSpPr>
        <p:spPr>
          <a:xfrm>
            <a:off x="999812" y="2505290"/>
            <a:ext cx="10183090" cy="3586811"/>
          </a:xfrm>
          <a:prstGeom prst="roundRect">
            <a:avLst>
              <a:gd name="adj" fmla="val 0"/>
            </a:avLst>
          </a:prstGeom>
          <a:noFill/>
          <a:ln w="6350" cap="flat" cmpd="sng" algn="ctr">
            <a:solidFill>
              <a:srgbClr val="D60000"/>
            </a:solidFill>
            <a:prstDash val="sysDash"/>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white"/>
              </a:solidFill>
              <a:effectLst/>
              <a:uLnTx/>
              <a:uFillTx/>
              <a:latin typeface="+mn-ea"/>
              <a:cs typeface="+mn-ea"/>
              <a:sym typeface="+mn-lt"/>
            </a:endParaRPr>
          </a:p>
        </p:txBody>
      </p:sp>
      <p:grpSp>
        <p:nvGrpSpPr>
          <p:cNvPr id="23" name="组合 22"/>
          <p:cNvGrpSpPr/>
          <p:nvPr/>
        </p:nvGrpSpPr>
        <p:grpSpPr>
          <a:xfrm>
            <a:off x="917682" y="2272393"/>
            <a:ext cx="5044192" cy="480000"/>
            <a:chOff x="910402" y="1136160"/>
            <a:chExt cx="3783144" cy="360000"/>
          </a:xfrm>
        </p:grpSpPr>
        <p:sp>
          <p:nvSpPr>
            <p:cNvPr id="24" name="矩形: 折角 14"/>
            <p:cNvSpPr/>
            <p:nvPr/>
          </p:nvSpPr>
          <p:spPr>
            <a:xfrm>
              <a:off x="972001" y="1136160"/>
              <a:ext cx="3687614" cy="360000"/>
            </a:xfrm>
            <a:prstGeom prst="foldedCorner">
              <a:avLst>
                <a:gd name="adj" fmla="val 31045"/>
              </a:avLst>
            </a:prstGeom>
            <a:solidFill>
              <a:srgbClr val="D6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135" b="0" i="0" u="none" strike="noStrike" kern="0" cap="none" spc="0" normalizeH="0" baseline="0" noProof="0">
                <a:ln>
                  <a:noFill/>
                </a:ln>
                <a:solidFill>
                  <a:prstClr val="white"/>
                </a:solidFill>
                <a:effectLst/>
                <a:uLnTx/>
                <a:uFillTx/>
                <a:latin typeface="+mn-ea"/>
                <a:cs typeface="+mn-ea"/>
                <a:sym typeface="+mn-lt"/>
              </a:endParaRPr>
            </a:p>
          </p:txBody>
        </p:sp>
        <p:sp>
          <p:nvSpPr>
            <p:cNvPr id="25" name="文本框 5"/>
            <p:cNvSpPr txBox="1"/>
            <p:nvPr/>
          </p:nvSpPr>
          <p:spPr>
            <a:xfrm>
              <a:off x="910402" y="1170608"/>
              <a:ext cx="3783144" cy="276999"/>
            </a:xfrm>
            <a:prstGeom prst="rect">
              <a:avLst/>
            </a:prstGeom>
            <a:noFill/>
          </p:spPr>
          <p:txBody>
            <a:bodyPr wrap="square" lIns="91440" tIns="45720" rIns="91440" bIns="45720" rtlCol="0">
              <a:spAutoFit/>
            </a:bodyPr>
            <a:lstStyle/>
            <a:p>
              <a:pPr lvl="0" algn="ctr">
                <a:defRPr/>
              </a:pPr>
              <a:r>
                <a:rPr lang="en-US" altLang="zh-CN"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a:t>
              </a:r>
              <a:r>
                <a:rPr lang="zh-CN" altLang="en-US"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三</a:t>
              </a:r>
              <a:r>
                <a:rPr lang="en-US" altLang="zh-CN"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a:t>
              </a:r>
              <a:r>
                <a:rPr lang="zh-CN" altLang="en-US"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及时把成熟的实践做法上升为法律</a:t>
              </a:r>
            </a:p>
          </p:txBody>
        </p:sp>
      </p:grpSp>
      <p:sp>
        <p:nvSpPr>
          <p:cNvPr id="26" name="矩形 25"/>
          <p:cNvSpPr/>
          <p:nvPr/>
        </p:nvSpPr>
        <p:spPr>
          <a:xfrm>
            <a:off x="1340225" y="2978703"/>
            <a:ext cx="9502263" cy="1497013"/>
          </a:xfrm>
          <a:prstGeom prst="rect">
            <a:avLst/>
          </a:prstGeom>
        </p:spPr>
        <p:txBody>
          <a:bodyPr wrap="square">
            <a:spAutoFit/>
          </a:bodyPr>
          <a:lstStyle/>
          <a:p>
            <a:pPr>
              <a:lnSpc>
                <a:spcPct val="150000"/>
              </a:lnSpc>
            </a:pP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近三十年来，围绕实施未成年人保护法，党中央和国务院及其有关部门、最高人民法院、最高人民检察院针对未成年人保护工作中存在的突出问题，陆续出台了一系列文件或部门门规章</a:t>
            </a:r>
            <a:r>
              <a:rPr lang="en-US" altLang="zh-CN"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a:t>
            </a: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各地也出台了许多配套的地方性法规，推动了未成年人保护工作的顺利开展，积累了许多成功经验。修订版在认真研究论证的基础上，将部分被实践证明符合我国国情且行之有效的实践做法写入法律。</a:t>
            </a:r>
          </a:p>
        </p:txBody>
      </p:sp>
      <p:pic>
        <p:nvPicPr>
          <p:cNvPr id="3" name="图片 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216855" y="4439197"/>
            <a:ext cx="11739715" cy="22285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nodeType="afterGroup">
                            <p:stCondLst>
                              <p:cond delay="1000"/>
                            </p:stCondLst>
                            <p:childTnLst>
                              <p:par>
                                <p:cTn id="9" presetID="16" presetClass="entr" presetSubtype="37"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outVertical)">
                                      <p:cBhvr>
                                        <p:cTn id="11" dur="1000"/>
                                        <p:tgtEl>
                                          <p:spTgt spid="10"/>
                                        </p:tgtEl>
                                      </p:cBhvr>
                                    </p:animEffect>
                                  </p:childTnLst>
                                </p:cTn>
                              </p:par>
                            </p:childTnLst>
                          </p:cTn>
                        </p:par>
                        <p:par>
                          <p:cTn id="12" fill="hold" nodeType="afterGroup">
                            <p:stCondLst>
                              <p:cond delay="2000"/>
                            </p:stCondLst>
                            <p:childTnLst>
                              <p:par>
                                <p:cTn id="13" presetID="22" presetClass="entr" presetSubtype="8"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left)">
                                      <p:cBhvr>
                                        <p:cTn id="15" dur="500"/>
                                        <p:tgtEl>
                                          <p:spTgt spid="23"/>
                                        </p:tgtEl>
                                      </p:cBhvr>
                                    </p:animEffect>
                                  </p:childTnLst>
                                </p:cTn>
                              </p:par>
                            </p:childTnLst>
                          </p:cTn>
                        </p:par>
                        <p:par>
                          <p:cTn id="16" fill="hold" nodeType="afterGroup">
                            <p:stCondLst>
                              <p:cond delay="2500"/>
                            </p:stCondLst>
                            <p:childTnLst>
                              <p:par>
                                <p:cTn id="17" presetID="18" presetClass="entr" presetSubtype="6" fill="hold" grpId="0" nodeType="after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strips(downRight)">
                                      <p:cBhvr>
                                        <p:cTn id="19" dur="500"/>
                                        <p:tgtEl>
                                          <p:spTgt spid="22"/>
                                        </p:tgtEl>
                                      </p:cBhvr>
                                    </p:animEffect>
                                  </p:childTnLst>
                                </p:cTn>
                              </p:par>
                            </p:childTnLst>
                          </p:cTn>
                        </p:par>
                        <p:par>
                          <p:cTn id="20" fill="hold" nodeType="afterGroup">
                            <p:stCondLst>
                              <p:cond delay="3000"/>
                            </p:stCondLst>
                            <p:childTnLst>
                              <p:par>
                                <p:cTn id="21" presetID="22" presetClass="entr" presetSubtype="1"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up)">
                                      <p:cBhvr>
                                        <p:cTn id="23" dur="1000"/>
                                        <p:tgtEl>
                                          <p:spTgt spid="26"/>
                                        </p:tgtEl>
                                      </p:cBhvr>
                                    </p:animEffect>
                                  </p:childTnLst>
                                </p:cTn>
                              </p:par>
                            </p:childTnLst>
                          </p:cTn>
                        </p:par>
                        <p:par>
                          <p:cTn id="24" fill="hold" nodeType="afterGroup">
                            <p:stCondLst>
                              <p:cond delay="4000"/>
                            </p:stCondLst>
                            <p:childTnLst>
                              <p:par>
                                <p:cTn id="25" presetID="42" presetClass="entr" presetSubtype="0" fill="hold"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1000"/>
                                        <p:tgtEl>
                                          <p:spTgt spid="3"/>
                                        </p:tgtEl>
                                      </p:cBhvr>
                                    </p:animEffect>
                                    <p:anim calcmode="lin" valueType="num">
                                      <p:cBhvr>
                                        <p:cTn id="28" dur="1000" fill="hold"/>
                                        <p:tgtEl>
                                          <p:spTgt spid="3"/>
                                        </p:tgtEl>
                                        <p:attrNameLst>
                                          <p:attrName>ppt_x</p:attrName>
                                        </p:attrNameLst>
                                      </p:cBhvr>
                                      <p:tavLst>
                                        <p:tav tm="0">
                                          <p:val>
                                            <p:strVal val="#ppt_x"/>
                                          </p:val>
                                        </p:tav>
                                        <p:tav tm="100000">
                                          <p:val>
                                            <p:strVal val="#ppt_x"/>
                                          </p:val>
                                        </p:tav>
                                      </p:tavLst>
                                    </p:anim>
                                    <p:anim calcmode="lin" valueType="num">
                                      <p:cBhvr>
                                        <p:cTn id="2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animBg="1"/>
      <p:bldP spid="2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3"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987943" y="305253"/>
            <a:ext cx="6032421"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未成年人保护法修改的指导思想和总体思路</a:t>
            </a:r>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sp>
        <p:nvSpPr>
          <p:cNvPr id="10" name="矩形 9"/>
          <p:cNvSpPr/>
          <p:nvPr/>
        </p:nvSpPr>
        <p:spPr>
          <a:xfrm>
            <a:off x="1961107" y="1051138"/>
            <a:ext cx="8269785" cy="707886"/>
          </a:xfrm>
          <a:prstGeom prst="rect">
            <a:avLst/>
          </a:prstGeom>
        </p:spPr>
        <p:txBody>
          <a:bodyPr wrap="square">
            <a:spAutoFit/>
          </a:bodyPr>
          <a:lstStyle/>
          <a:p>
            <a:pPr lvl="0" algn="ctr">
              <a:defRPr/>
            </a:pPr>
            <a:r>
              <a:rPr lang="zh-CN" altLang="en-US" sz="4000">
                <a:solidFill>
                  <a:srgbClr val="C00000"/>
                </a:solidFill>
                <a:latin typeface="思源黑体 CN Bold" panose="020B0800000000000000" pitchFamily="34" charset="-122"/>
                <a:ea typeface="思源黑体 CN Bold" panose="020B0800000000000000" pitchFamily="34" charset="-122"/>
              </a:rPr>
              <a:t>总体思路</a:t>
            </a:r>
          </a:p>
        </p:txBody>
      </p:sp>
      <p:sp>
        <p:nvSpPr>
          <p:cNvPr id="12" name="矩形: 圆角 13"/>
          <p:cNvSpPr/>
          <p:nvPr/>
        </p:nvSpPr>
        <p:spPr>
          <a:xfrm>
            <a:off x="999812" y="2505290"/>
            <a:ext cx="10183090" cy="3586811"/>
          </a:xfrm>
          <a:prstGeom prst="roundRect">
            <a:avLst>
              <a:gd name="adj" fmla="val 0"/>
            </a:avLst>
          </a:prstGeom>
          <a:noFill/>
          <a:ln w="6350" cap="flat" cmpd="sng" algn="ctr">
            <a:solidFill>
              <a:srgbClr val="D60000"/>
            </a:solidFill>
            <a:prstDash val="sysDash"/>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white"/>
              </a:solidFill>
              <a:effectLst/>
              <a:uLnTx/>
              <a:uFillTx/>
              <a:latin typeface="+mn-ea"/>
              <a:cs typeface="+mn-ea"/>
              <a:sym typeface="+mn-lt"/>
            </a:endParaRPr>
          </a:p>
        </p:txBody>
      </p:sp>
      <p:grpSp>
        <p:nvGrpSpPr>
          <p:cNvPr id="13" name="组合 12"/>
          <p:cNvGrpSpPr/>
          <p:nvPr/>
        </p:nvGrpSpPr>
        <p:grpSpPr>
          <a:xfrm>
            <a:off x="917682" y="2272393"/>
            <a:ext cx="5044192" cy="480000"/>
            <a:chOff x="910402" y="1136160"/>
            <a:chExt cx="3783144" cy="360000"/>
          </a:xfrm>
        </p:grpSpPr>
        <p:sp>
          <p:nvSpPr>
            <p:cNvPr id="14" name="矩形: 折角 14"/>
            <p:cNvSpPr/>
            <p:nvPr/>
          </p:nvSpPr>
          <p:spPr>
            <a:xfrm>
              <a:off x="972001" y="1136160"/>
              <a:ext cx="3687614" cy="360000"/>
            </a:xfrm>
            <a:prstGeom prst="foldedCorner">
              <a:avLst>
                <a:gd name="adj" fmla="val 31045"/>
              </a:avLst>
            </a:prstGeom>
            <a:solidFill>
              <a:srgbClr val="D6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135" b="0" i="0" u="none" strike="noStrike" kern="0" cap="none" spc="0" normalizeH="0" baseline="0" noProof="0">
                <a:ln>
                  <a:noFill/>
                </a:ln>
                <a:solidFill>
                  <a:prstClr val="white"/>
                </a:solidFill>
                <a:effectLst/>
                <a:uLnTx/>
                <a:uFillTx/>
                <a:latin typeface="+mn-ea"/>
                <a:cs typeface="+mn-ea"/>
                <a:sym typeface="+mn-lt"/>
              </a:endParaRPr>
            </a:p>
          </p:txBody>
        </p:sp>
        <p:sp>
          <p:nvSpPr>
            <p:cNvPr id="15" name="文本框 5"/>
            <p:cNvSpPr txBox="1"/>
            <p:nvPr/>
          </p:nvSpPr>
          <p:spPr>
            <a:xfrm>
              <a:off x="910402" y="1170608"/>
              <a:ext cx="3783144" cy="276999"/>
            </a:xfrm>
            <a:prstGeom prst="rect">
              <a:avLst/>
            </a:prstGeom>
            <a:noFill/>
          </p:spPr>
          <p:txBody>
            <a:bodyPr wrap="square" lIns="91440" tIns="45720" rIns="91440" bIns="45720" rtlCol="0">
              <a:spAutoFit/>
            </a:bodyPr>
            <a:lstStyle/>
            <a:p>
              <a:pPr lvl="0" algn="ctr">
                <a:defRPr/>
              </a:pPr>
              <a:r>
                <a:rPr lang="en-US" altLang="zh-CN"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a:t>
              </a:r>
              <a:r>
                <a:rPr lang="zh-CN" altLang="en-US"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四</a:t>
              </a:r>
              <a:r>
                <a:rPr lang="en-US" altLang="zh-CN"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a:t>
              </a:r>
              <a:r>
                <a:rPr lang="zh-CN" altLang="en-US"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注重做好相关法律的衔接</a:t>
              </a:r>
            </a:p>
          </p:txBody>
        </p:sp>
      </p:grpSp>
      <p:sp>
        <p:nvSpPr>
          <p:cNvPr id="16" name="矩形 15"/>
          <p:cNvSpPr/>
          <p:nvPr/>
        </p:nvSpPr>
        <p:spPr>
          <a:xfrm>
            <a:off x="1340225" y="2978703"/>
            <a:ext cx="4621649" cy="2974340"/>
          </a:xfrm>
          <a:prstGeom prst="rect">
            <a:avLst/>
          </a:prstGeom>
        </p:spPr>
        <p:txBody>
          <a:bodyPr wrap="square">
            <a:spAutoFit/>
          </a:bodyPr>
          <a:lstStyle/>
          <a:p>
            <a:pPr marL="285750" indent="-285750">
              <a:lnSpc>
                <a:spcPct val="150000"/>
              </a:lnSpc>
              <a:buClr>
                <a:srgbClr val="C50B16"/>
              </a:buClr>
              <a:buSzPct val="120000"/>
              <a:buFont typeface="Wingdings" panose="05000000000000000000" pitchFamily="2" charset="2"/>
              <a:buChar char="p"/>
            </a:pP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配合未成年人保护涉及面很广，我国民事、刑事、行政、社会等很多领域的法律都有涉及未成年人保护的内容。修订版在坚持未成年人保护法作为未成年人保护领域综合性法律定位的同时，注意处理好本法与相关法律的关系</a:t>
            </a:r>
            <a:r>
              <a:rPr lang="en-US" altLang="zh-CN"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a:t>
            </a: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凡是其他法律有明确规定的，本法只作原则性、衔接性的规定</a:t>
            </a:r>
            <a:r>
              <a:rPr lang="en-US" altLang="zh-CN"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a:t>
            </a: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其他法律没有规定或者规定不够完善的，尽可能在本法中作出明确具体的规定。</a:t>
            </a:r>
          </a:p>
        </p:txBody>
      </p:sp>
      <p:sp>
        <p:nvSpPr>
          <p:cNvPr id="17" name="矩形 16"/>
          <p:cNvSpPr/>
          <p:nvPr/>
        </p:nvSpPr>
        <p:spPr>
          <a:xfrm>
            <a:off x="6418006" y="3037225"/>
            <a:ext cx="4621649" cy="1866345"/>
          </a:xfrm>
          <a:prstGeom prst="rect">
            <a:avLst/>
          </a:prstGeom>
        </p:spPr>
        <p:txBody>
          <a:bodyPr wrap="square">
            <a:spAutoFit/>
          </a:bodyPr>
          <a:lstStyle/>
          <a:p>
            <a:pPr marL="285750" indent="-285750">
              <a:lnSpc>
                <a:spcPct val="150000"/>
              </a:lnSpc>
              <a:buClr>
                <a:srgbClr val="C50B16"/>
              </a:buClr>
              <a:buSzPct val="120000"/>
              <a:buFont typeface="Wingdings" panose="05000000000000000000" pitchFamily="2" charset="2"/>
              <a:buChar char="p"/>
            </a:pP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十三届全国人大常委会立法规划明确预防未成年人犯罪法修改与未成年人保护法修改一并考虑，所以，修订版特别注意妥善处理好这两部涉未成年人法律之间的关系，使之既相互衔接又各有侧重。</a:t>
            </a:r>
          </a:p>
        </p:txBody>
      </p:sp>
      <p:grpSp>
        <p:nvGrpSpPr>
          <p:cNvPr id="18" name="组合 17"/>
          <p:cNvGrpSpPr/>
          <p:nvPr/>
        </p:nvGrpSpPr>
        <p:grpSpPr>
          <a:xfrm>
            <a:off x="999812" y="1759024"/>
            <a:ext cx="10183090" cy="268253"/>
            <a:chOff x="-921141" y="3091656"/>
            <a:chExt cx="10184416" cy="268288"/>
          </a:xfrm>
          <a:solidFill>
            <a:srgbClr val="C50B16"/>
          </a:solidFill>
        </p:grpSpPr>
        <p:grpSp>
          <p:nvGrpSpPr>
            <p:cNvPr id="19" name="组合 18"/>
            <p:cNvGrpSpPr/>
            <p:nvPr/>
          </p:nvGrpSpPr>
          <p:grpSpPr>
            <a:xfrm>
              <a:off x="-921141" y="3225800"/>
              <a:ext cx="10184416" cy="0"/>
              <a:chOff x="-921141" y="3225800"/>
              <a:chExt cx="10184416" cy="0"/>
            </a:xfrm>
            <a:grpFill/>
          </p:grpSpPr>
          <p:cxnSp>
            <p:nvCxnSpPr>
              <p:cNvPr id="26" name="直接连接符 25"/>
              <p:cNvCxnSpPr/>
              <p:nvPr/>
            </p:nvCxnSpPr>
            <p:spPr>
              <a:xfrm>
                <a:off x="-921141" y="3225800"/>
                <a:ext cx="4412442"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4851386" y="3225800"/>
                <a:ext cx="4411889"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grpSp>
        <p:grpSp>
          <p:nvGrpSpPr>
            <p:cNvPr id="20" name="组合 19"/>
            <p:cNvGrpSpPr/>
            <p:nvPr/>
          </p:nvGrpSpPr>
          <p:grpSpPr>
            <a:xfrm>
              <a:off x="3688952" y="3091656"/>
              <a:ext cx="964782" cy="268288"/>
              <a:chOff x="3771104" y="3091656"/>
              <a:chExt cx="964782" cy="268288"/>
            </a:xfrm>
            <a:grpFill/>
          </p:grpSpPr>
          <p:sp>
            <p:nvSpPr>
              <p:cNvPr id="21" name="星形: 五角 9"/>
              <p:cNvSpPr/>
              <p:nvPr/>
            </p:nvSpPr>
            <p:spPr>
              <a:xfrm>
                <a:off x="4123719" y="3091656"/>
                <a:ext cx="268288" cy="268288"/>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22" name="星形: 五角 10"/>
              <p:cNvSpPr/>
              <p:nvPr/>
            </p:nvSpPr>
            <p:spPr>
              <a:xfrm>
                <a:off x="3918929"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23" name="星形: 五角 11"/>
              <p:cNvSpPr/>
              <p:nvPr/>
            </p:nvSpPr>
            <p:spPr>
              <a:xfrm>
                <a:off x="4432885"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24" name="星形: 五角 12"/>
              <p:cNvSpPr/>
              <p:nvPr/>
            </p:nvSpPr>
            <p:spPr>
              <a:xfrm>
                <a:off x="4633307"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25" name="星形: 五角 13"/>
              <p:cNvSpPr/>
              <p:nvPr/>
            </p:nvSpPr>
            <p:spPr>
              <a:xfrm>
                <a:off x="3771104"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grpSp>
      </p:grpSp>
      <p:pic>
        <p:nvPicPr>
          <p:cNvPr id="3" name="图片 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7556902" y="4780776"/>
            <a:ext cx="3294873" cy="130945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nodeType="afterGroup">
                            <p:stCondLst>
                              <p:cond delay="1000"/>
                            </p:stCondLst>
                            <p:childTnLst>
                              <p:par>
                                <p:cTn id="9" presetID="16" presetClass="entr" presetSubtype="37" fill="hold"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barn(outVertical)">
                                      <p:cBhvr>
                                        <p:cTn id="11" dur="1000"/>
                                        <p:tgtEl>
                                          <p:spTgt spid="18"/>
                                        </p:tgtEl>
                                      </p:cBhvr>
                                    </p:animEffect>
                                  </p:childTnLst>
                                </p:cTn>
                              </p:par>
                            </p:childTnLst>
                          </p:cTn>
                        </p:par>
                        <p:par>
                          <p:cTn id="12" fill="hold" nodeType="afterGroup">
                            <p:stCondLst>
                              <p:cond delay="2000"/>
                            </p:stCondLst>
                            <p:childTnLst>
                              <p:par>
                                <p:cTn id="13" presetID="22" presetClass="entr" presetSubtype="8" fill="hold" nodeType="after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wipe(left)">
                                      <p:cBhvr>
                                        <p:cTn id="15" dur="500"/>
                                        <p:tgtEl>
                                          <p:spTgt spid="13"/>
                                        </p:tgtEl>
                                      </p:cBhvr>
                                    </p:animEffect>
                                  </p:childTnLst>
                                </p:cTn>
                              </p:par>
                            </p:childTnLst>
                          </p:cTn>
                        </p:par>
                        <p:par>
                          <p:cTn id="16" fill="hold" nodeType="afterGroup">
                            <p:stCondLst>
                              <p:cond delay="2500"/>
                            </p:stCondLst>
                            <p:childTnLst>
                              <p:par>
                                <p:cTn id="17" presetID="18" presetClass="entr" presetSubtype="6"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strips(downRight)">
                                      <p:cBhvr>
                                        <p:cTn id="19" dur="500"/>
                                        <p:tgtEl>
                                          <p:spTgt spid="12"/>
                                        </p:tgtEl>
                                      </p:cBhvr>
                                    </p:animEffect>
                                  </p:childTnLst>
                                </p:cTn>
                              </p:par>
                            </p:childTnLst>
                          </p:cTn>
                        </p:par>
                        <p:par>
                          <p:cTn id="20" fill="hold" nodeType="afterGroup">
                            <p:stCondLst>
                              <p:cond delay="3000"/>
                            </p:stCondLst>
                            <p:childTnLst>
                              <p:par>
                                <p:cTn id="21" presetID="22" presetClass="entr" presetSubtype="1"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up)">
                                      <p:cBhvr>
                                        <p:cTn id="23" dur="1000"/>
                                        <p:tgtEl>
                                          <p:spTgt spid="16"/>
                                        </p:tgtEl>
                                      </p:cBhvr>
                                    </p:animEffect>
                                  </p:childTnLst>
                                </p:cTn>
                              </p:par>
                            </p:childTnLst>
                          </p:cTn>
                        </p:par>
                        <p:par>
                          <p:cTn id="24" fill="hold" nodeType="afterGroup">
                            <p:stCondLst>
                              <p:cond delay="4000"/>
                            </p:stCondLst>
                            <p:childTnLst>
                              <p:par>
                                <p:cTn id="25" presetID="22" presetClass="entr" presetSubtype="1" fill="hold" grpId="0" nodeType="after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up)">
                                      <p:cBhvr>
                                        <p:cTn id="27" dur="1000"/>
                                        <p:tgtEl>
                                          <p:spTgt spid="17"/>
                                        </p:tgtEl>
                                      </p:cBhvr>
                                    </p:animEffect>
                                  </p:childTnLst>
                                </p:cTn>
                              </p:par>
                            </p:childTnLst>
                          </p:cTn>
                        </p:par>
                        <p:par>
                          <p:cTn id="28" fill="hold" nodeType="afterGroup">
                            <p:stCondLst>
                              <p:cond delay="5000"/>
                            </p:stCondLst>
                            <p:childTnLst>
                              <p:par>
                                <p:cTn id="29" presetID="42" presetClass="entr" presetSubtype="0" fill="hold" nodeType="after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fade">
                                      <p:cBhvr>
                                        <p:cTn id="31" dur="1000"/>
                                        <p:tgtEl>
                                          <p:spTgt spid="3"/>
                                        </p:tgtEl>
                                      </p:cBhvr>
                                    </p:animEffect>
                                    <p:anim calcmode="lin" valueType="num">
                                      <p:cBhvr>
                                        <p:cTn id="32" dur="1000" fill="hold"/>
                                        <p:tgtEl>
                                          <p:spTgt spid="3"/>
                                        </p:tgtEl>
                                        <p:attrNameLst>
                                          <p:attrName>ppt_x</p:attrName>
                                        </p:attrNameLst>
                                      </p:cBhvr>
                                      <p:tavLst>
                                        <p:tav tm="0">
                                          <p:val>
                                            <p:strVal val="#ppt_x"/>
                                          </p:val>
                                        </p:tav>
                                        <p:tav tm="100000">
                                          <p:val>
                                            <p:strVal val="#ppt_x"/>
                                          </p:val>
                                        </p:tav>
                                      </p:tavLst>
                                    </p:anim>
                                    <p:anim calcmode="lin" valueType="num">
                                      <p:cBhvr>
                                        <p:cTn id="3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animBg="1"/>
      <p:bldP spid="16"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形状 13"/>
          <p:cNvSpPr/>
          <p:nvPr/>
        </p:nvSpPr>
        <p:spPr>
          <a:xfrm>
            <a:off x="14748" y="4511040"/>
            <a:ext cx="12196917" cy="2361708"/>
          </a:xfrm>
          <a:custGeom>
            <a:avLst/>
            <a:gdLst>
              <a:gd name="connsiteX0" fmla="*/ 0 w 12196917"/>
              <a:gd name="connsiteY0" fmla="*/ 3172771 h 3217016"/>
              <a:gd name="connsiteX1" fmla="*/ 1755058 w 12196917"/>
              <a:gd name="connsiteY1" fmla="*/ 1520952 h 3217016"/>
              <a:gd name="connsiteX2" fmla="*/ 5456904 w 12196917"/>
              <a:gd name="connsiteY2" fmla="*/ 1432462 h 3217016"/>
              <a:gd name="connsiteX3" fmla="*/ 8731046 w 12196917"/>
              <a:gd name="connsiteY3" fmla="*/ 355829 h 3217016"/>
              <a:gd name="connsiteX4" fmla="*/ 11695471 w 12196917"/>
              <a:gd name="connsiteY4" fmla="*/ 355829 h 3217016"/>
              <a:gd name="connsiteX5" fmla="*/ 12196917 w 12196917"/>
              <a:gd name="connsiteY5" fmla="*/ 178849 h 3217016"/>
              <a:gd name="connsiteX6" fmla="*/ 12182168 w 12196917"/>
              <a:gd name="connsiteY6" fmla="*/ 3217016 h 3217016"/>
              <a:gd name="connsiteX7" fmla="*/ 0 w 12196917"/>
              <a:gd name="connsiteY7" fmla="*/ 3172771 h 321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6917" h="3217016">
                <a:moveTo>
                  <a:pt x="0" y="3172771"/>
                </a:moveTo>
                <a:cubicBezTo>
                  <a:pt x="422787" y="2491887"/>
                  <a:pt x="845574" y="1811004"/>
                  <a:pt x="1755058" y="1520952"/>
                </a:cubicBezTo>
                <a:cubicBezTo>
                  <a:pt x="2664542" y="1230900"/>
                  <a:pt x="4294240" y="1626649"/>
                  <a:pt x="5456904" y="1432462"/>
                </a:cubicBezTo>
                <a:cubicBezTo>
                  <a:pt x="6619568" y="1238275"/>
                  <a:pt x="7691285" y="535268"/>
                  <a:pt x="8731046" y="355829"/>
                </a:cubicBezTo>
                <a:cubicBezTo>
                  <a:pt x="9770807" y="176390"/>
                  <a:pt x="11117826" y="385326"/>
                  <a:pt x="11695471" y="355829"/>
                </a:cubicBezTo>
                <a:cubicBezTo>
                  <a:pt x="12273116" y="326332"/>
                  <a:pt x="12115801" y="-298016"/>
                  <a:pt x="12196917" y="178849"/>
                </a:cubicBezTo>
                <a:lnTo>
                  <a:pt x="12182168" y="3217016"/>
                </a:lnTo>
                <a:lnTo>
                  <a:pt x="0" y="3172771"/>
                </a:lnTo>
                <a:close/>
              </a:path>
            </a:pathLst>
          </a:custGeom>
          <a:gradFill>
            <a:gsLst>
              <a:gs pos="0">
                <a:srgbClr val="C20A14"/>
              </a:gs>
              <a:gs pos="100000">
                <a:srgbClr val="DE1619"/>
              </a:gs>
            </a:gsLst>
            <a:lin ang="8100000" scaled="1"/>
          </a:gradFill>
          <a:ln>
            <a:noFill/>
          </a:ln>
          <a:effectLst>
            <a:outerShdw blurRad="558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形状 14"/>
          <p:cNvSpPr/>
          <p:nvPr/>
        </p:nvSpPr>
        <p:spPr>
          <a:xfrm>
            <a:off x="-19665" y="5364480"/>
            <a:ext cx="12196917" cy="1508268"/>
          </a:xfrm>
          <a:custGeom>
            <a:avLst/>
            <a:gdLst>
              <a:gd name="connsiteX0" fmla="*/ 0 w 12196917"/>
              <a:gd name="connsiteY0" fmla="*/ 3172771 h 3217016"/>
              <a:gd name="connsiteX1" fmla="*/ 1755058 w 12196917"/>
              <a:gd name="connsiteY1" fmla="*/ 1520952 h 3217016"/>
              <a:gd name="connsiteX2" fmla="*/ 5456904 w 12196917"/>
              <a:gd name="connsiteY2" fmla="*/ 1432462 h 3217016"/>
              <a:gd name="connsiteX3" fmla="*/ 8731046 w 12196917"/>
              <a:gd name="connsiteY3" fmla="*/ 355829 h 3217016"/>
              <a:gd name="connsiteX4" fmla="*/ 11695471 w 12196917"/>
              <a:gd name="connsiteY4" fmla="*/ 355829 h 3217016"/>
              <a:gd name="connsiteX5" fmla="*/ 12196917 w 12196917"/>
              <a:gd name="connsiteY5" fmla="*/ 178849 h 3217016"/>
              <a:gd name="connsiteX6" fmla="*/ 12182168 w 12196917"/>
              <a:gd name="connsiteY6" fmla="*/ 3217016 h 3217016"/>
              <a:gd name="connsiteX7" fmla="*/ 0 w 12196917"/>
              <a:gd name="connsiteY7" fmla="*/ 3172771 h 321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6917" h="3217016">
                <a:moveTo>
                  <a:pt x="0" y="3172771"/>
                </a:moveTo>
                <a:cubicBezTo>
                  <a:pt x="422787" y="2491887"/>
                  <a:pt x="845574" y="1811004"/>
                  <a:pt x="1755058" y="1520952"/>
                </a:cubicBezTo>
                <a:cubicBezTo>
                  <a:pt x="2664542" y="1230900"/>
                  <a:pt x="4294240" y="1626649"/>
                  <a:pt x="5456904" y="1432462"/>
                </a:cubicBezTo>
                <a:cubicBezTo>
                  <a:pt x="6619568" y="1238275"/>
                  <a:pt x="7691285" y="535268"/>
                  <a:pt x="8731046" y="355829"/>
                </a:cubicBezTo>
                <a:cubicBezTo>
                  <a:pt x="9770807" y="176390"/>
                  <a:pt x="11117826" y="385326"/>
                  <a:pt x="11695471" y="355829"/>
                </a:cubicBezTo>
                <a:cubicBezTo>
                  <a:pt x="12273116" y="326332"/>
                  <a:pt x="12115801" y="-298016"/>
                  <a:pt x="12196917" y="178849"/>
                </a:cubicBezTo>
                <a:lnTo>
                  <a:pt x="12182168" y="3217016"/>
                </a:lnTo>
                <a:lnTo>
                  <a:pt x="0" y="3172771"/>
                </a:lnTo>
                <a:close/>
              </a:path>
            </a:pathLst>
          </a:custGeom>
          <a:gradFill>
            <a:gsLst>
              <a:gs pos="4000">
                <a:schemeClr val="accent4">
                  <a:lumMod val="40000"/>
                  <a:lumOff val="60000"/>
                </a:schemeClr>
              </a:gs>
              <a:gs pos="100000">
                <a:srgbClr val="F4B035"/>
              </a:gs>
            </a:gsLst>
            <a:lin ang="8100000" scaled="1"/>
          </a:gradFill>
          <a:ln>
            <a:noFill/>
          </a:ln>
          <a:effectLst>
            <a:outerShdw blurRad="558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PA-矩形 24"/>
          <p:cNvSpPr/>
          <p:nvPr>
            <p:custDataLst>
              <p:tags r:id="rId1"/>
            </p:custDataLst>
          </p:nvPr>
        </p:nvSpPr>
        <p:spPr>
          <a:xfrm>
            <a:off x="2018646" y="3044279"/>
            <a:ext cx="8154707" cy="769441"/>
          </a:xfrm>
          <a:prstGeom prst="rect">
            <a:avLst/>
          </a:prstGeom>
        </p:spPr>
        <p:txBody>
          <a:bodyPr wrap="square">
            <a:spAutoFit/>
          </a:bodyPr>
          <a:lstStyle/>
          <a:p>
            <a:pPr algn="ctr">
              <a:defRPr/>
            </a:pPr>
            <a:r>
              <a:rPr lang="zh-CN" altLang="en-US" sz="4400" dirty="0">
                <a:gradFill>
                  <a:gsLst>
                    <a:gs pos="0">
                      <a:schemeClr val="accent4">
                        <a:lumMod val="40000"/>
                        <a:lumOff val="60000"/>
                      </a:schemeClr>
                    </a:gs>
                    <a:gs pos="100000">
                      <a:schemeClr val="accent4">
                        <a:lumMod val="20000"/>
                        <a:lumOff val="80000"/>
                      </a:schemeClr>
                    </a:gs>
                  </a:gsLst>
                  <a:lin ang="5400000" scaled="0"/>
                </a:gra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未成年人保护法修改的主要内容</a:t>
            </a:r>
          </a:p>
        </p:txBody>
      </p:sp>
      <p:sp>
        <p:nvSpPr>
          <p:cNvPr id="26" name="文本框 8"/>
          <p:cNvSpPr txBox="1"/>
          <p:nvPr/>
        </p:nvSpPr>
        <p:spPr>
          <a:xfrm>
            <a:off x="2672806" y="3888998"/>
            <a:ext cx="6846388" cy="640576"/>
          </a:xfrm>
          <a:prstGeom prst="rect">
            <a:avLst/>
          </a:prstGeom>
          <a:noFill/>
        </p:spPr>
        <p:txBody>
          <a:bodyPr wrap="square" lIns="121873" tIns="60936" rIns="121873" bIns="60936">
            <a:spAutoFit/>
          </a:bodyPr>
          <a:lstStyle/>
          <a:p>
            <a:pPr algn="ctr">
              <a:lnSpc>
                <a:spcPct val="150000"/>
              </a:lnSpc>
              <a:defRPr/>
            </a:pPr>
            <a:r>
              <a:rPr lang="zh-CN" altLang="en-US"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  </a:t>
            </a:r>
            <a:r>
              <a:rPr lang="en-US" altLang="zh-CN"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a:t>
            </a:r>
            <a:r>
              <a:rPr lang="zh-CN" altLang="en-US"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  </a:t>
            </a:r>
            <a:r>
              <a:rPr lang="en-US" altLang="zh-CN"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a:t>
            </a:r>
            <a:endParaRPr lang="en-US" altLang="zh-CN" sz="1200" kern="0">
              <a:solidFill>
                <a:srgbClr val="FFFF85"/>
              </a:solidFill>
              <a:effectLst>
                <a:outerShdw blurRad="38100" dist="38100" dir="2700000" algn="tl">
                  <a:srgbClr val="000000">
                    <a:alpha val="43137"/>
                  </a:srgbClr>
                </a:outerShdw>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endParaRPr>
          </a:p>
        </p:txBody>
      </p:sp>
      <p:sp>
        <p:nvSpPr>
          <p:cNvPr id="27" name="PA- 219"/>
          <p:cNvSpPr/>
          <p:nvPr>
            <p:custDataLst>
              <p:tags r:id="rId2"/>
            </p:custDataLst>
          </p:nvPr>
        </p:nvSpPr>
        <p:spPr>
          <a:xfrm>
            <a:off x="4560888" y="2357078"/>
            <a:ext cx="3070225" cy="476885"/>
          </a:xfrm>
          <a:prstGeom prst="roundRect">
            <a:avLst>
              <a:gd name="adj" fmla="val 50000"/>
            </a:avLst>
          </a:prstGeom>
          <a:gradFill>
            <a:gsLst>
              <a:gs pos="0">
                <a:schemeClr val="accent4">
                  <a:lumMod val="40000"/>
                  <a:lumOff val="60000"/>
                </a:schemeClr>
              </a:gs>
              <a:gs pos="100000">
                <a:schemeClr val="accent4">
                  <a:lumMod val="20000"/>
                  <a:lumOff val="80000"/>
                </a:schemeClr>
              </a:gs>
            </a:gsLst>
            <a:lin ang="5400000" scaled="0"/>
          </a:gradFill>
          <a:ln w="12700" cap="flat" cmpd="sng" algn="ctr">
            <a:solidFill>
              <a:srgbClr val="F8D66A"/>
            </a:solidFill>
            <a:prstDash val="solid"/>
            <a:miter lim="800000"/>
          </a:ln>
          <a:effectLst/>
        </p:spPr>
        <p:txBody>
          <a:bodyPr anchor="ctr"/>
          <a:lstStyle>
            <a:defPPr>
              <a:defRPr lang="zh-CN"/>
            </a:defPPr>
            <a:lvl1pPr algn="l" rtl="0" eaLnBrk="0" fontAlgn="base" hangingPunct="0">
              <a:spcBef>
                <a:spcPct val="0"/>
              </a:spcBef>
              <a:spcAft>
                <a:spcPct val="0"/>
              </a:spcAft>
              <a:defRPr kern="1200">
                <a:solidFill>
                  <a:sysClr val="window" lastClr="FFFFFF"/>
                </a:solidFill>
                <a:latin typeface="Calibri"/>
                <a:ea typeface="+mn-ea"/>
                <a:cs typeface="+mn-ea"/>
              </a:defRPr>
            </a:lvl1pPr>
            <a:lvl2pPr marL="457200" algn="l" rtl="0" eaLnBrk="0" fontAlgn="base" hangingPunct="0">
              <a:spcBef>
                <a:spcPct val="0"/>
              </a:spcBef>
              <a:spcAft>
                <a:spcPct val="0"/>
              </a:spcAft>
              <a:defRPr kern="1200">
                <a:solidFill>
                  <a:sysClr val="window" lastClr="FFFFFF"/>
                </a:solidFill>
                <a:latin typeface="Calibri"/>
                <a:ea typeface="+mn-ea"/>
                <a:cs typeface="+mn-ea"/>
              </a:defRPr>
            </a:lvl2pPr>
            <a:lvl3pPr marL="914400" algn="l" rtl="0" eaLnBrk="0" fontAlgn="base" hangingPunct="0">
              <a:spcBef>
                <a:spcPct val="0"/>
              </a:spcBef>
              <a:spcAft>
                <a:spcPct val="0"/>
              </a:spcAft>
              <a:defRPr kern="1200">
                <a:solidFill>
                  <a:sysClr val="window" lastClr="FFFFFF"/>
                </a:solidFill>
                <a:latin typeface="Calibri"/>
                <a:ea typeface="+mn-ea"/>
                <a:cs typeface="+mn-ea"/>
              </a:defRPr>
            </a:lvl3pPr>
            <a:lvl4pPr marL="1371600" algn="l" rtl="0" eaLnBrk="0" fontAlgn="base" hangingPunct="0">
              <a:spcBef>
                <a:spcPct val="0"/>
              </a:spcBef>
              <a:spcAft>
                <a:spcPct val="0"/>
              </a:spcAft>
              <a:defRPr kern="1200">
                <a:solidFill>
                  <a:sysClr val="window" lastClr="FFFFFF"/>
                </a:solidFill>
                <a:latin typeface="Calibri"/>
                <a:ea typeface="+mn-ea"/>
                <a:cs typeface="+mn-ea"/>
              </a:defRPr>
            </a:lvl4pPr>
            <a:lvl5pPr marL="1828800" algn="l" rtl="0" eaLnBrk="0" fontAlgn="base" hangingPunct="0">
              <a:spcBef>
                <a:spcPct val="0"/>
              </a:spcBef>
              <a:spcAft>
                <a:spcPct val="0"/>
              </a:spcAft>
              <a:defRPr kern="1200">
                <a:solidFill>
                  <a:sysClr val="window" lastClr="FFFFFF"/>
                </a:solidFill>
                <a:latin typeface="Calibri"/>
                <a:ea typeface="+mn-ea"/>
                <a:cs typeface="+mn-ea"/>
              </a:defRPr>
            </a:lvl5pPr>
            <a:lvl6pPr marL="2286000" algn="l" defTabSz="914400" rtl="0" eaLnBrk="1" latinLnBrk="0" hangingPunct="1">
              <a:defRPr kern="1200">
                <a:solidFill>
                  <a:sysClr val="window" lastClr="FFFFFF"/>
                </a:solidFill>
                <a:latin typeface="Calibri"/>
                <a:ea typeface="+mn-ea"/>
                <a:cs typeface="+mn-ea"/>
              </a:defRPr>
            </a:lvl6pPr>
            <a:lvl7pPr marL="2743200" algn="l" defTabSz="914400" rtl="0" eaLnBrk="1" latinLnBrk="0" hangingPunct="1">
              <a:defRPr kern="1200">
                <a:solidFill>
                  <a:sysClr val="window" lastClr="FFFFFF"/>
                </a:solidFill>
                <a:latin typeface="Calibri"/>
                <a:ea typeface="+mn-ea"/>
                <a:cs typeface="+mn-ea"/>
              </a:defRPr>
            </a:lvl7pPr>
            <a:lvl8pPr marL="3200400" algn="l" defTabSz="914400" rtl="0" eaLnBrk="1" latinLnBrk="0" hangingPunct="1">
              <a:defRPr kern="1200">
                <a:solidFill>
                  <a:sysClr val="window" lastClr="FFFFFF"/>
                </a:solidFill>
                <a:latin typeface="Calibri"/>
                <a:ea typeface="+mn-ea"/>
                <a:cs typeface="+mn-ea"/>
              </a:defRPr>
            </a:lvl8pPr>
            <a:lvl9pPr marL="3657600" algn="l" defTabSz="914400" rtl="0" eaLnBrk="1" latinLnBrk="0" hangingPunct="1">
              <a:defRPr kern="1200">
                <a:solidFill>
                  <a:sysClr val="window" lastClr="FFFFFF"/>
                </a:solidFill>
                <a:latin typeface="Calibri"/>
                <a:ea typeface="+mn-ea"/>
                <a:cs typeface="+mn-ea"/>
              </a:defRPr>
            </a:lvl9pPr>
          </a:lstStyle>
          <a:p>
            <a:pPr algn="ctr" eaLnBrk="1" fontAlgn="auto" hangingPunct="1">
              <a:spcBef>
                <a:spcPct val="0"/>
              </a:spcBef>
              <a:spcAft>
                <a:spcPct val="0"/>
              </a:spcAft>
              <a:defRPr/>
            </a:pPr>
            <a:endParaRPr lang="zh-CN" altLang="en-US">
              <a:solidFill>
                <a:srgbClr val="FFFFFF"/>
              </a:solidFill>
              <a:ea typeface="思源黑体 CN Normal" panose="020B0400000000000000"/>
            </a:endParaRPr>
          </a:p>
        </p:txBody>
      </p:sp>
      <p:sp>
        <p:nvSpPr>
          <p:cNvPr id="28" name="PA-文本框 47"/>
          <p:cNvSpPr txBox="1"/>
          <p:nvPr>
            <p:custDataLst>
              <p:tags r:id="rId3"/>
            </p:custDataLst>
          </p:nvPr>
        </p:nvSpPr>
        <p:spPr>
          <a:xfrm>
            <a:off x="4979670" y="2315472"/>
            <a:ext cx="2232660" cy="584775"/>
          </a:xfrm>
          <a:prstGeom prst="rect">
            <a:avLst/>
          </a:prstGeom>
          <a:noFill/>
          <a:effectLst/>
        </p:spPr>
        <p:txBody>
          <a:bodyPr wrap="square" rtlCol="0">
            <a:spAutoFit/>
          </a:bodyPr>
          <a:lstStyle/>
          <a:p>
            <a:pPr algn="ctr">
              <a:defRPr/>
            </a:pPr>
            <a:r>
              <a:rPr lang="zh-CN" altLang="en-US" sz="3200" b="1">
                <a:solidFill>
                  <a:srgbClr val="C50B16"/>
                </a:solidFill>
                <a:latin typeface="思源黑体 CN Regular" panose="020B0500000000000000" pitchFamily="34" charset="-122"/>
                <a:ea typeface="微软简老宋" pitchFamily="2" charset="-122"/>
                <a:cs typeface="阿里巴巴普惠体 M" panose="00020600040101010101" pitchFamily="18" charset="-122"/>
              </a:rPr>
              <a:t>第三部分</a:t>
            </a:r>
          </a:p>
        </p:txBody>
      </p:sp>
      <p:pic>
        <p:nvPicPr>
          <p:cNvPr id="29" name="PA-图片 11"/>
          <p:cNvPicPr>
            <a:picLocks noChangeAspect="1" noChangeArrowheads="1"/>
          </p:cNvPicPr>
          <p:nvPr>
            <p:custDataLst>
              <p:tags r:id="rId4"/>
            </p:custDataLst>
          </p:nvPr>
        </p:nvPicPr>
        <p:blipFill>
          <a:blip r:embed="rId7" cstate="email">
            <a:extLst>
              <a:ext uri="{28A0092B-C50C-407E-A947-70E740481C1C}">
                <a14:useLocalDpi xmlns:a14="http://schemas.microsoft.com/office/drawing/2010/main"/>
              </a:ext>
            </a:extLst>
          </a:blip>
          <a:stretch>
            <a:fillRect/>
          </a:stretch>
        </p:blipFill>
        <p:spPr bwMode="auto">
          <a:xfrm>
            <a:off x="5373129" y="761387"/>
            <a:ext cx="1445742" cy="148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图片 29"/>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flipH="1">
            <a:off x="8244347" y="1"/>
            <a:ext cx="3947652" cy="2212420"/>
          </a:xfrm>
          <a:prstGeom prst="rect">
            <a:avLst/>
          </a:prstGeom>
          <a:effectLst>
            <a:outerShdw blurRad="279400" dist="38100" dir="8100000" algn="tr" rotWithShape="0">
              <a:prstClr val="black">
                <a:alpha val="40000"/>
              </a:prstClr>
            </a:outerShdw>
          </a:effectLst>
        </p:spPr>
      </p:pic>
      <p:pic>
        <p:nvPicPr>
          <p:cNvPr id="31" name="图片 30"/>
          <p:cNvPicPr>
            <a:picLocks noChangeAspect="1"/>
          </p:cNvPicPr>
          <p:nvPr/>
        </p:nvPicPr>
        <p:blipFill>
          <a:blip r:embed="rId9" cstate="email">
            <a:extLst>
              <a:ext uri="{28A0092B-C50C-407E-A947-70E740481C1C}">
                <a14:useLocalDpi xmlns:a14="http://schemas.microsoft.com/office/drawing/2010/main"/>
              </a:ext>
            </a:extLst>
          </a:blip>
          <a:srcRect/>
          <a:stretch>
            <a:fillRect/>
          </a:stretch>
        </p:blipFill>
        <p:spPr>
          <a:xfrm rot="920128">
            <a:off x="875732" y="2159962"/>
            <a:ext cx="1248689" cy="1348002"/>
          </a:xfrm>
          <a:prstGeom prst="rect">
            <a:avLst/>
          </a:prstGeom>
          <a:effectLst>
            <a:outerShdw blurRad="50800" dist="38100" dir="2700000" algn="tl" rotWithShape="0">
              <a:prstClr val="black">
                <a:alpha val="40000"/>
              </a:prstClr>
            </a:outerShdw>
          </a:effectLst>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nodeType="afterGroup">
                            <p:stCondLst>
                              <p:cond delay="500"/>
                            </p:stCondLst>
                            <p:childTnLst>
                              <p:par>
                                <p:cTn id="9" presetID="18" presetClass="entr" presetSubtype="12"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strips(downLeft)">
                                      <p:cBhvr>
                                        <p:cTn id="11" dur="1000"/>
                                        <p:tgtEl>
                                          <p:spTgt spid="30"/>
                                        </p:tgtEl>
                                      </p:cBhvr>
                                    </p:animEffect>
                                  </p:childTnLst>
                                </p:cTn>
                              </p:par>
                            </p:childTnLst>
                          </p:cTn>
                        </p:par>
                        <p:par>
                          <p:cTn id="12" fill="hold" nodeType="afterGroup">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1000"/>
                                        <p:tgtEl>
                                          <p:spTgt spid="14"/>
                                        </p:tgtEl>
                                      </p:cBhvr>
                                    </p:animEffect>
                                    <p:anim calcmode="lin" valueType="num">
                                      <p:cBhvr>
                                        <p:cTn id="16" dur="1000" fill="hold"/>
                                        <p:tgtEl>
                                          <p:spTgt spid="14"/>
                                        </p:tgtEl>
                                        <p:attrNameLst>
                                          <p:attrName>ppt_x</p:attrName>
                                        </p:attrNameLst>
                                      </p:cBhvr>
                                      <p:tavLst>
                                        <p:tav tm="0">
                                          <p:val>
                                            <p:strVal val="#ppt_x"/>
                                          </p:val>
                                        </p:tav>
                                        <p:tav tm="100000">
                                          <p:val>
                                            <p:strVal val="#ppt_x"/>
                                          </p:val>
                                        </p:tav>
                                      </p:tavLst>
                                    </p:anim>
                                    <p:anim calcmode="lin" valueType="num">
                                      <p:cBhvr>
                                        <p:cTn id="17" dur="1000" fill="hold"/>
                                        <p:tgtEl>
                                          <p:spTgt spid="14"/>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25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anim calcmode="lin" valueType="num">
                                      <p:cBhvr>
                                        <p:cTn id="21" dur="1000" fill="hold"/>
                                        <p:tgtEl>
                                          <p:spTgt spid="15"/>
                                        </p:tgtEl>
                                        <p:attrNameLst>
                                          <p:attrName>ppt_x</p:attrName>
                                        </p:attrNameLst>
                                      </p:cBhvr>
                                      <p:tavLst>
                                        <p:tav tm="0">
                                          <p:val>
                                            <p:strVal val="#ppt_x"/>
                                          </p:val>
                                        </p:tav>
                                        <p:tav tm="100000">
                                          <p:val>
                                            <p:strVal val="#ppt_x"/>
                                          </p:val>
                                        </p:tav>
                                      </p:tavLst>
                                    </p:anim>
                                    <p:anim calcmode="lin" valueType="num">
                                      <p:cBhvr>
                                        <p:cTn id="22" dur="1000" fill="hold"/>
                                        <p:tgtEl>
                                          <p:spTgt spid="15"/>
                                        </p:tgtEl>
                                        <p:attrNameLst>
                                          <p:attrName>ppt_y</p:attrName>
                                        </p:attrNameLst>
                                      </p:cBhvr>
                                      <p:tavLst>
                                        <p:tav tm="0">
                                          <p:val>
                                            <p:strVal val="#ppt_y+.1"/>
                                          </p:val>
                                        </p:tav>
                                        <p:tav tm="100000">
                                          <p:val>
                                            <p:strVal val="#ppt_y"/>
                                          </p:val>
                                        </p:tav>
                                      </p:tavLst>
                                    </p:anim>
                                  </p:childTnLst>
                                </p:cTn>
                              </p:par>
                            </p:childTnLst>
                          </p:cTn>
                        </p:par>
                        <p:par>
                          <p:cTn id="23" fill="hold" nodeType="afterGroup">
                            <p:stCondLst>
                              <p:cond delay="2750"/>
                            </p:stCondLst>
                            <p:childTnLst>
                              <p:par>
                                <p:cTn id="24" presetID="0" presetClass="entr" presetSubtype="0" fill="hold" nodeType="afterEffect">
                                  <p:stCondLst>
                                    <p:cond delay="0"/>
                                  </p:stCondLst>
                                  <p:childTnLst>
                                    <p:set>
                                      <p:cBhvr>
                                        <p:cTn id="25" dur="1" fill="hold">
                                          <p:stCondLst>
                                            <p:cond delay="0"/>
                                          </p:stCondLst>
                                        </p:cTn>
                                        <p:tgtEl>
                                          <p:spTgt spid="29"/>
                                        </p:tgtEl>
                                        <p:attrNameLst>
                                          <p:attrName>style.visibility</p:attrName>
                                        </p:attrNameLst>
                                      </p:cBhvr>
                                      <p:to>
                                        <p:strVal val="visible"/>
                                      </p:to>
                                    </p:set>
                                    <p:anim to="" calcmode="lin" valueType="num">
                                      <p:cBhvr>
                                        <p:cTn id="26" dur="700" fill="hold">
                                          <p:stCondLst>
                                            <p:cond delay="0"/>
                                          </p:stCondLst>
                                        </p:cTn>
                                        <p:tgtEl>
                                          <p:spTgt spid="29"/>
                                        </p:tgtEl>
                                        <p:attrNameLst>
                                          <p:attrName>ppt_y</p:attrName>
                                        </p:attrNameLst>
                                      </p:cBhvr>
                                      <p:tavLst>
                                        <p:tav tm="0" fmla="#ppt_y+#ppt_h/2*((1.5-1.5*$)^3-(1.5-1.5*$)^2)*8/9">
                                          <p:val>
                                            <p:fltVal val="0"/>
                                          </p:val>
                                        </p:tav>
                                        <p:tav tm="100000">
                                          <p:val>
                                            <p:fltVal val="1"/>
                                          </p:val>
                                        </p:tav>
                                      </p:tavLst>
                                    </p:anim>
                                    <p:anim to="" calcmode="lin" valueType="num">
                                      <p:cBhvr>
                                        <p:cTn id="27" dur="700" fill="hold">
                                          <p:stCondLst>
                                            <p:cond delay="0"/>
                                          </p:stCondLst>
                                        </p:cTn>
                                        <p:tgtEl>
                                          <p:spTgt spid="29"/>
                                        </p:tgtEl>
                                        <p:attrNameLst>
                                          <p:attrName>ppt_h</p:attrName>
                                        </p:attrNameLst>
                                      </p:cBhvr>
                                      <p:tavLst>
                                        <p:tav tm="0" fmla="#ppt_h-#ppt_h*((1.5-1.5*$)^3-(1.5-1.5*$)^2)">
                                          <p:val>
                                            <p:fltVal val="0"/>
                                          </p:val>
                                        </p:tav>
                                        <p:tav tm="100000">
                                          <p:val>
                                            <p:fltVal val="1"/>
                                          </p:val>
                                        </p:tav>
                                      </p:tavLst>
                                    </p:anim>
                                  </p:childTnLst>
                                </p:cTn>
                              </p:par>
                            </p:childTnLst>
                          </p:cTn>
                        </p:par>
                        <p:par>
                          <p:cTn id="28" fill="hold" nodeType="afterGroup">
                            <p:stCondLst>
                              <p:cond delay="3450"/>
                            </p:stCondLst>
                            <p:childTnLst>
                              <p:par>
                                <p:cTn id="29" presetID="0" presetClass="entr" presetSubtype="0" fill="hold" grpId="0" nodeType="afterEffect">
                                  <p:stCondLst>
                                    <p:cond delay="0"/>
                                  </p:stCondLst>
                                  <p:iterate type="lt">
                                    <p:tmPct val="10000"/>
                                  </p:iterate>
                                  <p:childTnLst>
                                    <p:set>
                                      <p:cBhvr>
                                        <p:cTn id="30" dur="750" fill="hold">
                                          <p:stCondLst>
                                            <p:cond delay="0"/>
                                          </p:stCondLst>
                                        </p:cTn>
                                        <p:tgtEl>
                                          <p:spTgt spid="27"/>
                                        </p:tgtEl>
                                        <p:attrNameLst>
                                          <p:attrName>style.visibility</p:attrName>
                                        </p:attrNameLst>
                                      </p:cBhvr>
                                      <p:to>
                                        <p:strVal val="visible"/>
                                      </p:to>
                                    </p:set>
                                    <p:anim to="" calcmode="lin" valueType="num">
                                      <p:cBhvr>
                                        <p:cTn id="31" dur="750" fill="hold">
                                          <p:stCondLst>
                                            <p:cond delay="0"/>
                                          </p:stCondLst>
                                        </p:cTn>
                                        <p:tgtEl>
                                          <p:spTgt spid="27"/>
                                        </p:tgtEl>
                                        <p:attrNameLst>
                                          <p:attrName>ppt_h</p:attrName>
                                        </p:attrNameLst>
                                      </p:cBhvr>
                                      <p:tavLst>
                                        <p:tav tm="0" fmla="#ppt_h-#ppt_h*((1.5-1.5*$)^3-(1.5-1.5*$)^2)">
                                          <p:val>
                                            <p:fltVal val="0"/>
                                          </p:val>
                                        </p:tav>
                                        <p:tav tm="100000">
                                          <p:val>
                                            <p:fltVal val="1"/>
                                          </p:val>
                                        </p:tav>
                                      </p:tavLst>
                                    </p:anim>
                                    <p:anim to="" calcmode="lin" valueType="num">
                                      <p:cBhvr>
                                        <p:cTn id="32" dur="750" fill="hold">
                                          <p:stCondLst>
                                            <p:cond delay="0"/>
                                          </p:stCondLst>
                                        </p:cTn>
                                        <p:tgtEl>
                                          <p:spTgt spid="27"/>
                                        </p:tgtEl>
                                        <p:attrNameLst>
                                          <p:attrName>ppt_w</p:attrName>
                                        </p:attrNameLst>
                                      </p:cBhvr>
                                      <p:tavLst>
                                        <p:tav tm="0" fmla="#ppt_w-#ppt_w*((1.5-1.5*$)^3-(1.5-1.5*$)^2)">
                                          <p:val>
                                            <p:fltVal val="0"/>
                                          </p:val>
                                        </p:tav>
                                        <p:tav tm="100000">
                                          <p:val>
                                            <p:fltVal val="1"/>
                                          </p:val>
                                        </p:tav>
                                      </p:tavLst>
                                    </p:anim>
                                    <p:anim to="" calcmode="lin" valueType="num">
                                      <p:cBhvr>
                                        <p:cTn id="33" dur="750" fill="hold">
                                          <p:stCondLst>
                                            <p:cond delay="0"/>
                                          </p:stCondLst>
                                        </p:cTn>
                                        <p:tgtEl>
                                          <p:spTgt spid="27"/>
                                        </p:tgtEl>
                                        <p:attrNameLst>
                                          <p:attrName>ppt_x</p:attrName>
                                        </p:attrNameLst>
                                      </p:cBhvr>
                                      <p:tavLst>
                                        <p:tav tm="0" fmla="#ppt_x-(#ppt_x-0.5)*((1.5-1.5*$)^3-(1.5-1.5*$)^2)">
                                          <p:val>
                                            <p:fltVal val="0"/>
                                          </p:val>
                                        </p:tav>
                                        <p:tav tm="100000">
                                          <p:val>
                                            <p:fltVal val="1"/>
                                          </p:val>
                                        </p:tav>
                                      </p:tavLst>
                                    </p:anim>
                                    <p:anim to="" calcmode="lin" valueType="num">
                                      <p:cBhvr>
                                        <p:cTn id="34" dur="750" fill="hold">
                                          <p:stCondLst>
                                            <p:cond delay="0"/>
                                          </p:stCondLst>
                                        </p:cTn>
                                        <p:tgtEl>
                                          <p:spTgt spid="27"/>
                                        </p:tgtEl>
                                        <p:attrNameLst>
                                          <p:attrName>ppt_y</p:attrName>
                                        </p:attrNameLst>
                                      </p:cBhvr>
                                      <p:tavLst>
                                        <p:tav tm="0" fmla="#ppt_y-(#ppt_y-0.5)*((1.5-1.5*$)^3-(1.5-1.5*$)^2)">
                                          <p:val>
                                            <p:fltVal val="0"/>
                                          </p:val>
                                        </p:tav>
                                        <p:tav tm="100000">
                                          <p:val>
                                            <p:fltVal val="1"/>
                                          </p:val>
                                        </p:tav>
                                      </p:tavLst>
                                    </p:anim>
                                  </p:childTnLst>
                                </p:cTn>
                              </p:par>
                            </p:childTnLst>
                          </p:cTn>
                        </p:par>
                        <p:par>
                          <p:cTn id="35" fill="hold" nodeType="afterGroup">
                            <p:stCondLst>
                              <p:cond delay="4200"/>
                            </p:stCondLst>
                            <p:childTnLst>
                              <p:par>
                                <p:cTn id="36" presetID="2" presetClass="entr" presetSubtype="4" fill="hold" grpId="0" nodeType="after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ppt_x"/>
                                          </p:val>
                                        </p:tav>
                                        <p:tav tm="100000">
                                          <p:val>
                                            <p:strVal val="#ppt_x"/>
                                          </p:val>
                                        </p:tav>
                                      </p:tavLst>
                                    </p:anim>
                                    <p:anim calcmode="lin" valueType="num">
                                      <p:cBhvr additive="base">
                                        <p:cTn id="39" dur="500" fill="hold"/>
                                        <p:tgtEl>
                                          <p:spTgt spid="28"/>
                                        </p:tgtEl>
                                        <p:attrNameLst>
                                          <p:attrName>ppt_y</p:attrName>
                                        </p:attrNameLst>
                                      </p:cBhvr>
                                      <p:tavLst>
                                        <p:tav tm="0">
                                          <p:val>
                                            <p:strVal val="1+#ppt_h/2"/>
                                          </p:val>
                                        </p:tav>
                                        <p:tav tm="80300">
                                          <p:val>
                                            <p:strVal val="#ppt_y*1.2"/>
                                          </p:val>
                                        </p:tav>
                                        <p:tav tm="90000">
                                          <p:val>
                                            <p:strVal val="#ppt_y*0.9"/>
                                          </p:val>
                                        </p:tav>
                                        <p:tav tm="100000">
                                          <p:val>
                                            <p:strVal val="#ppt_y"/>
                                          </p:val>
                                        </p:tav>
                                      </p:tavLst>
                                    </p:anim>
                                  </p:childTnLst>
                                </p:cTn>
                              </p:par>
                            </p:childTnLst>
                          </p:cTn>
                        </p:par>
                        <p:par>
                          <p:cTn id="40" fill="hold" nodeType="afterGroup">
                            <p:stCondLst>
                              <p:cond delay="4700"/>
                            </p:stCondLst>
                            <p:childTnLst>
                              <p:par>
                                <p:cTn id="41" presetID="0" presetClass="entr" presetSubtype="0" decel="70000" fill="hold" grpId="0" nodeType="afterEffect">
                                  <p:stCondLst>
                                    <p:cond delay="0"/>
                                  </p:stCondLst>
                                  <p:iterate type="lt">
                                    <p:tmPct val="10000"/>
                                  </p:iterate>
                                  <p:childTnLst>
                                    <p:set>
                                      <p:cBhvr>
                                        <p:cTn id="42" dur="855" fill="hold">
                                          <p:stCondLst>
                                            <p:cond delay="1"/>
                                          </p:stCondLst>
                                        </p:cTn>
                                        <p:tgtEl>
                                          <p:spTgt spid="25"/>
                                        </p:tgtEl>
                                        <p:attrNameLst>
                                          <p:attrName>style.visibility</p:attrName>
                                        </p:attrNameLst>
                                      </p:cBhvr>
                                      <p:to>
                                        <p:strVal val="visible"/>
                                      </p:to>
                                    </p:set>
                                    <p:anim to="" calcmode="lin" valueType="num">
                                      <p:cBhvr>
                                        <p:cTn id="43" dur="1" fill="hold">
                                          <p:stCondLst>
                                            <p:cond delay="0"/>
                                          </p:stCondLst>
                                        </p:cTn>
                                        <p:tgtEl>
                                          <p:spTgt spid="25"/>
                                        </p:tgtEl>
                                        <p:attrNameLst>
                                          <p:attrName>ppt_x</p:attrName>
                                        </p:attrNameLst>
                                      </p:cBhvr>
                                      <p:tavLst>
                                        <p:tav tm="0">
                                          <p:val>
                                            <p:strVal val="#ppt_x"/>
                                          </p:val>
                                        </p:tav>
                                        <p:tav tm="100000">
                                          <p:val>
                                            <p:strVal val="#ppt_x+0.15*sin(rand(0-360)+0)+2"/>
                                          </p:val>
                                        </p:tav>
                                      </p:tavLst>
                                    </p:anim>
                                    <p:anim to="" calcmode="lin" valueType="num">
                                      <p:cBhvr>
                                        <p:cTn id="44" dur="1" fill="hold">
                                          <p:stCondLst>
                                            <p:cond delay="0"/>
                                          </p:stCondLst>
                                        </p:cTn>
                                        <p:tgtEl>
                                          <p:spTgt spid="25"/>
                                        </p:tgtEl>
                                        <p:attrNameLst>
                                          <p:attrName>ppt_y</p:attrName>
                                        </p:attrNameLst>
                                      </p:cBhvr>
                                      <p:tavLst>
                                        <p:tav tm="0">
                                          <p:val>
                                            <p:strVal val="#ppt_y"/>
                                          </p:val>
                                        </p:tav>
                                        <p:tav tm="100000">
                                          <p:val>
                                            <p:strVal val="#ppt_y+0.15*sin(rand(0-360)+0)+2"/>
                                          </p:val>
                                        </p:tav>
                                      </p:tavLst>
                                    </p:anim>
                                    <p:anim to="" calcmode="lin" valueType="num">
                                      <p:cBhvr>
                                        <p:cTn id="45" dur="998" fill="hold">
                                          <p:stCondLst>
                                            <p:cond delay="2"/>
                                          </p:stCondLst>
                                        </p:cTn>
                                        <p:tgtEl>
                                          <p:spTgt spid="25"/>
                                        </p:tgtEl>
                                        <p:attrNameLst>
                                          <p:attrName>style.opacity</p:attrName>
                                        </p:attrNameLst>
                                      </p:cBhvr>
                                      <p:tavLst>
                                        <p:tav tm="0">
                                          <p:val>
                                            <p:fltVal val="0"/>
                                          </p:val>
                                        </p:tav>
                                        <p:tav tm="100000">
                                          <p:val>
                                            <p:fltVal val="1"/>
                                          </p:val>
                                        </p:tav>
                                      </p:tavLst>
                                    </p:anim>
                                    <p:animScale>
                                      <p:cBhvr>
                                        <p:cTn id="46" dur="998" fill="hold">
                                          <p:stCondLst>
                                            <p:cond delay="1"/>
                                          </p:stCondLst>
                                        </p:cTn>
                                        <p:tgtEl>
                                          <p:spTgt spid="25"/>
                                        </p:tgtEl>
                                      </p:cBhvr>
                                      <p:from x="500000" y="500000"/>
                                      <p:to x="100000" y="100000"/>
                                    </p:animScale>
                                    <p:anim to="" calcmode="lin" valueType="num">
                                      <p:cBhvr>
                                        <p:cTn id="47" dur="714" fill="hold">
                                          <p:stCondLst>
                                            <p:cond delay="286"/>
                                          </p:stCondLst>
                                        </p:cTn>
                                        <p:tgtEl>
                                          <p:spTgt spid="25"/>
                                        </p:tgtEl>
                                        <p:attrNameLst>
                                          <p:attrName>ppt_x</p:attrName>
                                        </p:attrNameLst>
                                      </p:cBhvr>
                                      <p:tavLst>
                                        <p:tav tm="0">
                                          <p:val>
                                            <p:strVal val="ppt_x-2"/>
                                          </p:val>
                                        </p:tav>
                                        <p:tav tm="100000">
                                          <p:val>
                                            <p:strVal val="#ppt_x"/>
                                          </p:val>
                                        </p:tav>
                                      </p:tavLst>
                                    </p:anim>
                                    <p:anim to="" calcmode="lin" valueType="num">
                                      <p:cBhvr>
                                        <p:cTn id="48" dur="714" fill="hold">
                                          <p:stCondLst>
                                            <p:cond delay="286"/>
                                          </p:stCondLst>
                                        </p:cTn>
                                        <p:tgtEl>
                                          <p:spTgt spid="25"/>
                                        </p:tgtEl>
                                        <p:attrNameLst>
                                          <p:attrName>ppt_y</p:attrName>
                                        </p:attrNameLst>
                                      </p:cBhvr>
                                      <p:tavLst>
                                        <p:tav tm="0">
                                          <p:val>
                                            <p:strVal val="ppt_y-2"/>
                                          </p:val>
                                        </p:tav>
                                        <p:tav tm="100000">
                                          <p:val>
                                            <p:strVal val="#ppt_y"/>
                                          </p:val>
                                        </p:tav>
                                      </p:tavLst>
                                    </p:anim>
                                  </p:childTnLst>
                                </p:cTn>
                              </p:par>
                            </p:childTnLst>
                          </p:cTn>
                        </p:par>
                        <p:par>
                          <p:cTn id="49" fill="hold" nodeType="afterGroup">
                            <p:stCondLst>
                              <p:cond delay="5700"/>
                            </p:stCondLst>
                            <p:childTnLst>
                              <p:par>
                                <p:cTn id="50" presetID="42" presetClass="entr" presetSubtype="0" fill="hold" grpId="0" nodeType="after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1000"/>
                                        <p:tgtEl>
                                          <p:spTgt spid="26"/>
                                        </p:tgtEl>
                                      </p:cBhvr>
                                    </p:animEffect>
                                    <p:anim calcmode="lin" valueType="num">
                                      <p:cBhvr>
                                        <p:cTn id="53" dur="1000" fill="hold"/>
                                        <p:tgtEl>
                                          <p:spTgt spid="26"/>
                                        </p:tgtEl>
                                        <p:attrNameLst>
                                          <p:attrName>ppt_x</p:attrName>
                                        </p:attrNameLst>
                                      </p:cBhvr>
                                      <p:tavLst>
                                        <p:tav tm="0">
                                          <p:val>
                                            <p:strVal val="#ppt_x"/>
                                          </p:val>
                                        </p:tav>
                                        <p:tav tm="100000">
                                          <p:val>
                                            <p:strVal val="#ppt_x"/>
                                          </p:val>
                                        </p:tav>
                                      </p:tavLst>
                                    </p:anim>
                                    <p:anim calcmode="lin" valueType="num">
                                      <p:cBhvr>
                                        <p:cTn id="54" dur="1000" fill="hold"/>
                                        <p:tgtEl>
                                          <p:spTgt spid="26"/>
                                        </p:tgtEl>
                                        <p:attrNameLst>
                                          <p:attrName>ppt_y</p:attrName>
                                        </p:attrNameLst>
                                      </p:cBhvr>
                                      <p:tavLst>
                                        <p:tav tm="0">
                                          <p:val>
                                            <p:strVal val="#ppt_y+.1"/>
                                          </p:val>
                                        </p:tav>
                                        <p:tav tm="100000">
                                          <p:val>
                                            <p:strVal val="#ppt_y"/>
                                          </p:val>
                                        </p:tav>
                                      </p:tavLst>
                                    </p:anim>
                                  </p:childTnLst>
                                </p:cTn>
                              </p:par>
                            </p:childTnLst>
                          </p:cTn>
                        </p:par>
                        <p:par>
                          <p:cTn id="55" fill="hold" nodeType="afterGroup">
                            <p:stCondLst>
                              <p:cond delay="6700"/>
                            </p:stCondLst>
                            <p:childTnLst>
                              <p:par>
                                <p:cTn id="56" presetID="10" presetClass="entr" presetSubtype="0" fill="hold" nodeType="after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fade">
                                      <p:cBhvr>
                                        <p:cTn id="5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animBg="1"/>
      <p:bldP spid="15" grpId="0" animBg="1"/>
      <p:bldP spid="25" grpId="0"/>
      <p:bldP spid="26" grpId="0"/>
      <p:bldP spid="27" grpId="0" animBg="1"/>
      <p:bldP spid="2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5"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870155" y="328945"/>
            <a:ext cx="4493538"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未成年人保护法修改的主要内容</a:t>
            </a:r>
          </a:p>
        </p:txBody>
      </p:sp>
      <p:pic>
        <p:nvPicPr>
          <p:cNvPr id="11" name="图片 1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pic>
        <p:nvPicPr>
          <p:cNvPr id="3" name="图片 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3874535" y="3068914"/>
            <a:ext cx="8204394" cy="3589982"/>
          </a:xfrm>
          <a:prstGeom prst="rect">
            <a:avLst/>
          </a:prstGeom>
        </p:spPr>
      </p:pic>
      <p:sp>
        <p:nvSpPr>
          <p:cNvPr id="7" name="矩形 6"/>
          <p:cNvSpPr/>
          <p:nvPr/>
        </p:nvSpPr>
        <p:spPr>
          <a:xfrm>
            <a:off x="1135626" y="2050026"/>
            <a:ext cx="8981768" cy="2566218"/>
          </a:xfrm>
          <a:prstGeom prst="rect">
            <a:avLst/>
          </a:prstGeom>
          <a:solidFill>
            <a:srgbClr val="C50B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a:solidFill>
                <a:schemeClr val="bg1"/>
              </a:solidFill>
              <a:effectLst>
                <a:outerShdw blurRad="38100" dist="38100" dir="2700000" algn="tl">
                  <a:srgbClr val="000000">
                    <a:alpha val="43137"/>
                  </a:srgbClr>
                </a:outerShdw>
              </a:effectLst>
              <a:cs typeface="+mn-ea"/>
              <a:sym typeface="+mn-lt"/>
            </a:endParaRPr>
          </a:p>
        </p:txBody>
      </p:sp>
      <p:sp>
        <p:nvSpPr>
          <p:cNvPr id="13" name="PA-矩形 12"/>
          <p:cNvSpPr/>
          <p:nvPr>
            <p:custDataLst>
              <p:tags r:id="rId2"/>
            </p:custDataLst>
          </p:nvPr>
        </p:nvSpPr>
        <p:spPr>
          <a:xfrm>
            <a:off x="4148921" y="2453791"/>
            <a:ext cx="5399743" cy="1758687"/>
          </a:xfrm>
          <a:prstGeom prst="rect">
            <a:avLst/>
          </a:prstGeom>
        </p:spPr>
        <p:txBody>
          <a:bodyPr wrap="square">
            <a:spAutoFit/>
          </a:bodyPr>
          <a:lstStyle/>
          <a:p>
            <a:pPr>
              <a:lnSpc>
                <a:spcPct val="150000"/>
              </a:lnSpc>
            </a:pPr>
            <a:r>
              <a:rPr lang="zh-CN" altLang="en-US" sz="2000" dirty="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cs typeface="+mn-ea"/>
                <a:sym typeface="+mn-lt"/>
              </a:rPr>
              <a:t>对现行法律的章目编排及条文顺序进行了调整，坚持增改删并举。新增“网络保护”“政府保护”两章，条文从</a:t>
            </a:r>
            <a:r>
              <a:rPr lang="en-US" altLang="zh-CN" sz="3600" i="1" dirty="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cs typeface="+mn-ea"/>
                <a:sym typeface="+mn-lt"/>
              </a:rPr>
              <a:t>72</a:t>
            </a:r>
            <a:r>
              <a:rPr lang="zh-CN" altLang="en-US" sz="3600" i="1" dirty="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cs typeface="+mn-ea"/>
                <a:sym typeface="+mn-lt"/>
              </a:rPr>
              <a:t>条</a:t>
            </a:r>
            <a:r>
              <a:rPr lang="zh-CN" altLang="en-US" sz="2000" dirty="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cs typeface="+mn-ea"/>
                <a:sym typeface="+mn-lt"/>
              </a:rPr>
              <a:t>增加到</a:t>
            </a:r>
            <a:r>
              <a:rPr lang="en-US" altLang="zh-CN" sz="3600" i="1" dirty="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cs typeface="+mn-ea"/>
                <a:sym typeface="+mn-lt"/>
              </a:rPr>
              <a:t>130</a:t>
            </a:r>
            <a:r>
              <a:rPr lang="zh-CN" altLang="en-US" sz="3600" i="1" dirty="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cs typeface="+mn-ea"/>
                <a:sym typeface="+mn-lt"/>
              </a:rPr>
              <a:t>条</a:t>
            </a:r>
            <a:r>
              <a:rPr lang="zh-CN" altLang="en-US" sz="2000" dirty="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cs typeface="+mn-ea"/>
                <a:sym typeface="+mn-lt"/>
              </a:rPr>
              <a:t>。</a:t>
            </a:r>
          </a:p>
        </p:txBody>
      </p:sp>
      <p:pic>
        <p:nvPicPr>
          <p:cNvPr id="15" name="PA-图片 14"/>
          <p:cNvPicPr>
            <a:picLocks noChangeAspect="1"/>
          </p:cNvPicPr>
          <p:nvPr>
            <p:custDataLst>
              <p:tags r:id="rId3"/>
            </p:custDataLst>
          </p:nvPr>
        </p:nvPicPr>
        <p:blipFill>
          <a:blip r:embed="rId8" cstate="email">
            <a:extLst>
              <a:ext uri="{28A0092B-C50C-407E-A947-70E740481C1C}">
                <a14:useLocalDpi xmlns:a14="http://schemas.microsoft.com/office/drawing/2010/main"/>
              </a:ext>
            </a:extLst>
          </a:blip>
          <a:stretch>
            <a:fillRect/>
          </a:stretch>
        </p:blipFill>
        <p:spPr>
          <a:xfrm>
            <a:off x="1425094" y="2225182"/>
            <a:ext cx="2153264" cy="221590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childTnLst>
                          </p:cTn>
                        </p:par>
                        <p:par>
                          <p:cTn id="14" fill="hold" nodeType="afterGroup">
                            <p:stCondLst>
                              <p:cond delay="1500"/>
                            </p:stCondLst>
                            <p:childTnLst>
                              <p:par>
                                <p:cTn id="15" presetID="0" presetClass="entr" presetSubtype="0"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to="" calcmode="lin" valueType="num">
                                      <p:cBhvr>
                                        <p:cTn id="17" dur="700" fill="hold">
                                          <p:stCondLst>
                                            <p:cond delay="0"/>
                                          </p:stCondLst>
                                        </p:cTn>
                                        <p:tgtEl>
                                          <p:spTgt spid="15"/>
                                        </p:tgtEl>
                                        <p:attrNameLst>
                                          <p:attrName>ppt_x</p:attrName>
                                        </p:attrNameLst>
                                      </p:cBhvr>
                                      <p:tavLst>
                                        <p:tav tm="0" fmla="#ppt_x-#ppt_h*((1.5-1.5*$)^3-(1.5-1.5*$)^2)">
                                          <p:val>
                                            <p:fltVal val="0"/>
                                          </p:val>
                                        </p:tav>
                                        <p:tav tm="100000">
                                          <p:val>
                                            <p:fltVal val="1"/>
                                          </p:val>
                                        </p:tav>
                                      </p:tavLst>
                                    </p:anim>
                                    <p:anim to="" calcmode="lin" valueType="num">
                                      <p:cBhvr>
                                        <p:cTn id="18" dur="700" fill="hold">
                                          <p:stCondLst>
                                            <p:cond delay="0"/>
                                          </p:stCondLst>
                                        </p:cTn>
                                        <p:tgtEl>
                                          <p:spTgt spid="15"/>
                                        </p:tgtEl>
                                      </p:cBhvr>
                                      <p:tavLst>
                                        <p:tav tm="0" fmla="#ppt_r+180*((1.5-1.5*$)^3-(1.5-1.5*$)^2)">
                                          <p:val>
                                            <p:fltVal val="0"/>
                                          </p:val>
                                        </p:tav>
                                        <p:tav tm="100000">
                                          <p:val>
                                            <p:fltVal val="1"/>
                                          </p:val>
                                        </p:tav>
                                      </p:tavLst>
                                    </p:anim>
                                    <p:animEffect filter="fade">
                                      <p:cBhvr>
                                        <p:cTn id="19" dur="300">
                                          <p:stCondLst>
                                            <p:cond delay="0"/>
                                          </p:stCondLst>
                                        </p:cTn>
                                        <p:tgtEl>
                                          <p:spTgt spid="15"/>
                                        </p:tgtEl>
                                      </p:cBhvr>
                                    </p:animEffect>
                                  </p:childTnLst>
                                </p:cTn>
                              </p:par>
                            </p:childTnLst>
                          </p:cTn>
                        </p:par>
                        <p:par>
                          <p:cTn id="20" fill="hold" nodeType="afterGroup">
                            <p:stCondLst>
                              <p:cond delay="2200"/>
                            </p:stCondLst>
                            <p:childTnLst>
                              <p:par>
                                <p:cTn id="21" presetID="0" presetClass="entr" presetSubtype="0" decel="70000" fill="hold" grpId="0" nodeType="afterEffect">
                                  <p:stCondLst>
                                    <p:cond delay="0"/>
                                  </p:stCondLst>
                                  <p:iterate type="lt">
                                    <p:tmPct val="10000"/>
                                  </p:iterate>
                                  <p:childTnLst>
                                    <p:set>
                                      <p:cBhvr>
                                        <p:cTn id="22" dur="855" fill="hold">
                                          <p:stCondLst>
                                            <p:cond delay="1"/>
                                          </p:stCondLst>
                                        </p:cTn>
                                        <p:tgtEl>
                                          <p:spTgt spid="13"/>
                                        </p:tgtEl>
                                        <p:attrNameLst>
                                          <p:attrName>style.visibility</p:attrName>
                                        </p:attrNameLst>
                                      </p:cBhvr>
                                      <p:to>
                                        <p:strVal val="visible"/>
                                      </p:to>
                                    </p:set>
                                    <p:anim to="" calcmode="lin" valueType="num">
                                      <p:cBhvr>
                                        <p:cTn id="23" dur="1" fill="hold">
                                          <p:stCondLst>
                                            <p:cond delay="0"/>
                                          </p:stCondLst>
                                        </p:cTn>
                                        <p:tgtEl>
                                          <p:spTgt spid="13"/>
                                        </p:tgtEl>
                                        <p:attrNameLst>
                                          <p:attrName>ppt_x</p:attrName>
                                        </p:attrNameLst>
                                      </p:cBhvr>
                                      <p:tavLst>
                                        <p:tav tm="0">
                                          <p:val>
                                            <p:strVal val="#ppt_x"/>
                                          </p:val>
                                        </p:tav>
                                        <p:tav tm="100000">
                                          <p:val>
                                            <p:strVal val="#ppt_x+0.15*sin(rand(0-360)+0)+2"/>
                                          </p:val>
                                        </p:tav>
                                      </p:tavLst>
                                    </p:anim>
                                    <p:anim to="" calcmode="lin" valueType="num">
                                      <p:cBhvr>
                                        <p:cTn id="24" dur="1" fill="hold">
                                          <p:stCondLst>
                                            <p:cond delay="0"/>
                                          </p:stCondLst>
                                        </p:cTn>
                                        <p:tgtEl>
                                          <p:spTgt spid="13"/>
                                        </p:tgtEl>
                                        <p:attrNameLst>
                                          <p:attrName>ppt_y</p:attrName>
                                        </p:attrNameLst>
                                      </p:cBhvr>
                                      <p:tavLst>
                                        <p:tav tm="0">
                                          <p:val>
                                            <p:strVal val="#ppt_y"/>
                                          </p:val>
                                        </p:tav>
                                        <p:tav tm="100000">
                                          <p:val>
                                            <p:strVal val="#ppt_y+0.15*sin(rand(0-360)+0)+2"/>
                                          </p:val>
                                        </p:tav>
                                      </p:tavLst>
                                    </p:anim>
                                    <p:anim to="" calcmode="lin" valueType="num">
                                      <p:cBhvr>
                                        <p:cTn id="25" dur="998" fill="hold">
                                          <p:stCondLst>
                                            <p:cond delay="2"/>
                                          </p:stCondLst>
                                        </p:cTn>
                                        <p:tgtEl>
                                          <p:spTgt spid="13"/>
                                        </p:tgtEl>
                                        <p:attrNameLst>
                                          <p:attrName>style.opacity</p:attrName>
                                        </p:attrNameLst>
                                      </p:cBhvr>
                                      <p:tavLst>
                                        <p:tav tm="0">
                                          <p:val>
                                            <p:fltVal val="0"/>
                                          </p:val>
                                        </p:tav>
                                        <p:tav tm="100000">
                                          <p:val>
                                            <p:fltVal val="1"/>
                                          </p:val>
                                        </p:tav>
                                      </p:tavLst>
                                    </p:anim>
                                    <p:animScale>
                                      <p:cBhvr>
                                        <p:cTn id="26" dur="998" fill="hold">
                                          <p:stCondLst>
                                            <p:cond delay="1"/>
                                          </p:stCondLst>
                                        </p:cTn>
                                        <p:tgtEl>
                                          <p:spTgt spid="13"/>
                                        </p:tgtEl>
                                      </p:cBhvr>
                                      <p:from x="500000" y="500000"/>
                                      <p:to x="100000" y="100000"/>
                                    </p:animScale>
                                    <p:anim to="" calcmode="lin" valueType="num">
                                      <p:cBhvr>
                                        <p:cTn id="27" dur="714" fill="hold">
                                          <p:stCondLst>
                                            <p:cond delay="286"/>
                                          </p:stCondLst>
                                        </p:cTn>
                                        <p:tgtEl>
                                          <p:spTgt spid="13"/>
                                        </p:tgtEl>
                                        <p:attrNameLst>
                                          <p:attrName>ppt_x</p:attrName>
                                        </p:attrNameLst>
                                      </p:cBhvr>
                                      <p:tavLst>
                                        <p:tav tm="0">
                                          <p:val>
                                            <p:strVal val="ppt_x-2"/>
                                          </p:val>
                                        </p:tav>
                                        <p:tav tm="100000">
                                          <p:val>
                                            <p:strVal val="#ppt_x"/>
                                          </p:val>
                                        </p:tav>
                                      </p:tavLst>
                                    </p:anim>
                                    <p:anim to="" calcmode="lin" valueType="num">
                                      <p:cBhvr>
                                        <p:cTn id="28" dur="714" fill="hold">
                                          <p:stCondLst>
                                            <p:cond delay="286"/>
                                          </p:stCondLst>
                                        </p:cTn>
                                        <p:tgtEl>
                                          <p:spTgt spid="13"/>
                                        </p:tgtEl>
                                        <p:attrNameLst>
                                          <p:attrName>ppt_y</p:attrName>
                                        </p:attrNameLst>
                                      </p:cBhvr>
                                      <p:tavLst>
                                        <p:tav tm="0">
                                          <p:val>
                                            <p:strVal val="ppt_y-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3"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870155" y="328945"/>
            <a:ext cx="4493538"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未成年人保护法修改的主要内容</a:t>
            </a:r>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sp>
        <p:nvSpPr>
          <p:cNvPr id="10" name="矩形: 圆角 13"/>
          <p:cNvSpPr/>
          <p:nvPr/>
        </p:nvSpPr>
        <p:spPr>
          <a:xfrm>
            <a:off x="1004455" y="1591321"/>
            <a:ext cx="10183090" cy="4381776"/>
          </a:xfrm>
          <a:prstGeom prst="roundRect">
            <a:avLst>
              <a:gd name="adj" fmla="val 0"/>
            </a:avLst>
          </a:prstGeom>
          <a:noFill/>
          <a:ln w="6350" cap="flat" cmpd="sng" algn="ctr">
            <a:solidFill>
              <a:srgbClr val="D60000"/>
            </a:solidFill>
            <a:prstDash val="sysDash"/>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white"/>
              </a:solidFill>
              <a:effectLst/>
              <a:uLnTx/>
              <a:uFillTx/>
              <a:latin typeface="+mn-ea"/>
              <a:cs typeface="+mn-ea"/>
              <a:sym typeface="+mn-lt"/>
            </a:endParaRPr>
          </a:p>
        </p:txBody>
      </p:sp>
      <p:grpSp>
        <p:nvGrpSpPr>
          <p:cNvPr id="12" name="组合 11"/>
          <p:cNvGrpSpPr/>
          <p:nvPr/>
        </p:nvGrpSpPr>
        <p:grpSpPr>
          <a:xfrm>
            <a:off x="922325" y="1358424"/>
            <a:ext cx="2720527" cy="480000"/>
            <a:chOff x="910402" y="1136160"/>
            <a:chExt cx="3749213" cy="360000"/>
          </a:xfrm>
        </p:grpSpPr>
        <p:sp>
          <p:nvSpPr>
            <p:cNvPr id="13" name="矩形: 折角 14"/>
            <p:cNvSpPr/>
            <p:nvPr/>
          </p:nvSpPr>
          <p:spPr>
            <a:xfrm>
              <a:off x="972001" y="1136160"/>
              <a:ext cx="3687614" cy="360000"/>
            </a:xfrm>
            <a:prstGeom prst="foldedCorner">
              <a:avLst>
                <a:gd name="adj" fmla="val 31045"/>
              </a:avLst>
            </a:prstGeom>
            <a:solidFill>
              <a:srgbClr val="D6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135" b="0" i="0" u="none" strike="noStrike" kern="0" cap="none" spc="0" normalizeH="0" baseline="0" noProof="0">
                <a:ln>
                  <a:noFill/>
                </a:ln>
                <a:solidFill>
                  <a:prstClr val="white"/>
                </a:solidFill>
                <a:effectLst/>
                <a:uLnTx/>
                <a:uFillTx/>
                <a:latin typeface="+mn-ea"/>
                <a:cs typeface="+mn-ea"/>
                <a:sym typeface="+mn-lt"/>
              </a:endParaRPr>
            </a:p>
          </p:txBody>
        </p:sp>
        <p:sp>
          <p:nvSpPr>
            <p:cNvPr id="14" name="文本框 5"/>
            <p:cNvSpPr txBox="1"/>
            <p:nvPr/>
          </p:nvSpPr>
          <p:spPr>
            <a:xfrm>
              <a:off x="910402" y="1170608"/>
              <a:ext cx="3687614" cy="300083"/>
            </a:xfrm>
            <a:prstGeom prst="rect">
              <a:avLst/>
            </a:prstGeom>
            <a:noFill/>
          </p:spPr>
          <p:txBody>
            <a:bodyPr wrap="square" lIns="91440" tIns="45720" rIns="91440" bIns="45720" rtlCol="0">
              <a:spAutoFit/>
            </a:bodyPr>
            <a:lstStyle/>
            <a:p>
              <a:pPr lvl="0" algn="ctr">
                <a:defRPr/>
              </a:pPr>
              <a:r>
                <a:rPr lang="en-US" altLang="zh-CN" sz="2000"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1.</a:t>
              </a:r>
              <a:r>
                <a:rPr lang="zh-CN" altLang="en-US" sz="2000"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充实总则规定</a:t>
              </a:r>
            </a:p>
          </p:txBody>
        </p:sp>
      </p:grpSp>
      <p:sp>
        <p:nvSpPr>
          <p:cNvPr id="7" name="矩形 6"/>
          <p:cNvSpPr/>
          <p:nvPr/>
        </p:nvSpPr>
        <p:spPr>
          <a:xfrm>
            <a:off x="3274142" y="2529004"/>
            <a:ext cx="7580671" cy="3028063"/>
          </a:xfrm>
          <a:prstGeom prst="rect">
            <a:avLst/>
          </a:prstGeom>
          <a:solidFill>
            <a:schemeClr val="bg1"/>
          </a:solidFill>
          <a:ln>
            <a:noFill/>
          </a:ln>
          <a:effectLst>
            <a:outerShdw blurRad="215900" sx="102000" sy="102000" algn="ctr"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04571" y="1810260"/>
            <a:ext cx="4117258" cy="4117258"/>
          </a:xfrm>
          <a:prstGeom prst="rect">
            <a:avLst/>
          </a:prstGeom>
        </p:spPr>
      </p:pic>
      <p:sp>
        <p:nvSpPr>
          <p:cNvPr id="15" name="矩形 14"/>
          <p:cNvSpPr/>
          <p:nvPr/>
        </p:nvSpPr>
        <p:spPr>
          <a:xfrm>
            <a:off x="4537585" y="2740530"/>
            <a:ext cx="6096000" cy="2605009"/>
          </a:xfrm>
          <a:prstGeom prst="rect">
            <a:avLst/>
          </a:prstGeom>
        </p:spPr>
        <p:txBody>
          <a:bodyPr>
            <a:spAutoFit/>
          </a:bodyPr>
          <a:lstStyle/>
          <a:p>
            <a:pPr marL="342900" indent="-342900" fontAlgn="base">
              <a:lnSpc>
                <a:spcPct val="150000"/>
              </a:lnSpc>
              <a:spcBef>
                <a:spcPct val="0"/>
              </a:spcBef>
              <a:spcAft>
                <a:spcPct val="0"/>
              </a:spcAft>
              <a:buClr>
                <a:srgbClr val="C00000"/>
              </a:buClr>
              <a:buFont typeface="Wingdings" panose="05000000000000000000" pitchFamily="2" charset="2"/>
              <a:buChar char="p"/>
              <a:defRPr/>
            </a:pP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未成年人保护法作为未成年人保护领域的综合性法律，</a:t>
            </a:r>
            <a:r>
              <a:rPr lang="zh-CN" altLang="en-US" sz="1600" b="1" dirty="0">
                <a:solidFill>
                  <a:srgbClr val="BF0C0C"/>
                </a:solidFill>
                <a:latin typeface="思源黑体 CN Bold" panose="020B0800000000000000" pitchFamily="34" charset="-122"/>
                <a:ea typeface="思源黑体 CN Bold" panose="020B0800000000000000" pitchFamily="34" charset="-122"/>
                <a:cs typeface="+mn-ea"/>
                <a:sym typeface="+mn-lt"/>
              </a:rPr>
              <a:t>对未成年人享有的权利、未成年人保护的基本原则和未成年人保护的责任主体等作出明确规定。</a:t>
            </a:r>
          </a:p>
          <a:p>
            <a:pPr marL="342900" indent="-342900" fontAlgn="base">
              <a:lnSpc>
                <a:spcPct val="150000"/>
              </a:lnSpc>
              <a:spcBef>
                <a:spcPct val="0"/>
              </a:spcBef>
              <a:spcAft>
                <a:spcPct val="0"/>
              </a:spcAft>
              <a:buClr>
                <a:srgbClr val="C00000"/>
              </a:buClr>
              <a:buFont typeface="Wingdings" panose="05000000000000000000" pitchFamily="2" charset="2"/>
              <a:buChar char="p"/>
              <a:defRPr/>
            </a:pP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修订版新增最有利于未成年人原则</a:t>
            </a:r>
            <a:r>
              <a:rPr lang="en-US" altLang="zh-CN"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a:t>
            </a: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强化了父母或者其他监护人的第一责任， 确立国家亲权责任</a:t>
            </a:r>
            <a:r>
              <a:rPr lang="en-US" altLang="zh-CN"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a:t>
            </a: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明确在未成年人的监护人不能履行监护职责时，由国家承担监护职责</a:t>
            </a:r>
            <a:r>
              <a:rPr lang="en-US" altLang="zh-CN"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 </a:t>
            </a: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增设了发现未成年人权益受侵害后的强制报告制度。</a:t>
            </a:r>
          </a:p>
        </p:txBody>
      </p:sp>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strips(downRight)">
                                      <p:cBhvr>
                                        <p:cTn id="11" dur="500"/>
                                        <p:tgtEl>
                                          <p:spTgt spid="10"/>
                                        </p:tgtEl>
                                      </p:cBhvr>
                                    </p:animEffect>
                                  </p:childTnLst>
                                </p:cTn>
                              </p:par>
                            </p:childTnLst>
                          </p:cTn>
                        </p:par>
                        <p:par>
                          <p:cTn id="12" fill="hold" nodeType="afterGroup">
                            <p:stCondLst>
                              <p:cond delay="1000"/>
                            </p:stCondLst>
                            <p:childTnLst>
                              <p:par>
                                <p:cTn id="13" presetID="42"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par>
                          <p:cTn id="22" fill="hold" nodeType="afterGroup">
                            <p:stCondLst>
                              <p:cond delay="2500"/>
                            </p:stCondLst>
                            <p:childTnLst>
                              <p:par>
                                <p:cTn id="23" presetID="18" presetClass="entr" presetSubtype="6"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strips(downRight)">
                                      <p:cBhvr>
                                        <p:cTn id="25"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 grpId="0" animBg="1"/>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4"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870155" y="328945"/>
            <a:ext cx="4493538"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未成年人保护法修改的主要内容</a:t>
            </a:r>
          </a:p>
        </p:txBody>
      </p:sp>
      <p:pic>
        <p:nvPicPr>
          <p:cNvPr id="11" name="图片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sp>
        <p:nvSpPr>
          <p:cNvPr id="10" name="矩形: 圆角 13"/>
          <p:cNvSpPr/>
          <p:nvPr/>
        </p:nvSpPr>
        <p:spPr>
          <a:xfrm>
            <a:off x="1004455" y="1591321"/>
            <a:ext cx="10183090" cy="4381776"/>
          </a:xfrm>
          <a:prstGeom prst="roundRect">
            <a:avLst>
              <a:gd name="adj" fmla="val 0"/>
            </a:avLst>
          </a:prstGeom>
          <a:noFill/>
          <a:ln w="6350" cap="flat" cmpd="sng" algn="ctr">
            <a:solidFill>
              <a:srgbClr val="D60000"/>
            </a:solidFill>
            <a:prstDash val="sysDash"/>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white"/>
              </a:solidFill>
              <a:effectLst/>
              <a:uLnTx/>
              <a:uFillTx/>
              <a:latin typeface="+mn-ea"/>
              <a:cs typeface="+mn-ea"/>
              <a:sym typeface="+mn-lt"/>
            </a:endParaRPr>
          </a:p>
        </p:txBody>
      </p:sp>
      <p:grpSp>
        <p:nvGrpSpPr>
          <p:cNvPr id="12" name="组合 11"/>
          <p:cNvGrpSpPr/>
          <p:nvPr/>
        </p:nvGrpSpPr>
        <p:grpSpPr>
          <a:xfrm>
            <a:off x="922325" y="1358424"/>
            <a:ext cx="2720527" cy="480000"/>
            <a:chOff x="910402" y="1136160"/>
            <a:chExt cx="3749213" cy="360000"/>
          </a:xfrm>
        </p:grpSpPr>
        <p:sp>
          <p:nvSpPr>
            <p:cNvPr id="13" name="矩形: 折角 14"/>
            <p:cNvSpPr/>
            <p:nvPr/>
          </p:nvSpPr>
          <p:spPr>
            <a:xfrm>
              <a:off x="972001" y="1136160"/>
              <a:ext cx="3687614" cy="360000"/>
            </a:xfrm>
            <a:prstGeom prst="foldedCorner">
              <a:avLst>
                <a:gd name="adj" fmla="val 31045"/>
              </a:avLst>
            </a:prstGeom>
            <a:solidFill>
              <a:srgbClr val="D6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135" b="0" i="0" u="none" strike="noStrike" kern="0" cap="none" spc="0" normalizeH="0" baseline="0" noProof="0">
                <a:ln>
                  <a:noFill/>
                </a:ln>
                <a:solidFill>
                  <a:prstClr val="white"/>
                </a:solidFill>
                <a:effectLst/>
                <a:uLnTx/>
                <a:uFillTx/>
                <a:latin typeface="+mn-ea"/>
                <a:cs typeface="+mn-ea"/>
                <a:sym typeface="+mn-lt"/>
              </a:endParaRPr>
            </a:p>
          </p:txBody>
        </p:sp>
        <p:sp>
          <p:nvSpPr>
            <p:cNvPr id="14" name="文本框 5"/>
            <p:cNvSpPr txBox="1"/>
            <p:nvPr/>
          </p:nvSpPr>
          <p:spPr>
            <a:xfrm>
              <a:off x="910402" y="1170608"/>
              <a:ext cx="3687614" cy="300083"/>
            </a:xfrm>
            <a:prstGeom prst="rect">
              <a:avLst/>
            </a:prstGeom>
            <a:noFill/>
          </p:spPr>
          <p:txBody>
            <a:bodyPr wrap="square" lIns="91440" tIns="45720" rIns="91440" bIns="45720" rtlCol="0">
              <a:spAutoFit/>
            </a:bodyPr>
            <a:lstStyle/>
            <a:p>
              <a:pPr lvl="0" algn="ctr">
                <a:defRPr/>
              </a:pPr>
              <a:r>
                <a:rPr lang="en-US" altLang="zh-CN" sz="2000"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2.</a:t>
              </a:r>
              <a:r>
                <a:rPr lang="zh-CN" altLang="en-US" sz="2000"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加强家庭保护</a:t>
              </a:r>
            </a:p>
          </p:txBody>
        </p:sp>
      </p:grpSp>
      <p:sp>
        <p:nvSpPr>
          <p:cNvPr id="15" name="PA-MH_SubTitle_1"/>
          <p:cNvSpPr txBox="1">
            <a:spLocks noChangeArrowheads="1"/>
          </p:cNvSpPr>
          <p:nvPr>
            <p:custDataLst>
              <p:tags r:id="rId2"/>
            </p:custDataLst>
          </p:nvPr>
        </p:nvSpPr>
        <p:spPr bwMode="auto">
          <a:xfrm>
            <a:off x="1337190" y="2745579"/>
            <a:ext cx="6156222" cy="82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342900" indent="-342900" fontAlgn="base">
              <a:lnSpc>
                <a:spcPct val="150000"/>
              </a:lnSpc>
              <a:spcBef>
                <a:spcPct val="0"/>
              </a:spcBef>
              <a:spcAft>
                <a:spcPct val="0"/>
              </a:spcAft>
              <a:buFont typeface="Wingdings" panose="05000000000000000000" pitchFamily="2" charset="2"/>
              <a:buChar char="l"/>
              <a:defRPr/>
            </a:pP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父母或者其他监护人是保护未成年人的第一责任人，家庭是未成年人最先开始生活和学习的场所。</a:t>
            </a:r>
          </a:p>
        </p:txBody>
      </p:sp>
      <p:sp>
        <p:nvSpPr>
          <p:cNvPr id="2" name="矩形 1"/>
          <p:cNvSpPr/>
          <p:nvPr/>
        </p:nvSpPr>
        <p:spPr>
          <a:xfrm>
            <a:off x="1337189" y="3769666"/>
            <a:ext cx="6156221" cy="1497013"/>
          </a:xfrm>
          <a:prstGeom prst="rect">
            <a:avLst/>
          </a:prstGeom>
        </p:spPr>
        <p:txBody>
          <a:bodyPr wrap="square">
            <a:spAutoFit/>
          </a:bodyPr>
          <a:lstStyle/>
          <a:p>
            <a:pPr marL="342900" indent="-342900" fontAlgn="base">
              <a:lnSpc>
                <a:spcPct val="150000"/>
              </a:lnSpc>
              <a:spcBef>
                <a:spcPct val="0"/>
              </a:spcBef>
              <a:spcAft>
                <a:spcPct val="0"/>
              </a:spcAft>
              <a:buFont typeface="Wingdings" panose="05000000000000000000" pitchFamily="2" charset="2"/>
              <a:buChar char="l"/>
              <a:defRPr/>
            </a:pP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修订版</a:t>
            </a:r>
            <a:r>
              <a:rPr lang="zh-CN" altLang="en-US" sz="1600" b="1" dirty="0">
                <a:solidFill>
                  <a:srgbClr val="BF0C0C"/>
                </a:solidFill>
                <a:latin typeface="思源黑体 CN Bold" panose="020B0800000000000000" pitchFamily="34" charset="-122"/>
                <a:ea typeface="思源黑体 CN Bold" panose="020B0800000000000000" pitchFamily="34" charset="-122"/>
                <a:cs typeface="+mn-ea"/>
                <a:sym typeface="+mn-lt"/>
              </a:rPr>
              <a:t>细化了家庭监护职责</a:t>
            </a: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，具体列举监护应当做的行为、禁止性行为和抚养注意事项</a:t>
            </a:r>
            <a:r>
              <a:rPr lang="en-US" altLang="zh-CN"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a:t>
            </a: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突出家庭教育</a:t>
            </a:r>
            <a:r>
              <a:rPr lang="en-US" altLang="zh-CN"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a:t>
            </a: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增加监护人的报告义务</a:t>
            </a:r>
            <a:r>
              <a:rPr lang="en-US" altLang="zh-CN"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a:t>
            </a: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针对农村留守儿童等群体的监护缺失问题，完善了委托照护制度。</a:t>
            </a:r>
          </a:p>
        </p:txBody>
      </p:sp>
      <p:pic>
        <p:nvPicPr>
          <p:cNvPr id="7" name="图片 6"/>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530842" y="2154718"/>
            <a:ext cx="3429000" cy="3429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strips(downRight)">
                                      <p:cBhvr>
                                        <p:cTn id="11" dur="500"/>
                                        <p:tgtEl>
                                          <p:spTgt spid="10"/>
                                        </p:tgtEl>
                                      </p:cBhvr>
                                    </p:animEffect>
                                  </p:childTnLst>
                                </p:cTn>
                              </p:par>
                            </p:childTnLst>
                          </p:cTn>
                        </p:par>
                        <p:par>
                          <p:cTn id="12" fill="hold" nodeType="afterGroup">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up)">
                                      <p:cBhvr>
                                        <p:cTn id="15" dur="1000"/>
                                        <p:tgtEl>
                                          <p:spTgt spid="15"/>
                                        </p:tgtEl>
                                      </p:cBhvr>
                                    </p:animEffect>
                                  </p:childTnLst>
                                </p:cTn>
                              </p:par>
                            </p:childTnLst>
                          </p:cTn>
                        </p:par>
                        <p:par>
                          <p:cTn id="16" fill="hold" nodeType="afterGroup">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up)">
                                      <p:cBhvr>
                                        <p:cTn id="19" dur="500"/>
                                        <p:tgtEl>
                                          <p:spTgt spid="2"/>
                                        </p:tgtEl>
                                      </p:cBhvr>
                                    </p:animEffect>
                                  </p:childTnLst>
                                </p:cTn>
                              </p:par>
                            </p:childTnLst>
                          </p:cTn>
                        </p:par>
                        <p:par>
                          <p:cTn id="20" fill="hold" nodeType="afterGroup">
                            <p:stCondLst>
                              <p:cond delay="2500"/>
                            </p:stCondLst>
                            <p:childTnLst>
                              <p:par>
                                <p:cTn id="21" presetID="42" presetClass="entr" presetSubtype="0"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11"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870155" y="328945"/>
            <a:ext cx="4493538"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未成年人保护法修改的主要内容</a:t>
            </a:r>
          </a:p>
        </p:txBody>
      </p:sp>
      <p:pic>
        <p:nvPicPr>
          <p:cNvPr id="11" name="图片 10"/>
          <p:cNvPicPr>
            <a:picLocks noChangeAspect="1"/>
          </p:cNvPicPr>
          <p:nvPr/>
        </p:nvPicPr>
        <p:blipFill>
          <a:blip r:embed="rId12"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sp>
        <p:nvSpPr>
          <p:cNvPr id="10" name="矩形: 圆角 13"/>
          <p:cNvSpPr/>
          <p:nvPr/>
        </p:nvSpPr>
        <p:spPr>
          <a:xfrm>
            <a:off x="1004455" y="1591321"/>
            <a:ext cx="10183090" cy="4381776"/>
          </a:xfrm>
          <a:prstGeom prst="roundRect">
            <a:avLst>
              <a:gd name="adj" fmla="val 0"/>
            </a:avLst>
          </a:prstGeom>
          <a:noFill/>
          <a:ln w="6350" cap="flat" cmpd="sng" algn="ctr">
            <a:solidFill>
              <a:srgbClr val="D60000"/>
            </a:solidFill>
            <a:prstDash val="sysDash"/>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white"/>
              </a:solidFill>
              <a:effectLst/>
              <a:uLnTx/>
              <a:uFillTx/>
              <a:latin typeface="+mn-ea"/>
              <a:cs typeface="+mn-ea"/>
              <a:sym typeface="+mn-lt"/>
            </a:endParaRPr>
          </a:p>
        </p:txBody>
      </p:sp>
      <p:grpSp>
        <p:nvGrpSpPr>
          <p:cNvPr id="12" name="组合 11"/>
          <p:cNvGrpSpPr/>
          <p:nvPr/>
        </p:nvGrpSpPr>
        <p:grpSpPr>
          <a:xfrm>
            <a:off x="922325" y="1358424"/>
            <a:ext cx="2720527" cy="480000"/>
            <a:chOff x="910402" y="1136160"/>
            <a:chExt cx="3749213" cy="360000"/>
          </a:xfrm>
        </p:grpSpPr>
        <p:sp>
          <p:nvSpPr>
            <p:cNvPr id="13" name="矩形: 折角 14"/>
            <p:cNvSpPr/>
            <p:nvPr/>
          </p:nvSpPr>
          <p:spPr>
            <a:xfrm>
              <a:off x="972001" y="1136160"/>
              <a:ext cx="3687614" cy="360000"/>
            </a:xfrm>
            <a:prstGeom prst="foldedCorner">
              <a:avLst>
                <a:gd name="adj" fmla="val 31045"/>
              </a:avLst>
            </a:prstGeom>
            <a:solidFill>
              <a:srgbClr val="D6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135" b="0" i="0" u="none" strike="noStrike" kern="0" cap="none" spc="0" normalizeH="0" baseline="0" noProof="0">
                <a:ln>
                  <a:noFill/>
                </a:ln>
                <a:solidFill>
                  <a:prstClr val="white"/>
                </a:solidFill>
                <a:effectLst/>
                <a:uLnTx/>
                <a:uFillTx/>
                <a:latin typeface="+mn-ea"/>
                <a:cs typeface="+mn-ea"/>
                <a:sym typeface="+mn-lt"/>
              </a:endParaRPr>
            </a:p>
          </p:txBody>
        </p:sp>
        <p:sp>
          <p:nvSpPr>
            <p:cNvPr id="14" name="文本框 5"/>
            <p:cNvSpPr txBox="1"/>
            <p:nvPr/>
          </p:nvSpPr>
          <p:spPr>
            <a:xfrm>
              <a:off x="910402" y="1170608"/>
              <a:ext cx="3687614" cy="300083"/>
            </a:xfrm>
            <a:prstGeom prst="rect">
              <a:avLst/>
            </a:prstGeom>
            <a:noFill/>
          </p:spPr>
          <p:txBody>
            <a:bodyPr wrap="square" lIns="91440" tIns="45720" rIns="91440" bIns="45720" rtlCol="0">
              <a:spAutoFit/>
            </a:bodyPr>
            <a:lstStyle/>
            <a:p>
              <a:pPr lvl="0" algn="ctr">
                <a:defRPr/>
              </a:pPr>
              <a:r>
                <a:rPr lang="en-US" altLang="zh-CN" sz="2000"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3.</a:t>
              </a:r>
              <a:r>
                <a:rPr lang="zh-CN" altLang="en-US" sz="2000"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完善学校保护</a:t>
              </a:r>
            </a:p>
          </p:txBody>
        </p:sp>
      </p:grpSp>
      <p:grpSp>
        <p:nvGrpSpPr>
          <p:cNvPr id="15" name="PA-102262"/>
          <p:cNvGrpSpPr/>
          <p:nvPr>
            <p:custDataLst>
              <p:tags r:id="rId2"/>
            </p:custDataLst>
          </p:nvPr>
        </p:nvGrpSpPr>
        <p:grpSpPr>
          <a:xfrm>
            <a:off x="1799165" y="2802609"/>
            <a:ext cx="6749115" cy="187442"/>
            <a:chOff x="4906190" y="1416527"/>
            <a:chExt cx="4336667" cy="166280"/>
          </a:xfrm>
          <a:solidFill>
            <a:srgbClr val="C00000"/>
          </a:solidFill>
        </p:grpSpPr>
        <p:sp>
          <p:nvSpPr>
            <p:cNvPr id="16" name="PA-矩形 13"/>
            <p:cNvSpPr/>
            <p:nvPr>
              <p:custDataLst>
                <p:tags r:id="rId8"/>
              </p:custDataLst>
            </p:nvPr>
          </p:nvSpPr>
          <p:spPr>
            <a:xfrm>
              <a:off x="4906190" y="1416527"/>
              <a:ext cx="166280" cy="1662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cxnSp>
          <p:nvCxnSpPr>
            <p:cNvPr id="17" name="PA-直接连接符 14"/>
            <p:cNvCxnSpPr>
              <a:stCxn id="16" idx="3"/>
            </p:cNvCxnSpPr>
            <p:nvPr>
              <p:custDataLst>
                <p:tags r:id="rId9"/>
              </p:custDataLst>
            </p:nvPr>
          </p:nvCxnSpPr>
          <p:spPr>
            <a:xfrm>
              <a:off x="5072470" y="1499667"/>
              <a:ext cx="4170387" cy="0"/>
            </a:xfrm>
            <a:prstGeom prst="line">
              <a:avLst/>
            </a:prstGeom>
            <a:grp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cxnSp>
      </p:grpSp>
      <p:grpSp>
        <p:nvGrpSpPr>
          <p:cNvPr id="18" name="PA-102263"/>
          <p:cNvGrpSpPr/>
          <p:nvPr>
            <p:custDataLst>
              <p:tags r:id="rId3"/>
            </p:custDataLst>
          </p:nvPr>
        </p:nvGrpSpPr>
        <p:grpSpPr>
          <a:xfrm>
            <a:off x="1799165" y="4809900"/>
            <a:ext cx="8627944" cy="187442"/>
            <a:chOff x="4906190" y="2727732"/>
            <a:chExt cx="5543915" cy="166280"/>
          </a:xfrm>
          <a:solidFill>
            <a:srgbClr val="C00000"/>
          </a:solidFill>
        </p:grpSpPr>
        <p:sp>
          <p:nvSpPr>
            <p:cNvPr id="19" name="PA-矩形 16"/>
            <p:cNvSpPr/>
            <p:nvPr>
              <p:custDataLst>
                <p:tags r:id="rId6"/>
              </p:custDataLst>
            </p:nvPr>
          </p:nvSpPr>
          <p:spPr>
            <a:xfrm>
              <a:off x="4906190" y="2727732"/>
              <a:ext cx="166280" cy="16628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endParaRPr lang="zh-CN" altLang="en-US">
                <a:latin typeface="思源黑体 CN Normal" panose="020B0400000000000000" pitchFamily="34" charset="-122"/>
                <a:ea typeface="思源黑体 CN Normal" panose="020B0400000000000000" pitchFamily="34" charset="-122"/>
                <a:cs typeface="+mn-ea"/>
                <a:sym typeface="思源黑体 CN Normal" panose="020B0400000000000000" pitchFamily="34" charset="-122"/>
              </a:endParaRPr>
            </a:p>
          </p:txBody>
        </p:sp>
        <p:cxnSp>
          <p:nvCxnSpPr>
            <p:cNvPr id="20" name="PA-直接连接符 17"/>
            <p:cNvCxnSpPr>
              <a:stCxn id="19" idx="3"/>
            </p:cNvCxnSpPr>
            <p:nvPr>
              <p:custDataLst>
                <p:tags r:id="rId7"/>
              </p:custDataLst>
            </p:nvPr>
          </p:nvCxnSpPr>
          <p:spPr>
            <a:xfrm>
              <a:off x="5072470" y="2810872"/>
              <a:ext cx="5377635" cy="0"/>
            </a:xfrm>
            <a:prstGeom prst="line">
              <a:avLst/>
            </a:prstGeom>
            <a:grpFill/>
            <a:ln>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cxnSp>
      </p:grpSp>
      <p:sp>
        <p:nvSpPr>
          <p:cNvPr id="21" name="PA-102265"/>
          <p:cNvSpPr txBox="1"/>
          <p:nvPr>
            <p:custDataLst>
              <p:tags r:id="rId4"/>
            </p:custDataLst>
          </p:nvPr>
        </p:nvSpPr>
        <p:spPr>
          <a:xfrm>
            <a:off x="2104669" y="2419817"/>
            <a:ext cx="7062347" cy="463845"/>
          </a:xfrm>
          <a:prstGeom prst="rect">
            <a:avLst/>
          </a:prstGeom>
          <a:noFill/>
        </p:spPr>
        <p:txBody>
          <a:bodyPr wrap="square" rtlCol="0">
            <a:spAutoFit/>
          </a:bodyPr>
          <a:lstStyle/>
          <a:p>
            <a:pPr marL="342900" indent="-342900" fontAlgn="base">
              <a:lnSpc>
                <a:spcPct val="150000"/>
              </a:lnSpc>
              <a:spcBef>
                <a:spcPct val="0"/>
              </a:spcBef>
              <a:spcAft>
                <a:spcPct val="0"/>
              </a:spcAft>
              <a:buFont typeface="Wingdings" panose="05000000000000000000" pitchFamily="2" charset="2"/>
              <a:buChar char="l"/>
              <a:defRPr/>
            </a:pPr>
            <a:r>
              <a:rPr lang="zh-CN" altLang="en-US" dirty="0">
                <a:solidFill>
                  <a:srgbClr val="C00000"/>
                </a:solidFill>
                <a:latin typeface="思源黑体 CN Bold" panose="020B0800000000000000" pitchFamily="34" charset="-122"/>
                <a:ea typeface="思源黑体 CN Bold" panose="020B0800000000000000" pitchFamily="34" charset="-122"/>
                <a:cs typeface="+mn-ea"/>
                <a:sym typeface="+mn-lt"/>
              </a:rPr>
              <a:t>学校是未成年人成长过程中至关重要的场所。</a:t>
            </a:r>
            <a:endParaRPr lang="en-US" altLang="zh-CN" dirty="0">
              <a:solidFill>
                <a:srgbClr val="C00000"/>
              </a:solidFill>
              <a:latin typeface="思源黑体 CN Bold" panose="020B0800000000000000" pitchFamily="34" charset="-122"/>
              <a:ea typeface="思源黑体 CN Bold" panose="020B0800000000000000" pitchFamily="34" charset="-122"/>
              <a:cs typeface="+mn-ea"/>
              <a:sym typeface="+mn-lt"/>
            </a:endParaRPr>
          </a:p>
        </p:txBody>
      </p:sp>
      <p:sp>
        <p:nvSpPr>
          <p:cNvPr id="22" name="PA-102266"/>
          <p:cNvSpPr txBox="1"/>
          <p:nvPr>
            <p:custDataLst>
              <p:tags r:id="rId5"/>
            </p:custDataLst>
          </p:nvPr>
        </p:nvSpPr>
        <p:spPr>
          <a:xfrm>
            <a:off x="2057943" y="3539069"/>
            <a:ext cx="8369166" cy="1127681"/>
          </a:xfrm>
          <a:prstGeom prst="rect">
            <a:avLst/>
          </a:prstGeom>
          <a:noFill/>
        </p:spPr>
        <p:txBody>
          <a:bodyPr wrap="square" rtlCol="0">
            <a:spAutoFit/>
          </a:bodyPr>
          <a:lstStyle/>
          <a:p>
            <a:pPr marL="342900" indent="-342900" fontAlgn="base">
              <a:lnSpc>
                <a:spcPct val="150000"/>
              </a:lnSpc>
              <a:spcBef>
                <a:spcPct val="0"/>
              </a:spcBef>
              <a:spcAft>
                <a:spcPct val="0"/>
              </a:spcAft>
              <a:buFont typeface="Wingdings" panose="05000000000000000000" pitchFamily="2" charset="2"/>
              <a:buChar char="l"/>
              <a:defRPr/>
            </a:pPr>
            <a:r>
              <a:rPr lang="zh-CN" altLang="en-US" sz="1600" b="1" i="1" dirty="0">
                <a:solidFill>
                  <a:srgbClr val="BF0C0C"/>
                </a:solidFill>
                <a:latin typeface="思源黑体 CN Bold" panose="020B0800000000000000" pitchFamily="34" charset="-122"/>
                <a:ea typeface="思源黑体 CN Bold" panose="020B0800000000000000" pitchFamily="34" charset="-122"/>
                <a:cs typeface="+mn-ea"/>
                <a:sym typeface="+mn-lt"/>
              </a:rPr>
              <a:t>修订版从教书育人和安全保障两个角度规定学校、幼儿园的保护义务。</a:t>
            </a: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“教书育人” 方面主要是完善了学校、幼儿园的教育、保育职责，“ 安全保障”方面主要规定了校园安全的保障机制以及突发事件的处置措施，增加了学生欺凌及校园性侵的防控与处置措施。</a:t>
            </a:r>
          </a:p>
        </p:txBody>
      </p:sp>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strips(downRight)">
                                      <p:cBhvr>
                                        <p:cTn id="11" dur="500"/>
                                        <p:tgtEl>
                                          <p:spTgt spid="10"/>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left)">
                                      <p:cBhvr>
                                        <p:cTn id="15" dur="500"/>
                                        <p:tgtEl>
                                          <p:spTgt spid="15"/>
                                        </p:tgtEl>
                                      </p:cBhvr>
                                    </p:animEffect>
                                  </p:childTnLst>
                                </p:cTn>
                              </p:par>
                            </p:childTnLst>
                          </p:cTn>
                        </p:par>
                        <p:par>
                          <p:cTn id="16" fill="hold" nodeType="afterGroup">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barn(inVertical)">
                                      <p:cBhvr>
                                        <p:cTn id="19" dur="500"/>
                                        <p:tgtEl>
                                          <p:spTgt spid="21"/>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left)">
                                      <p:cBhvr>
                                        <p:cTn id="23" dur="500"/>
                                        <p:tgtEl>
                                          <p:spTgt spid="18"/>
                                        </p:tgtEl>
                                      </p:cBhvr>
                                    </p:animEffect>
                                  </p:childTnLst>
                                </p:cTn>
                              </p:par>
                            </p:childTnLst>
                          </p:cTn>
                        </p:par>
                        <p:par>
                          <p:cTn id="24" fill="hold" nodeType="afterGroup">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barn(inVertical)">
                                      <p:cBhvr>
                                        <p:cTn id="27"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1" grpId="0"/>
      <p:bldP spid="2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4"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870155" y="328945"/>
            <a:ext cx="4493538"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未成年人保护法修改的主要内容</a:t>
            </a:r>
          </a:p>
        </p:txBody>
      </p:sp>
      <p:pic>
        <p:nvPicPr>
          <p:cNvPr id="11" name="图片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sp>
        <p:nvSpPr>
          <p:cNvPr id="10" name="矩形: 圆角 13"/>
          <p:cNvSpPr/>
          <p:nvPr/>
        </p:nvSpPr>
        <p:spPr>
          <a:xfrm>
            <a:off x="1004455" y="1591321"/>
            <a:ext cx="10183090" cy="4381776"/>
          </a:xfrm>
          <a:prstGeom prst="roundRect">
            <a:avLst>
              <a:gd name="adj" fmla="val 0"/>
            </a:avLst>
          </a:prstGeom>
          <a:noFill/>
          <a:ln w="6350" cap="flat" cmpd="sng" algn="ctr">
            <a:solidFill>
              <a:srgbClr val="D60000"/>
            </a:solidFill>
            <a:prstDash val="sysDash"/>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white"/>
              </a:solidFill>
              <a:effectLst/>
              <a:uLnTx/>
              <a:uFillTx/>
              <a:latin typeface="+mn-ea"/>
              <a:cs typeface="+mn-ea"/>
              <a:sym typeface="+mn-lt"/>
            </a:endParaRPr>
          </a:p>
        </p:txBody>
      </p:sp>
      <p:grpSp>
        <p:nvGrpSpPr>
          <p:cNvPr id="12" name="组合 11"/>
          <p:cNvGrpSpPr/>
          <p:nvPr/>
        </p:nvGrpSpPr>
        <p:grpSpPr>
          <a:xfrm>
            <a:off x="922325" y="1358424"/>
            <a:ext cx="2720527" cy="480000"/>
            <a:chOff x="910402" y="1136160"/>
            <a:chExt cx="3749213" cy="360000"/>
          </a:xfrm>
        </p:grpSpPr>
        <p:sp>
          <p:nvSpPr>
            <p:cNvPr id="13" name="矩形: 折角 14"/>
            <p:cNvSpPr/>
            <p:nvPr/>
          </p:nvSpPr>
          <p:spPr>
            <a:xfrm>
              <a:off x="972001" y="1136160"/>
              <a:ext cx="3687614" cy="360000"/>
            </a:xfrm>
            <a:prstGeom prst="foldedCorner">
              <a:avLst>
                <a:gd name="adj" fmla="val 31045"/>
              </a:avLst>
            </a:prstGeom>
            <a:solidFill>
              <a:srgbClr val="D6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135" b="0" i="0" u="none" strike="noStrike" kern="0" cap="none" spc="0" normalizeH="0" baseline="0" noProof="0">
                <a:ln>
                  <a:noFill/>
                </a:ln>
                <a:solidFill>
                  <a:prstClr val="white"/>
                </a:solidFill>
                <a:effectLst/>
                <a:uLnTx/>
                <a:uFillTx/>
                <a:latin typeface="+mn-ea"/>
                <a:cs typeface="+mn-ea"/>
                <a:sym typeface="+mn-lt"/>
              </a:endParaRPr>
            </a:p>
          </p:txBody>
        </p:sp>
        <p:sp>
          <p:nvSpPr>
            <p:cNvPr id="14" name="文本框 5"/>
            <p:cNvSpPr txBox="1"/>
            <p:nvPr/>
          </p:nvSpPr>
          <p:spPr>
            <a:xfrm>
              <a:off x="910402" y="1170608"/>
              <a:ext cx="3687614" cy="300083"/>
            </a:xfrm>
            <a:prstGeom prst="rect">
              <a:avLst/>
            </a:prstGeom>
            <a:noFill/>
          </p:spPr>
          <p:txBody>
            <a:bodyPr wrap="square" lIns="91440" tIns="45720" rIns="91440" bIns="45720" rtlCol="0">
              <a:spAutoFit/>
            </a:bodyPr>
            <a:lstStyle/>
            <a:p>
              <a:pPr lvl="0" algn="ctr">
                <a:defRPr/>
              </a:pPr>
              <a:r>
                <a:rPr lang="en-US" altLang="zh-CN" sz="2000"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4.</a:t>
              </a:r>
              <a:r>
                <a:rPr lang="zh-CN" altLang="en-US" sz="2000"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充实社会保护</a:t>
              </a:r>
            </a:p>
          </p:txBody>
        </p:sp>
      </p:grpSp>
      <p:sp>
        <p:nvSpPr>
          <p:cNvPr id="15" name="矩形 14"/>
          <p:cNvSpPr/>
          <p:nvPr/>
        </p:nvSpPr>
        <p:spPr>
          <a:xfrm>
            <a:off x="4911213" y="2339467"/>
            <a:ext cx="5943600" cy="3012356"/>
          </a:xfrm>
          <a:prstGeom prst="rect">
            <a:avLst/>
          </a:prstGeom>
          <a:solidFill>
            <a:srgbClr val="C50B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zh-CN" altLang="en-US">
              <a:solidFill>
                <a:schemeClr val="bg1"/>
              </a:solidFill>
              <a:effectLst>
                <a:outerShdw blurRad="38100" dist="38100" dir="2700000" algn="tl">
                  <a:srgbClr val="000000">
                    <a:alpha val="43137"/>
                  </a:srgbClr>
                </a:outerShdw>
              </a:effectLst>
              <a:cs typeface="+mn-ea"/>
              <a:sym typeface="+mn-lt"/>
            </a:endParaRPr>
          </a:p>
        </p:txBody>
      </p:sp>
      <p:sp>
        <p:nvSpPr>
          <p:cNvPr id="16" name="PA-MH_SubTitle_1"/>
          <p:cNvSpPr txBox="1">
            <a:spLocks noChangeArrowheads="1"/>
          </p:cNvSpPr>
          <p:nvPr>
            <p:custDataLst>
              <p:tags r:id="rId2"/>
            </p:custDataLst>
          </p:nvPr>
        </p:nvSpPr>
        <p:spPr bwMode="auto">
          <a:xfrm>
            <a:off x="5117690" y="2682558"/>
            <a:ext cx="5530645" cy="232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342900" indent="-342900" fontAlgn="base">
              <a:lnSpc>
                <a:spcPct val="150000"/>
              </a:lnSpc>
              <a:spcBef>
                <a:spcPct val="0"/>
              </a:spcBef>
              <a:spcAft>
                <a:spcPct val="0"/>
              </a:spcAft>
              <a:buFont typeface="Wingdings" panose="05000000000000000000" pitchFamily="2" charset="2"/>
              <a:buChar char="l"/>
              <a:defRPr/>
            </a:pPr>
            <a:r>
              <a:rPr lang="zh-CN" altLang="en-US" sz="1400" dirty="0">
                <a:solidFill>
                  <a:schemeClr val="bg1"/>
                </a:solidFill>
                <a:latin typeface="思源黑体 CN Normal" panose="020B0400000000000000" pitchFamily="34" charset="-122"/>
                <a:ea typeface="思源黑体 CN Normal" panose="020B0400000000000000" pitchFamily="34" charset="-122"/>
                <a:cs typeface="+mn-ea"/>
                <a:sym typeface="+mn-lt"/>
              </a:rPr>
              <a:t>社会环境是未成年人成长的大背景大环境，影响着未成年人的健康成长。</a:t>
            </a:r>
            <a:endParaRPr lang="en-US" altLang="zh-CN" sz="1400" dirty="0">
              <a:solidFill>
                <a:schemeClr val="bg1"/>
              </a:solidFill>
              <a:latin typeface="思源黑体 CN Normal" panose="020B0400000000000000" pitchFamily="34" charset="-122"/>
              <a:ea typeface="思源黑体 CN Normal" panose="020B0400000000000000" pitchFamily="34" charset="-122"/>
              <a:cs typeface="+mn-ea"/>
              <a:sym typeface="+mn-lt"/>
            </a:endParaRPr>
          </a:p>
          <a:p>
            <a:pPr marL="342900" indent="-342900" fontAlgn="base">
              <a:lnSpc>
                <a:spcPct val="150000"/>
              </a:lnSpc>
              <a:spcBef>
                <a:spcPct val="0"/>
              </a:spcBef>
              <a:spcAft>
                <a:spcPct val="0"/>
              </a:spcAft>
              <a:buFont typeface="Wingdings" panose="05000000000000000000" pitchFamily="2" charset="2"/>
              <a:buChar char="l"/>
              <a:defRPr/>
            </a:pPr>
            <a:r>
              <a:rPr lang="zh-CN" altLang="en-US" sz="1400" dirty="0">
                <a:solidFill>
                  <a:schemeClr val="bg1"/>
                </a:solidFill>
                <a:latin typeface="思源黑体 CN Normal" panose="020B0400000000000000" pitchFamily="34" charset="-122"/>
                <a:ea typeface="思源黑体 CN Normal" panose="020B0400000000000000" pitchFamily="34" charset="-122"/>
                <a:cs typeface="+mn-ea"/>
                <a:sym typeface="+mn-lt"/>
              </a:rPr>
              <a:t>修订版增加了</a:t>
            </a:r>
            <a:r>
              <a:rPr lang="zh-CN" altLang="en-US" b="1" u="sng" dirty="0">
                <a:solidFill>
                  <a:schemeClr val="bg1"/>
                </a:solidFill>
                <a:latin typeface="思源黑体 CN Bold" panose="020B0800000000000000" pitchFamily="34" charset="-122"/>
                <a:ea typeface="思源黑体 CN Bold" panose="020B0800000000000000" pitchFamily="34" charset="-122"/>
                <a:cs typeface="+mn-ea"/>
                <a:sym typeface="+mn-lt"/>
              </a:rPr>
              <a:t>城乡基层群众性自治组织的保护责任</a:t>
            </a:r>
            <a:r>
              <a:rPr lang="en-US" altLang="zh-CN" sz="1400" dirty="0">
                <a:solidFill>
                  <a:schemeClr val="bg1"/>
                </a:solidFill>
                <a:latin typeface="思源黑体 CN Normal" panose="020B0400000000000000" pitchFamily="34" charset="-122"/>
                <a:ea typeface="思源黑体 CN Normal" panose="020B0400000000000000" pitchFamily="34" charset="-122"/>
                <a:cs typeface="+mn-ea"/>
                <a:sym typeface="+mn-lt"/>
              </a:rPr>
              <a:t>;</a:t>
            </a:r>
            <a:r>
              <a:rPr lang="zh-CN" altLang="en-US" sz="1400" dirty="0">
                <a:solidFill>
                  <a:schemeClr val="bg1"/>
                </a:solidFill>
                <a:latin typeface="思源黑体 CN Normal" panose="020B0400000000000000" pitchFamily="34" charset="-122"/>
                <a:ea typeface="思源黑体 CN Normal" panose="020B0400000000000000" pitchFamily="34" charset="-122"/>
                <a:cs typeface="+mn-ea"/>
                <a:sym typeface="+mn-lt"/>
              </a:rPr>
              <a:t>拓展了未成年人的福利范围</a:t>
            </a:r>
            <a:r>
              <a:rPr lang="en-US" altLang="zh-CN" sz="1400" dirty="0">
                <a:solidFill>
                  <a:schemeClr val="bg1"/>
                </a:solidFill>
                <a:latin typeface="思源黑体 CN Normal" panose="020B0400000000000000" pitchFamily="34" charset="-122"/>
                <a:ea typeface="思源黑体 CN Normal" panose="020B0400000000000000" pitchFamily="34" charset="-122"/>
                <a:cs typeface="+mn-ea"/>
                <a:sym typeface="+mn-lt"/>
              </a:rPr>
              <a:t>;</a:t>
            </a:r>
            <a:r>
              <a:rPr lang="zh-CN" altLang="en-US" sz="1400" dirty="0">
                <a:solidFill>
                  <a:schemeClr val="bg1"/>
                </a:solidFill>
                <a:latin typeface="思源黑体 CN Normal" panose="020B0400000000000000" pitchFamily="34" charset="-122"/>
                <a:ea typeface="思源黑体 CN Normal" panose="020B0400000000000000" pitchFamily="34" charset="-122"/>
                <a:cs typeface="+mn-ea"/>
                <a:sym typeface="+mn-lt"/>
              </a:rPr>
              <a:t>对净化社会环境提出更高要求</a:t>
            </a:r>
            <a:r>
              <a:rPr lang="en-US" altLang="zh-CN" sz="1400" dirty="0">
                <a:solidFill>
                  <a:schemeClr val="bg1"/>
                </a:solidFill>
                <a:latin typeface="思源黑体 CN Normal" panose="020B0400000000000000" pitchFamily="34" charset="-122"/>
                <a:ea typeface="思源黑体 CN Normal" panose="020B0400000000000000" pitchFamily="34" charset="-122"/>
                <a:cs typeface="+mn-ea"/>
                <a:sym typeface="+mn-lt"/>
              </a:rPr>
              <a:t>:</a:t>
            </a:r>
            <a:r>
              <a:rPr lang="zh-CN" altLang="en-US" sz="1400" dirty="0">
                <a:solidFill>
                  <a:schemeClr val="bg1"/>
                </a:solidFill>
                <a:latin typeface="思源黑体 CN Normal" panose="020B0400000000000000" pitchFamily="34" charset="-122"/>
                <a:ea typeface="思源黑体 CN Normal" panose="020B0400000000000000" pitchFamily="34" charset="-122"/>
                <a:cs typeface="+mn-ea"/>
                <a:sym typeface="+mn-lt"/>
              </a:rPr>
              <a:t>强调了公共场所的安全保障义务</a:t>
            </a:r>
            <a:r>
              <a:rPr lang="en-US" altLang="zh-CN" sz="1400" dirty="0">
                <a:solidFill>
                  <a:schemeClr val="bg1"/>
                </a:solidFill>
                <a:latin typeface="思源黑体 CN Normal" panose="020B0400000000000000" pitchFamily="34" charset="-122"/>
                <a:ea typeface="思源黑体 CN Normal" panose="020B0400000000000000" pitchFamily="34" charset="-122"/>
                <a:cs typeface="+mn-ea"/>
                <a:sym typeface="+mn-lt"/>
              </a:rPr>
              <a:t>;</a:t>
            </a:r>
            <a:r>
              <a:rPr lang="zh-CN" altLang="en-US" sz="1400" dirty="0">
                <a:solidFill>
                  <a:schemeClr val="bg1"/>
                </a:solidFill>
                <a:latin typeface="思源黑体 CN Normal" panose="020B0400000000000000" pitchFamily="34" charset="-122"/>
                <a:ea typeface="思源黑体 CN Normal" panose="020B0400000000000000" pitchFamily="34" charset="-122"/>
                <a:cs typeface="+mn-ea"/>
                <a:sym typeface="+mn-lt"/>
              </a:rPr>
              <a:t>为避免未成年人遭受性侵害、虐待、暴力伤害等侵害，创设了密切接触未成年人行业的从业查询及禁止制度。</a:t>
            </a:r>
          </a:p>
        </p:txBody>
      </p:sp>
      <p:pic>
        <p:nvPicPr>
          <p:cNvPr id="3" name="图片 2"/>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240319" y="1860758"/>
            <a:ext cx="3969774" cy="3969774"/>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strips(downRight)">
                                      <p:cBhvr>
                                        <p:cTn id="11" dur="500"/>
                                        <p:tgtEl>
                                          <p:spTgt spid="10"/>
                                        </p:tgtEl>
                                      </p:cBhvr>
                                    </p:animEffect>
                                  </p:childTnLst>
                                </p:cTn>
                              </p:par>
                            </p:childTnLst>
                          </p:cTn>
                        </p:par>
                        <p:par>
                          <p:cTn id="12" fill="hold" nodeType="afterGroup">
                            <p:stCondLst>
                              <p:cond delay="1000"/>
                            </p:stCondLst>
                            <p:childTnLst>
                              <p:par>
                                <p:cTn id="13" presetID="42"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par>
                          <p:cTn id="18" fill="hold" nodeType="afterGroup">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ipe(left)">
                                      <p:cBhvr>
                                        <p:cTn id="21" dur="500"/>
                                        <p:tgtEl>
                                          <p:spTgt spid="15"/>
                                        </p:tgtEl>
                                      </p:cBhvr>
                                    </p:animEffect>
                                  </p:childTnLst>
                                </p:cTn>
                              </p:par>
                            </p:childTnLst>
                          </p:cTn>
                        </p:par>
                        <p:par>
                          <p:cTn id="22" fill="hold" nodeType="afterGroup">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wipe(up)">
                                      <p:cBhvr>
                                        <p:cTn id="25"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animBg="1"/>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5"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870155" y="328945"/>
            <a:ext cx="4493538"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未成年人保护法修改的主要内容</a:t>
            </a:r>
          </a:p>
        </p:txBody>
      </p:sp>
      <p:pic>
        <p:nvPicPr>
          <p:cNvPr id="11" name="图片 1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sp>
        <p:nvSpPr>
          <p:cNvPr id="10" name="矩形: 圆角 13"/>
          <p:cNvSpPr/>
          <p:nvPr/>
        </p:nvSpPr>
        <p:spPr>
          <a:xfrm>
            <a:off x="1004455" y="1591321"/>
            <a:ext cx="10183090" cy="4381776"/>
          </a:xfrm>
          <a:prstGeom prst="roundRect">
            <a:avLst>
              <a:gd name="adj" fmla="val 0"/>
            </a:avLst>
          </a:prstGeom>
          <a:noFill/>
          <a:ln w="6350" cap="flat" cmpd="sng" algn="ctr">
            <a:solidFill>
              <a:srgbClr val="D60000"/>
            </a:solidFill>
            <a:prstDash val="sysDash"/>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white"/>
              </a:solidFill>
              <a:effectLst/>
              <a:uLnTx/>
              <a:uFillTx/>
              <a:latin typeface="+mn-ea"/>
              <a:cs typeface="+mn-ea"/>
              <a:sym typeface="+mn-lt"/>
            </a:endParaRPr>
          </a:p>
        </p:txBody>
      </p:sp>
      <p:grpSp>
        <p:nvGrpSpPr>
          <p:cNvPr id="12" name="组合 11"/>
          <p:cNvGrpSpPr/>
          <p:nvPr/>
        </p:nvGrpSpPr>
        <p:grpSpPr>
          <a:xfrm>
            <a:off x="922325" y="1358424"/>
            <a:ext cx="2720527" cy="480000"/>
            <a:chOff x="910402" y="1136160"/>
            <a:chExt cx="3749213" cy="360000"/>
          </a:xfrm>
        </p:grpSpPr>
        <p:sp>
          <p:nvSpPr>
            <p:cNvPr id="13" name="矩形: 折角 14"/>
            <p:cNvSpPr/>
            <p:nvPr/>
          </p:nvSpPr>
          <p:spPr>
            <a:xfrm>
              <a:off x="972001" y="1136160"/>
              <a:ext cx="3687614" cy="360000"/>
            </a:xfrm>
            <a:prstGeom prst="foldedCorner">
              <a:avLst>
                <a:gd name="adj" fmla="val 31045"/>
              </a:avLst>
            </a:prstGeom>
            <a:solidFill>
              <a:srgbClr val="D6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135" b="0" i="0" u="none" strike="noStrike" kern="0" cap="none" spc="0" normalizeH="0" baseline="0" noProof="0">
                <a:ln>
                  <a:noFill/>
                </a:ln>
                <a:solidFill>
                  <a:prstClr val="white"/>
                </a:solidFill>
                <a:effectLst/>
                <a:uLnTx/>
                <a:uFillTx/>
                <a:latin typeface="+mn-ea"/>
                <a:cs typeface="+mn-ea"/>
                <a:sym typeface="+mn-lt"/>
              </a:endParaRPr>
            </a:p>
          </p:txBody>
        </p:sp>
        <p:sp>
          <p:nvSpPr>
            <p:cNvPr id="14" name="文本框 5"/>
            <p:cNvSpPr txBox="1"/>
            <p:nvPr/>
          </p:nvSpPr>
          <p:spPr>
            <a:xfrm>
              <a:off x="910402" y="1170608"/>
              <a:ext cx="3687614" cy="300083"/>
            </a:xfrm>
            <a:prstGeom prst="rect">
              <a:avLst/>
            </a:prstGeom>
            <a:noFill/>
          </p:spPr>
          <p:txBody>
            <a:bodyPr wrap="square" lIns="91440" tIns="45720" rIns="91440" bIns="45720" rtlCol="0">
              <a:spAutoFit/>
            </a:bodyPr>
            <a:lstStyle/>
            <a:p>
              <a:pPr lvl="0" algn="ctr">
                <a:defRPr/>
              </a:pPr>
              <a:r>
                <a:rPr lang="en-US" altLang="zh-CN" sz="2000" kern="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5.</a:t>
              </a:r>
              <a:r>
                <a:rPr lang="zh-CN" altLang="en-US" sz="2000" kern="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新增网络保护</a:t>
              </a:r>
            </a:p>
          </p:txBody>
        </p:sp>
      </p:grpSp>
      <p:sp>
        <p:nvSpPr>
          <p:cNvPr id="15" name="PA-MH_SubTitle_1"/>
          <p:cNvSpPr txBox="1">
            <a:spLocks noChangeArrowheads="1"/>
          </p:cNvSpPr>
          <p:nvPr>
            <p:custDataLst>
              <p:tags r:id="rId2"/>
            </p:custDataLst>
          </p:nvPr>
        </p:nvSpPr>
        <p:spPr bwMode="auto">
          <a:xfrm>
            <a:off x="1337190" y="2745579"/>
            <a:ext cx="2969339" cy="82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lnSpc>
                <a:spcPct val="150000"/>
              </a:lnSpc>
              <a:spcBef>
                <a:spcPct val="0"/>
              </a:spcBef>
              <a:spcAft>
                <a:spcPct val="0"/>
              </a:spcAft>
              <a:defRPr/>
            </a:pP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随着信息技术的快速发展，网络空间作为家庭、学校、社会等现实世界的延展，已经成为未成年人成长的新环境</a:t>
            </a:r>
          </a:p>
        </p:txBody>
      </p:sp>
      <p:sp>
        <p:nvSpPr>
          <p:cNvPr id="16" name="PA-MH_SubTitle_1"/>
          <p:cNvSpPr txBox="1">
            <a:spLocks noChangeArrowheads="1"/>
          </p:cNvSpPr>
          <p:nvPr>
            <p:custDataLst>
              <p:tags r:id="rId3"/>
            </p:custDataLst>
          </p:nvPr>
        </p:nvSpPr>
        <p:spPr bwMode="auto">
          <a:xfrm>
            <a:off x="7885473" y="2640808"/>
            <a:ext cx="2969339" cy="82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fontAlgn="base">
              <a:lnSpc>
                <a:spcPct val="150000"/>
              </a:lnSpc>
              <a:spcBef>
                <a:spcPct val="0"/>
              </a:spcBef>
              <a:spcAft>
                <a:spcPct val="0"/>
              </a:spcAft>
              <a:defRPr/>
            </a:pP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修订版适应客观形势的需要，增设“网络保护”专章，对网络保护的理念、网络环境管理、相关企业责任、网络信息管理、个人网络信息保护、网络沉迷防治等作出全面规范，力图实现对未成年人的线上线下全方位保护。</a:t>
            </a:r>
          </a:p>
        </p:txBody>
      </p:sp>
      <p:pic>
        <p:nvPicPr>
          <p:cNvPr id="3" name="图片 2"/>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374208" y="2745579"/>
            <a:ext cx="3178532" cy="258096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strips(downRight)">
                                      <p:cBhvr>
                                        <p:cTn id="11" dur="500"/>
                                        <p:tgtEl>
                                          <p:spTgt spid="10"/>
                                        </p:tgtEl>
                                      </p:cBhvr>
                                    </p:animEffect>
                                  </p:childTnLst>
                                </p:cTn>
                              </p:par>
                            </p:childTnLst>
                          </p:cTn>
                        </p:par>
                        <p:par>
                          <p:cTn id="12" fill="hold" nodeType="afterGroup">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up)">
                                      <p:cBhvr>
                                        <p:cTn id="15" dur="1000"/>
                                        <p:tgtEl>
                                          <p:spTgt spid="15"/>
                                        </p:tgtEl>
                                      </p:cBhvr>
                                    </p:animEffect>
                                  </p:childTnLst>
                                </p:cTn>
                              </p:par>
                            </p:childTnLst>
                          </p:cTn>
                        </p:par>
                        <p:par>
                          <p:cTn id="16" fill="hold" nodeType="afterGroup">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up)">
                                      <p:cBhvr>
                                        <p:cTn id="19" dur="1000"/>
                                        <p:tgtEl>
                                          <p:spTgt spid="16"/>
                                        </p:tgtEl>
                                      </p:cBhvr>
                                    </p:animEffect>
                                  </p:childTnLst>
                                </p:cTn>
                              </p:par>
                            </p:childTnLst>
                          </p:cTn>
                        </p:par>
                        <p:par>
                          <p:cTn id="20" fill="hold" nodeType="afterGroup">
                            <p:stCondLst>
                              <p:cond delay="3000"/>
                            </p:stCondLst>
                            <p:childTnLst>
                              <p:par>
                                <p:cTn id="21" presetID="42" presetClass="entr" presetSubtype="0"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1000"/>
                                        <p:tgtEl>
                                          <p:spTgt spid="3"/>
                                        </p:tgtEl>
                                      </p:cBhvr>
                                    </p:animEffect>
                                    <p:anim calcmode="lin" valueType="num">
                                      <p:cBhvr>
                                        <p:cTn id="24" dur="1000" fill="hold"/>
                                        <p:tgtEl>
                                          <p:spTgt spid="3"/>
                                        </p:tgtEl>
                                        <p:attrNameLst>
                                          <p:attrName>ppt_x</p:attrName>
                                        </p:attrNameLst>
                                      </p:cBhvr>
                                      <p:tavLst>
                                        <p:tav tm="0">
                                          <p:val>
                                            <p:strVal val="#ppt_x"/>
                                          </p:val>
                                        </p:tav>
                                        <p:tav tm="100000">
                                          <p:val>
                                            <p:strVal val="#ppt_x"/>
                                          </p:val>
                                        </p:tav>
                                      </p:tavLst>
                                    </p:anim>
                                    <p:anim calcmode="lin" valueType="num">
                                      <p:cBhvr>
                                        <p:cTn id="25"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5"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矩形 5"/>
          <p:cNvSpPr/>
          <p:nvPr/>
        </p:nvSpPr>
        <p:spPr>
          <a:xfrm>
            <a:off x="4913046" y="2177174"/>
            <a:ext cx="6133496" cy="2125838"/>
          </a:xfrm>
          <a:prstGeom prst="rect">
            <a:avLst/>
          </a:prstGeom>
        </p:spPr>
        <p:txBody>
          <a:bodyPr wrap="square">
            <a:spAutoFit/>
          </a:bodyPr>
          <a:lstStyle/>
          <a:p>
            <a:pPr>
              <a:lnSpc>
                <a:spcPct val="150000"/>
              </a:lnSpc>
            </a:pPr>
            <a:r>
              <a:rPr lang="zh-CN" altLang="en-US"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十三届全国人大常委会第二十二次会议</a:t>
            </a:r>
            <a:r>
              <a:rPr lang="en-US" altLang="zh-CN"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10</a:t>
            </a:r>
            <a:r>
              <a:rPr lang="zh-CN" altLang="en-US"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月</a:t>
            </a:r>
            <a:r>
              <a:rPr lang="en-US" altLang="zh-CN"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17</a:t>
            </a:r>
            <a:r>
              <a:rPr lang="zh-CN" altLang="en-US"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日经表决通过修订后的未成年人保护法。修订后的未成年人保护法分为总则、家庭保护、学校保护、社会保护、网络保护、政府保护、司法保护、法律责任和附则，共九章</a:t>
            </a:r>
            <a:r>
              <a:rPr lang="en-US" altLang="zh-CN"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132</a:t>
            </a:r>
            <a:r>
              <a:rPr lang="zh-CN" altLang="en-US"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条。该法将自</a:t>
            </a:r>
            <a:r>
              <a:rPr lang="en-US" altLang="zh-CN"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2021</a:t>
            </a:r>
            <a:r>
              <a:rPr lang="zh-CN" altLang="en-US"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年</a:t>
            </a:r>
            <a:r>
              <a:rPr lang="en-US" altLang="zh-CN"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6</a:t>
            </a:r>
            <a:r>
              <a:rPr lang="zh-CN" altLang="en-US"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月</a:t>
            </a:r>
            <a:r>
              <a:rPr lang="en-US" altLang="zh-CN"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1</a:t>
            </a:r>
            <a:r>
              <a:rPr lang="zh-CN" altLang="en-US"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cs typeface="+mn-ea"/>
                <a:sym typeface="+mn-lt"/>
              </a:rPr>
              <a:t>日起施行。</a:t>
            </a:r>
          </a:p>
        </p:txBody>
      </p:sp>
      <p:pic>
        <p:nvPicPr>
          <p:cNvPr id="8" name="PA-图片 7"/>
          <p:cNvPicPr>
            <a:picLocks noChangeAspect="1"/>
          </p:cNvPicPr>
          <p:nvPr>
            <p:custDataLst>
              <p:tags r:id="rId1"/>
            </p:custDataLst>
          </p:nvPr>
        </p:nvPicPr>
        <p:blipFill>
          <a:blip r:embed="rId5" cstate="email">
            <a:extLst>
              <a:ext uri="{28A0092B-C50C-407E-A947-70E740481C1C}">
                <a14:useLocalDpi xmlns:a14="http://schemas.microsoft.com/office/drawing/2010/main"/>
              </a:ext>
            </a:extLst>
          </a:blip>
          <a:srcRect/>
          <a:stretch>
            <a:fillRect/>
          </a:stretch>
        </p:blipFill>
        <p:spPr>
          <a:xfrm>
            <a:off x="2580966" y="1934862"/>
            <a:ext cx="1723468" cy="2610465"/>
          </a:xfrm>
          <a:prstGeom prst="rect">
            <a:avLst/>
          </a:prstGeom>
          <a:effectLst>
            <a:outerShdw blurRad="76200" dir="13500000" sy="23000" kx="1200000" algn="br" rotWithShape="0">
              <a:prstClr val="black">
                <a:alpha val="20000"/>
              </a:prstClr>
            </a:outerShdw>
          </a:effectLst>
        </p:spPr>
      </p:pic>
      <p:pic>
        <p:nvPicPr>
          <p:cNvPr id="9" name="PA-图片 8"/>
          <p:cNvPicPr>
            <a:picLocks noChangeAspect="1"/>
          </p:cNvPicPr>
          <p:nvPr>
            <p:custDataLst>
              <p:tags r:id="rId2"/>
            </p:custDataLst>
          </p:nvPr>
        </p:nvPicPr>
        <p:blipFill>
          <a:blip r:embed="rId6" cstate="email">
            <a:extLst>
              <a:ext uri="{28A0092B-C50C-407E-A947-70E740481C1C}">
                <a14:useLocalDpi xmlns:a14="http://schemas.microsoft.com/office/drawing/2010/main"/>
              </a:ext>
            </a:extLst>
          </a:blip>
          <a:srcRect/>
          <a:stretch>
            <a:fillRect/>
          </a:stretch>
        </p:blipFill>
        <p:spPr>
          <a:xfrm rot="920128">
            <a:off x="10789801" y="822139"/>
            <a:ext cx="933062" cy="1007272"/>
          </a:xfrm>
          <a:prstGeom prst="rect">
            <a:avLst/>
          </a:prstGeom>
          <a:effectLst>
            <a:outerShdw blurRad="50800" dist="38100" dir="2700000" algn="tl" rotWithShape="0">
              <a:prstClr val="black">
                <a:alpha val="40000"/>
              </a:prstClr>
            </a:outerShdw>
          </a:effectLst>
        </p:spPr>
      </p:pic>
      <p:sp>
        <p:nvSpPr>
          <p:cNvPr id="2" name="文本框 1"/>
          <p:cNvSpPr txBox="1"/>
          <p:nvPr/>
        </p:nvSpPr>
        <p:spPr>
          <a:xfrm>
            <a:off x="7457243" y="488272"/>
            <a:ext cx="1242874" cy="200055"/>
          </a:xfrm>
          <a:prstGeom prst="rect">
            <a:avLst/>
          </a:prstGeom>
          <a:noFill/>
        </p:spPr>
        <p:txBody>
          <a:bodyPr wrap="square" rtlCol="0">
            <a:spAutoFit/>
          </a:bodyPr>
          <a:lstStyle/>
          <a:p>
            <a:r>
              <a:rPr lang="en-US" altLang="zh-CN" sz="700" dirty="0">
                <a:solidFill>
                  <a:srgbClr val="C40A15"/>
                </a:solidFill>
              </a:rPr>
              <a:t>https://www.ypppt.com/</a:t>
            </a:r>
            <a:endParaRPr lang="zh-CN" altLang="en-US" sz="700" dirty="0">
              <a:solidFill>
                <a:srgbClr val="C40A15"/>
              </a:solidFill>
            </a:endParaRPr>
          </a:p>
        </p:txBody>
      </p:sp>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nodeType="afterGroup">
                            <p:stCondLst>
                              <p:cond delay="500"/>
                            </p:stCondLst>
                            <p:childTnLst>
                              <p:par>
                                <p:cTn id="9" presetID="0" presetClass="entr" presetSubtype="0"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to="" calcmode="lin" valueType="num">
                                      <p:cBhvr>
                                        <p:cTn id="11" dur="700" fill="hold">
                                          <p:stCondLst>
                                            <p:cond delay="0"/>
                                          </p:stCondLst>
                                        </p:cTn>
                                        <p:tgtEl>
                                          <p:spTgt spid="8"/>
                                        </p:tgtEl>
                                        <p:attrNameLst>
                                          <p:attrName>ppt_x</p:attrName>
                                        </p:attrNameLst>
                                      </p:cBhvr>
                                      <p:tavLst>
                                        <p:tav tm="0" fmla="#ppt_x-#ppt_h/6*sin(2*pi*$)*(1-$)*8/9">
                                          <p:val>
                                            <p:fltVal val="0"/>
                                          </p:val>
                                        </p:tav>
                                        <p:tav tm="100000">
                                          <p:val>
                                            <p:fltVal val="1"/>
                                          </p:val>
                                        </p:tav>
                                      </p:tavLst>
                                    </p:anim>
                                    <p:anim to="" calcmode="lin" valueType="num">
                                      <p:cBhvr>
                                        <p:cTn id="12" dur="700" fill="hold">
                                          <p:stCondLst>
                                            <p:cond delay="0"/>
                                          </p:stCondLst>
                                        </p:cTn>
                                        <p:tgtEl>
                                          <p:spTgt spid="8"/>
                                        </p:tgtEl>
                                        <p:attrNameLst>
                                          <p:attrName>ppt_w</p:attrName>
                                        </p:attrNameLst>
                                      </p:cBhvr>
                                      <p:tavLst>
                                        <p:tav tm="0" fmla="#ppt_w-#ppt_w/4*sin(2*pi*$)*(1-$)">
                                          <p:val>
                                            <p:fltVal val="0"/>
                                          </p:val>
                                        </p:tav>
                                        <p:tav tm="100000">
                                          <p:val>
                                            <p:fltVal val="1"/>
                                          </p:val>
                                        </p:tav>
                                      </p:tavLst>
                                    </p:anim>
                                  </p:childTnLst>
                                </p:cTn>
                              </p:par>
                            </p:childTnLst>
                          </p:cTn>
                        </p:par>
                        <p:par>
                          <p:cTn id="13" fill="hold" nodeType="afterGroup">
                            <p:stCondLst>
                              <p:cond delay="1200"/>
                            </p:stCondLst>
                            <p:childTnLst>
                              <p:par>
                                <p:cTn id="14" presetID="22" presetClass="entr" presetSubtype="1" fill="hold" grpId="0"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1000"/>
                                        <p:tgtEl>
                                          <p:spTgt spid="6"/>
                                        </p:tgtEl>
                                      </p:cBhvr>
                                    </p:animEffect>
                                  </p:childTnLst>
                                </p:cTn>
                              </p:par>
                            </p:childTnLst>
                          </p:cTn>
                        </p:par>
                        <p:par>
                          <p:cTn id="17" fill="hold" nodeType="afterGroup">
                            <p:stCondLst>
                              <p:cond delay="2200"/>
                            </p:stCondLst>
                            <p:childTnLst>
                              <p:par>
                                <p:cTn id="18" presetID="0" presetClass="entr" presetSubtype="0"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 to="" calcmode="lin" valueType="num">
                                      <p:cBhvr>
                                        <p:cTn id="20" dur="700" fill="hold">
                                          <p:stCondLst>
                                            <p:cond delay="0"/>
                                          </p:stCondLst>
                                        </p:cTn>
                                        <p:tgtEl>
                                          <p:spTgt spid="9"/>
                                        </p:tgtEl>
                                        <p:attrNameLst>
                                          <p:attrName>ppt_y</p:attrName>
                                        </p:attrNameLst>
                                      </p:cBhvr>
                                      <p:tavLst>
                                        <p:tav tm="0" fmla="#ppt_y-#ppt_h/6*sin(2*pi*$)*(1-$)*8/9">
                                          <p:val>
                                            <p:fltVal val="0"/>
                                          </p:val>
                                        </p:tav>
                                        <p:tav tm="100000">
                                          <p:val>
                                            <p:fltVal val="1"/>
                                          </p:val>
                                        </p:tav>
                                      </p:tavLst>
                                    </p:anim>
                                    <p:anim to="" calcmode="lin" valueType="num">
                                      <p:cBhvr>
                                        <p:cTn id="21" dur="700" fill="hold">
                                          <p:stCondLst>
                                            <p:cond delay="0"/>
                                          </p:stCondLst>
                                        </p:cTn>
                                        <p:tgtEl>
                                          <p:spTgt spid="9"/>
                                        </p:tgtEl>
                                        <p:attrNameLst>
                                          <p:attrName>ppt_h</p:attrName>
                                        </p:attrNameLst>
                                      </p:cBhvr>
                                      <p:tavLst>
                                        <p:tav tm="0" fmla="#ppt_h-#ppt_h/4*sin(2*pi*$)*(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4"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870155" y="328945"/>
            <a:ext cx="4493538"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未成年人保护法修改的主要内容</a:t>
            </a:r>
          </a:p>
        </p:txBody>
      </p:sp>
      <p:pic>
        <p:nvPicPr>
          <p:cNvPr id="11" name="图片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sp>
        <p:nvSpPr>
          <p:cNvPr id="10" name="矩形: 圆角 13"/>
          <p:cNvSpPr/>
          <p:nvPr/>
        </p:nvSpPr>
        <p:spPr>
          <a:xfrm>
            <a:off x="1004455" y="1591321"/>
            <a:ext cx="10183090" cy="4381776"/>
          </a:xfrm>
          <a:prstGeom prst="roundRect">
            <a:avLst>
              <a:gd name="adj" fmla="val 0"/>
            </a:avLst>
          </a:prstGeom>
          <a:noFill/>
          <a:ln w="6350" cap="flat" cmpd="sng" algn="ctr">
            <a:solidFill>
              <a:srgbClr val="D60000"/>
            </a:solidFill>
            <a:prstDash val="sysDash"/>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white"/>
              </a:solidFill>
              <a:effectLst/>
              <a:uLnTx/>
              <a:uFillTx/>
              <a:latin typeface="+mn-ea"/>
              <a:cs typeface="+mn-ea"/>
              <a:sym typeface="+mn-lt"/>
            </a:endParaRPr>
          </a:p>
        </p:txBody>
      </p:sp>
      <p:grpSp>
        <p:nvGrpSpPr>
          <p:cNvPr id="12" name="组合 11"/>
          <p:cNvGrpSpPr/>
          <p:nvPr/>
        </p:nvGrpSpPr>
        <p:grpSpPr>
          <a:xfrm>
            <a:off x="922325" y="1358424"/>
            <a:ext cx="2720527" cy="480000"/>
            <a:chOff x="910402" y="1136160"/>
            <a:chExt cx="3749213" cy="360000"/>
          </a:xfrm>
        </p:grpSpPr>
        <p:sp>
          <p:nvSpPr>
            <p:cNvPr id="13" name="矩形: 折角 14"/>
            <p:cNvSpPr/>
            <p:nvPr/>
          </p:nvSpPr>
          <p:spPr>
            <a:xfrm>
              <a:off x="972001" y="1136160"/>
              <a:ext cx="3687614" cy="360000"/>
            </a:xfrm>
            <a:prstGeom prst="foldedCorner">
              <a:avLst>
                <a:gd name="adj" fmla="val 31045"/>
              </a:avLst>
            </a:prstGeom>
            <a:solidFill>
              <a:srgbClr val="D6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135" b="0" i="0" u="none" strike="noStrike" kern="0" cap="none" spc="0" normalizeH="0" baseline="0" noProof="0">
                <a:ln>
                  <a:noFill/>
                </a:ln>
                <a:solidFill>
                  <a:prstClr val="white"/>
                </a:solidFill>
                <a:effectLst/>
                <a:uLnTx/>
                <a:uFillTx/>
                <a:latin typeface="+mn-ea"/>
                <a:cs typeface="+mn-ea"/>
                <a:sym typeface="+mn-lt"/>
              </a:endParaRPr>
            </a:p>
          </p:txBody>
        </p:sp>
        <p:sp>
          <p:nvSpPr>
            <p:cNvPr id="14" name="文本框 5"/>
            <p:cNvSpPr txBox="1"/>
            <p:nvPr/>
          </p:nvSpPr>
          <p:spPr>
            <a:xfrm>
              <a:off x="910402" y="1170608"/>
              <a:ext cx="3687614" cy="300083"/>
            </a:xfrm>
            <a:prstGeom prst="rect">
              <a:avLst/>
            </a:prstGeom>
            <a:noFill/>
          </p:spPr>
          <p:txBody>
            <a:bodyPr wrap="square" lIns="91440" tIns="45720" rIns="91440" bIns="45720" rtlCol="0">
              <a:spAutoFit/>
            </a:bodyPr>
            <a:lstStyle/>
            <a:p>
              <a:pPr lvl="0" algn="ctr">
                <a:defRPr/>
              </a:pPr>
              <a:r>
                <a:rPr lang="en-US" altLang="zh-CN" sz="2000" kern="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6.</a:t>
              </a:r>
              <a:r>
                <a:rPr lang="zh-CN" altLang="en-US" sz="2000" kern="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强化政府保护</a:t>
              </a:r>
            </a:p>
          </p:txBody>
        </p:sp>
      </p:grpSp>
      <p:sp>
        <p:nvSpPr>
          <p:cNvPr id="2" name="矩形 1"/>
          <p:cNvSpPr/>
          <p:nvPr/>
        </p:nvSpPr>
        <p:spPr>
          <a:xfrm>
            <a:off x="1489586" y="2788958"/>
            <a:ext cx="5855110" cy="500619"/>
          </a:xfrm>
          <a:prstGeom prst="rect">
            <a:avLst/>
          </a:prstGeom>
          <a:solidFill>
            <a:srgbClr val="C50B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ctr" fontAlgn="base">
              <a:lnSpc>
                <a:spcPct val="150000"/>
              </a:lnSpc>
              <a:spcBef>
                <a:spcPct val="0"/>
              </a:spcBef>
              <a:spcAft>
                <a:spcPct val="0"/>
              </a:spcAft>
              <a:buFont typeface="Wingdings" panose="05000000000000000000" pitchFamily="2" charset="2"/>
              <a:buChar char="l"/>
              <a:defRPr/>
            </a:pPr>
            <a:r>
              <a:rPr lang="zh-CN" altLang="en-US">
                <a:solidFill>
                  <a:schemeClr val="bg1"/>
                </a:solidFill>
                <a:latin typeface="思源黑体 CN Bold" panose="020B0800000000000000" pitchFamily="34" charset="-122"/>
                <a:ea typeface="思源黑体 CN Bold" panose="020B0800000000000000" pitchFamily="34" charset="-122"/>
                <a:cs typeface="+mn-ea"/>
                <a:sym typeface="+mn-lt"/>
              </a:rPr>
              <a:t>政府在未成年人保护工作中承担着主体责任。</a:t>
            </a:r>
            <a:endParaRPr lang="en-US" altLang="zh-CN">
              <a:solidFill>
                <a:schemeClr val="bg1"/>
              </a:solidFill>
              <a:latin typeface="思源黑体 CN Bold" panose="020B0800000000000000" pitchFamily="34" charset="-122"/>
              <a:ea typeface="思源黑体 CN Bold" panose="020B0800000000000000" pitchFamily="34" charset="-122"/>
              <a:cs typeface="+mn-ea"/>
              <a:sym typeface="+mn-lt"/>
            </a:endParaRPr>
          </a:p>
        </p:txBody>
      </p:sp>
      <p:sp>
        <p:nvSpPr>
          <p:cNvPr id="15" name="PA-MH_SubTitle_1"/>
          <p:cNvSpPr txBox="1">
            <a:spLocks noChangeArrowheads="1"/>
          </p:cNvSpPr>
          <p:nvPr>
            <p:custDataLst>
              <p:tags r:id="rId2"/>
            </p:custDataLst>
          </p:nvPr>
        </p:nvSpPr>
        <p:spPr bwMode="auto">
          <a:xfrm>
            <a:off x="1406012" y="3467381"/>
            <a:ext cx="6108043" cy="232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342900" indent="-342900" fontAlgn="base">
              <a:lnSpc>
                <a:spcPct val="150000"/>
              </a:lnSpc>
              <a:spcBef>
                <a:spcPct val="0"/>
              </a:spcBef>
              <a:spcAft>
                <a:spcPct val="0"/>
              </a:spcAft>
              <a:buFont typeface="Wingdings" panose="05000000000000000000" pitchFamily="2" charset="2"/>
              <a:buChar char="l"/>
              <a:defRPr/>
            </a:pP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修订版将现行未成年人保护法中的相关内容加以整合，</a:t>
            </a:r>
            <a:r>
              <a:rPr lang="zh-CN" altLang="en-US" sz="2000" b="1">
                <a:solidFill>
                  <a:srgbClr val="BF0C0C"/>
                </a:solidFill>
                <a:latin typeface="思源黑体 CN Bold" panose="020B0800000000000000" pitchFamily="34" charset="-122"/>
                <a:ea typeface="思源黑体 CN Bold" panose="020B0800000000000000" pitchFamily="34" charset="-122"/>
                <a:cs typeface="+mn-ea"/>
                <a:sym typeface="+mn-lt"/>
              </a:rPr>
              <a:t>增设“政府保护”专章</a:t>
            </a: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，明确国务院和县级以上地方人民政府应当建立未成年人保护工作协调机制，细化政府及其有关部门的职责，并对国家监护制度作出详细规定。</a:t>
            </a:r>
          </a:p>
        </p:txBody>
      </p:sp>
      <p:pic>
        <p:nvPicPr>
          <p:cNvPr id="7" name="图片 6"/>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787040" y="2616835"/>
            <a:ext cx="3296879" cy="233074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strips(downRight)">
                                      <p:cBhvr>
                                        <p:cTn id="11" dur="500"/>
                                        <p:tgtEl>
                                          <p:spTgt spid="10"/>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left)">
                                      <p:cBhvr>
                                        <p:cTn id="15" dur="500"/>
                                        <p:tgtEl>
                                          <p:spTgt spid="2"/>
                                        </p:tgtEl>
                                      </p:cBhvr>
                                    </p:animEffect>
                                  </p:childTnLst>
                                </p:cTn>
                              </p:par>
                            </p:childTnLst>
                          </p:cTn>
                        </p:par>
                        <p:par>
                          <p:cTn id="16" fill="hold" nodeType="afterGroup">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wipe(up)">
                                      <p:cBhvr>
                                        <p:cTn id="19" dur="1000"/>
                                        <p:tgtEl>
                                          <p:spTgt spid="15"/>
                                        </p:tgtEl>
                                      </p:cBhvr>
                                    </p:animEffect>
                                  </p:childTnLst>
                                </p:cTn>
                              </p:par>
                            </p:childTnLst>
                          </p:cTn>
                        </p:par>
                        <p:par>
                          <p:cTn id="20" fill="hold" nodeType="afterGroup">
                            <p:stCondLst>
                              <p:cond delay="2500"/>
                            </p:stCondLst>
                            <p:childTnLst>
                              <p:par>
                                <p:cTn id="21" presetID="42" presetClass="entr" presetSubtype="0"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animBg="1"/>
      <p:bldP spid="1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8"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870155" y="328945"/>
            <a:ext cx="4493538"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未成年人保护法修改的主要内容</a:t>
            </a:r>
          </a:p>
        </p:txBody>
      </p:sp>
      <p:pic>
        <p:nvPicPr>
          <p:cNvPr id="11" name="图片 10"/>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sp>
        <p:nvSpPr>
          <p:cNvPr id="10" name="矩形: 圆角 13"/>
          <p:cNvSpPr/>
          <p:nvPr/>
        </p:nvSpPr>
        <p:spPr>
          <a:xfrm>
            <a:off x="1004455" y="1591321"/>
            <a:ext cx="10183090" cy="4381776"/>
          </a:xfrm>
          <a:prstGeom prst="roundRect">
            <a:avLst>
              <a:gd name="adj" fmla="val 0"/>
            </a:avLst>
          </a:prstGeom>
          <a:noFill/>
          <a:ln w="6350" cap="flat" cmpd="sng" algn="ctr">
            <a:solidFill>
              <a:srgbClr val="D60000"/>
            </a:solidFill>
            <a:prstDash val="sysDash"/>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white"/>
              </a:solidFill>
              <a:effectLst/>
              <a:uLnTx/>
              <a:uFillTx/>
              <a:latin typeface="+mn-ea"/>
              <a:cs typeface="+mn-ea"/>
              <a:sym typeface="+mn-lt"/>
            </a:endParaRPr>
          </a:p>
        </p:txBody>
      </p:sp>
      <p:grpSp>
        <p:nvGrpSpPr>
          <p:cNvPr id="12" name="组合 11"/>
          <p:cNvGrpSpPr/>
          <p:nvPr/>
        </p:nvGrpSpPr>
        <p:grpSpPr>
          <a:xfrm>
            <a:off x="922325" y="1358424"/>
            <a:ext cx="2720527" cy="480000"/>
            <a:chOff x="910402" y="1136160"/>
            <a:chExt cx="3749213" cy="360000"/>
          </a:xfrm>
        </p:grpSpPr>
        <p:sp>
          <p:nvSpPr>
            <p:cNvPr id="13" name="矩形: 折角 14"/>
            <p:cNvSpPr/>
            <p:nvPr/>
          </p:nvSpPr>
          <p:spPr>
            <a:xfrm>
              <a:off x="972001" y="1136160"/>
              <a:ext cx="3687614" cy="360000"/>
            </a:xfrm>
            <a:prstGeom prst="foldedCorner">
              <a:avLst>
                <a:gd name="adj" fmla="val 31045"/>
              </a:avLst>
            </a:prstGeom>
            <a:solidFill>
              <a:srgbClr val="D6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135" b="0" i="0" u="none" strike="noStrike" kern="0" cap="none" spc="0" normalizeH="0" baseline="0" noProof="0">
                <a:ln>
                  <a:noFill/>
                </a:ln>
                <a:solidFill>
                  <a:prstClr val="white"/>
                </a:solidFill>
                <a:effectLst/>
                <a:uLnTx/>
                <a:uFillTx/>
                <a:latin typeface="+mn-ea"/>
                <a:cs typeface="+mn-ea"/>
                <a:sym typeface="+mn-lt"/>
              </a:endParaRPr>
            </a:p>
          </p:txBody>
        </p:sp>
        <p:sp>
          <p:nvSpPr>
            <p:cNvPr id="14" name="文本框 5"/>
            <p:cNvSpPr txBox="1"/>
            <p:nvPr/>
          </p:nvSpPr>
          <p:spPr>
            <a:xfrm>
              <a:off x="910402" y="1170608"/>
              <a:ext cx="3687614" cy="300083"/>
            </a:xfrm>
            <a:prstGeom prst="rect">
              <a:avLst/>
            </a:prstGeom>
            <a:noFill/>
          </p:spPr>
          <p:txBody>
            <a:bodyPr wrap="square" lIns="91440" tIns="45720" rIns="91440" bIns="45720" rtlCol="0">
              <a:spAutoFit/>
            </a:bodyPr>
            <a:lstStyle/>
            <a:p>
              <a:pPr lvl="0" algn="ctr">
                <a:defRPr/>
              </a:pPr>
              <a:r>
                <a:rPr lang="en-US" altLang="zh-CN" sz="2000" kern="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7.</a:t>
              </a:r>
              <a:r>
                <a:rPr lang="zh-CN" altLang="en-US" sz="2000" kern="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完善司法保护</a:t>
              </a:r>
            </a:p>
          </p:txBody>
        </p:sp>
      </p:grpSp>
      <p:sp>
        <p:nvSpPr>
          <p:cNvPr id="20" name="矩形 19"/>
          <p:cNvSpPr/>
          <p:nvPr/>
        </p:nvSpPr>
        <p:spPr>
          <a:xfrm>
            <a:off x="1587126" y="2267242"/>
            <a:ext cx="5855110" cy="480001"/>
          </a:xfrm>
          <a:prstGeom prst="rect">
            <a:avLst/>
          </a:prstGeom>
          <a:solidFill>
            <a:srgbClr val="C50B1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342900" indent="-342900" algn="ctr" fontAlgn="base">
              <a:lnSpc>
                <a:spcPct val="150000"/>
              </a:lnSpc>
              <a:spcBef>
                <a:spcPct val="0"/>
              </a:spcBef>
              <a:spcAft>
                <a:spcPct val="0"/>
              </a:spcAft>
              <a:buFont typeface="Wingdings" panose="05000000000000000000" pitchFamily="2" charset="2"/>
              <a:buChar char="l"/>
              <a:defRPr/>
            </a:pPr>
            <a:r>
              <a:rPr lang="zh-CN" altLang="en-US">
                <a:solidFill>
                  <a:schemeClr val="bg1"/>
                </a:solidFill>
                <a:latin typeface="思源黑体 CN Bold" panose="020B0800000000000000" pitchFamily="34" charset="-122"/>
                <a:ea typeface="思源黑体 CN Bold" panose="020B0800000000000000" pitchFamily="34" charset="-122"/>
                <a:cs typeface="+mn-ea"/>
                <a:sym typeface="+mn-lt"/>
              </a:rPr>
              <a:t>未成年人司法保护主要涉及四个方面</a:t>
            </a:r>
            <a:r>
              <a:rPr lang="en-US" altLang="zh-CN">
                <a:solidFill>
                  <a:schemeClr val="bg1"/>
                </a:solidFill>
                <a:latin typeface="思源黑体 CN Bold" panose="020B0800000000000000" pitchFamily="34" charset="-122"/>
                <a:ea typeface="思源黑体 CN Bold" panose="020B0800000000000000" pitchFamily="34" charset="-122"/>
                <a:cs typeface="+mn-ea"/>
                <a:sym typeface="+mn-lt"/>
              </a:rPr>
              <a:t>: </a:t>
            </a:r>
          </a:p>
        </p:txBody>
      </p:sp>
      <p:sp>
        <p:nvSpPr>
          <p:cNvPr id="2" name="PA-圆角矩形 1"/>
          <p:cNvSpPr/>
          <p:nvPr>
            <p:custDataLst>
              <p:tags r:id="rId2"/>
            </p:custDataLst>
          </p:nvPr>
        </p:nvSpPr>
        <p:spPr>
          <a:xfrm>
            <a:off x="1587126" y="2956612"/>
            <a:ext cx="4365524" cy="480001"/>
          </a:xfrm>
          <a:prstGeom prst="roundRect">
            <a:avLst/>
          </a:prstGeom>
          <a:solidFill>
            <a:schemeClr val="bg1"/>
          </a:solidFill>
          <a:ln w="28575">
            <a:solidFill>
              <a:srgbClr val="C50B1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a:solidFill>
                  <a:srgbClr val="C50B16"/>
                </a:solidFill>
                <a:latin typeface="思源黑体 CN Bold" panose="020B0800000000000000" pitchFamily="34" charset="-122"/>
                <a:ea typeface="思源黑体 CN Bold" panose="020B0800000000000000" pitchFamily="34" charset="-122"/>
                <a:cs typeface="+mn-ea"/>
                <a:sym typeface="+mn-lt"/>
              </a:rPr>
              <a:t>一是司法活动中对未成年人保护的共性要求</a:t>
            </a:r>
            <a:r>
              <a:rPr lang="en-US" altLang="zh-CN" sz="1600">
                <a:solidFill>
                  <a:srgbClr val="C50B16"/>
                </a:solidFill>
                <a:latin typeface="思源黑体 CN Bold" panose="020B0800000000000000" pitchFamily="34" charset="-122"/>
                <a:ea typeface="思源黑体 CN Bold" panose="020B0800000000000000" pitchFamily="34" charset="-122"/>
                <a:cs typeface="+mn-ea"/>
                <a:sym typeface="+mn-lt"/>
              </a:rPr>
              <a:t>;</a:t>
            </a:r>
          </a:p>
        </p:txBody>
      </p:sp>
      <p:sp>
        <p:nvSpPr>
          <p:cNvPr id="21" name="PA-圆角矩形 20"/>
          <p:cNvSpPr/>
          <p:nvPr>
            <p:custDataLst>
              <p:tags r:id="rId3"/>
            </p:custDataLst>
          </p:nvPr>
        </p:nvSpPr>
        <p:spPr>
          <a:xfrm>
            <a:off x="6282030" y="2956612"/>
            <a:ext cx="4365524" cy="480001"/>
          </a:xfrm>
          <a:prstGeom prst="roundRect">
            <a:avLst/>
          </a:prstGeom>
          <a:solidFill>
            <a:schemeClr val="bg1"/>
          </a:solidFill>
          <a:ln w="28575">
            <a:solidFill>
              <a:srgbClr val="C50B1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a:solidFill>
                  <a:srgbClr val="C50B16"/>
                </a:solidFill>
                <a:latin typeface="思源黑体 CN Bold" panose="020B0800000000000000" pitchFamily="34" charset="-122"/>
                <a:ea typeface="思源黑体 CN Bold" panose="020B0800000000000000" pitchFamily="34" charset="-122"/>
                <a:cs typeface="+mn-ea"/>
                <a:sym typeface="+mn-lt"/>
              </a:rPr>
              <a:t>二是特定类型民事案件中对未成年人的保护</a:t>
            </a:r>
            <a:r>
              <a:rPr lang="en-US" altLang="zh-CN" sz="1600">
                <a:solidFill>
                  <a:srgbClr val="C50B16"/>
                </a:solidFill>
                <a:latin typeface="思源黑体 CN Bold" panose="020B0800000000000000" pitchFamily="34" charset="-122"/>
                <a:ea typeface="思源黑体 CN Bold" panose="020B0800000000000000" pitchFamily="34" charset="-122"/>
                <a:cs typeface="+mn-ea"/>
                <a:sym typeface="+mn-lt"/>
              </a:rPr>
              <a:t>;</a:t>
            </a:r>
          </a:p>
        </p:txBody>
      </p:sp>
      <p:sp>
        <p:nvSpPr>
          <p:cNvPr id="22" name="PA-圆角矩形 21"/>
          <p:cNvSpPr/>
          <p:nvPr>
            <p:custDataLst>
              <p:tags r:id="rId4"/>
            </p:custDataLst>
          </p:nvPr>
        </p:nvSpPr>
        <p:spPr>
          <a:xfrm>
            <a:off x="1587126" y="3623579"/>
            <a:ext cx="4365524" cy="480001"/>
          </a:xfrm>
          <a:prstGeom prst="roundRect">
            <a:avLst/>
          </a:prstGeom>
          <a:solidFill>
            <a:schemeClr val="bg1"/>
          </a:solidFill>
          <a:ln w="28575">
            <a:solidFill>
              <a:srgbClr val="C50B1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a:solidFill>
                  <a:srgbClr val="C50B16"/>
                </a:solidFill>
                <a:latin typeface="思源黑体 CN Bold" panose="020B0800000000000000" pitchFamily="34" charset="-122"/>
                <a:ea typeface="思源黑体 CN Bold" panose="020B0800000000000000" pitchFamily="34" charset="-122"/>
                <a:cs typeface="+mn-ea"/>
                <a:sym typeface="+mn-lt"/>
              </a:rPr>
              <a:t>三是刑事案件中对未成年被害人的保护</a:t>
            </a:r>
            <a:r>
              <a:rPr lang="en-US" altLang="zh-CN" sz="1600">
                <a:solidFill>
                  <a:srgbClr val="C50B16"/>
                </a:solidFill>
                <a:latin typeface="思源黑体 CN Bold" panose="020B0800000000000000" pitchFamily="34" charset="-122"/>
                <a:ea typeface="思源黑体 CN Bold" panose="020B0800000000000000" pitchFamily="34" charset="-122"/>
                <a:cs typeface="+mn-ea"/>
                <a:sym typeface="+mn-lt"/>
              </a:rPr>
              <a:t>;</a:t>
            </a:r>
          </a:p>
        </p:txBody>
      </p:sp>
      <p:sp>
        <p:nvSpPr>
          <p:cNvPr id="23" name="PA-圆角矩形 22"/>
          <p:cNvSpPr/>
          <p:nvPr>
            <p:custDataLst>
              <p:tags r:id="rId5"/>
            </p:custDataLst>
          </p:nvPr>
        </p:nvSpPr>
        <p:spPr>
          <a:xfrm>
            <a:off x="6282030" y="3623579"/>
            <a:ext cx="4365524" cy="480001"/>
          </a:xfrm>
          <a:prstGeom prst="roundRect">
            <a:avLst/>
          </a:prstGeom>
          <a:solidFill>
            <a:schemeClr val="bg1"/>
          </a:solidFill>
          <a:ln w="28575">
            <a:solidFill>
              <a:srgbClr val="C50B1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a:solidFill>
                  <a:srgbClr val="C50B16"/>
                </a:solidFill>
                <a:latin typeface="思源黑体 CN Bold" panose="020B0800000000000000" pitchFamily="34" charset="-122"/>
                <a:ea typeface="思源黑体 CN Bold" panose="020B0800000000000000" pitchFamily="34" charset="-122"/>
                <a:cs typeface="+mn-ea"/>
                <a:sym typeface="+mn-lt"/>
              </a:rPr>
              <a:t>四是对违法犯罪未成人的保护。</a:t>
            </a:r>
          </a:p>
        </p:txBody>
      </p:sp>
      <p:sp>
        <p:nvSpPr>
          <p:cNvPr id="24" name="MH_SubTitle_1"/>
          <p:cNvSpPr txBox="1">
            <a:spLocks noChangeArrowheads="1"/>
          </p:cNvSpPr>
          <p:nvPr>
            <p:custDataLst>
              <p:tags r:id="rId6"/>
            </p:custDataLst>
          </p:nvPr>
        </p:nvSpPr>
        <p:spPr bwMode="auto">
          <a:xfrm>
            <a:off x="1562546" y="4336477"/>
            <a:ext cx="9261988" cy="11417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fontAlgn="base">
              <a:lnSpc>
                <a:spcPct val="150000"/>
              </a:lnSpc>
              <a:spcBef>
                <a:spcPct val="0"/>
              </a:spcBef>
              <a:spcAft>
                <a:spcPct val="0"/>
              </a:spcAft>
              <a:defRPr/>
            </a:pPr>
            <a:r>
              <a:rPr lang="zh-CN" altLang="en-US" sz="14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修订版细化了现行未成年人保护法司法保护专章和刑事诉讼法未成年人刑事案件诉讼程序专章的有关内容，进一步强调司法机关专门化问题，同时补充完善相关规定，以实现司法环节的未成年人保护全覆盖。主要包括</a:t>
            </a:r>
            <a:r>
              <a:rPr lang="en-US" altLang="zh-CN" sz="14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a:t>
            </a:r>
            <a:r>
              <a:rPr lang="zh-CN" altLang="en-US" sz="14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设立检察机关代为行使诉讼权利制度，细化规定中止和撤销监护人资格制度，规定刑事案件中对未成年被害人的保护措施等。</a:t>
            </a:r>
          </a:p>
        </p:txBody>
      </p:sp>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strips(downRight)">
                                      <p:cBhvr>
                                        <p:cTn id="11" dur="500"/>
                                        <p:tgtEl>
                                          <p:spTgt spid="10"/>
                                        </p:tgtEl>
                                      </p:cBhvr>
                                    </p:animEffect>
                                  </p:childTnLst>
                                </p:cTn>
                              </p:par>
                            </p:childTnLst>
                          </p:cTn>
                        </p:par>
                        <p:par>
                          <p:cTn id="12" fill="hold" nodeType="afterGroup">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wipe(left)">
                                      <p:cBhvr>
                                        <p:cTn id="15" dur="500"/>
                                        <p:tgtEl>
                                          <p:spTgt spid="20"/>
                                        </p:tgtEl>
                                      </p:cBhvr>
                                    </p:animEffect>
                                  </p:childTnLst>
                                </p:cTn>
                              </p:par>
                            </p:childTnLst>
                          </p:cTn>
                        </p:par>
                        <p:par>
                          <p:cTn id="16" fill="hold" nodeType="afterGroup">
                            <p:stCondLst>
                              <p:cond delay="1500"/>
                            </p:stCondLst>
                            <p:childTnLst>
                              <p:par>
                                <p:cTn id="17" presetID="23" presetClass="entr" presetSubtype="288"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ppt_w</p:attrName>
                                        </p:attrNameLst>
                                      </p:cBhvr>
                                      <p:tavLst>
                                        <p:tav tm="0">
                                          <p:val>
                                            <p:strVal val="4/3*#ppt_w"/>
                                          </p:val>
                                        </p:tav>
                                        <p:tav tm="100000">
                                          <p:val>
                                            <p:strVal val="#ppt_w"/>
                                          </p:val>
                                        </p:tav>
                                      </p:tavLst>
                                    </p:anim>
                                    <p:anim calcmode="lin" valueType="num">
                                      <p:cBhvr>
                                        <p:cTn id="20" dur="500" fill="hold"/>
                                        <p:tgtEl>
                                          <p:spTgt spid="2"/>
                                        </p:tgtEl>
                                        <p:attrNameLst>
                                          <p:attrName>ppt_h</p:attrName>
                                        </p:attrNameLst>
                                      </p:cBhvr>
                                      <p:tavLst>
                                        <p:tav tm="0">
                                          <p:val>
                                            <p:strVal val="4/3*#ppt_h"/>
                                          </p:val>
                                        </p:tav>
                                        <p:tav tm="100000">
                                          <p:val>
                                            <p:strVal val="#ppt_h"/>
                                          </p:val>
                                        </p:tav>
                                      </p:tavLst>
                                    </p:anim>
                                    <p:animEffect filter="fade">
                                      <p:cBhvr>
                                        <p:cTn id="21" dur="500">
                                          <p:stCondLst>
                                            <p:cond delay="0"/>
                                          </p:stCondLst>
                                        </p:cTn>
                                        <p:tgtEl>
                                          <p:spTgt spid="2"/>
                                        </p:tgtEl>
                                      </p:cBhvr>
                                    </p:animEffect>
                                    <p:anim to="" calcmode="lin" valueType="num">
                                      <p:cBhvr>
                                        <p:cTn id="22" dur="500" fill="hold">
                                          <p:stCondLst>
                                            <p:cond delay="0"/>
                                          </p:stCondLst>
                                        </p:cTn>
                                        <p:tgtEl>
                                          <p:spTgt spid="2"/>
                                        </p:tgtEl>
                                        <p:attrNameLst>
                                          <p:attrName>ppt_x</p:attrName>
                                        </p:attrNameLst>
                                      </p:cBhvr>
                                      <p:tavLst>
                                        <p:tav tm="0">
                                          <p:val>
                                            <p:fltVal val="0.50175"/>
                                          </p:val>
                                        </p:tav>
                                        <p:tav tm="100000">
                                          <p:val>
                                            <p:fltVal val="0.50175"/>
                                          </p:val>
                                        </p:tav>
                                      </p:tavLst>
                                    </p:anim>
                                    <p:anim to="" calcmode="lin" valueType="num">
                                      <p:cBhvr>
                                        <p:cTn id="23" dur="500" fill="hold">
                                          <p:stCondLst>
                                            <p:cond delay="0"/>
                                          </p:stCondLst>
                                        </p:cTn>
                                        <p:tgtEl>
                                          <p:spTgt spid="2"/>
                                        </p:tgtEl>
                                        <p:attrNameLst>
                                          <p:attrName>ppt_y</p:attrName>
                                        </p:attrNameLst>
                                      </p:cBhvr>
                                      <p:tavLst>
                                        <p:tav tm="0">
                                          <p:val>
                                            <p:fltVal val="0.51474"/>
                                          </p:val>
                                        </p:tav>
                                        <p:tav tm="100000">
                                          <p:val>
                                            <p:fltVal val="0.51474"/>
                                          </p:val>
                                        </p:tav>
                                      </p:tavLst>
                                    </p:anim>
                                  </p:childTnLst>
                                </p:cTn>
                              </p:par>
                            </p:childTnLst>
                          </p:cTn>
                        </p:par>
                        <p:par>
                          <p:cTn id="24" fill="hold" nodeType="afterGroup">
                            <p:stCondLst>
                              <p:cond delay="2000"/>
                            </p:stCondLst>
                            <p:childTnLst>
                              <p:par>
                                <p:cTn id="25" presetID="23" presetClass="entr" presetSubtype="288"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p:cTn id="27" dur="500" fill="hold"/>
                                        <p:tgtEl>
                                          <p:spTgt spid="21"/>
                                        </p:tgtEl>
                                        <p:attrNameLst>
                                          <p:attrName>ppt_w</p:attrName>
                                        </p:attrNameLst>
                                      </p:cBhvr>
                                      <p:tavLst>
                                        <p:tav tm="0">
                                          <p:val>
                                            <p:strVal val="4/3*#ppt_w"/>
                                          </p:val>
                                        </p:tav>
                                        <p:tav tm="100000">
                                          <p:val>
                                            <p:strVal val="#ppt_w"/>
                                          </p:val>
                                        </p:tav>
                                      </p:tavLst>
                                    </p:anim>
                                    <p:anim calcmode="lin" valueType="num">
                                      <p:cBhvr>
                                        <p:cTn id="28" dur="500" fill="hold"/>
                                        <p:tgtEl>
                                          <p:spTgt spid="21"/>
                                        </p:tgtEl>
                                        <p:attrNameLst>
                                          <p:attrName>ppt_h</p:attrName>
                                        </p:attrNameLst>
                                      </p:cBhvr>
                                      <p:tavLst>
                                        <p:tav tm="0">
                                          <p:val>
                                            <p:strVal val="4/3*#ppt_h"/>
                                          </p:val>
                                        </p:tav>
                                        <p:tav tm="100000">
                                          <p:val>
                                            <p:strVal val="#ppt_h"/>
                                          </p:val>
                                        </p:tav>
                                      </p:tavLst>
                                    </p:anim>
                                    <p:animEffect filter="fade">
                                      <p:cBhvr>
                                        <p:cTn id="29" dur="500">
                                          <p:stCondLst>
                                            <p:cond delay="0"/>
                                          </p:stCondLst>
                                        </p:cTn>
                                        <p:tgtEl>
                                          <p:spTgt spid="21"/>
                                        </p:tgtEl>
                                      </p:cBhvr>
                                    </p:animEffect>
                                    <p:anim to="" calcmode="lin" valueType="num">
                                      <p:cBhvr>
                                        <p:cTn id="30" dur="500" fill="hold">
                                          <p:stCondLst>
                                            <p:cond delay="0"/>
                                          </p:stCondLst>
                                        </p:cTn>
                                        <p:tgtEl>
                                          <p:spTgt spid="21"/>
                                        </p:tgtEl>
                                        <p:attrNameLst>
                                          <p:attrName>ppt_x</p:attrName>
                                        </p:attrNameLst>
                                      </p:cBhvr>
                                      <p:tavLst>
                                        <p:tav tm="0">
                                          <p:val>
                                            <p:fltVal val="0.69429"/>
                                          </p:val>
                                        </p:tav>
                                        <p:tav tm="100000">
                                          <p:val>
                                            <p:fltVal val="0.69429"/>
                                          </p:val>
                                        </p:tav>
                                      </p:tavLst>
                                    </p:anim>
                                    <p:anim to="" calcmode="lin" valueType="num">
                                      <p:cBhvr>
                                        <p:cTn id="31" dur="500" fill="hold">
                                          <p:stCondLst>
                                            <p:cond delay="0"/>
                                          </p:stCondLst>
                                        </p:cTn>
                                        <p:tgtEl>
                                          <p:spTgt spid="21"/>
                                        </p:tgtEl>
                                        <p:attrNameLst>
                                          <p:attrName>ppt_y</p:attrName>
                                        </p:attrNameLst>
                                      </p:cBhvr>
                                      <p:tavLst>
                                        <p:tav tm="0">
                                          <p:val>
                                            <p:fltVal val="0.51474"/>
                                          </p:val>
                                        </p:tav>
                                        <p:tav tm="100000">
                                          <p:val>
                                            <p:fltVal val="0.51474"/>
                                          </p:val>
                                        </p:tav>
                                      </p:tavLst>
                                    </p:anim>
                                  </p:childTnLst>
                                </p:cTn>
                              </p:par>
                              <p:par>
                                <p:cTn id="32" presetID="35" presetClass="path" presetSubtype="0" accel="50000" decel="50000" fill="hold" grpId="1" nodeType="withEffect">
                                  <p:stCondLst>
                                    <p:cond delay="0"/>
                                  </p:stCondLst>
                                  <p:childTnLst>
                                    <p:anim to="" calcmode="lin" valueType="num">
                                      <p:cBhvr>
                                        <p:cTn id="33" dur="500" fill="hold">
                                          <p:stCondLst>
                                            <p:cond delay="0"/>
                                          </p:stCondLst>
                                        </p:cTn>
                                        <p:tgtEl>
                                          <p:spTgt spid="2"/>
                                        </p:tgtEl>
                                        <p:attrNameLst>
                                          <p:attrName>ppt_x</p:attrName>
                                        </p:attrNameLst>
                                      </p:cBhvr>
                                      <p:tavLst>
                                        <p:tav tm="0">
                                          <p:val>
                                            <p:strVal val="ppt_x"/>
                                          </p:val>
                                        </p:tav>
                                        <p:tav tm="100000">
                                          <p:val>
                                            <p:fltVal val="0.30921"/>
                                          </p:val>
                                        </p:tav>
                                      </p:tavLst>
                                    </p:anim>
                                    <p:anim to="" calcmode="lin" valueType="num">
                                      <p:cBhvr>
                                        <p:cTn id="34" dur="500" fill="hold">
                                          <p:stCondLst>
                                            <p:cond delay="0"/>
                                          </p:stCondLst>
                                        </p:cTn>
                                        <p:tgtEl>
                                          <p:spTgt spid="2"/>
                                        </p:tgtEl>
                                        <p:attrNameLst>
                                          <p:attrName>ppt_y</p:attrName>
                                        </p:attrNameLst>
                                      </p:cBhvr>
                                      <p:tavLst>
                                        <p:tav tm="0">
                                          <p:val>
                                            <p:strVal val="ppt_y"/>
                                          </p:val>
                                        </p:tav>
                                        <p:tav tm="100000">
                                          <p:val>
                                            <p:fltVal val="0.51474"/>
                                          </p:val>
                                        </p:tav>
                                      </p:tavLst>
                                    </p:anim>
                                    <p:anim to="" calcmode="lin" valueType="num">
                                      <p:cBhvr>
                                        <p:cTn id="35" dur="500" fill="hold">
                                          <p:stCondLst>
                                            <p:cond delay="0"/>
                                          </p:stCondLst>
                                        </p:cTn>
                                        <p:tgtEl>
                                          <p:spTgt spid="2"/>
                                        </p:tgtEl>
                                        <p:attrNameLst>
                                          <p:attrName>ppt_w</p:attrName>
                                        </p:attrNameLst>
                                      </p:cBhvr>
                                      <p:tavLst>
                                        <p:tav tm="0">
                                          <p:val>
                                            <p:strVal val="ppt_w"/>
                                          </p:val>
                                        </p:tav>
                                        <p:tav tm="100000">
                                          <p:val>
                                            <p:strVal val="#ppt_w"/>
                                          </p:val>
                                        </p:tav>
                                      </p:tavLst>
                                    </p:anim>
                                    <p:anim to="" calcmode="lin" valueType="num">
                                      <p:cBhvr>
                                        <p:cTn id="36" dur="500" fill="hold">
                                          <p:stCondLst>
                                            <p:cond delay="0"/>
                                          </p:stCondLst>
                                        </p:cTn>
                                        <p:tgtEl>
                                          <p:spTgt spid="2"/>
                                        </p:tgtEl>
                                        <p:attrNameLst>
                                          <p:attrName>ppt_h</p:attrName>
                                        </p:attrNameLst>
                                      </p:cBhvr>
                                      <p:tavLst>
                                        <p:tav tm="0">
                                          <p:val>
                                            <p:strVal val="ppt_h"/>
                                          </p:val>
                                        </p:tav>
                                        <p:tav tm="100000">
                                          <p:val>
                                            <p:strVal val="#ppt_h"/>
                                          </p:val>
                                        </p:tav>
                                      </p:tavLst>
                                    </p:anim>
                                  </p:childTnLst>
                                </p:cTn>
                              </p:par>
                            </p:childTnLst>
                          </p:cTn>
                        </p:par>
                        <p:par>
                          <p:cTn id="37" fill="hold" nodeType="afterGroup">
                            <p:stCondLst>
                              <p:cond delay="2500"/>
                            </p:stCondLst>
                            <p:childTnLst>
                              <p:par>
                                <p:cTn id="38" presetID="23" presetClass="entr" presetSubtype="288" fill="hold" grpId="0" nodeType="afterEffect">
                                  <p:stCondLst>
                                    <p:cond delay="0"/>
                                  </p:stCondLst>
                                  <p:childTnLst>
                                    <p:set>
                                      <p:cBhvr>
                                        <p:cTn id="39" dur="1" fill="hold">
                                          <p:stCondLst>
                                            <p:cond delay="0"/>
                                          </p:stCondLst>
                                        </p:cTn>
                                        <p:tgtEl>
                                          <p:spTgt spid="22"/>
                                        </p:tgtEl>
                                        <p:attrNameLst>
                                          <p:attrName>style.visibility</p:attrName>
                                        </p:attrNameLst>
                                      </p:cBhvr>
                                      <p:to>
                                        <p:strVal val="visible"/>
                                      </p:to>
                                    </p:set>
                                    <p:anim calcmode="lin" valueType="num">
                                      <p:cBhvr>
                                        <p:cTn id="40" dur="500" fill="hold"/>
                                        <p:tgtEl>
                                          <p:spTgt spid="22"/>
                                        </p:tgtEl>
                                        <p:attrNameLst>
                                          <p:attrName>ppt_w</p:attrName>
                                        </p:attrNameLst>
                                      </p:cBhvr>
                                      <p:tavLst>
                                        <p:tav tm="0">
                                          <p:val>
                                            <p:strVal val="4/3*#ppt_w"/>
                                          </p:val>
                                        </p:tav>
                                        <p:tav tm="100000">
                                          <p:val>
                                            <p:strVal val="#ppt_w"/>
                                          </p:val>
                                        </p:tav>
                                      </p:tavLst>
                                    </p:anim>
                                    <p:anim calcmode="lin" valueType="num">
                                      <p:cBhvr>
                                        <p:cTn id="41" dur="500" fill="hold"/>
                                        <p:tgtEl>
                                          <p:spTgt spid="22"/>
                                        </p:tgtEl>
                                        <p:attrNameLst>
                                          <p:attrName>ppt_h</p:attrName>
                                        </p:attrNameLst>
                                      </p:cBhvr>
                                      <p:tavLst>
                                        <p:tav tm="0">
                                          <p:val>
                                            <p:strVal val="4/3*#ppt_h"/>
                                          </p:val>
                                        </p:tav>
                                        <p:tav tm="100000">
                                          <p:val>
                                            <p:strVal val="#ppt_h"/>
                                          </p:val>
                                        </p:tav>
                                      </p:tavLst>
                                    </p:anim>
                                    <p:animEffect filter="fade">
                                      <p:cBhvr>
                                        <p:cTn id="42" dur="500">
                                          <p:stCondLst>
                                            <p:cond delay="0"/>
                                          </p:stCondLst>
                                        </p:cTn>
                                        <p:tgtEl>
                                          <p:spTgt spid="22"/>
                                        </p:tgtEl>
                                      </p:cBhvr>
                                    </p:animEffect>
                                    <p:anim to="" calcmode="lin" valueType="num">
                                      <p:cBhvr>
                                        <p:cTn id="43" dur="500" fill="hold">
                                          <p:stCondLst>
                                            <p:cond delay="0"/>
                                          </p:stCondLst>
                                        </p:cTn>
                                        <p:tgtEl>
                                          <p:spTgt spid="22"/>
                                        </p:tgtEl>
                                        <p:attrNameLst>
                                          <p:attrName>ppt_x</p:attrName>
                                        </p:attrNameLst>
                                      </p:cBhvr>
                                      <p:tavLst>
                                        <p:tav tm="0">
                                          <p:val>
                                            <p:fltVal val="0.30921"/>
                                          </p:val>
                                        </p:tav>
                                        <p:tav tm="100000">
                                          <p:val>
                                            <p:fltVal val="0.30921"/>
                                          </p:val>
                                        </p:tav>
                                      </p:tavLst>
                                    </p:anim>
                                    <p:anim to="" calcmode="lin" valueType="num">
                                      <p:cBhvr>
                                        <p:cTn id="44" dur="500" fill="hold">
                                          <p:stCondLst>
                                            <p:cond delay="0"/>
                                          </p:stCondLst>
                                        </p:cTn>
                                        <p:tgtEl>
                                          <p:spTgt spid="22"/>
                                        </p:tgtEl>
                                        <p:attrNameLst>
                                          <p:attrName>ppt_y</p:attrName>
                                        </p:attrNameLst>
                                      </p:cBhvr>
                                      <p:tavLst>
                                        <p:tav tm="0">
                                          <p:val>
                                            <p:fltVal val="0.56337"/>
                                          </p:val>
                                        </p:tav>
                                        <p:tav tm="100000">
                                          <p:val>
                                            <p:fltVal val="0.56337"/>
                                          </p:val>
                                        </p:tav>
                                      </p:tavLst>
                                    </p:anim>
                                  </p:childTnLst>
                                </p:cTn>
                              </p:par>
                              <p:par>
                                <p:cTn id="45" presetID="35" presetClass="path" presetSubtype="0" accel="50000" decel="50000" fill="hold" grpId="2" nodeType="withEffect">
                                  <p:stCondLst>
                                    <p:cond delay="0"/>
                                  </p:stCondLst>
                                  <p:childTnLst>
                                    <p:anim to="" calcmode="lin" valueType="num">
                                      <p:cBhvr>
                                        <p:cTn id="46" dur="500" fill="hold">
                                          <p:stCondLst>
                                            <p:cond delay="0"/>
                                          </p:stCondLst>
                                        </p:cTn>
                                        <p:tgtEl>
                                          <p:spTgt spid="2"/>
                                        </p:tgtEl>
                                        <p:attrNameLst>
                                          <p:attrName>ppt_x</p:attrName>
                                        </p:attrNameLst>
                                      </p:cBhvr>
                                      <p:tavLst>
                                        <p:tav tm="0">
                                          <p:val>
                                            <p:strVal val="ppt_x"/>
                                          </p:val>
                                        </p:tav>
                                        <p:tav tm="100000">
                                          <p:val>
                                            <p:fltVal val="0.30921"/>
                                          </p:val>
                                        </p:tav>
                                      </p:tavLst>
                                    </p:anim>
                                    <p:anim to="" calcmode="lin" valueType="num">
                                      <p:cBhvr>
                                        <p:cTn id="47" dur="500" fill="hold">
                                          <p:stCondLst>
                                            <p:cond delay="0"/>
                                          </p:stCondLst>
                                        </p:cTn>
                                        <p:tgtEl>
                                          <p:spTgt spid="2"/>
                                        </p:tgtEl>
                                        <p:attrNameLst>
                                          <p:attrName>ppt_y</p:attrName>
                                        </p:attrNameLst>
                                      </p:cBhvr>
                                      <p:tavLst>
                                        <p:tav tm="0">
                                          <p:val>
                                            <p:strVal val="ppt_y"/>
                                          </p:val>
                                        </p:tav>
                                        <p:tav tm="100000">
                                          <p:val>
                                            <p:fltVal val="0.46611"/>
                                          </p:val>
                                        </p:tav>
                                      </p:tavLst>
                                    </p:anim>
                                    <p:anim to="" calcmode="lin" valueType="num">
                                      <p:cBhvr>
                                        <p:cTn id="48" dur="500" fill="hold">
                                          <p:stCondLst>
                                            <p:cond delay="0"/>
                                          </p:stCondLst>
                                        </p:cTn>
                                        <p:tgtEl>
                                          <p:spTgt spid="2"/>
                                        </p:tgtEl>
                                        <p:attrNameLst>
                                          <p:attrName>ppt_w</p:attrName>
                                        </p:attrNameLst>
                                      </p:cBhvr>
                                      <p:tavLst>
                                        <p:tav tm="0">
                                          <p:val>
                                            <p:strVal val="ppt_w"/>
                                          </p:val>
                                        </p:tav>
                                        <p:tav tm="100000">
                                          <p:val>
                                            <p:strVal val="#ppt_w"/>
                                          </p:val>
                                        </p:tav>
                                      </p:tavLst>
                                    </p:anim>
                                    <p:anim to="" calcmode="lin" valueType="num">
                                      <p:cBhvr>
                                        <p:cTn id="49" dur="500" fill="hold">
                                          <p:stCondLst>
                                            <p:cond delay="0"/>
                                          </p:stCondLst>
                                        </p:cTn>
                                        <p:tgtEl>
                                          <p:spTgt spid="2"/>
                                        </p:tgtEl>
                                        <p:attrNameLst>
                                          <p:attrName>ppt_h</p:attrName>
                                        </p:attrNameLst>
                                      </p:cBhvr>
                                      <p:tavLst>
                                        <p:tav tm="0">
                                          <p:val>
                                            <p:strVal val="ppt_h"/>
                                          </p:val>
                                        </p:tav>
                                        <p:tav tm="100000">
                                          <p:val>
                                            <p:strVal val="#ppt_h"/>
                                          </p:val>
                                        </p:tav>
                                      </p:tavLst>
                                    </p:anim>
                                  </p:childTnLst>
                                </p:cTn>
                              </p:par>
                              <p:par>
                                <p:cTn id="50" presetID="35" presetClass="path" presetSubtype="0" accel="50000" decel="50000" fill="hold" grpId="1" nodeType="withEffect">
                                  <p:stCondLst>
                                    <p:cond delay="0"/>
                                  </p:stCondLst>
                                  <p:childTnLst>
                                    <p:anim to="" calcmode="lin" valueType="num">
                                      <p:cBhvr>
                                        <p:cTn id="51" dur="500" fill="hold">
                                          <p:stCondLst>
                                            <p:cond delay="0"/>
                                          </p:stCondLst>
                                        </p:cTn>
                                        <p:tgtEl>
                                          <p:spTgt spid="21"/>
                                        </p:tgtEl>
                                        <p:attrNameLst>
                                          <p:attrName>ppt_x</p:attrName>
                                        </p:attrNameLst>
                                      </p:cBhvr>
                                      <p:tavLst>
                                        <p:tav tm="0">
                                          <p:val>
                                            <p:strVal val="ppt_x"/>
                                          </p:val>
                                        </p:tav>
                                        <p:tav tm="100000">
                                          <p:val>
                                            <p:fltVal val="0.69429"/>
                                          </p:val>
                                        </p:tav>
                                      </p:tavLst>
                                    </p:anim>
                                    <p:anim to="" calcmode="lin" valueType="num">
                                      <p:cBhvr>
                                        <p:cTn id="52" dur="500" fill="hold">
                                          <p:stCondLst>
                                            <p:cond delay="0"/>
                                          </p:stCondLst>
                                        </p:cTn>
                                        <p:tgtEl>
                                          <p:spTgt spid="21"/>
                                        </p:tgtEl>
                                        <p:attrNameLst>
                                          <p:attrName>ppt_y</p:attrName>
                                        </p:attrNameLst>
                                      </p:cBhvr>
                                      <p:tavLst>
                                        <p:tav tm="0">
                                          <p:val>
                                            <p:strVal val="ppt_y"/>
                                          </p:val>
                                        </p:tav>
                                        <p:tav tm="100000">
                                          <p:val>
                                            <p:fltVal val="0.46611"/>
                                          </p:val>
                                        </p:tav>
                                      </p:tavLst>
                                    </p:anim>
                                    <p:anim to="" calcmode="lin" valueType="num">
                                      <p:cBhvr>
                                        <p:cTn id="53" dur="500" fill="hold">
                                          <p:stCondLst>
                                            <p:cond delay="0"/>
                                          </p:stCondLst>
                                        </p:cTn>
                                        <p:tgtEl>
                                          <p:spTgt spid="21"/>
                                        </p:tgtEl>
                                        <p:attrNameLst>
                                          <p:attrName>ppt_w</p:attrName>
                                        </p:attrNameLst>
                                      </p:cBhvr>
                                      <p:tavLst>
                                        <p:tav tm="0">
                                          <p:val>
                                            <p:strVal val="ppt_w"/>
                                          </p:val>
                                        </p:tav>
                                        <p:tav tm="100000">
                                          <p:val>
                                            <p:strVal val="#ppt_w"/>
                                          </p:val>
                                        </p:tav>
                                      </p:tavLst>
                                    </p:anim>
                                    <p:anim to="" calcmode="lin" valueType="num">
                                      <p:cBhvr>
                                        <p:cTn id="54" dur="500" fill="hold">
                                          <p:stCondLst>
                                            <p:cond delay="0"/>
                                          </p:stCondLst>
                                        </p:cTn>
                                        <p:tgtEl>
                                          <p:spTgt spid="21"/>
                                        </p:tgtEl>
                                        <p:attrNameLst>
                                          <p:attrName>ppt_h</p:attrName>
                                        </p:attrNameLst>
                                      </p:cBhvr>
                                      <p:tavLst>
                                        <p:tav tm="0">
                                          <p:val>
                                            <p:strVal val="ppt_h"/>
                                          </p:val>
                                        </p:tav>
                                        <p:tav tm="100000">
                                          <p:val>
                                            <p:strVal val="#ppt_h"/>
                                          </p:val>
                                        </p:tav>
                                      </p:tavLst>
                                    </p:anim>
                                  </p:childTnLst>
                                </p:cTn>
                              </p:par>
                            </p:childTnLst>
                          </p:cTn>
                        </p:par>
                        <p:par>
                          <p:cTn id="55" fill="hold" nodeType="afterGroup">
                            <p:stCondLst>
                              <p:cond delay="3000"/>
                            </p:stCondLst>
                            <p:childTnLst>
                              <p:par>
                                <p:cTn id="56" presetID="23" presetClass="entr" presetSubtype="288" fill="hold" grpId="0" nodeType="afterEffect">
                                  <p:stCondLst>
                                    <p:cond delay="0"/>
                                  </p:stCondLst>
                                  <p:childTnLst>
                                    <p:set>
                                      <p:cBhvr>
                                        <p:cTn id="57" dur="1" fill="hold">
                                          <p:stCondLst>
                                            <p:cond delay="0"/>
                                          </p:stCondLst>
                                        </p:cTn>
                                        <p:tgtEl>
                                          <p:spTgt spid="23"/>
                                        </p:tgtEl>
                                        <p:attrNameLst>
                                          <p:attrName>style.visibility</p:attrName>
                                        </p:attrNameLst>
                                      </p:cBhvr>
                                      <p:to>
                                        <p:strVal val="visible"/>
                                      </p:to>
                                    </p:set>
                                    <p:anim calcmode="lin" valueType="num">
                                      <p:cBhvr>
                                        <p:cTn id="58" dur="500" fill="hold"/>
                                        <p:tgtEl>
                                          <p:spTgt spid="23"/>
                                        </p:tgtEl>
                                        <p:attrNameLst>
                                          <p:attrName>ppt_w</p:attrName>
                                        </p:attrNameLst>
                                      </p:cBhvr>
                                      <p:tavLst>
                                        <p:tav tm="0">
                                          <p:val>
                                            <p:strVal val="4/3*#ppt_w"/>
                                          </p:val>
                                        </p:tav>
                                        <p:tav tm="100000">
                                          <p:val>
                                            <p:strVal val="#ppt_w"/>
                                          </p:val>
                                        </p:tav>
                                      </p:tavLst>
                                    </p:anim>
                                    <p:anim calcmode="lin" valueType="num">
                                      <p:cBhvr>
                                        <p:cTn id="59" dur="500" fill="hold"/>
                                        <p:tgtEl>
                                          <p:spTgt spid="23"/>
                                        </p:tgtEl>
                                        <p:attrNameLst>
                                          <p:attrName>ppt_h</p:attrName>
                                        </p:attrNameLst>
                                      </p:cBhvr>
                                      <p:tavLst>
                                        <p:tav tm="0">
                                          <p:val>
                                            <p:strVal val="4/3*#ppt_h"/>
                                          </p:val>
                                        </p:tav>
                                        <p:tav tm="100000">
                                          <p:val>
                                            <p:strVal val="#ppt_h"/>
                                          </p:val>
                                        </p:tav>
                                      </p:tavLst>
                                    </p:anim>
                                    <p:animEffect filter="fade">
                                      <p:cBhvr>
                                        <p:cTn id="60" dur="500">
                                          <p:stCondLst>
                                            <p:cond delay="0"/>
                                          </p:stCondLst>
                                        </p:cTn>
                                        <p:tgtEl>
                                          <p:spTgt spid="23"/>
                                        </p:tgtEl>
                                      </p:cBhvr>
                                    </p:animEffect>
                                    <p:anim to="" calcmode="lin" valueType="num">
                                      <p:cBhvr>
                                        <p:cTn id="61" dur="500" fill="hold">
                                          <p:stCondLst>
                                            <p:cond delay="0"/>
                                          </p:stCondLst>
                                        </p:cTn>
                                        <p:tgtEl>
                                          <p:spTgt spid="23"/>
                                        </p:tgtEl>
                                        <p:attrNameLst>
                                          <p:attrName>ppt_x</p:attrName>
                                        </p:attrNameLst>
                                      </p:cBhvr>
                                      <p:tavLst>
                                        <p:tav tm="0">
                                          <p:val>
                                            <p:fltVal val="0.69429"/>
                                          </p:val>
                                        </p:tav>
                                        <p:tav tm="100000">
                                          <p:val>
                                            <p:fltVal val="0.69429"/>
                                          </p:val>
                                        </p:tav>
                                      </p:tavLst>
                                    </p:anim>
                                    <p:anim to="" calcmode="lin" valueType="num">
                                      <p:cBhvr>
                                        <p:cTn id="62" dur="500" fill="hold">
                                          <p:stCondLst>
                                            <p:cond delay="0"/>
                                          </p:stCondLst>
                                        </p:cTn>
                                        <p:tgtEl>
                                          <p:spTgt spid="23"/>
                                        </p:tgtEl>
                                        <p:attrNameLst>
                                          <p:attrName>ppt_y</p:attrName>
                                        </p:attrNameLst>
                                      </p:cBhvr>
                                      <p:tavLst>
                                        <p:tav tm="0">
                                          <p:val>
                                            <p:fltVal val="0.56337"/>
                                          </p:val>
                                        </p:tav>
                                        <p:tav tm="100000">
                                          <p:val>
                                            <p:fltVal val="0.56337"/>
                                          </p:val>
                                        </p:tav>
                                      </p:tavLst>
                                    </p:anim>
                                  </p:childTnLst>
                                </p:cTn>
                              </p:par>
                              <p:par>
                                <p:cTn id="63" presetID="35" presetClass="path" presetSubtype="0" accel="50000" decel="50000" fill="hold" grpId="3" nodeType="withEffect">
                                  <p:stCondLst>
                                    <p:cond delay="0"/>
                                  </p:stCondLst>
                                  <p:childTnLst>
                                    <p:anim to="" calcmode="lin" valueType="num">
                                      <p:cBhvr>
                                        <p:cTn id="64" dur="500" fill="hold">
                                          <p:stCondLst>
                                            <p:cond delay="0"/>
                                          </p:stCondLst>
                                        </p:cTn>
                                        <p:tgtEl>
                                          <p:spTgt spid="2"/>
                                        </p:tgtEl>
                                        <p:attrNameLst>
                                          <p:attrName>ppt_x</p:attrName>
                                        </p:attrNameLst>
                                      </p:cBhvr>
                                      <p:tavLst>
                                        <p:tav tm="0">
                                          <p:val>
                                            <p:strVal val="ppt_x"/>
                                          </p:val>
                                        </p:tav>
                                        <p:tav tm="100000">
                                          <p:val>
                                            <p:fltVal val="0.30921"/>
                                          </p:val>
                                        </p:tav>
                                      </p:tavLst>
                                    </p:anim>
                                    <p:anim to="" calcmode="lin" valueType="num">
                                      <p:cBhvr>
                                        <p:cTn id="65" dur="500" fill="hold">
                                          <p:stCondLst>
                                            <p:cond delay="0"/>
                                          </p:stCondLst>
                                        </p:cTn>
                                        <p:tgtEl>
                                          <p:spTgt spid="2"/>
                                        </p:tgtEl>
                                        <p:attrNameLst>
                                          <p:attrName>ppt_y</p:attrName>
                                        </p:attrNameLst>
                                      </p:cBhvr>
                                      <p:tavLst>
                                        <p:tav tm="0">
                                          <p:val>
                                            <p:strVal val="ppt_y"/>
                                          </p:val>
                                        </p:tav>
                                        <p:tav tm="100000">
                                          <p:val>
                                            <p:fltVal val="0.46611"/>
                                          </p:val>
                                        </p:tav>
                                      </p:tavLst>
                                    </p:anim>
                                    <p:anim to="" calcmode="lin" valueType="num">
                                      <p:cBhvr>
                                        <p:cTn id="66" dur="500" fill="hold">
                                          <p:stCondLst>
                                            <p:cond delay="0"/>
                                          </p:stCondLst>
                                        </p:cTn>
                                        <p:tgtEl>
                                          <p:spTgt spid="2"/>
                                        </p:tgtEl>
                                        <p:attrNameLst>
                                          <p:attrName>ppt_w</p:attrName>
                                        </p:attrNameLst>
                                      </p:cBhvr>
                                      <p:tavLst>
                                        <p:tav tm="0">
                                          <p:val>
                                            <p:strVal val="ppt_w"/>
                                          </p:val>
                                        </p:tav>
                                        <p:tav tm="100000">
                                          <p:val>
                                            <p:strVal val="#ppt_w"/>
                                          </p:val>
                                        </p:tav>
                                      </p:tavLst>
                                    </p:anim>
                                    <p:anim to="" calcmode="lin" valueType="num">
                                      <p:cBhvr>
                                        <p:cTn id="67" dur="500" fill="hold">
                                          <p:stCondLst>
                                            <p:cond delay="0"/>
                                          </p:stCondLst>
                                        </p:cTn>
                                        <p:tgtEl>
                                          <p:spTgt spid="2"/>
                                        </p:tgtEl>
                                        <p:attrNameLst>
                                          <p:attrName>ppt_h</p:attrName>
                                        </p:attrNameLst>
                                      </p:cBhvr>
                                      <p:tavLst>
                                        <p:tav tm="0">
                                          <p:val>
                                            <p:strVal val="ppt_h"/>
                                          </p:val>
                                        </p:tav>
                                        <p:tav tm="100000">
                                          <p:val>
                                            <p:strVal val="#ppt_h"/>
                                          </p:val>
                                        </p:tav>
                                      </p:tavLst>
                                    </p:anim>
                                  </p:childTnLst>
                                </p:cTn>
                              </p:par>
                              <p:par>
                                <p:cTn id="68" presetID="35" presetClass="path" presetSubtype="0" accel="50000" decel="50000" fill="hold" grpId="2" nodeType="withEffect">
                                  <p:stCondLst>
                                    <p:cond delay="0"/>
                                  </p:stCondLst>
                                  <p:childTnLst>
                                    <p:anim to="" calcmode="lin" valueType="num">
                                      <p:cBhvr>
                                        <p:cTn id="69" dur="500" fill="hold">
                                          <p:stCondLst>
                                            <p:cond delay="0"/>
                                          </p:stCondLst>
                                        </p:cTn>
                                        <p:tgtEl>
                                          <p:spTgt spid="21"/>
                                        </p:tgtEl>
                                        <p:attrNameLst>
                                          <p:attrName>ppt_x</p:attrName>
                                        </p:attrNameLst>
                                      </p:cBhvr>
                                      <p:tavLst>
                                        <p:tav tm="0">
                                          <p:val>
                                            <p:strVal val="ppt_x"/>
                                          </p:val>
                                        </p:tav>
                                        <p:tav tm="100000">
                                          <p:val>
                                            <p:fltVal val="0.69429"/>
                                          </p:val>
                                        </p:tav>
                                      </p:tavLst>
                                    </p:anim>
                                    <p:anim to="" calcmode="lin" valueType="num">
                                      <p:cBhvr>
                                        <p:cTn id="70" dur="500" fill="hold">
                                          <p:stCondLst>
                                            <p:cond delay="0"/>
                                          </p:stCondLst>
                                        </p:cTn>
                                        <p:tgtEl>
                                          <p:spTgt spid="21"/>
                                        </p:tgtEl>
                                        <p:attrNameLst>
                                          <p:attrName>ppt_y</p:attrName>
                                        </p:attrNameLst>
                                      </p:cBhvr>
                                      <p:tavLst>
                                        <p:tav tm="0">
                                          <p:val>
                                            <p:strVal val="ppt_y"/>
                                          </p:val>
                                        </p:tav>
                                        <p:tav tm="100000">
                                          <p:val>
                                            <p:fltVal val="0.46611"/>
                                          </p:val>
                                        </p:tav>
                                      </p:tavLst>
                                    </p:anim>
                                    <p:anim to="" calcmode="lin" valueType="num">
                                      <p:cBhvr>
                                        <p:cTn id="71" dur="500" fill="hold">
                                          <p:stCondLst>
                                            <p:cond delay="0"/>
                                          </p:stCondLst>
                                        </p:cTn>
                                        <p:tgtEl>
                                          <p:spTgt spid="21"/>
                                        </p:tgtEl>
                                        <p:attrNameLst>
                                          <p:attrName>ppt_w</p:attrName>
                                        </p:attrNameLst>
                                      </p:cBhvr>
                                      <p:tavLst>
                                        <p:tav tm="0">
                                          <p:val>
                                            <p:strVal val="ppt_w"/>
                                          </p:val>
                                        </p:tav>
                                        <p:tav tm="100000">
                                          <p:val>
                                            <p:strVal val="#ppt_w"/>
                                          </p:val>
                                        </p:tav>
                                      </p:tavLst>
                                    </p:anim>
                                    <p:anim to="" calcmode="lin" valueType="num">
                                      <p:cBhvr>
                                        <p:cTn id="72" dur="500" fill="hold">
                                          <p:stCondLst>
                                            <p:cond delay="0"/>
                                          </p:stCondLst>
                                        </p:cTn>
                                        <p:tgtEl>
                                          <p:spTgt spid="21"/>
                                        </p:tgtEl>
                                        <p:attrNameLst>
                                          <p:attrName>ppt_h</p:attrName>
                                        </p:attrNameLst>
                                      </p:cBhvr>
                                      <p:tavLst>
                                        <p:tav tm="0">
                                          <p:val>
                                            <p:strVal val="ppt_h"/>
                                          </p:val>
                                        </p:tav>
                                        <p:tav tm="100000">
                                          <p:val>
                                            <p:strVal val="#ppt_h"/>
                                          </p:val>
                                        </p:tav>
                                      </p:tavLst>
                                    </p:anim>
                                  </p:childTnLst>
                                </p:cTn>
                              </p:par>
                              <p:par>
                                <p:cTn id="73" presetID="35" presetClass="path" presetSubtype="0" accel="50000" decel="50000" fill="hold" grpId="1" nodeType="withEffect">
                                  <p:stCondLst>
                                    <p:cond delay="0"/>
                                  </p:stCondLst>
                                  <p:childTnLst>
                                    <p:anim to="" calcmode="lin" valueType="num">
                                      <p:cBhvr>
                                        <p:cTn id="74" dur="500" fill="hold">
                                          <p:stCondLst>
                                            <p:cond delay="0"/>
                                          </p:stCondLst>
                                        </p:cTn>
                                        <p:tgtEl>
                                          <p:spTgt spid="22"/>
                                        </p:tgtEl>
                                        <p:attrNameLst>
                                          <p:attrName>ppt_x</p:attrName>
                                        </p:attrNameLst>
                                      </p:cBhvr>
                                      <p:tavLst>
                                        <p:tav tm="0">
                                          <p:val>
                                            <p:strVal val="ppt_x"/>
                                          </p:val>
                                        </p:tav>
                                        <p:tav tm="100000">
                                          <p:val>
                                            <p:fltVal val="0.30921"/>
                                          </p:val>
                                        </p:tav>
                                      </p:tavLst>
                                    </p:anim>
                                    <p:anim to="" calcmode="lin" valueType="num">
                                      <p:cBhvr>
                                        <p:cTn id="75" dur="500" fill="hold">
                                          <p:stCondLst>
                                            <p:cond delay="0"/>
                                          </p:stCondLst>
                                        </p:cTn>
                                        <p:tgtEl>
                                          <p:spTgt spid="22"/>
                                        </p:tgtEl>
                                        <p:attrNameLst>
                                          <p:attrName>ppt_y</p:attrName>
                                        </p:attrNameLst>
                                      </p:cBhvr>
                                      <p:tavLst>
                                        <p:tav tm="0">
                                          <p:val>
                                            <p:strVal val="ppt_y"/>
                                          </p:val>
                                        </p:tav>
                                        <p:tav tm="100000">
                                          <p:val>
                                            <p:fltVal val="0.56337"/>
                                          </p:val>
                                        </p:tav>
                                      </p:tavLst>
                                    </p:anim>
                                    <p:anim to="" calcmode="lin" valueType="num">
                                      <p:cBhvr>
                                        <p:cTn id="76" dur="500" fill="hold">
                                          <p:stCondLst>
                                            <p:cond delay="0"/>
                                          </p:stCondLst>
                                        </p:cTn>
                                        <p:tgtEl>
                                          <p:spTgt spid="22"/>
                                        </p:tgtEl>
                                        <p:attrNameLst>
                                          <p:attrName>ppt_w</p:attrName>
                                        </p:attrNameLst>
                                      </p:cBhvr>
                                      <p:tavLst>
                                        <p:tav tm="0">
                                          <p:val>
                                            <p:strVal val="ppt_w"/>
                                          </p:val>
                                        </p:tav>
                                        <p:tav tm="100000">
                                          <p:val>
                                            <p:strVal val="#ppt_w"/>
                                          </p:val>
                                        </p:tav>
                                      </p:tavLst>
                                    </p:anim>
                                    <p:anim to="" calcmode="lin" valueType="num">
                                      <p:cBhvr>
                                        <p:cTn id="77" dur="500" fill="hold">
                                          <p:stCondLst>
                                            <p:cond delay="0"/>
                                          </p:stCondLst>
                                        </p:cTn>
                                        <p:tgtEl>
                                          <p:spTgt spid="22"/>
                                        </p:tgtEl>
                                        <p:attrNameLst>
                                          <p:attrName>ppt_h</p:attrName>
                                        </p:attrNameLst>
                                      </p:cBhvr>
                                      <p:tavLst>
                                        <p:tav tm="0">
                                          <p:val>
                                            <p:strVal val="ppt_h"/>
                                          </p:val>
                                        </p:tav>
                                        <p:tav tm="100000">
                                          <p:val>
                                            <p:strVal val="#ppt_h"/>
                                          </p:val>
                                        </p:tav>
                                      </p:tavLst>
                                    </p:anim>
                                  </p:childTnLst>
                                </p:cTn>
                              </p:par>
                            </p:childTnLst>
                          </p:cTn>
                        </p:par>
                        <p:par>
                          <p:cTn id="78" fill="hold" nodeType="afterGroup">
                            <p:stCondLst>
                              <p:cond delay="3500"/>
                            </p:stCondLst>
                            <p:childTnLst>
                              <p:par>
                                <p:cTn id="79" presetID="35" presetClass="path" presetSubtype="0" accel="50000" decel="50000" fill="hold" grpId="1" nodeType="afterEffect">
                                  <p:stCondLst>
                                    <p:cond delay="0"/>
                                  </p:stCondLst>
                                  <p:childTnLst>
                                    <p:anim to="" calcmode="lin" valueType="num">
                                      <p:cBhvr>
                                        <p:cTn id="80" dur="250" fill="hold">
                                          <p:stCondLst>
                                            <p:cond delay="0"/>
                                          </p:stCondLst>
                                        </p:cTn>
                                        <p:tgtEl>
                                          <p:spTgt spid="23"/>
                                        </p:tgtEl>
                                        <p:attrNameLst>
                                          <p:attrName>ppt_x</p:attrName>
                                        </p:attrNameLst>
                                      </p:cBhvr>
                                      <p:tavLst>
                                        <p:tav tm="0">
                                          <p:val>
                                            <p:strVal val="ppt_x"/>
                                          </p:val>
                                        </p:tav>
                                        <p:tav tm="100000">
                                          <p:val>
                                            <p:fltVal val="0.69429"/>
                                          </p:val>
                                        </p:tav>
                                      </p:tavLst>
                                    </p:anim>
                                    <p:anim to="" calcmode="lin" valueType="num">
                                      <p:cBhvr>
                                        <p:cTn id="81" dur="250" fill="hold">
                                          <p:stCondLst>
                                            <p:cond delay="0"/>
                                          </p:stCondLst>
                                        </p:cTn>
                                        <p:tgtEl>
                                          <p:spTgt spid="23"/>
                                        </p:tgtEl>
                                        <p:attrNameLst>
                                          <p:attrName>ppt_y</p:attrName>
                                        </p:attrNameLst>
                                      </p:cBhvr>
                                      <p:tavLst>
                                        <p:tav tm="0">
                                          <p:val>
                                            <p:strVal val="ppt_y"/>
                                          </p:val>
                                        </p:tav>
                                        <p:tav tm="100000">
                                          <p:val>
                                            <p:fltVal val="0.56337"/>
                                          </p:val>
                                        </p:tav>
                                      </p:tavLst>
                                    </p:anim>
                                    <p:anim to="" calcmode="lin" valueType="num">
                                      <p:cBhvr>
                                        <p:cTn id="82" dur="250" fill="hold">
                                          <p:stCondLst>
                                            <p:cond delay="0"/>
                                          </p:stCondLst>
                                        </p:cTn>
                                        <p:tgtEl>
                                          <p:spTgt spid="23"/>
                                        </p:tgtEl>
                                        <p:attrNameLst>
                                          <p:attrName>ppt_w</p:attrName>
                                        </p:attrNameLst>
                                      </p:cBhvr>
                                      <p:tavLst>
                                        <p:tav tm="0">
                                          <p:val>
                                            <p:strVal val="ppt_w"/>
                                          </p:val>
                                        </p:tav>
                                        <p:tav tm="100000">
                                          <p:val>
                                            <p:strVal val="#ppt_w"/>
                                          </p:val>
                                        </p:tav>
                                      </p:tavLst>
                                    </p:anim>
                                    <p:anim to="" calcmode="lin" valueType="num">
                                      <p:cBhvr>
                                        <p:cTn id="83" dur="250" fill="hold">
                                          <p:stCondLst>
                                            <p:cond delay="0"/>
                                          </p:stCondLst>
                                        </p:cTn>
                                        <p:tgtEl>
                                          <p:spTgt spid="23"/>
                                        </p:tgtEl>
                                        <p:attrNameLst>
                                          <p:attrName>ppt_h</p:attrName>
                                        </p:attrNameLst>
                                      </p:cBhvr>
                                      <p:tavLst>
                                        <p:tav tm="0">
                                          <p:val>
                                            <p:strVal val="ppt_h"/>
                                          </p:val>
                                        </p:tav>
                                        <p:tav tm="100000">
                                          <p:val>
                                            <p:strVal val="#ppt_h"/>
                                          </p:val>
                                        </p:tav>
                                      </p:tavLst>
                                    </p:anim>
                                  </p:childTnLst>
                                </p:cTn>
                              </p:par>
                            </p:childTnLst>
                          </p:cTn>
                        </p:par>
                        <p:par>
                          <p:cTn id="84" fill="hold" nodeType="afterGroup">
                            <p:stCondLst>
                              <p:cond delay="3750"/>
                            </p:stCondLst>
                            <p:childTnLst>
                              <p:par>
                                <p:cTn id="85" presetID="18" presetClass="entr" presetSubtype="6" fill="hold" grpId="0" nodeType="after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strips(downRight)">
                                      <p:cBhvr>
                                        <p:cTn id="8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0" grpId="0" animBg="1"/>
      <p:bldP spid="2" grpId="0" animBg="1"/>
      <p:bldP spid="2" grpId="1" animBg="1"/>
      <p:bldP spid="2" grpId="2" animBg="1"/>
      <p:bldP spid="2" grpId="3" animBg="1"/>
      <p:bldP spid="21" grpId="0" animBg="1"/>
      <p:bldP spid="21" grpId="1" animBg="1"/>
      <p:bldP spid="21" grpId="2" animBg="1"/>
      <p:bldP spid="22" grpId="0" animBg="1"/>
      <p:bldP spid="22" grpId="1" animBg="1"/>
      <p:bldP spid="23" grpId="0" animBg="1"/>
      <p:bldP spid="23" grpId="1" animBg="1"/>
      <p:bldP spid="2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形状 13"/>
          <p:cNvSpPr/>
          <p:nvPr/>
        </p:nvSpPr>
        <p:spPr>
          <a:xfrm>
            <a:off x="14748" y="4511040"/>
            <a:ext cx="12196917" cy="2361708"/>
          </a:xfrm>
          <a:custGeom>
            <a:avLst/>
            <a:gdLst>
              <a:gd name="connsiteX0" fmla="*/ 0 w 12196917"/>
              <a:gd name="connsiteY0" fmla="*/ 3172771 h 3217016"/>
              <a:gd name="connsiteX1" fmla="*/ 1755058 w 12196917"/>
              <a:gd name="connsiteY1" fmla="*/ 1520952 h 3217016"/>
              <a:gd name="connsiteX2" fmla="*/ 5456904 w 12196917"/>
              <a:gd name="connsiteY2" fmla="*/ 1432462 h 3217016"/>
              <a:gd name="connsiteX3" fmla="*/ 8731046 w 12196917"/>
              <a:gd name="connsiteY3" fmla="*/ 355829 h 3217016"/>
              <a:gd name="connsiteX4" fmla="*/ 11695471 w 12196917"/>
              <a:gd name="connsiteY4" fmla="*/ 355829 h 3217016"/>
              <a:gd name="connsiteX5" fmla="*/ 12196917 w 12196917"/>
              <a:gd name="connsiteY5" fmla="*/ 178849 h 3217016"/>
              <a:gd name="connsiteX6" fmla="*/ 12182168 w 12196917"/>
              <a:gd name="connsiteY6" fmla="*/ 3217016 h 3217016"/>
              <a:gd name="connsiteX7" fmla="*/ 0 w 12196917"/>
              <a:gd name="connsiteY7" fmla="*/ 3172771 h 321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6917" h="3217016">
                <a:moveTo>
                  <a:pt x="0" y="3172771"/>
                </a:moveTo>
                <a:cubicBezTo>
                  <a:pt x="422787" y="2491887"/>
                  <a:pt x="845574" y="1811004"/>
                  <a:pt x="1755058" y="1520952"/>
                </a:cubicBezTo>
                <a:cubicBezTo>
                  <a:pt x="2664542" y="1230900"/>
                  <a:pt x="4294240" y="1626649"/>
                  <a:pt x="5456904" y="1432462"/>
                </a:cubicBezTo>
                <a:cubicBezTo>
                  <a:pt x="6619568" y="1238275"/>
                  <a:pt x="7691285" y="535268"/>
                  <a:pt x="8731046" y="355829"/>
                </a:cubicBezTo>
                <a:cubicBezTo>
                  <a:pt x="9770807" y="176390"/>
                  <a:pt x="11117826" y="385326"/>
                  <a:pt x="11695471" y="355829"/>
                </a:cubicBezTo>
                <a:cubicBezTo>
                  <a:pt x="12273116" y="326332"/>
                  <a:pt x="12115801" y="-298016"/>
                  <a:pt x="12196917" y="178849"/>
                </a:cubicBezTo>
                <a:lnTo>
                  <a:pt x="12182168" y="3217016"/>
                </a:lnTo>
                <a:lnTo>
                  <a:pt x="0" y="3172771"/>
                </a:lnTo>
                <a:close/>
              </a:path>
            </a:pathLst>
          </a:custGeom>
          <a:gradFill>
            <a:gsLst>
              <a:gs pos="0">
                <a:srgbClr val="C20A14"/>
              </a:gs>
              <a:gs pos="100000">
                <a:srgbClr val="DE1619"/>
              </a:gs>
            </a:gsLst>
            <a:lin ang="8100000" scaled="1"/>
          </a:gradFill>
          <a:ln>
            <a:noFill/>
          </a:ln>
          <a:effectLst>
            <a:outerShdw blurRad="558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形状 14"/>
          <p:cNvSpPr/>
          <p:nvPr/>
        </p:nvSpPr>
        <p:spPr>
          <a:xfrm>
            <a:off x="-19665" y="5364480"/>
            <a:ext cx="12196917" cy="1508268"/>
          </a:xfrm>
          <a:custGeom>
            <a:avLst/>
            <a:gdLst>
              <a:gd name="connsiteX0" fmla="*/ 0 w 12196917"/>
              <a:gd name="connsiteY0" fmla="*/ 3172771 h 3217016"/>
              <a:gd name="connsiteX1" fmla="*/ 1755058 w 12196917"/>
              <a:gd name="connsiteY1" fmla="*/ 1520952 h 3217016"/>
              <a:gd name="connsiteX2" fmla="*/ 5456904 w 12196917"/>
              <a:gd name="connsiteY2" fmla="*/ 1432462 h 3217016"/>
              <a:gd name="connsiteX3" fmla="*/ 8731046 w 12196917"/>
              <a:gd name="connsiteY3" fmla="*/ 355829 h 3217016"/>
              <a:gd name="connsiteX4" fmla="*/ 11695471 w 12196917"/>
              <a:gd name="connsiteY4" fmla="*/ 355829 h 3217016"/>
              <a:gd name="connsiteX5" fmla="*/ 12196917 w 12196917"/>
              <a:gd name="connsiteY5" fmla="*/ 178849 h 3217016"/>
              <a:gd name="connsiteX6" fmla="*/ 12182168 w 12196917"/>
              <a:gd name="connsiteY6" fmla="*/ 3217016 h 3217016"/>
              <a:gd name="connsiteX7" fmla="*/ 0 w 12196917"/>
              <a:gd name="connsiteY7" fmla="*/ 3172771 h 321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6917" h="3217016">
                <a:moveTo>
                  <a:pt x="0" y="3172771"/>
                </a:moveTo>
                <a:cubicBezTo>
                  <a:pt x="422787" y="2491887"/>
                  <a:pt x="845574" y="1811004"/>
                  <a:pt x="1755058" y="1520952"/>
                </a:cubicBezTo>
                <a:cubicBezTo>
                  <a:pt x="2664542" y="1230900"/>
                  <a:pt x="4294240" y="1626649"/>
                  <a:pt x="5456904" y="1432462"/>
                </a:cubicBezTo>
                <a:cubicBezTo>
                  <a:pt x="6619568" y="1238275"/>
                  <a:pt x="7691285" y="535268"/>
                  <a:pt x="8731046" y="355829"/>
                </a:cubicBezTo>
                <a:cubicBezTo>
                  <a:pt x="9770807" y="176390"/>
                  <a:pt x="11117826" y="385326"/>
                  <a:pt x="11695471" y="355829"/>
                </a:cubicBezTo>
                <a:cubicBezTo>
                  <a:pt x="12273116" y="326332"/>
                  <a:pt x="12115801" y="-298016"/>
                  <a:pt x="12196917" y="178849"/>
                </a:cubicBezTo>
                <a:lnTo>
                  <a:pt x="12182168" y="3217016"/>
                </a:lnTo>
                <a:lnTo>
                  <a:pt x="0" y="3172771"/>
                </a:lnTo>
                <a:close/>
              </a:path>
            </a:pathLst>
          </a:custGeom>
          <a:gradFill>
            <a:gsLst>
              <a:gs pos="4000">
                <a:schemeClr val="accent4">
                  <a:lumMod val="40000"/>
                  <a:lumOff val="60000"/>
                </a:schemeClr>
              </a:gs>
              <a:gs pos="100000">
                <a:srgbClr val="F4B035"/>
              </a:gs>
            </a:gsLst>
            <a:lin ang="8100000" scaled="1"/>
          </a:gradFill>
          <a:ln>
            <a:noFill/>
          </a:ln>
          <a:effectLst>
            <a:outerShdw blurRad="558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PA-矩形 24"/>
          <p:cNvSpPr/>
          <p:nvPr>
            <p:custDataLst>
              <p:tags r:id="rId1"/>
            </p:custDataLst>
          </p:nvPr>
        </p:nvSpPr>
        <p:spPr>
          <a:xfrm>
            <a:off x="2018647" y="2984201"/>
            <a:ext cx="8154707" cy="830997"/>
          </a:xfrm>
          <a:prstGeom prst="rect">
            <a:avLst/>
          </a:prstGeom>
        </p:spPr>
        <p:txBody>
          <a:bodyPr wrap="square">
            <a:spAutoFit/>
          </a:bodyPr>
          <a:lstStyle/>
          <a:p>
            <a:pPr algn="ctr">
              <a:defRPr/>
            </a:pPr>
            <a:r>
              <a:rPr lang="zh-CN" altLang="en-US" sz="4800">
                <a:gradFill>
                  <a:gsLst>
                    <a:gs pos="0">
                      <a:schemeClr val="accent4">
                        <a:lumMod val="40000"/>
                        <a:lumOff val="60000"/>
                      </a:schemeClr>
                    </a:gs>
                    <a:gs pos="100000">
                      <a:schemeClr val="accent4">
                        <a:lumMod val="20000"/>
                        <a:lumOff val="80000"/>
                      </a:schemeClr>
                    </a:gs>
                  </a:gsLst>
                  <a:lin ang="5400000" scaled="0"/>
                </a:gra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新修订未成年人保护法亮点</a:t>
            </a:r>
          </a:p>
        </p:txBody>
      </p:sp>
      <p:sp>
        <p:nvSpPr>
          <p:cNvPr id="26" name="文本框 8"/>
          <p:cNvSpPr txBox="1"/>
          <p:nvPr/>
        </p:nvSpPr>
        <p:spPr>
          <a:xfrm>
            <a:off x="2672806" y="3888998"/>
            <a:ext cx="6846388" cy="640576"/>
          </a:xfrm>
          <a:prstGeom prst="rect">
            <a:avLst/>
          </a:prstGeom>
          <a:noFill/>
        </p:spPr>
        <p:txBody>
          <a:bodyPr wrap="square" lIns="121873" tIns="60936" rIns="121873" bIns="60936">
            <a:spAutoFit/>
          </a:bodyPr>
          <a:lstStyle/>
          <a:p>
            <a:pPr algn="ctr">
              <a:lnSpc>
                <a:spcPct val="150000"/>
              </a:lnSpc>
              <a:defRPr/>
            </a:pPr>
            <a:r>
              <a:rPr lang="zh-CN" altLang="en-US"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  </a:t>
            </a:r>
            <a:r>
              <a:rPr lang="en-US" altLang="zh-CN"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a:t>
            </a:r>
            <a:r>
              <a:rPr lang="zh-CN" altLang="en-US"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  </a:t>
            </a:r>
            <a:r>
              <a:rPr lang="en-US" altLang="zh-CN"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a:t>
            </a:r>
            <a:endParaRPr lang="en-US" altLang="zh-CN" sz="1200" kern="0">
              <a:solidFill>
                <a:srgbClr val="FFFF85"/>
              </a:solidFill>
              <a:effectLst>
                <a:outerShdw blurRad="38100" dist="38100" dir="2700000" algn="tl">
                  <a:srgbClr val="000000">
                    <a:alpha val="43137"/>
                  </a:srgbClr>
                </a:outerShdw>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endParaRPr>
          </a:p>
        </p:txBody>
      </p:sp>
      <p:sp>
        <p:nvSpPr>
          <p:cNvPr id="27" name="PA- 219"/>
          <p:cNvSpPr/>
          <p:nvPr>
            <p:custDataLst>
              <p:tags r:id="rId2"/>
            </p:custDataLst>
          </p:nvPr>
        </p:nvSpPr>
        <p:spPr>
          <a:xfrm>
            <a:off x="4560888" y="2357078"/>
            <a:ext cx="3070225" cy="476885"/>
          </a:xfrm>
          <a:prstGeom prst="roundRect">
            <a:avLst>
              <a:gd name="adj" fmla="val 50000"/>
            </a:avLst>
          </a:prstGeom>
          <a:gradFill>
            <a:gsLst>
              <a:gs pos="0">
                <a:schemeClr val="accent4">
                  <a:lumMod val="40000"/>
                  <a:lumOff val="60000"/>
                </a:schemeClr>
              </a:gs>
              <a:gs pos="100000">
                <a:schemeClr val="accent4">
                  <a:lumMod val="20000"/>
                  <a:lumOff val="80000"/>
                </a:schemeClr>
              </a:gs>
            </a:gsLst>
            <a:lin ang="5400000" scaled="0"/>
          </a:gradFill>
          <a:ln w="12700" cap="flat" cmpd="sng" algn="ctr">
            <a:solidFill>
              <a:srgbClr val="F8D66A"/>
            </a:solidFill>
            <a:prstDash val="solid"/>
            <a:miter lim="800000"/>
          </a:ln>
          <a:effectLst/>
        </p:spPr>
        <p:txBody>
          <a:bodyPr anchor="ctr"/>
          <a:lstStyle>
            <a:defPPr>
              <a:defRPr lang="zh-CN"/>
            </a:defPPr>
            <a:lvl1pPr algn="l" rtl="0" eaLnBrk="0" fontAlgn="base" hangingPunct="0">
              <a:spcBef>
                <a:spcPct val="0"/>
              </a:spcBef>
              <a:spcAft>
                <a:spcPct val="0"/>
              </a:spcAft>
              <a:defRPr kern="1200">
                <a:solidFill>
                  <a:sysClr val="window" lastClr="FFFFFF"/>
                </a:solidFill>
                <a:latin typeface="Calibri"/>
                <a:ea typeface="+mn-ea"/>
                <a:cs typeface="+mn-ea"/>
              </a:defRPr>
            </a:lvl1pPr>
            <a:lvl2pPr marL="457200" algn="l" rtl="0" eaLnBrk="0" fontAlgn="base" hangingPunct="0">
              <a:spcBef>
                <a:spcPct val="0"/>
              </a:spcBef>
              <a:spcAft>
                <a:spcPct val="0"/>
              </a:spcAft>
              <a:defRPr kern="1200">
                <a:solidFill>
                  <a:sysClr val="window" lastClr="FFFFFF"/>
                </a:solidFill>
                <a:latin typeface="Calibri"/>
                <a:ea typeface="+mn-ea"/>
                <a:cs typeface="+mn-ea"/>
              </a:defRPr>
            </a:lvl2pPr>
            <a:lvl3pPr marL="914400" algn="l" rtl="0" eaLnBrk="0" fontAlgn="base" hangingPunct="0">
              <a:spcBef>
                <a:spcPct val="0"/>
              </a:spcBef>
              <a:spcAft>
                <a:spcPct val="0"/>
              </a:spcAft>
              <a:defRPr kern="1200">
                <a:solidFill>
                  <a:sysClr val="window" lastClr="FFFFFF"/>
                </a:solidFill>
                <a:latin typeface="Calibri"/>
                <a:ea typeface="+mn-ea"/>
                <a:cs typeface="+mn-ea"/>
              </a:defRPr>
            </a:lvl3pPr>
            <a:lvl4pPr marL="1371600" algn="l" rtl="0" eaLnBrk="0" fontAlgn="base" hangingPunct="0">
              <a:spcBef>
                <a:spcPct val="0"/>
              </a:spcBef>
              <a:spcAft>
                <a:spcPct val="0"/>
              </a:spcAft>
              <a:defRPr kern="1200">
                <a:solidFill>
                  <a:sysClr val="window" lastClr="FFFFFF"/>
                </a:solidFill>
                <a:latin typeface="Calibri"/>
                <a:ea typeface="+mn-ea"/>
                <a:cs typeface="+mn-ea"/>
              </a:defRPr>
            </a:lvl4pPr>
            <a:lvl5pPr marL="1828800" algn="l" rtl="0" eaLnBrk="0" fontAlgn="base" hangingPunct="0">
              <a:spcBef>
                <a:spcPct val="0"/>
              </a:spcBef>
              <a:spcAft>
                <a:spcPct val="0"/>
              </a:spcAft>
              <a:defRPr kern="1200">
                <a:solidFill>
                  <a:sysClr val="window" lastClr="FFFFFF"/>
                </a:solidFill>
                <a:latin typeface="Calibri"/>
                <a:ea typeface="+mn-ea"/>
                <a:cs typeface="+mn-ea"/>
              </a:defRPr>
            </a:lvl5pPr>
            <a:lvl6pPr marL="2286000" algn="l" defTabSz="914400" rtl="0" eaLnBrk="1" latinLnBrk="0" hangingPunct="1">
              <a:defRPr kern="1200">
                <a:solidFill>
                  <a:sysClr val="window" lastClr="FFFFFF"/>
                </a:solidFill>
                <a:latin typeface="Calibri"/>
                <a:ea typeface="+mn-ea"/>
                <a:cs typeface="+mn-ea"/>
              </a:defRPr>
            </a:lvl6pPr>
            <a:lvl7pPr marL="2743200" algn="l" defTabSz="914400" rtl="0" eaLnBrk="1" latinLnBrk="0" hangingPunct="1">
              <a:defRPr kern="1200">
                <a:solidFill>
                  <a:sysClr val="window" lastClr="FFFFFF"/>
                </a:solidFill>
                <a:latin typeface="Calibri"/>
                <a:ea typeface="+mn-ea"/>
                <a:cs typeface="+mn-ea"/>
              </a:defRPr>
            </a:lvl7pPr>
            <a:lvl8pPr marL="3200400" algn="l" defTabSz="914400" rtl="0" eaLnBrk="1" latinLnBrk="0" hangingPunct="1">
              <a:defRPr kern="1200">
                <a:solidFill>
                  <a:sysClr val="window" lastClr="FFFFFF"/>
                </a:solidFill>
                <a:latin typeface="Calibri"/>
                <a:ea typeface="+mn-ea"/>
                <a:cs typeface="+mn-ea"/>
              </a:defRPr>
            </a:lvl8pPr>
            <a:lvl9pPr marL="3657600" algn="l" defTabSz="914400" rtl="0" eaLnBrk="1" latinLnBrk="0" hangingPunct="1">
              <a:defRPr kern="1200">
                <a:solidFill>
                  <a:sysClr val="window" lastClr="FFFFFF"/>
                </a:solidFill>
                <a:latin typeface="Calibri"/>
                <a:ea typeface="+mn-ea"/>
                <a:cs typeface="+mn-ea"/>
              </a:defRPr>
            </a:lvl9pPr>
          </a:lstStyle>
          <a:p>
            <a:pPr algn="ctr" eaLnBrk="1" fontAlgn="auto" hangingPunct="1">
              <a:spcBef>
                <a:spcPct val="0"/>
              </a:spcBef>
              <a:spcAft>
                <a:spcPct val="0"/>
              </a:spcAft>
              <a:defRPr/>
            </a:pPr>
            <a:endParaRPr lang="zh-CN" altLang="en-US">
              <a:solidFill>
                <a:srgbClr val="FFFFFF"/>
              </a:solidFill>
              <a:ea typeface="思源黑体 CN Normal" panose="020B0400000000000000"/>
            </a:endParaRPr>
          </a:p>
        </p:txBody>
      </p:sp>
      <p:sp>
        <p:nvSpPr>
          <p:cNvPr id="28" name="PA-文本框 47"/>
          <p:cNvSpPr txBox="1"/>
          <p:nvPr>
            <p:custDataLst>
              <p:tags r:id="rId3"/>
            </p:custDataLst>
          </p:nvPr>
        </p:nvSpPr>
        <p:spPr>
          <a:xfrm>
            <a:off x="4979670" y="2315472"/>
            <a:ext cx="2232660" cy="584775"/>
          </a:xfrm>
          <a:prstGeom prst="rect">
            <a:avLst/>
          </a:prstGeom>
          <a:noFill/>
          <a:effectLst/>
        </p:spPr>
        <p:txBody>
          <a:bodyPr wrap="square" rtlCol="0">
            <a:spAutoFit/>
          </a:bodyPr>
          <a:lstStyle/>
          <a:p>
            <a:pPr algn="ctr">
              <a:defRPr/>
            </a:pPr>
            <a:r>
              <a:rPr lang="zh-CN" altLang="en-US" sz="3200" b="1">
                <a:solidFill>
                  <a:srgbClr val="C50B16"/>
                </a:solidFill>
                <a:latin typeface="思源黑体 CN Regular" panose="020B0500000000000000" pitchFamily="34" charset="-122"/>
                <a:ea typeface="微软简老宋" pitchFamily="2" charset="-122"/>
                <a:cs typeface="阿里巴巴普惠体 M" panose="00020600040101010101" pitchFamily="18" charset="-122"/>
              </a:rPr>
              <a:t>第四部分</a:t>
            </a:r>
          </a:p>
        </p:txBody>
      </p:sp>
      <p:pic>
        <p:nvPicPr>
          <p:cNvPr id="29" name="PA-图片 11"/>
          <p:cNvPicPr>
            <a:picLocks noChangeAspect="1" noChangeArrowheads="1"/>
          </p:cNvPicPr>
          <p:nvPr>
            <p:custDataLst>
              <p:tags r:id="rId4"/>
            </p:custDataLst>
          </p:nvPr>
        </p:nvPicPr>
        <p:blipFill>
          <a:blip r:embed="rId6" cstate="email">
            <a:extLst>
              <a:ext uri="{28A0092B-C50C-407E-A947-70E740481C1C}">
                <a14:useLocalDpi xmlns:a14="http://schemas.microsoft.com/office/drawing/2010/main"/>
              </a:ext>
            </a:extLst>
          </a:blip>
          <a:stretch>
            <a:fillRect/>
          </a:stretch>
        </p:blipFill>
        <p:spPr bwMode="auto">
          <a:xfrm>
            <a:off x="5373129" y="761387"/>
            <a:ext cx="1445742" cy="148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图片 29"/>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8244347" y="1"/>
            <a:ext cx="3947652" cy="2212420"/>
          </a:xfrm>
          <a:prstGeom prst="rect">
            <a:avLst/>
          </a:prstGeom>
          <a:effectLst>
            <a:outerShdw blurRad="279400" dist="38100" dir="8100000" algn="tr" rotWithShape="0">
              <a:prstClr val="black">
                <a:alpha val="40000"/>
              </a:prstClr>
            </a:outerShdw>
          </a:effectLst>
        </p:spPr>
      </p:pic>
      <p:pic>
        <p:nvPicPr>
          <p:cNvPr id="31" name="图片 30"/>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rot="920128">
            <a:off x="875732" y="2159962"/>
            <a:ext cx="1248689" cy="1348002"/>
          </a:xfrm>
          <a:prstGeom prst="rect">
            <a:avLst/>
          </a:prstGeom>
          <a:effectLst>
            <a:outerShdw blurRad="50800" dist="38100" dir="2700000" algn="tl" rotWithShape="0">
              <a:prstClr val="black">
                <a:alpha val="40000"/>
              </a:prstClr>
            </a:outerShdw>
          </a:effectLst>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nodeType="afterGroup">
                            <p:stCondLst>
                              <p:cond delay="500"/>
                            </p:stCondLst>
                            <p:childTnLst>
                              <p:par>
                                <p:cTn id="9" presetID="18" presetClass="entr" presetSubtype="12"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strips(downLeft)">
                                      <p:cBhvr>
                                        <p:cTn id="11" dur="1000"/>
                                        <p:tgtEl>
                                          <p:spTgt spid="30"/>
                                        </p:tgtEl>
                                      </p:cBhvr>
                                    </p:animEffect>
                                  </p:childTnLst>
                                </p:cTn>
                              </p:par>
                            </p:childTnLst>
                          </p:cTn>
                        </p:par>
                        <p:par>
                          <p:cTn id="12" fill="hold" nodeType="afterGroup">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1000"/>
                                        <p:tgtEl>
                                          <p:spTgt spid="14"/>
                                        </p:tgtEl>
                                      </p:cBhvr>
                                    </p:animEffect>
                                    <p:anim calcmode="lin" valueType="num">
                                      <p:cBhvr>
                                        <p:cTn id="16" dur="1000" fill="hold"/>
                                        <p:tgtEl>
                                          <p:spTgt spid="14"/>
                                        </p:tgtEl>
                                        <p:attrNameLst>
                                          <p:attrName>ppt_x</p:attrName>
                                        </p:attrNameLst>
                                      </p:cBhvr>
                                      <p:tavLst>
                                        <p:tav tm="0">
                                          <p:val>
                                            <p:strVal val="#ppt_x"/>
                                          </p:val>
                                        </p:tav>
                                        <p:tav tm="100000">
                                          <p:val>
                                            <p:strVal val="#ppt_x"/>
                                          </p:val>
                                        </p:tav>
                                      </p:tavLst>
                                    </p:anim>
                                    <p:anim calcmode="lin" valueType="num">
                                      <p:cBhvr>
                                        <p:cTn id="17" dur="1000" fill="hold"/>
                                        <p:tgtEl>
                                          <p:spTgt spid="14"/>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25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anim calcmode="lin" valueType="num">
                                      <p:cBhvr>
                                        <p:cTn id="21" dur="1000" fill="hold"/>
                                        <p:tgtEl>
                                          <p:spTgt spid="15"/>
                                        </p:tgtEl>
                                        <p:attrNameLst>
                                          <p:attrName>ppt_x</p:attrName>
                                        </p:attrNameLst>
                                      </p:cBhvr>
                                      <p:tavLst>
                                        <p:tav tm="0">
                                          <p:val>
                                            <p:strVal val="#ppt_x"/>
                                          </p:val>
                                        </p:tav>
                                        <p:tav tm="100000">
                                          <p:val>
                                            <p:strVal val="#ppt_x"/>
                                          </p:val>
                                        </p:tav>
                                      </p:tavLst>
                                    </p:anim>
                                    <p:anim calcmode="lin" valueType="num">
                                      <p:cBhvr>
                                        <p:cTn id="22" dur="1000" fill="hold"/>
                                        <p:tgtEl>
                                          <p:spTgt spid="15"/>
                                        </p:tgtEl>
                                        <p:attrNameLst>
                                          <p:attrName>ppt_y</p:attrName>
                                        </p:attrNameLst>
                                      </p:cBhvr>
                                      <p:tavLst>
                                        <p:tav tm="0">
                                          <p:val>
                                            <p:strVal val="#ppt_y+.1"/>
                                          </p:val>
                                        </p:tav>
                                        <p:tav tm="100000">
                                          <p:val>
                                            <p:strVal val="#ppt_y"/>
                                          </p:val>
                                        </p:tav>
                                      </p:tavLst>
                                    </p:anim>
                                  </p:childTnLst>
                                </p:cTn>
                              </p:par>
                            </p:childTnLst>
                          </p:cTn>
                        </p:par>
                        <p:par>
                          <p:cTn id="23" fill="hold" nodeType="afterGroup">
                            <p:stCondLst>
                              <p:cond delay="2750"/>
                            </p:stCondLst>
                            <p:childTnLst>
                              <p:par>
                                <p:cTn id="24" presetID="0" presetClass="entr" presetSubtype="0" fill="hold" nodeType="afterEffect">
                                  <p:stCondLst>
                                    <p:cond delay="0"/>
                                  </p:stCondLst>
                                  <p:childTnLst>
                                    <p:set>
                                      <p:cBhvr>
                                        <p:cTn id="25" dur="1" fill="hold">
                                          <p:stCondLst>
                                            <p:cond delay="0"/>
                                          </p:stCondLst>
                                        </p:cTn>
                                        <p:tgtEl>
                                          <p:spTgt spid="29"/>
                                        </p:tgtEl>
                                        <p:attrNameLst>
                                          <p:attrName>style.visibility</p:attrName>
                                        </p:attrNameLst>
                                      </p:cBhvr>
                                      <p:to>
                                        <p:strVal val="visible"/>
                                      </p:to>
                                    </p:set>
                                    <p:anim to="" calcmode="lin" valueType="num">
                                      <p:cBhvr>
                                        <p:cTn id="26" dur="700" fill="hold">
                                          <p:stCondLst>
                                            <p:cond delay="0"/>
                                          </p:stCondLst>
                                        </p:cTn>
                                        <p:tgtEl>
                                          <p:spTgt spid="29"/>
                                        </p:tgtEl>
                                        <p:attrNameLst>
                                          <p:attrName>ppt_y</p:attrName>
                                        </p:attrNameLst>
                                      </p:cBhvr>
                                      <p:tavLst>
                                        <p:tav tm="0" fmla="#ppt_y+#ppt_h/2*((1.5-1.5*$)^3-(1.5-1.5*$)^2)*8/9">
                                          <p:val>
                                            <p:fltVal val="0"/>
                                          </p:val>
                                        </p:tav>
                                        <p:tav tm="100000">
                                          <p:val>
                                            <p:fltVal val="1"/>
                                          </p:val>
                                        </p:tav>
                                      </p:tavLst>
                                    </p:anim>
                                    <p:anim to="" calcmode="lin" valueType="num">
                                      <p:cBhvr>
                                        <p:cTn id="27" dur="700" fill="hold">
                                          <p:stCondLst>
                                            <p:cond delay="0"/>
                                          </p:stCondLst>
                                        </p:cTn>
                                        <p:tgtEl>
                                          <p:spTgt spid="29"/>
                                        </p:tgtEl>
                                        <p:attrNameLst>
                                          <p:attrName>ppt_h</p:attrName>
                                        </p:attrNameLst>
                                      </p:cBhvr>
                                      <p:tavLst>
                                        <p:tav tm="0" fmla="#ppt_h-#ppt_h*((1.5-1.5*$)^3-(1.5-1.5*$)^2)">
                                          <p:val>
                                            <p:fltVal val="0"/>
                                          </p:val>
                                        </p:tav>
                                        <p:tav tm="100000">
                                          <p:val>
                                            <p:fltVal val="1"/>
                                          </p:val>
                                        </p:tav>
                                      </p:tavLst>
                                    </p:anim>
                                  </p:childTnLst>
                                </p:cTn>
                              </p:par>
                            </p:childTnLst>
                          </p:cTn>
                        </p:par>
                        <p:par>
                          <p:cTn id="28" fill="hold" nodeType="afterGroup">
                            <p:stCondLst>
                              <p:cond delay="3450"/>
                            </p:stCondLst>
                            <p:childTnLst>
                              <p:par>
                                <p:cTn id="29" presetID="0" presetClass="entr" presetSubtype="0" fill="hold" grpId="0" nodeType="afterEffect">
                                  <p:stCondLst>
                                    <p:cond delay="0"/>
                                  </p:stCondLst>
                                  <p:iterate type="lt">
                                    <p:tmPct val="10000"/>
                                  </p:iterate>
                                  <p:childTnLst>
                                    <p:set>
                                      <p:cBhvr>
                                        <p:cTn id="30" dur="750" fill="hold">
                                          <p:stCondLst>
                                            <p:cond delay="0"/>
                                          </p:stCondLst>
                                        </p:cTn>
                                        <p:tgtEl>
                                          <p:spTgt spid="27"/>
                                        </p:tgtEl>
                                        <p:attrNameLst>
                                          <p:attrName>style.visibility</p:attrName>
                                        </p:attrNameLst>
                                      </p:cBhvr>
                                      <p:to>
                                        <p:strVal val="visible"/>
                                      </p:to>
                                    </p:set>
                                    <p:anim to="" calcmode="lin" valueType="num">
                                      <p:cBhvr>
                                        <p:cTn id="31" dur="750" fill="hold">
                                          <p:stCondLst>
                                            <p:cond delay="0"/>
                                          </p:stCondLst>
                                        </p:cTn>
                                        <p:tgtEl>
                                          <p:spTgt spid="27"/>
                                        </p:tgtEl>
                                        <p:attrNameLst>
                                          <p:attrName>ppt_h</p:attrName>
                                        </p:attrNameLst>
                                      </p:cBhvr>
                                      <p:tavLst>
                                        <p:tav tm="0" fmla="#ppt_h-#ppt_h*((1.5-1.5*$)^3-(1.5-1.5*$)^2)">
                                          <p:val>
                                            <p:fltVal val="0"/>
                                          </p:val>
                                        </p:tav>
                                        <p:tav tm="100000">
                                          <p:val>
                                            <p:fltVal val="1"/>
                                          </p:val>
                                        </p:tav>
                                      </p:tavLst>
                                    </p:anim>
                                    <p:anim to="" calcmode="lin" valueType="num">
                                      <p:cBhvr>
                                        <p:cTn id="32" dur="750" fill="hold">
                                          <p:stCondLst>
                                            <p:cond delay="0"/>
                                          </p:stCondLst>
                                        </p:cTn>
                                        <p:tgtEl>
                                          <p:spTgt spid="27"/>
                                        </p:tgtEl>
                                        <p:attrNameLst>
                                          <p:attrName>ppt_w</p:attrName>
                                        </p:attrNameLst>
                                      </p:cBhvr>
                                      <p:tavLst>
                                        <p:tav tm="0" fmla="#ppt_w-#ppt_w*((1.5-1.5*$)^3-(1.5-1.5*$)^2)">
                                          <p:val>
                                            <p:fltVal val="0"/>
                                          </p:val>
                                        </p:tav>
                                        <p:tav tm="100000">
                                          <p:val>
                                            <p:fltVal val="1"/>
                                          </p:val>
                                        </p:tav>
                                      </p:tavLst>
                                    </p:anim>
                                    <p:anim to="" calcmode="lin" valueType="num">
                                      <p:cBhvr>
                                        <p:cTn id="33" dur="750" fill="hold">
                                          <p:stCondLst>
                                            <p:cond delay="0"/>
                                          </p:stCondLst>
                                        </p:cTn>
                                        <p:tgtEl>
                                          <p:spTgt spid="27"/>
                                        </p:tgtEl>
                                        <p:attrNameLst>
                                          <p:attrName>ppt_x</p:attrName>
                                        </p:attrNameLst>
                                      </p:cBhvr>
                                      <p:tavLst>
                                        <p:tav tm="0" fmla="#ppt_x-(#ppt_x-0.5)*((1.5-1.5*$)^3-(1.5-1.5*$)^2)">
                                          <p:val>
                                            <p:fltVal val="0"/>
                                          </p:val>
                                        </p:tav>
                                        <p:tav tm="100000">
                                          <p:val>
                                            <p:fltVal val="1"/>
                                          </p:val>
                                        </p:tav>
                                      </p:tavLst>
                                    </p:anim>
                                    <p:anim to="" calcmode="lin" valueType="num">
                                      <p:cBhvr>
                                        <p:cTn id="34" dur="750" fill="hold">
                                          <p:stCondLst>
                                            <p:cond delay="0"/>
                                          </p:stCondLst>
                                        </p:cTn>
                                        <p:tgtEl>
                                          <p:spTgt spid="27"/>
                                        </p:tgtEl>
                                        <p:attrNameLst>
                                          <p:attrName>ppt_y</p:attrName>
                                        </p:attrNameLst>
                                      </p:cBhvr>
                                      <p:tavLst>
                                        <p:tav tm="0" fmla="#ppt_y-(#ppt_y-0.5)*((1.5-1.5*$)^3-(1.5-1.5*$)^2)">
                                          <p:val>
                                            <p:fltVal val="0"/>
                                          </p:val>
                                        </p:tav>
                                        <p:tav tm="100000">
                                          <p:val>
                                            <p:fltVal val="1"/>
                                          </p:val>
                                        </p:tav>
                                      </p:tavLst>
                                    </p:anim>
                                  </p:childTnLst>
                                </p:cTn>
                              </p:par>
                            </p:childTnLst>
                          </p:cTn>
                        </p:par>
                        <p:par>
                          <p:cTn id="35" fill="hold" nodeType="afterGroup">
                            <p:stCondLst>
                              <p:cond delay="4200"/>
                            </p:stCondLst>
                            <p:childTnLst>
                              <p:par>
                                <p:cTn id="36" presetID="2" presetClass="entr" presetSubtype="4" fill="hold" grpId="0" nodeType="after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ppt_x"/>
                                          </p:val>
                                        </p:tav>
                                        <p:tav tm="100000">
                                          <p:val>
                                            <p:strVal val="#ppt_x"/>
                                          </p:val>
                                        </p:tav>
                                      </p:tavLst>
                                    </p:anim>
                                    <p:anim calcmode="lin" valueType="num">
                                      <p:cBhvr additive="base">
                                        <p:cTn id="39" dur="500" fill="hold"/>
                                        <p:tgtEl>
                                          <p:spTgt spid="28"/>
                                        </p:tgtEl>
                                        <p:attrNameLst>
                                          <p:attrName>ppt_y</p:attrName>
                                        </p:attrNameLst>
                                      </p:cBhvr>
                                      <p:tavLst>
                                        <p:tav tm="0">
                                          <p:val>
                                            <p:strVal val="1+#ppt_h/2"/>
                                          </p:val>
                                        </p:tav>
                                        <p:tav tm="80300">
                                          <p:val>
                                            <p:strVal val="#ppt_y*1.2"/>
                                          </p:val>
                                        </p:tav>
                                        <p:tav tm="90000">
                                          <p:val>
                                            <p:strVal val="#ppt_y*0.9"/>
                                          </p:val>
                                        </p:tav>
                                        <p:tav tm="100000">
                                          <p:val>
                                            <p:strVal val="#ppt_y"/>
                                          </p:val>
                                        </p:tav>
                                      </p:tavLst>
                                    </p:anim>
                                  </p:childTnLst>
                                </p:cTn>
                              </p:par>
                            </p:childTnLst>
                          </p:cTn>
                        </p:par>
                        <p:par>
                          <p:cTn id="40" fill="hold" nodeType="afterGroup">
                            <p:stCondLst>
                              <p:cond delay="4700"/>
                            </p:stCondLst>
                            <p:childTnLst>
                              <p:par>
                                <p:cTn id="41" presetID="0" presetClass="entr" presetSubtype="0" decel="70000" fill="hold" grpId="0" nodeType="afterEffect">
                                  <p:stCondLst>
                                    <p:cond delay="0"/>
                                  </p:stCondLst>
                                  <p:iterate type="lt">
                                    <p:tmPct val="10000"/>
                                  </p:iterate>
                                  <p:childTnLst>
                                    <p:set>
                                      <p:cBhvr>
                                        <p:cTn id="42" dur="855" fill="hold">
                                          <p:stCondLst>
                                            <p:cond delay="1"/>
                                          </p:stCondLst>
                                        </p:cTn>
                                        <p:tgtEl>
                                          <p:spTgt spid="25"/>
                                        </p:tgtEl>
                                        <p:attrNameLst>
                                          <p:attrName>style.visibility</p:attrName>
                                        </p:attrNameLst>
                                      </p:cBhvr>
                                      <p:to>
                                        <p:strVal val="visible"/>
                                      </p:to>
                                    </p:set>
                                    <p:anim to="" calcmode="lin" valueType="num">
                                      <p:cBhvr>
                                        <p:cTn id="43" dur="1" fill="hold">
                                          <p:stCondLst>
                                            <p:cond delay="0"/>
                                          </p:stCondLst>
                                        </p:cTn>
                                        <p:tgtEl>
                                          <p:spTgt spid="25"/>
                                        </p:tgtEl>
                                        <p:attrNameLst>
                                          <p:attrName>ppt_x</p:attrName>
                                        </p:attrNameLst>
                                      </p:cBhvr>
                                      <p:tavLst>
                                        <p:tav tm="0">
                                          <p:val>
                                            <p:strVal val="#ppt_x"/>
                                          </p:val>
                                        </p:tav>
                                        <p:tav tm="100000">
                                          <p:val>
                                            <p:strVal val="#ppt_x+0.15*sin(rand(0-360)+0)+2"/>
                                          </p:val>
                                        </p:tav>
                                      </p:tavLst>
                                    </p:anim>
                                    <p:anim to="" calcmode="lin" valueType="num">
                                      <p:cBhvr>
                                        <p:cTn id="44" dur="1" fill="hold">
                                          <p:stCondLst>
                                            <p:cond delay="0"/>
                                          </p:stCondLst>
                                        </p:cTn>
                                        <p:tgtEl>
                                          <p:spTgt spid="25"/>
                                        </p:tgtEl>
                                        <p:attrNameLst>
                                          <p:attrName>ppt_y</p:attrName>
                                        </p:attrNameLst>
                                      </p:cBhvr>
                                      <p:tavLst>
                                        <p:tav tm="0">
                                          <p:val>
                                            <p:strVal val="#ppt_y"/>
                                          </p:val>
                                        </p:tav>
                                        <p:tav tm="100000">
                                          <p:val>
                                            <p:strVal val="#ppt_y+0.15*sin(rand(0-360)+0)+2"/>
                                          </p:val>
                                        </p:tav>
                                      </p:tavLst>
                                    </p:anim>
                                    <p:anim to="" calcmode="lin" valueType="num">
                                      <p:cBhvr>
                                        <p:cTn id="45" dur="998" fill="hold">
                                          <p:stCondLst>
                                            <p:cond delay="2"/>
                                          </p:stCondLst>
                                        </p:cTn>
                                        <p:tgtEl>
                                          <p:spTgt spid="25"/>
                                        </p:tgtEl>
                                        <p:attrNameLst>
                                          <p:attrName>style.opacity</p:attrName>
                                        </p:attrNameLst>
                                      </p:cBhvr>
                                      <p:tavLst>
                                        <p:tav tm="0">
                                          <p:val>
                                            <p:fltVal val="0"/>
                                          </p:val>
                                        </p:tav>
                                        <p:tav tm="100000">
                                          <p:val>
                                            <p:fltVal val="1"/>
                                          </p:val>
                                        </p:tav>
                                      </p:tavLst>
                                    </p:anim>
                                    <p:animScale>
                                      <p:cBhvr>
                                        <p:cTn id="46" dur="998" fill="hold">
                                          <p:stCondLst>
                                            <p:cond delay="1"/>
                                          </p:stCondLst>
                                        </p:cTn>
                                        <p:tgtEl>
                                          <p:spTgt spid="25"/>
                                        </p:tgtEl>
                                      </p:cBhvr>
                                      <p:from x="500000" y="500000"/>
                                      <p:to x="100000" y="100000"/>
                                    </p:animScale>
                                    <p:anim to="" calcmode="lin" valueType="num">
                                      <p:cBhvr>
                                        <p:cTn id="47" dur="714" fill="hold">
                                          <p:stCondLst>
                                            <p:cond delay="286"/>
                                          </p:stCondLst>
                                        </p:cTn>
                                        <p:tgtEl>
                                          <p:spTgt spid="25"/>
                                        </p:tgtEl>
                                        <p:attrNameLst>
                                          <p:attrName>ppt_x</p:attrName>
                                        </p:attrNameLst>
                                      </p:cBhvr>
                                      <p:tavLst>
                                        <p:tav tm="0">
                                          <p:val>
                                            <p:strVal val="ppt_x-2"/>
                                          </p:val>
                                        </p:tav>
                                        <p:tav tm="100000">
                                          <p:val>
                                            <p:strVal val="#ppt_x"/>
                                          </p:val>
                                        </p:tav>
                                      </p:tavLst>
                                    </p:anim>
                                    <p:anim to="" calcmode="lin" valueType="num">
                                      <p:cBhvr>
                                        <p:cTn id="48" dur="714" fill="hold">
                                          <p:stCondLst>
                                            <p:cond delay="286"/>
                                          </p:stCondLst>
                                        </p:cTn>
                                        <p:tgtEl>
                                          <p:spTgt spid="25"/>
                                        </p:tgtEl>
                                        <p:attrNameLst>
                                          <p:attrName>ppt_y</p:attrName>
                                        </p:attrNameLst>
                                      </p:cBhvr>
                                      <p:tavLst>
                                        <p:tav tm="0">
                                          <p:val>
                                            <p:strVal val="ppt_y-2"/>
                                          </p:val>
                                        </p:tav>
                                        <p:tav tm="100000">
                                          <p:val>
                                            <p:strVal val="#ppt_y"/>
                                          </p:val>
                                        </p:tav>
                                      </p:tavLst>
                                    </p:anim>
                                  </p:childTnLst>
                                </p:cTn>
                              </p:par>
                            </p:childTnLst>
                          </p:cTn>
                        </p:par>
                        <p:par>
                          <p:cTn id="49" fill="hold" nodeType="afterGroup">
                            <p:stCondLst>
                              <p:cond delay="5700"/>
                            </p:stCondLst>
                            <p:childTnLst>
                              <p:par>
                                <p:cTn id="50" presetID="42" presetClass="entr" presetSubtype="0" fill="hold" grpId="0" nodeType="after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1000"/>
                                        <p:tgtEl>
                                          <p:spTgt spid="26"/>
                                        </p:tgtEl>
                                      </p:cBhvr>
                                    </p:animEffect>
                                    <p:anim calcmode="lin" valueType="num">
                                      <p:cBhvr>
                                        <p:cTn id="53" dur="1000" fill="hold"/>
                                        <p:tgtEl>
                                          <p:spTgt spid="26"/>
                                        </p:tgtEl>
                                        <p:attrNameLst>
                                          <p:attrName>ppt_x</p:attrName>
                                        </p:attrNameLst>
                                      </p:cBhvr>
                                      <p:tavLst>
                                        <p:tav tm="0">
                                          <p:val>
                                            <p:strVal val="#ppt_x"/>
                                          </p:val>
                                        </p:tav>
                                        <p:tav tm="100000">
                                          <p:val>
                                            <p:strVal val="#ppt_x"/>
                                          </p:val>
                                        </p:tav>
                                      </p:tavLst>
                                    </p:anim>
                                    <p:anim calcmode="lin" valueType="num">
                                      <p:cBhvr>
                                        <p:cTn id="54" dur="1000" fill="hold"/>
                                        <p:tgtEl>
                                          <p:spTgt spid="26"/>
                                        </p:tgtEl>
                                        <p:attrNameLst>
                                          <p:attrName>ppt_y</p:attrName>
                                        </p:attrNameLst>
                                      </p:cBhvr>
                                      <p:tavLst>
                                        <p:tav tm="0">
                                          <p:val>
                                            <p:strVal val="#ppt_y+.1"/>
                                          </p:val>
                                        </p:tav>
                                        <p:tav tm="100000">
                                          <p:val>
                                            <p:strVal val="#ppt_y"/>
                                          </p:val>
                                        </p:tav>
                                      </p:tavLst>
                                    </p:anim>
                                  </p:childTnLst>
                                </p:cTn>
                              </p:par>
                            </p:childTnLst>
                          </p:cTn>
                        </p:par>
                        <p:par>
                          <p:cTn id="55" fill="hold" nodeType="afterGroup">
                            <p:stCondLst>
                              <p:cond delay="6700"/>
                            </p:stCondLst>
                            <p:childTnLst>
                              <p:par>
                                <p:cTn id="56" presetID="10" presetClass="entr" presetSubtype="0" fill="hold" nodeType="after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fade">
                                      <p:cBhvr>
                                        <p:cTn id="5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animBg="1"/>
      <p:bldP spid="15" grpId="0" animBg="1"/>
      <p:bldP spid="25" grpId="0"/>
      <p:bldP spid="26" grpId="0"/>
      <p:bldP spid="27" grpId="0" animBg="1"/>
      <p:bldP spid="2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5"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870155" y="328945"/>
            <a:ext cx="3877985"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新修订未成年人保护法亮点</a:t>
            </a:r>
          </a:p>
        </p:txBody>
      </p:sp>
      <p:pic>
        <p:nvPicPr>
          <p:cNvPr id="11" name="图片 1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sp>
        <p:nvSpPr>
          <p:cNvPr id="10" name="矩形 9"/>
          <p:cNvSpPr/>
          <p:nvPr/>
        </p:nvSpPr>
        <p:spPr>
          <a:xfrm>
            <a:off x="2095234" y="1181101"/>
            <a:ext cx="8269785" cy="523220"/>
          </a:xfrm>
          <a:prstGeom prst="rect">
            <a:avLst/>
          </a:prstGeom>
        </p:spPr>
        <p:txBody>
          <a:bodyPr wrap="square">
            <a:spAutoFit/>
          </a:bodyPr>
          <a:lstStyle/>
          <a:p>
            <a:pPr algn="ctr">
              <a:defRPr/>
            </a:pPr>
            <a:r>
              <a:rPr lang="zh-CN" altLang="en-US" sz="2800">
                <a:solidFill>
                  <a:srgbClr val="C00000"/>
                </a:solidFill>
                <a:latin typeface="思源黑体 CN Bold" panose="020B0800000000000000" pitchFamily="34" charset="-122"/>
                <a:ea typeface="思源黑体 CN Bold" panose="020B0800000000000000" pitchFamily="34" charset="-122"/>
              </a:rPr>
              <a:t>亮点一  </a:t>
            </a:r>
            <a:r>
              <a:rPr lang="zh-CN" altLang="en-US" sz="2800">
                <a:solidFill>
                  <a:schemeClr val="tx1">
                    <a:lumMod val="75000"/>
                    <a:lumOff val="25000"/>
                  </a:schemeClr>
                </a:solidFill>
                <a:latin typeface="思源黑体 CN Bold" panose="020B0800000000000000" pitchFamily="34" charset="-122"/>
                <a:ea typeface="思源黑体 CN Bold" panose="020B0800000000000000" pitchFamily="34" charset="-122"/>
                <a:cs typeface="+mn-ea"/>
                <a:sym typeface="+mn-lt"/>
              </a:rPr>
              <a:t>关爱呵护“留守儿童” 细化监护人监护职责</a:t>
            </a:r>
          </a:p>
        </p:txBody>
      </p:sp>
      <p:grpSp>
        <p:nvGrpSpPr>
          <p:cNvPr id="12" name="组合 11"/>
          <p:cNvGrpSpPr/>
          <p:nvPr/>
        </p:nvGrpSpPr>
        <p:grpSpPr>
          <a:xfrm>
            <a:off x="999812" y="1759024"/>
            <a:ext cx="10183090" cy="268253"/>
            <a:chOff x="-921141" y="3091656"/>
            <a:chExt cx="10184416" cy="268288"/>
          </a:xfrm>
          <a:solidFill>
            <a:srgbClr val="C50B16"/>
          </a:solidFill>
        </p:grpSpPr>
        <p:grpSp>
          <p:nvGrpSpPr>
            <p:cNvPr id="13" name="组合 12"/>
            <p:cNvGrpSpPr/>
            <p:nvPr/>
          </p:nvGrpSpPr>
          <p:grpSpPr>
            <a:xfrm>
              <a:off x="-921141" y="3225800"/>
              <a:ext cx="10184416" cy="0"/>
              <a:chOff x="-921141" y="3225800"/>
              <a:chExt cx="10184416" cy="0"/>
            </a:xfrm>
            <a:grpFill/>
          </p:grpSpPr>
          <p:cxnSp>
            <p:nvCxnSpPr>
              <p:cNvPr id="20" name="直接连接符 19"/>
              <p:cNvCxnSpPr/>
              <p:nvPr/>
            </p:nvCxnSpPr>
            <p:spPr>
              <a:xfrm>
                <a:off x="-921141" y="3225800"/>
                <a:ext cx="4412442"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851386" y="3225800"/>
                <a:ext cx="4411889"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3688952" y="3091656"/>
              <a:ext cx="964782" cy="268288"/>
              <a:chOff x="3771104" y="3091656"/>
              <a:chExt cx="964782" cy="268288"/>
            </a:xfrm>
            <a:grpFill/>
          </p:grpSpPr>
          <p:sp>
            <p:nvSpPr>
              <p:cNvPr id="15" name="星形: 五角 9"/>
              <p:cNvSpPr/>
              <p:nvPr/>
            </p:nvSpPr>
            <p:spPr>
              <a:xfrm>
                <a:off x="4123719" y="3091656"/>
                <a:ext cx="268288" cy="268288"/>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6" name="星形: 五角 10"/>
              <p:cNvSpPr/>
              <p:nvPr/>
            </p:nvSpPr>
            <p:spPr>
              <a:xfrm>
                <a:off x="3918929"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7" name="星形: 五角 11"/>
              <p:cNvSpPr/>
              <p:nvPr/>
            </p:nvSpPr>
            <p:spPr>
              <a:xfrm>
                <a:off x="4432885"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8" name="星形: 五角 12"/>
              <p:cNvSpPr/>
              <p:nvPr/>
            </p:nvSpPr>
            <p:spPr>
              <a:xfrm>
                <a:off x="4633307"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9" name="星形: 五角 13"/>
              <p:cNvSpPr/>
              <p:nvPr/>
            </p:nvSpPr>
            <p:spPr>
              <a:xfrm>
                <a:off x="3771104"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grpSp>
      </p:grpSp>
      <p:grpSp>
        <p:nvGrpSpPr>
          <p:cNvPr id="22" name="组合 21"/>
          <p:cNvGrpSpPr/>
          <p:nvPr/>
        </p:nvGrpSpPr>
        <p:grpSpPr>
          <a:xfrm>
            <a:off x="922806" y="2506942"/>
            <a:ext cx="1737979" cy="1193062"/>
            <a:chOff x="4911765" y="2266997"/>
            <a:chExt cx="3188626" cy="504055"/>
          </a:xfrm>
        </p:grpSpPr>
        <p:sp>
          <p:nvSpPr>
            <p:cNvPr id="23" name="矩形 22"/>
            <p:cNvSpPr/>
            <p:nvPr/>
          </p:nvSpPr>
          <p:spPr>
            <a:xfrm>
              <a:off x="4911765" y="2266997"/>
              <a:ext cx="3188626" cy="504055"/>
            </a:xfrm>
            <a:prstGeom prst="rect">
              <a:avLst/>
            </a:prstGeom>
            <a:solidFill>
              <a:srgbClr val="C00000"/>
            </a:solidFill>
            <a:ln w="25400" cap="flat" cmpd="sng" algn="ctr">
              <a:noFill/>
              <a:prstDash val="solid"/>
            </a:ln>
            <a:effectLst/>
          </p:spPr>
          <p:txBody>
            <a:bodyPr rtlCol="0" anchor="ctr"/>
            <a:lstStyle/>
            <a:p>
              <a:pPr algn="ctr">
                <a:defRPr/>
              </a:pPr>
              <a:endParaRPr lang="zh-CN" altLang="en-US" sz="2800" b="1" kern="0">
                <a:solidFill>
                  <a:sysClr val="window" lastClr="FFFFFF"/>
                </a:solidFill>
                <a:latin typeface="思源黑体 CN Bold" panose="020B0800000000000000" pitchFamily="34" charset="-122"/>
                <a:ea typeface="思源黑体 CN Bold" panose="020B0800000000000000" pitchFamily="34" charset="-122"/>
                <a:sym typeface="思源黑体 CN Normal" panose="020B0400000000000000" pitchFamily="34" charset="-122"/>
              </a:endParaRPr>
            </a:p>
          </p:txBody>
        </p:sp>
        <p:sp>
          <p:nvSpPr>
            <p:cNvPr id="24" name="Text Placeholder 59"/>
            <p:cNvSpPr txBox="1"/>
            <p:nvPr/>
          </p:nvSpPr>
          <p:spPr>
            <a:xfrm>
              <a:off x="5113552" y="2273681"/>
              <a:ext cx="2670514" cy="483876"/>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defRPr/>
              </a:pPr>
              <a:r>
                <a:rPr lang="en-US" altLang="zh-CN" sz="3200" b="1">
                  <a:gradFill>
                    <a:gsLst>
                      <a:gs pos="100000">
                        <a:schemeClr val="bg1"/>
                      </a:gs>
                      <a:gs pos="0">
                        <a:schemeClr val="bg1">
                          <a:lumMod val="95000"/>
                        </a:schemeClr>
                      </a:gs>
                    </a:gsLst>
                    <a:path path="circle">
                      <a:fillToRect l="100000" b="100000"/>
                    </a:path>
                  </a:gradFill>
                  <a:latin typeface="思源黑体 CN Bold" panose="020B0800000000000000" pitchFamily="34" charset="-122"/>
                  <a:ea typeface="思源黑体 CN Bold" panose="020B0800000000000000" pitchFamily="34" charset="-122"/>
                  <a:sym typeface="思源黑体 CN Normal" panose="020B0400000000000000" pitchFamily="34" charset="-122"/>
                </a:rPr>
                <a:t>01</a:t>
              </a:r>
              <a:endParaRPr lang="zh-CN" altLang="en-US" sz="3200" b="1">
                <a:gradFill>
                  <a:gsLst>
                    <a:gs pos="100000">
                      <a:schemeClr val="bg1"/>
                    </a:gs>
                    <a:gs pos="0">
                      <a:schemeClr val="bg1">
                        <a:lumMod val="95000"/>
                      </a:schemeClr>
                    </a:gs>
                  </a:gsLst>
                  <a:path path="circle">
                    <a:fillToRect l="100000" b="100000"/>
                  </a:path>
                </a:gradFill>
                <a:latin typeface="思源黑体 CN Bold" panose="020B0800000000000000" pitchFamily="34" charset="-122"/>
                <a:ea typeface="思源黑体 CN Bold" panose="020B0800000000000000" pitchFamily="34" charset="-122"/>
                <a:sym typeface="思源黑体 CN Normal" panose="020B0400000000000000" pitchFamily="34" charset="-122"/>
              </a:endParaRPr>
            </a:p>
          </p:txBody>
        </p:sp>
      </p:grpSp>
      <p:grpSp>
        <p:nvGrpSpPr>
          <p:cNvPr id="25" name="组合 24"/>
          <p:cNvGrpSpPr/>
          <p:nvPr/>
        </p:nvGrpSpPr>
        <p:grpSpPr>
          <a:xfrm>
            <a:off x="2853504" y="2482219"/>
            <a:ext cx="8486218" cy="1191042"/>
            <a:chOff x="1030563" y="3373001"/>
            <a:chExt cx="8486218" cy="899546"/>
          </a:xfrm>
        </p:grpSpPr>
        <p:sp>
          <p:nvSpPr>
            <p:cNvPr id="26" name="PA-1022118"/>
            <p:cNvSpPr/>
            <p:nvPr>
              <p:custDataLst>
                <p:tags r:id="rId3"/>
              </p:custDataLst>
            </p:nvPr>
          </p:nvSpPr>
          <p:spPr>
            <a:xfrm>
              <a:off x="1030563" y="3373001"/>
              <a:ext cx="8486218" cy="888854"/>
            </a:xfrm>
            <a:prstGeom prst="rect">
              <a:avLst/>
            </a:prstGeom>
            <a:noFill/>
            <a:ln w="19050" cap="flat">
              <a:solidFill>
                <a:srgbClr val="C00000"/>
              </a:solidFill>
              <a:prstDash val="solid"/>
              <a:miter lim="800000"/>
            </a:ln>
            <a:effectLst/>
          </p:spPr>
          <p:txBody>
            <a:bodyPr vert="horz" wrap="square" lIns="121917" tIns="60958" rIns="121917" bIns="60958" numCol="1" anchor="ctr" anchorCtr="0" compatLnSpc="1"/>
            <a:lstStyle/>
            <a:p>
              <a:pPr defTabSz="914400"/>
              <a:endParaRPr lang="zh-CN" altLang="zh-CN" sz="1600">
                <a:latin typeface="思源黑体 CN Normal" panose="020B0400000000000000" pitchFamily="34" charset="-122"/>
                <a:ea typeface="思源黑体 CN Normal" panose="020B0400000000000000" pitchFamily="34" charset="-122"/>
                <a:sym typeface="+mn-lt"/>
              </a:endParaRPr>
            </a:p>
          </p:txBody>
        </p:sp>
        <p:sp>
          <p:nvSpPr>
            <p:cNvPr id="27" name="矩形 26"/>
            <p:cNvSpPr/>
            <p:nvPr/>
          </p:nvSpPr>
          <p:spPr>
            <a:xfrm>
              <a:off x="1099046" y="3394317"/>
              <a:ext cx="8345727" cy="878230"/>
            </a:xfrm>
            <a:prstGeom prst="rect">
              <a:avLst/>
            </a:prstGeom>
          </p:spPr>
          <p:txBody>
            <a:bodyPr wrap="square">
              <a:spAutoFit/>
            </a:bodyPr>
            <a:lstStyle/>
            <a:p>
              <a:pPr marL="342900" indent="-342900" fontAlgn="base">
                <a:lnSpc>
                  <a:spcPct val="150000"/>
                </a:lnSpc>
                <a:spcBef>
                  <a:spcPct val="0"/>
                </a:spcBef>
                <a:spcAft>
                  <a:spcPct val="0"/>
                </a:spcAft>
                <a:buFont typeface="Wingdings" panose="05000000000000000000" pitchFamily="2" charset="2"/>
                <a:buChar char="l"/>
                <a:defRPr/>
              </a:pP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修订的未成年人保护法对监护人的监护职责作出全面规定，未成年人的父母或者其他监护人应当为未成年人提供生活、健康、安全等方面的保障，关注未成年人的生理、心理状况和情感需求，保障未成年人休息、娱乐和体育锻炼的时间等。</a:t>
              </a:r>
            </a:p>
          </p:txBody>
        </p:sp>
      </p:grpSp>
      <p:grpSp>
        <p:nvGrpSpPr>
          <p:cNvPr id="28" name="组合 27"/>
          <p:cNvGrpSpPr/>
          <p:nvPr/>
        </p:nvGrpSpPr>
        <p:grpSpPr>
          <a:xfrm>
            <a:off x="922806" y="3784995"/>
            <a:ext cx="1737979" cy="1319186"/>
            <a:chOff x="4911765" y="2256579"/>
            <a:chExt cx="3188626" cy="557341"/>
          </a:xfrm>
        </p:grpSpPr>
        <p:sp>
          <p:nvSpPr>
            <p:cNvPr id="29" name="矩形 28"/>
            <p:cNvSpPr/>
            <p:nvPr/>
          </p:nvSpPr>
          <p:spPr>
            <a:xfrm>
              <a:off x="4911765" y="2256579"/>
              <a:ext cx="3188626" cy="557341"/>
            </a:xfrm>
            <a:prstGeom prst="rect">
              <a:avLst/>
            </a:prstGeom>
            <a:solidFill>
              <a:srgbClr val="C00000"/>
            </a:solidFill>
            <a:ln w="25400" cap="flat" cmpd="sng" algn="ctr">
              <a:noFill/>
              <a:prstDash val="solid"/>
            </a:ln>
            <a:effectLst/>
          </p:spPr>
          <p:txBody>
            <a:bodyPr rtlCol="0" anchor="ctr"/>
            <a:lstStyle/>
            <a:p>
              <a:pPr algn="ctr">
                <a:defRPr/>
              </a:pPr>
              <a:endParaRPr lang="zh-CN" altLang="en-US" sz="3200" b="1" kern="0">
                <a:solidFill>
                  <a:sysClr val="window" lastClr="FFFFFF"/>
                </a:solidFill>
                <a:latin typeface="思源黑体 CN Bold" panose="020B0800000000000000" pitchFamily="34" charset="-122"/>
                <a:ea typeface="思源黑体 CN Bold" panose="020B0800000000000000" pitchFamily="34" charset="-122"/>
                <a:sym typeface="思源黑体 CN Normal" panose="020B0400000000000000" pitchFamily="34" charset="-122"/>
              </a:endParaRPr>
            </a:p>
          </p:txBody>
        </p:sp>
        <p:sp>
          <p:nvSpPr>
            <p:cNvPr id="30" name="Text Placeholder 59"/>
            <p:cNvSpPr txBox="1"/>
            <p:nvPr/>
          </p:nvSpPr>
          <p:spPr>
            <a:xfrm>
              <a:off x="5161097" y="2301972"/>
              <a:ext cx="2689960" cy="483876"/>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defRPr/>
              </a:pPr>
              <a:r>
                <a:rPr lang="en-US" altLang="zh-CN" sz="3200" b="1">
                  <a:gradFill>
                    <a:gsLst>
                      <a:gs pos="100000">
                        <a:schemeClr val="bg1"/>
                      </a:gs>
                      <a:gs pos="0">
                        <a:schemeClr val="bg1">
                          <a:lumMod val="95000"/>
                        </a:schemeClr>
                      </a:gs>
                    </a:gsLst>
                    <a:path path="circle">
                      <a:fillToRect l="100000" b="100000"/>
                    </a:path>
                  </a:gradFill>
                  <a:latin typeface="思源黑体 CN Bold" panose="020B0800000000000000" pitchFamily="34" charset="-122"/>
                  <a:ea typeface="思源黑体 CN Bold" panose="020B0800000000000000" pitchFamily="34" charset="-122"/>
                  <a:sym typeface="思源黑体 CN Normal" panose="020B0400000000000000" pitchFamily="34" charset="-122"/>
                </a:rPr>
                <a:t>02</a:t>
              </a:r>
              <a:endParaRPr lang="zh-CN" altLang="en-US" sz="3200" b="1">
                <a:gradFill>
                  <a:gsLst>
                    <a:gs pos="100000">
                      <a:schemeClr val="bg1"/>
                    </a:gs>
                    <a:gs pos="0">
                      <a:schemeClr val="bg1">
                        <a:lumMod val="95000"/>
                      </a:schemeClr>
                    </a:gs>
                  </a:gsLst>
                  <a:path path="circle">
                    <a:fillToRect l="100000" b="100000"/>
                  </a:path>
                </a:gradFill>
                <a:latin typeface="思源黑体 CN Bold" panose="020B0800000000000000" pitchFamily="34" charset="-122"/>
                <a:ea typeface="思源黑体 CN Bold" panose="020B0800000000000000" pitchFamily="34" charset="-122"/>
                <a:sym typeface="思源黑体 CN Normal" panose="020B0400000000000000" pitchFamily="34" charset="-122"/>
              </a:endParaRPr>
            </a:p>
          </p:txBody>
        </p:sp>
      </p:grpSp>
      <p:grpSp>
        <p:nvGrpSpPr>
          <p:cNvPr id="31" name="组合 30"/>
          <p:cNvGrpSpPr/>
          <p:nvPr/>
        </p:nvGrpSpPr>
        <p:grpSpPr>
          <a:xfrm>
            <a:off x="2853504" y="3801173"/>
            <a:ext cx="8486218" cy="1303006"/>
            <a:chOff x="1030563" y="3421617"/>
            <a:chExt cx="8486218" cy="984108"/>
          </a:xfrm>
        </p:grpSpPr>
        <p:sp>
          <p:nvSpPr>
            <p:cNvPr id="32" name="PA-1022118"/>
            <p:cNvSpPr/>
            <p:nvPr>
              <p:custDataLst>
                <p:tags r:id="rId2"/>
              </p:custDataLst>
            </p:nvPr>
          </p:nvSpPr>
          <p:spPr>
            <a:xfrm>
              <a:off x="1030563" y="3421617"/>
              <a:ext cx="8486218" cy="984108"/>
            </a:xfrm>
            <a:prstGeom prst="rect">
              <a:avLst/>
            </a:prstGeom>
            <a:noFill/>
            <a:ln w="19050" cap="flat">
              <a:solidFill>
                <a:srgbClr val="C00000"/>
              </a:solidFill>
              <a:prstDash val="solid"/>
              <a:miter lim="800000"/>
            </a:ln>
            <a:effectLst/>
          </p:spPr>
          <p:txBody>
            <a:bodyPr vert="horz" wrap="square" lIns="121917" tIns="60958" rIns="121917" bIns="60958" numCol="1" anchor="ctr" anchorCtr="0" compatLnSpc="1"/>
            <a:lstStyle/>
            <a:p>
              <a:pPr defTabSz="914400"/>
              <a:endParaRPr lang="zh-CN" altLang="zh-CN" sz="1600">
                <a:latin typeface="思源黑体 CN Normal" panose="020B0400000000000000" pitchFamily="34" charset="-122"/>
                <a:ea typeface="思源黑体 CN Normal" panose="020B0400000000000000" pitchFamily="34" charset="-122"/>
                <a:sym typeface="+mn-lt"/>
              </a:endParaRPr>
            </a:p>
          </p:txBody>
        </p:sp>
        <p:sp>
          <p:nvSpPr>
            <p:cNvPr id="33" name="矩形 32"/>
            <p:cNvSpPr/>
            <p:nvPr/>
          </p:nvSpPr>
          <p:spPr>
            <a:xfrm>
              <a:off x="1099046" y="3448983"/>
              <a:ext cx="8345727" cy="851692"/>
            </a:xfrm>
            <a:prstGeom prst="rect">
              <a:avLst/>
            </a:prstGeom>
          </p:spPr>
          <p:txBody>
            <a:bodyPr wrap="square">
              <a:spAutoFit/>
            </a:bodyPr>
            <a:lstStyle/>
            <a:p>
              <a:pPr marL="342900" indent="-342900" fontAlgn="base">
                <a:lnSpc>
                  <a:spcPct val="150000"/>
                </a:lnSpc>
                <a:spcBef>
                  <a:spcPct val="0"/>
                </a:spcBef>
                <a:spcAft>
                  <a:spcPct val="0"/>
                </a:spcAft>
                <a:buFont typeface="Wingdings" panose="05000000000000000000" pitchFamily="2" charset="2"/>
                <a:buChar char="l"/>
                <a:defRPr/>
              </a:pP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新修订的未成年人保护法对父母或者其他监护人因外出务工等原因在一定期限内不能完全履行监护职责的，要求其委托具有照护能力的完全民事行为能力人代为照护；无正当理由的，不得委托他人代为照护。</a:t>
              </a:r>
            </a:p>
          </p:txBody>
        </p:sp>
      </p:grpSp>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par>
                                <p:cTn id="8" presetID="16" presetClass="entr" presetSubtype="37" fill="hold" nodeType="withEffect">
                                  <p:stCondLst>
                                    <p:cond delay="500"/>
                                  </p:stCondLst>
                                  <p:childTnLst>
                                    <p:set>
                                      <p:cBhvr>
                                        <p:cTn id="9" dur="1" fill="hold">
                                          <p:stCondLst>
                                            <p:cond delay="0"/>
                                          </p:stCondLst>
                                        </p:cTn>
                                        <p:tgtEl>
                                          <p:spTgt spid="12"/>
                                        </p:tgtEl>
                                        <p:attrNameLst>
                                          <p:attrName>style.visibility</p:attrName>
                                        </p:attrNameLst>
                                      </p:cBhvr>
                                      <p:to>
                                        <p:strVal val="visible"/>
                                      </p:to>
                                    </p:set>
                                    <p:animEffect transition="in" filter="barn(outVertical)">
                                      <p:cBhvr>
                                        <p:cTn id="10" dur="1000"/>
                                        <p:tgtEl>
                                          <p:spTgt spid="12"/>
                                        </p:tgtEl>
                                      </p:cBhvr>
                                    </p:animEffect>
                                  </p:childTnLst>
                                </p:cTn>
                              </p:par>
                            </p:childTnLst>
                          </p:cTn>
                        </p:par>
                        <p:par>
                          <p:cTn id="11" fill="hold" nodeType="afterGroup">
                            <p:stCondLst>
                              <p:cond delay="1500"/>
                            </p:stCondLst>
                            <p:childTnLst>
                              <p:par>
                                <p:cTn id="12" presetID="53" presetClass="entr" presetSubtype="0" fill="hold" nodeType="afterEffect">
                                  <p:stCondLst>
                                    <p:cond delay="0"/>
                                  </p:stCondLst>
                                  <p:childTnLst>
                                    <p:set>
                                      <p:cBhvr>
                                        <p:cTn id="13" dur="1" fill="hold">
                                          <p:stCondLst>
                                            <p:cond delay="0"/>
                                          </p:stCondLst>
                                        </p:cTn>
                                        <p:tgtEl>
                                          <p:spTgt spid="22"/>
                                        </p:tgtEl>
                                        <p:attrNameLst>
                                          <p:attrName>style.visibility</p:attrName>
                                        </p:attrNameLst>
                                      </p:cBhvr>
                                      <p:to>
                                        <p:strVal val="visible"/>
                                      </p:to>
                                    </p:set>
                                    <p:anim calcmode="lin" valueType="num">
                                      <p:cBhvr>
                                        <p:cTn id="14" dur="500" fill="hold"/>
                                        <p:tgtEl>
                                          <p:spTgt spid="22"/>
                                        </p:tgtEl>
                                        <p:attrNameLst>
                                          <p:attrName>ppt_w</p:attrName>
                                        </p:attrNameLst>
                                      </p:cBhvr>
                                      <p:tavLst>
                                        <p:tav tm="0">
                                          <p:val>
                                            <p:fltVal val="0"/>
                                          </p:val>
                                        </p:tav>
                                        <p:tav tm="100000">
                                          <p:val>
                                            <p:strVal val="#ppt_w"/>
                                          </p:val>
                                        </p:tav>
                                      </p:tavLst>
                                    </p:anim>
                                    <p:anim calcmode="lin" valueType="num">
                                      <p:cBhvr>
                                        <p:cTn id="15" dur="500" fill="hold"/>
                                        <p:tgtEl>
                                          <p:spTgt spid="22"/>
                                        </p:tgtEl>
                                        <p:attrNameLst>
                                          <p:attrName>ppt_h</p:attrName>
                                        </p:attrNameLst>
                                      </p:cBhvr>
                                      <p:tavLst>
                                        <p:tav tm="0">
                                          <p:val>
                                            <p:fltVal val="0"/>
                                          </p:val>
                                        </p:tav>
                                        <p:tav tm="100000">
                                          <p:val>
                                            <p:strVal val="#ppt_h"/>
                                          </p:val>
                                        </p:tav>
                                      </p:tavLst>
                                    </p:anim>
                                    <p:animEffect transition="in" filter="fade">
                                      <p:cBhvr>
                                        <p:cTn id="16" dur="500"/>
                                        <p:tgtEl>
                                          <p:spTgt spid="22"/>
                                        </p:tgtEl>
                                      </p:cBhvr>
                                    </p:animEffect>
                                  </p:childTnLst>
                                </p:cTn>
                              </p:par>
                            </p:childTnLst>
                          </p:cTn>
                        </p:par>
                        <p:par>
                          <p:cTn id="17" fill="hold" nodeType="afterGroup">
                            <p:stCondLst>
                              <p:cond delay="2000"/>
                            </p:stCondLst>
                            <p:childTnLst>
                              <p:par>
                                <p:cTn id="18" presetID="22" presetClass="entr" presetSubtype="8" fill="hold" nodeType="after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wipe(left)">
                                      <p:cBhvr>
                                        <p:cTn id="20" dur="500"/>
                                        <p:tgtEl>
                                          <p:spTgt spid="25"/>
                                        </p:tgtEl>
                                      </p:cBhvr>
                                    </p:animEffect>
                                  </p:childTnLst>
                                </p:cTn>
                              </p:par>
                            </p:childTnLst>
                          </p:cTn>
                        </p:par>
                        <p:par>
                          <p:cTn id="21" fill="hold" nodeType="afterGroup">
                            <p:stCondLst>
                              <p:cond delay="2500"/>
                            </p:stCondLst>
                            <p:childTnLst>
                              <p:par>
                                <p:cTn id="22" presetID="53" presetClass="entr" presetSubtype="0" fill="hold" nodeType="afterEffect">
                                  <p:stCondLst>
                                    <p:cond delay="0"/>
                                  </p:stCondLst>
                                  <p:childTnLst>
                                    <p:set>
                                      <p:cBhvr>
                                        <p:cTn id="23" dur="1" fill="hold">
                                          <p:stCondLst>
                                            <p:cond delay="0"/>
                                          </p:stCondLst>
                                        </p:cTn>
                                        <p:tgtEl>
                                          <p:spTgt spid="28"/>
                                        </p:tgtEl>
                                        <p:attrNameLst>
                                          <p:attrName>style.visibility</p:attrName>
                                        </p:attrNameLst>
                                      </p:cBhvr>
                                      <p:to>
                                        <p:strVal val="visible"/>
                                      </p:to>
                                    </p:set>
                                    <p:anim calcmode="lin" valueType="num">
                                      <p:cBhvr>
                                        <p:cTn id="24" dur="500" fill="hold"/>
                                        <p:tgtEl>
                                          <p:spTgt spid="28"/>
                                        </p:tgtEl>
                                        <p:attrNameLst>
                                          <p:attrName>ppt_w</p:attrName>
                                        </p:attrNameLst>
                                      </p:cBhvr>
                                      <p:tavLst>
                                        <p:tav tm="0">
                                          <p:val>
                                            <p:fltVal val="0"/>
                                          </p:val>
                                        </p:tav>
                                        <p:tav tm="100000">
                                          <p:val>
                                            <p:strVal val="#ppt_w"/>
                                          </p:val>
                                        </p:tav>
                                      </p:tavLst>
                                    </p:anim>
                                    <p:anim calcmode="lin" valueType="num">
                                      <p:cBhvr>
                                        <p:cTn id="25" dur="500" fill="hold"/>
                                        <p:tgtEl>
                                          <p:spTgt spid="28"/>
                                        </p:tgtEl>
                                        <p:attrNameLst>
                                          <p:attrName>ppt_h</p:attrName>
                                        </p:attrNameLst>
                                      </p:cBhvr>
                                      <p:tavLst>
                                        <p:tav tm="0">
                                          <p:val>
                                            <p:fltVal val="0"/>
                                          </p:val>
                                        </p:tav>
                                        <p:tav tm="100000">
                                          <p:val>
                                            <p:strVal val="#ppt_h"/>
                                          </p:val>
                                        </p:tav>
                                      </p:tavLst>
                                    </p:anim>
                                    <p:animEffect transition="in" filter="fade">
                                      <p:cBhvr>
                                        <p:cTn id="26" dur="500"/>
                                        <p:tgtEl>
                                          <p:spTgt spid="28"/>
                                        </p:tgtEl>
                                      </p:cBhvr>
                                    </p:animEffect>
                                  </p:childTnLst>
                                </p:cTn>
                              </p:par>
                            </p:childTnLst>
                          </p:cTn>
                        </p:par>
                        <p:par>
                          <p:cTn id="27" fill="hold" nodeType="afterGroup">
                            <p:stCondLst>
                              <p:cond delay="3000"/>
                            </p:stCondLst>
                            <p:childTnLst>
                              <p:par>
                                <p:cTn id="28" presetID="22" presetClass="entr" presetSubtype="8" fill="hold" nodeType="afterEffect">
                                  <p:stCondLst>
                                    <p:cond delay="0"/>
                                  </p:stCondLst>
                                  <p:childTnLst>
                                    <p:set>
                                      <p:cBhvr>
                                        <p:cTn id="29" dur="1" fill="hold">
                                          <p:stCondLst>
                                            <p:cond delay="0"/>
                                          </p:stCondLst>
                                        </p:cTn>
                                        <p:tgtEl>
                                          <p:spTgt spid="31"/>
                                        </p:tgtEl>
                                        <p:attrNameLst>
                                          <p:attrName>style.visibility</p:attrName>
                                        </p:attrNameLst>
                                      </p:cBhvr>
                                      <p:to>
                                        <p:strVal val="visible"/>
                                      </p:to>
                                    </p:set>
                                    <p:animEffect transition="in" filter="wipe(left)">
                                      <p:cBhvr>
                                        <p:cTn id="30"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3"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870155" y="328945"/>
            <a:ext cx="3877985"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新修订未成年人保护法亮点</a:t>
            </a:r>
          </a:p>
        </p:txBody>
      </p:sp>
      <p:pic>
        <p:nvPicPr>
          <p:cNvPr id="11" name="图片 10"/>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sp>
        <p:nvSpPr>
          <p:cNvPr id="10" name="矩形 9"/>
          <p:cNvSpPr/>
          <p:nvPr/>
        </p:nvSpPr>
        <p:spPr>
          <a:xfrm>
            <a:off x="2095234" y="1181101"/>
            <a:ext cx="8269785" cy="523220"/>
          </a:xfrm>
          <a:prstGeom prst="rect">
            <a:avLst/>
          </a:prstGeom>
        </p:spPr>
        <p:txBody>
          <a:bodyPr wrap="square">
            <a:spAutoFit/>
          </a:bodyPr>
          <a:lstStyle/>
          <a:p>
            <a:pPr algn="ctr">
              <a:defRPr/>
            </a:pPr>
            <a:r>
              <a:rPr lang="zh-CN" altLang="en-US" sz="2800">
                <a:solidFill>
                  <a:srgbClr val="C00000"/>
                </a:solidFill>
                <a:latin typeface="思源黑体 CN Bold" panose="020B0800000000000000" pitchFamily="34" charset="-122"/>
                <a:ea typeface="思源黑体 CN Bold" panose="020B0800000000000000" pitchFamily="34" charset="-122"/>
              </a:rPr>
              <a:t>亮点二 </a:t>
            </a:r>
            <a:r>
              <a:rPr lang="zh-CN" altLang="en-US" sz="2800">
                <a:solidFill>
                  <a:schemeClr val="tx1">
                    <a:lumMod val="75000"/>
                    <a:lumOff val="25000"/>
                  </a:schemeClr>
                </a:solidFill>
                <a:latin typeface="思源黑体 CN Bold" panose="020B0800000000000000" pitchFamily="34" charset="-122"/>
                <a:ea typeface="思源黑体 CN Bold" panose="020B0800000000000000" pitchFamily="34" charset="-122"/>
              </a:rPr>
              <a:t>筑牢网络安全“防火墙” 加强监管防止沉迷</a:t>
            </a:r>
          </a:p>
        </p:txBody>
      </p:sp>
      <p:grpSp>
        <p:nvGrpSpPr>
          <p:cNvPr id="12" name="组合 11"/>
          <p:cNvGrpSpPr/>
          <p:nvPr/>
        </p:nvGrpSpPr>
        <p:grpSpPr>
          <a:xfrm>
            <a:off x="999812" y="1759024"/>
            <a:ext cx="10183090" cy="268253"/>
            <a:chOff x="-921141" y="3091656"/>
            <a:chExt cx="10184416" cy="268288"/>
          </a:xfrm>
          <a:solidFill>
            <a:srgbClr val="C50B16"/>
          </a:solidFill>
        </p:grpSpPr>
        <p:grpSp>
          <p:nvGrpSpPr>
            <p:cNvPr id="13" name="组合 12"/>
            <p:cNvGrpSpPr/>
            <p:nvPr/>
          </p:nvGrpSpPr>
          <p:grpSpPr>
            <a:xfrm>
              <a:off x="-921141" y="3225800"/>
              <a:ext cx="10184416" cy="0"/>
              <a:chOff x="-921141" y="3225800"/>
              <a:chExt cx="10184416" cy="0"/>
            </a:xfrm>
            <a:grpFill/>
          </p:grpSpPr>
          <p:cxnSp>
            <p:nvCxnSpPr>
              <p:cNvPr id="20" name="直接连接符 19"/>
              <p:cNvCxnSpPr/>
              <p:nvPr/>
            </p:nvCxnSpPr>
            <p:spPr>
              <a:xfrm>
                <a:off x="-921141" y="3225800"/>
                <a:ext cx="4412442"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851386" y="3225800"/>
                <a:ext cx="4411889"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3688952" y="3091656"/>
              <a:ext cx="964782" cy="268288"/>
              <a:chOff x="3771104" y="3091656"/>
              <a:chExt cx="964782" cy="268288"/>
            </a:xfrm>
            <a:grpFill/>
          </p:grpSpPr>
          <p:sp>
            <p:nvSpPr>
              <p:cNvPr id="15" name="星形: 五角 9"/>
              <p:cNvSpPr/>
              <p:nvPr/>
            </p:nvSpPr>
            <p:spPr>
              <a:xfrm>
                <a:off x="4123719" y="3091656"/>
                <a:ext cx="268288" cy="268288"/>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6" name="星形: 五角 10"/>
              <p:cNvSpPr/>
              <p:nvPr/>
            </p:nvSpPr>
            <p:spPr>
              <a:xfrm>
                <a:off x="3918929"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7" name="星形: 五角 11"/>
              <p:cNvSpPr/>
              <p:nvPr/>
            </p:nvSpPr>
            <p:spPr>
              <a:xfrm>
                <a:off x="4432885"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8" name="星形: 五角 12"/>
              <p:cNvSpPr/>
              <p:nvPr/>
            </p:nvSpPr>
            <p:spPr>
              <a:xfrm>
                <a:off x="4633307"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9" name="星形: 五角 13"/>
              <p:cNvSpPr/>
              <p:nvPr/>
            </p:nvSpPr>
            <p:spPr>
              <a:xfrm>
                <a:off x="3771104"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grpSp>
      </p:grpSp>
      <p:cxnSp>
        <p:nvCxnSpPr>
          <p:cNvPr id="22" name="直接连接符 21"/>
          <p:cNvCxnSpPr/>
          <p:nvPr/>
        </p:nvCxnSpPr>
        <p:spPr>
          <a:xfrm flipH="1">
            <a:off x="1281455" y="2260627"/>
            <a:ext cx="0" cy="3391915"/>
          </a:xfrm>
          <a:prstGeom prst="line">
            <a:avLst/>
          </a:prstGeom>
          <a:noFill/>
          <a:ln w="6350" cap="flat" cmpd="sng" algn="ctr">
            <a:solidFill>
              <a:srgbClr val="C00000"/>
            </a:solidFill>
            <a:prstDash val="sysDash"/>
            <a:miter lim="800000"/>
            <a:headEnd type="oval"/>
          </a:ln>
          <a:effectLst/>
        </p:spPr>
      </p:cxnSp>
      <p:grpSp>
        <p:nvGrpSpPr>
          <p:cNvPr id="23" name="组合 22"/>
          <p:cNvGrpSpPr/>
          <p:nvPr/>
        </p:nvGrpSpPr>
        <p:grpSpPr>
          <a:xfrm>
            <a:off x="999812" y="2272425"/>
            <a:ext cx="6916992" cy="1762168"/>
            <a:chOff x="1174843" y="2761466"/>
            <a:chExt cx="7914662" cy="2016333"/>
          </a:xfrm>
        </p:grpSpPr>
        <p:sp>
          <p:nvSpPr>
            <p:cNvPr id="24" name="矩形 23"/>
            <p:cNvSpPr/>
            <p:nvPr/>
          </p:nvSpPr>
          <p:spPr>
            <a:xfrm>
              <a:off x="2391922" y="2781532"/>
              <a:ext cx="6656960" cy="1881827"/>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defRPr/>
              </a:pPr>
              <a:r>
                <a:rPr lang="zh-CN" altLang="en-US" sz="1400">
                  <a:solidFill>
                    <a:schemeClr val="tx1">
                      <a:lumMod val="75000"/>
                      <a:lumOff val="2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新修订的未成年人保护法专门增设“网络保护”一章。针对未成年人沉迷网络等问题，新修订的未成年人保护法作出规定：网络产品和服务提供者不得向未成年人提供诱导其沉迷的产品和服务。网络游戏、网络直播、网络音视频、网络社交等网络服务提供者应当针对未成年人使用其服务设置相应的时间管理、权限管理、消费管理等功能。</a:t>
              </a:r>
            </a:p>
          </p:txBody>
        </p:sp>
        <p:sp>
          <p:nvSpPr>
            <p:cNvPr id="25" name="矩形: 圆角 12"/>
            <p:cNvSpPr>
              <a:spLocks noChangeAspect="1"/>
            </p:cNvSpPr>
            <p:nvPr/>
          </p:nvSpPr>
          <p:spPr>
            <a:xfrm>
              <a:off x="1174843" y="3047579"/>
              <a:ext cx="540000" cy="540000"/>
            </a:xfrm>
            <a:prstGeom prst="roundRect">
              <a:avLst>
                <a:gd name="adj" fmla="val 50000"/>
              </a:avLst>
            </a:prstGeom>
            <a:solidFill>
              <a:srgbClr val="C00000"/>
            </a:solidFill>
            <a:ln w="12700" cap="flat" cmpd="sng" algn="ctr">
              <a:noFill/>
              <a:prstDash val="solid"/>
              <a:miter lim="800000"/>
            </a:ln>
            <a:effectLst/>
          </p:spPr>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600" b="1" i="0" u="none" strike="noStrike" kern="1200" cap="none" spc="0" normalizeH="0" baseline="0" noProof="0">
                  <a:ln>
                    <a:noFill/>
                  </a:ln>
                  <a:solidFill>
                    <a:schemeClr val="bg1"/>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rPr>
                <a:t>1</a:t>
              </a:r>
              <a:endParaRPr kumimoji="0" lang="zh-CN" altLang="en-US" sz="1600" b="1" i="0" u="none" strike="noStrike" kern="1200" cap="none" spc="0" normalizeH="0" baseline="0" noProof="0">
                <a:ln>
                  <a:noFill/>
                </a:ln>
                <a:solidFill>
                  <a:schemeClr val="bg1"/>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26" name="MH_Text_1"/>
            <p:cNvSpPr/>
            <p:nvPr/>
          </p:nvSpPr>
          <p:spPr>
            <a:xfrm>
              <a:off x="2174190" y="2761466"/>
              <a:ext cx="6915315" cy="2016333"/>
            </a:xfrm>
            <a:prstGeom prst="roundRect">
              <a:avLst>
                <a:gd name="adj" fmla="val 0"/>
              </a:avLst>
            </a:prstGeom>
            <a:noFill/>
            <a:ln w="6350" cap="flat" cmpd="sng" algn="ctr">
              <a:solidFill>
                <a:srgbClr val="C00000"/>
              </a:solidFill>
              <a:prstDash val="sysDash"/>
              <a:miter lim="800000"/>
            </a:ln>
            <a:effectLst/>
          </p:spPr>
          <p:txBody>
            <a:bodyPr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30000"/>
                </a:lnSpc>
                <a:spcBef>
                  <a:spcPct val="0"/>
                </a:spcBef>
                <a:spcAft>
                  <a:spcPct val="0"/>
                </a:spcAft>
                <a:buClrTx/>
                <a:buSzTx/>
                <a:buFontTx/>
                <a:buNone/>
                <a:defRPr/>
              </a:pPr>
              <a:endParaRPr kumimoji="0" lang="zh-CN" altLang="en-US" sz="1600" b="0" i="0" u="none" strike="noStrike" kern="1200" cap="none" spc="0" normalizeH="0" baseline="0" noProof="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cxnSp>
          <p:nvCxnSpPr>
            <p:cNvPr id="27" name="直接箭头连接符 26"/>
            <p:cNvCxnSpPr>
              <a:stCxn id="25" idx="3"/>
            </p:cNvCxnSpPr>
            <p:nvPr/>
          </p:nvCxnSpPr>
          <p:spPr>
            <a:xfrm>
              <a:off x="1714843" y="3317579"/>
              <a:ext cx="459346" cy="0"/>
            </a:xfrm>
            <a:prstGeom prst="straightConnector1">
              <a:avLst/>
            </a:prstGeom>
            <a:noFill/>
            <a:ln w="6350" cap="flat" cmpd="sng" algn="ctr">
              <a:solidFill>
                <a:srgbClr val="C00000"/>
              </a:solidFill>
              <a:prstDash val="sysDash"/>
              <a:miter lim="800000"/>
              <a:tailEnd type="triangle"/>
            </a:ln>
            <a:effectLst/>
          </p:spPr>
        </p:cxnSp>
      </p:grpSp>
      <p:grpSp>
        <p:nvGrpSpPr>
          <p:cNvPr id="28" name="组合 27"/>
          <p:cNvGrpSpPr/>
          <p:nvPr/>
        </p:nvGrpSpPr>
        <p:grpSpPr>
          <a:xfrm>
            <a:off x="985063" y="4426402"/>
            <a:ext cx="6931742" cy="1525351"/>
            <a:chOff x="1174843" y="2797737"/>
            <a:chExt cx="7931539" cy="1745359"/>
          </a:xfrm>
        </p:grpSpPr>
        <p:sp>
          <p:nvSpPr>
            <p:cNvPr id="29" name="矩形 28"/>
            <p:cNvSpPr/>
            <p:nvPr/>
          </p:nvSpPr>
          <p:spPr>
            <a:xfrm>
              <a:off x="2432545" y="2910399"/>
              <a:ext cx="6454454" cy="1512051"/>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50000"/>
                </a:lnSpc>
                <a:defRPr/>
              </a:pPr>
              <a:r>
                <a:rPr lang="zh-CN" altLang="en-US" sz="1400">
                  <a:solidFill>
                    <a:schemeClr val="tx1">
                      <a:lumMod val="75000"/>
                      <a:lumOff val="2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在应对网络欺凌方面，新修订的未成年人保护法作出规定，遭受网络欺凌的未成年人及其父母或者其他监护人有权通知网络服务提供者采取删除、屏蔽、断开链接等措施。网络服务提供者接到通知后，应当及时采取必要的措施制止网络欺凌行为，防止信息扩散。</a:t>
              </a:r>
            </a:p>
          </p:txBody>
        </p:sp>
        <p:sp>
          <p:nvSpPr>
            <p:cNvPr id="30" name="矩形: 圆角 12"/>
            <p:cNvSpPr>
              <a:spLocks noChangeAspect="1"/>
            </p:cNvSpPr>
            <p:nvPr/>
          </p:nvSpPr>
          <p:spPr>
            <a:xfrm>
              <a:off x="1174843" y="3047579"/>
              <a:ext cx="540000" cy="540000"/>
            </a:xfrm>
            <a:prstGeom prst="roundRect">
              <a:avLst>
                <a:gd name="adj" fmla="val 50000"/>
              </a:avLst>
            </a:prstGeom>
            <a:solidFill>
              <a:srgbClr val="C00000"/>
            </a:solidFill>
            <a:ln w="12700" cap="flat" cmpd="sng" algn="ctr">
              <a:noFill/>
              <a:prstDash val="solid"/>
              <a:miter lim="800000"/>
            </a:ln>
            <a:effectLst/>
          </p:spPr>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1600" b="1" i="0" u="none" strike="noStrike" kern="1200" cap="none" spc="0" normalizeH="0" baseline="0" noProof="0">
                  <a:ln>
                    <a:noFill/>
                  </a:ln>
                  <a:solidFill>
                    <a:schemeClr val="bg1"/>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rPr>
                <a:t>2</a:t>
              </a:r>
              <a:endParaRPr kumimoji="0" lang="zh-CN" altLang="en-US" sz="1600" b="1" i="0" u="none" strike="noStrike" kern="1200" cap="none" spc="0" normalizeH="0" baseline="0" noProof="0">
                <a:ln>
                  <a:noFill/>
                </a:ln>
                <a:solidFill>
                  <a:schemeClr val="bg1"/>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31" name="MH_Text_1"/>
            <p:cNvSpPr/>
            <p:nvPr/>
          </p:nvSpPr>
          <p:spPr>
            <a:xfrm>
              <a:off x="2174190" y="2797737"/>
              <a:ext cx="6932192" cy="1745359"/>
            </a:xfrm>
            <a:prstGeom prst="roundRect">
              <a:avLst>
                <a:gd name="adj" fmla="val 0"/>
              </a:avLst>
            </a:prstGeom>
            <a:noFill/>
            <a:ln w="6350" cap="flat" cmpd="sng" algn="ctr">
              <a:solidFill>
                <a:srgbClr val="C00000"/>
              </a:solidFill>
              <a:prstDash val="sysDash"/>
              <a:miter lim="800000"/>
            </a:ln>
            <a:effectLst/>
          </p:spPr>
          <p:txBody>
            <a:bodyPr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30000"/>
                </a:lnSpc>
                <a:spcBef>
                  <a:spcPct val="0"/>
                </a:spcBef>
                <a:spcAft>
                  <a:spcPct val="0"/>
                </a:spcAft>
                <a:buClrTx/>
                <a:buSzTx/>
                <a:buFontTx/>
                <a:buNone/>
                <a:defRPr/>
              </a:pPr>
              <a:endParaRPr kumimoji="0" lang="zh-CN" altLang="en-US" sz="1600" b="0" i="0" u="none" strike="noStrike" kern="1200" cap="none" spc="0" normalizeH="0" baseline="0" noProof="0">
                <a:ln>
                  <a:noFill/>
                </a:ln>
                <a:solidFill>
                  <a:schemeClr val="tx1">
                    <a:lumMod val="75000"/>
                    <a:lumOff val="25000"/>
                  </a:schemeClr>
                </a:solidFill>
                <a:effectLst/>
                <a:uLnTx/>
                <a:uFillTx/>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cxnSp>
          <p:nvCxnSpPr>
            <p:cNvPr id="32" name="直接箭头连接符 31"/>
            <p:cNvCxnSpPr/>
            <p:nvPr/>
          </p:nvCxnSpPr>
          <p:spPr>
            <a:xfrm flipV="1">
              <a:off x="1714843" y="3323584"/>
              <a:ext cx="459347" cy="4628"/>
            </a:xfrm>
            <a:prstGeom prst="straightConnector1">
              <a:avLst/>
            </a:prstGeom>
            <a:noFill/>
            <a:ln w="6350" cap="flat" cmpd="sng" algn="ctr">
              <a:solidFill>
                <a:srgbClr val="C00000"/>
              </a:solidFill>
              <a:prstDash val="sysDash"/>
              <a:miter lim="800000"/>
              <a:tailEnd type="triangle"/>
            </a:ln>
            <a:effectLst/>
          </p:spPr>
        </p:cxnSp>
      </p:grpSp>
      <p:pic>
        <p:nvPicPr>
          <p:cNvPr id="34" name="图片 33"/>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8420815" y="1813389"/>
            <a:ext cx="2786122" cy="460265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par>
                                <p:cTn id="8" presetID="16" presetClass="entr" presetSubtype="37" fill="hold" nodeType="withEffect">
                                  <p:stCondLst>
                                    <p:cond delay="500"/>
                                  </p:stCondLst>
                                  <p:childTnLst>
                                    <p:set>
                                      <p:cBhvr>
                                        <p:cTn id="9" dur="1" fill="hold">
                                          <p:stCondLst>
                                            <p:cond delay="0"/>
                                          </p:stCondLst>
                                        </p:cTn>
                                        <p:tgtEl>
                                          <p:spTgt spid="12"/>
                                        </p:tgtEl>
                                        <p:attrNameLst>
                                          <p:attrName>style.visibility</p:attrName>
                                        </p:attrNameLst>
                                      </p:cBhvr>
                                      <p:to>
                                        <p:strVal val="visible"/>
                                      </p:to>
                                    </p:set>
                                    <p:animEffect transition="in" filter="barn(outVertical)">
                                      <p:cBhvr>
                                        <p:cTn id="10" dur="1000"/>
                                        <p:tgtEl>
                                          <p:spTgt spid="12"/>
                                        </p:tgtEl>
                                      </p:cBhvr>
                                    </p:animEffect>
                                  </p:childTnLst>
                                </p:cTn>
                              </p:par>
                            </p:childTnLst>
                          </p:cTn>
                        </p:par>
                        <p:par>
                          <p:cTn id="11" fill="hold" nodeType="afterGroup">
                            <p:stCondLst>
                              <p:cond delay="1500"/>
                            </p:stCondLst>
                            <p:childTnLst>
                              <p:par>
                                <p:cTn id="12" presetID="22" presetClass="entr" presetSubtype="1" fill="hold" nodeType="after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wipe(up)">
                                      <p:cBhvr>
                                        <p:cTn id="14" dur="500"/>
                                        <p:tgtEl>
                                          <p:spTgt spid="22"/>
                                        </p:tgtEl>
                                      </p:cBhvr>
                                    </p:animEffect>
                                  </p:childTnLst>
                                </p:cTn>
                              </p:par>
                            </p:childTnLst>
                          </p:cTn>
                        </p:par>
                        <p:par>
                          <p:cTn id="15" fill="hold" nodeType="afterGroup">
                            <p:stCondLst>
                              <p:cond delay="2000"/>
                            </p:stCondLst>
                            <p:childTnLst>
                              <p:par>
                                <p:cTn id="16" presetID="22" presetClass="entr" presetSubtype="8" fill="hold"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wipe(left)">
                                      <p:cBhvr>
                                        <p:cTn id="18" dur="500"/>
                                        <p:tgtEl>
                                          <p:spTgt spid="23"/>
                                        </p:tgtEl>
                                      </p:cBhvr>
                                    </p:animEffect>
                                  </p:childTnLst>
                                </p:cTn>
                              </p:par>
                            </p:childTnLst>
                          </p:cTn>
                        </p:par>
                        <p:par>
                          <p:cTn id="19" fill="hold" nodeType="afterGroup">
                            <p:stCondLst>
                              <p:cond delay="2500"/>
                            </p:stCondLst>
                            <p:childTnLst>
                              <p:par>
                                <p:cTn id="20" presetID="22" presetClass="entr" presetSubtype="8" fill="hold" nodeType="after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left)">
                                      <p:cBhvr>
                                        <p:cTn id="22" dur="500"/>
                                        <p:tgtEl>
                                          <p:spTgt spid="28"/>
                                        </p:tgtEl>
                                      </p:cBhvr>
                                    </p:animEffect>
                                  </p:childTnLst>
                                </p:cTn>
                              </p:par>
                            </p:childTnLst>
                          </p:cTn>
                        </p:par>
                        <p:par>
                          <p:cTn id="23" fill="hold" nodeType="afterGroup">
                            <p:stCondLst>
                              <p:cond delay="3000"/>
                            </p:stCondLst>
                            <p:childTnLst>
                              <p:par>
                                <p:cTn id="24" presetID="42" presetClass="entr" presetSubtype="0" fill="hold" nodeType="afterEffect">
                                  <p:stCondLst>
                                    <p:cond delay="0"/>
                                  </p:stCondLst>
                                  <p:childTnLst>
                                    <p:set>
                                      <p:cBhvr>
                                        <p:cTn id="25" dur="1" fill="hold">
                                          <p:stCondLst>
                                            <p:cond delay="0"/>
                                          </p:stCondLst>
                                        </p:cTn>
                                        <p:tgtEl>
                                          <p:spTgt spid="34"/>
                                        </p:tgtEl>
                                        <p:attrNameLst>
                                          <p:attrName>style.visibility</p:attrName>
                                        </p:attrNameLst>
                                      </p:cBhvr>
                                      <p:to>
                                        <p:strVal val="visible"/>
                                      </p:to>
                                    </p:set>
                                    <p:animEffect transition="in" filter="fade">
                                      <p:cBhvr>
                                        <p:cTn id="26" dur="1000"/>
                                        <p:tgtEl>
                                          <p:spTgt spid="34"/>
                                        </p:tgtEl>
                                      </p:cBhvr>
                                    </p:animEffect>
                                    <p:anim calcmode="lin" valueType="num">
                                      <p:cBhvr>
                                        <p:cTn id="27" dur="1000" fill="hold"/>
                                        <p:tgtEl>
                                          <p:spTgt spid="34"/>
                                        </p:tgtEl>
                                        <p:attrNameLst>
                                          <p:attrName>ppt_x</p:attrName>
                                        </p:attrNameLst>
                                      </p:cBhvr>
                                      <p:tavLst>
                                        <p:tav tm="0">
                                          <p:val>
                                            <p:strVal val="#ppt_x"/>
                                          </p:val>
                                        </p:tav>
                                        <p:tav tm="100000">
                                          <p:val>
                                            <p:strVal val="#ppt_x"/>
                                          </p:val>
                                        </p:tav>
                                      </p:tavLst>
                                    </p:anim>
                                    <p:anim calcmode="lin" valueType="num">
                                      <p:cBhvr>
                                        <p:cTn id="28"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4"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870155" y="328945"/>
            <a:ext cx="3877985"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新修订未成年人保护法亮点</a:t>
            </a:r>
          </a:p>
        </p:txBody>
      </p:sp>
      <p:pic>
        <p:nvPicPr>
          <p:cNvPr id="11" name="图片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sp>
        <p:nvSpPr>
          <p:cNvPr id="10" name="矩形 9"/>
          <p:cNvSpPr/>
          <p:nvPr/>
        </p:nvSpPr>
        <p:spPr>
          <a:xfrm>
            <a:off x="2095234" y="1181101"/>
            <a:ext cx="8269785" cy="523220"/>
          </a:xfrm>
          <a:prstGeom prst="rect">
            <a:avLst/>
          </a:prstGeom>
        </p:spPr>
        <p:txBody>
          <a:bodyPr wrap="square">
            <a:spAutoFit/>
          </a:bodyPr>
          <a:lstStyle/>
          <a:p>
            <a:pPr algn="ctr">
              <a:defRPr/>
            </a:pPr>
            <a:r>
              <a:rPr lang="zh-CN" altLang="en-US" sz="2800">
                <a:solidFill>
                  <a:srgbClr val="C00000"/>
                </a:solidFill>
                <a:latin typeface="思源黑体 CN Bold" panose="020B0800000000000000" pitchFamily="34" charset="-122"/>
                <a:ea typeface="思源黑体 CN Bold" panose="020B0800000000000000" pitchFamily="34" charset="-122"/>
              </a:rPr>
              <a:t>亮点三  </a:t>
            </a:r>
            <a:r>
              <a:rPr lang="zh-CN" altLang="en-US" sz="2800">
                <a:solidFill>
                  <a:schemeClr val="tx1">
                    <a:lumMod val="75000"/>
                    <a:lumOff val="25000"/>
                  </a:schemeClr>
                </a:solidFill>
                <a:latin typeface="思源黑体 CN Bold" panose="020B0800000000000000" pitchFamily="34" charset="-122"/>
                <a:ea typeface="思源黑体 CN Bold" panose="020B0800000000000000" pitchFamily="34" charset="-122"/>
              </a:rPr>
              <a:t>不做“沉默的羔羊” 强化各方报告义务</a:t>
            </a:r>
          </a:p>
        </p:txBody>
      </p:sp>
      <p:grpSp>
        <p:nvGrpSpPr>
          <p:cNvPr id="12" name="组合 11"/>
          <p:cNvGrpSpPr/>
          <p:nvPr/>
        </p:nvGrpSpPr>
        <p:grpSpPr>
          <a:xfrm>
            <a:off x="999812" y="1759024"/>
            <a:ext cx="10183090" cy="268253"/>
            <a:chOff x="-921141" y="3091656"/>
            <a:chExt cx="10184416" cy="268288"/>
          </a:xfrm>
          <a:solidFill>
            <a:srgbClr val="C50B16"/>
          </a:solidFill>
        </p:grpSpPr>
        <p:grpSp>
          <p:nvGrpSpPr>
            <p:cNvPr id="13" name="组合 12"/>
            <p:cNvGrpSpPr/>
            <p:nvPr/>
          </p:nvGrpSpPr>
          <p:grpSpPr>
            <a:xfrm>
              <a:off x="-921141" y="3225800"/>
              <a:ext cx="10184416" cy="0"/>
              <a:chOff x="-921141" y="3225800"/>
              <a:chExt cx="10184416" cy="0"/>
            </a:xfrm>
            <a:grpFill/>
          </p:grpSpPr>
          <p:cxnSp>
            <p:nvCxnSpPr>
              <p:cNvPr id="20" name="直接连接符 19"/>
              <p:cNvCxnSpPr/>
              <p:nvPr/>
            </p:nvCxnSpPr>
            <p:spPr>
              <a:xfrm>
                <a:off x="-921141" y="3225800"/>
                <a:ext cx="4412442"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851386" y="3225800"/>
                <a:ext cx="4411889"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3688952" y="3091656"/>
              <a:ext cx="964782" cy="268288"/>
              <a:chOff x="3771104" y="3091656"/>
              <a:chExt cx="964782" cy="268288"/>
            </a:xfrm>
            <a:grpFill/>
          </p:grpSpPr>
          <p:sp>
            <p:nvSpPr>
              <p:cNvPr id="15" name="星形: 五角 9"/>
              <p:cNvSpPr/>
              <p:nvPr/>
            </p:nvSpPr>
            <p:spPr>
              <a:xfrm>
                <a:off x="4123719" y="3091656"/>
                <a:ext cx="268288" cy="268288"/>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6" name="星形: 五角 10"/>
              <p:cNvSpPr/>
              <p:nvPr/>
            </p:nvSpPr>
            <p:spPr>
              <a:xfrm>
                <a:off x="3918929"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7" name="星形: 五角 11"/>
              <p:cNvSpPr/>
              <p:nvPr/>
            </p:nvSpPr>
            <p:spPr>
              <a:xfrm>
                <a:off x="4432885"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8" name="星形: 五角 12"/>
              <p:cNvSpPr/>
              <p:nvPr/>
            </p:nvSpPr>
            <p:spPr>
              <a:xfrm>
                <a:off x="4633307"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9" name="星形: 五角 13"/>
              <p:cNvSpPr/>
              <p:nvPr/>
            </p:nvSpPr>
            <p:spPr>
              <a:xfrm>
                <a:off x="3771104"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grpSp>
      </p:grpSp>
      <p:grpSp>
        <p:nvGrpSpPr>
          <p:cNvPr id="25" name="组合 24"/>
          <p:cNvGrpSpPr/>
          <p:nvPr/>
        </p:nvGrpSpPr>
        <p:grpSpPr>
          <a:xfrm>
            <a:off x="999812" y="2240280"/>
            <a:ext cx="3748328" cy="3703292"/>
            <a:chOff x="999812" y="2240280"/>
            <a:chExt cx="3748328" cy="3703292"/>
          </a:xfrm>
        </p:grpSpPr>
        <p:sp>
          <p:nvSpPr>
            <p:cNvPr id="2" name="矩形 1"/>
            <p:cNvSpPr/>
            <p:nvPr/>
          </p:nvSpPr>
          <p:spPr>
            <a:xfrm>
              <a:off x="999812" y="2240280"/>
              <a:ext cx="3748328" cy="3703292"/>
            </a:xfrm>
            <a:prstGeom prst="rect">
              <a:avLst/>
            </a:prstGeom>
            <a:solidFill>
              <a:srgbClr val="C50B16"/>
            </a:solidFill>
            <a:ln>
              <a:solidFill>
                <a:srgbClr val="C50B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矩形 2"/>
            <p:cNvSpPr/>
            <p:nvPr/>
          </p:nvSpPr>
          <p:spPr>
            <a:xfrm>
              <a:off x="1242747" y="2750973"/>
              <a:ext cx="3262458" cy="2605009"/>
            </a:xfrm>
            <a:prstGeom prst="rect">
              <a:avLst/>
            </a:prstGeom>
          </p:spPr>
          <p:txBody>
            <a:bodyPr wrap="square">
              <a:spAutoFit/>
            </a:bodyPr>
            <a:lstStyle/>
            <a:p>
              <a:pPr algn="ctr" fontAlgn="base">
                <a:lnSpc>
                  <a:spcPct val="150000"/>
                </a:lnSpc>
                <a:spcBef>
                  <a:spcPct val="0"/>
                </a:spcBef>
                <a:spcAft>
                  <a:spcPct val="0"/>
                </a:spcAft>
                <a:defRPr/>
              </a:pPr>
              <a:r>
                <a:rPr lang="zh-CN" altLang="en-US" sz="1600">
                  <a:solidFill>
                    <a:schemeClr val="bg1"/>
                  </a:solidFill>
                  <a:latin typeface="思源黑体 CN Normal" panose="020B0400000000000000" pitchFamily="34" charset="-122"/>
                  <a:ea typeface="思源黑体 CN Normal" panose="020B0400000000000000" pitchFamily="34" charset="-122"/>
                  <a:cs typeface="+mn-ea"/>
                  <a:sym typeface="+mn-lt"/>
                </a:rPr>
                <a:t>新修订的未成年人保护法明确了相关组织和个人的报告义务，规定任何组织或者个人发现不利于未成年人身心健康或者侵犯未成年人合法权益的情形，都有权劝阻、制止或者向公安、民政、教育等有关部门提出检举、控告。</a:t>
              </a:r>
            </a:p>
          </p:txBody>
        </p:sp>
      </p:grpSp>
      <p:grpSp>
        <p:nvGrpSpPr>
          <p:cNvPr id="26" name="组合 25"/>
          <p:cNvGrpSpPr/>
          <p:nvPr/>
        </p:nvGrpSpPr>
        <p:grpSpPr>
          <a:xfrm>
            <a:off x="7434574" y="2240280"/>
            <a:ext cx="3748328" cy="3703292"/>
            <a:chOff x="7434574" y="2240280"/>
            <a:chExt cx="3748328" cy="3703292"/>
          </a:xfrm>
        </p:grpSpPr>
        <p:sp>
          <p:nvSpPr>
            <p:cNvPr id="22" name="矩形 21"/>
            <p:cNvSpPr/>
            <p:nvPr/>
          </p:nvSpPr>
          <p:spPr>
            <a:xfrm>
              <a:off x="7434574" y="2240280"/>
              <a:ext cx="3748328" cy="3703292"/>
            </a:xfrm>
            <a:prstGeom prst="rect">
              <a:avLst/>
            </a:prstGeom>
            <a:solidFill>
              <a:srgbClr val="C50B16"/>
            </a:solidFill>
            <a:ln>
              <a:solidFill>
                <a:srgbClr val="C50B1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7690466" y="2462175"/>
              <a:ext cx="3262458" cy="3260444"/>
            </a:xfrm>
            <a:prstGeom prst="rect">
              <a:avLst/>
            </a:prstGeom>
          </p:spPr>
          <p:txBody>
            <a:bodyPr wrap="square">
              <a:spAutoFit/>
            </a:bodyPr>
            <a:lstStyle/>
            <a:p>
              <a:pPr algn="ctr" fontAlgn="base">
                <a:lnSpc>
                  <a:spcPct val="150000"/>
                </a:lnSpc>
                <a:spcBef>
                  <a:spcPct val="0"/>
                </a:spcBef>
                <a:spcAft>
                  <a:spcPct val="0"/>
                </a:spcAft>
                <a:defRPr/>
              </a:pPr>
              <a:r>
                <a:rPr lang="zh-CN" altLang="en-US" sz="1400">
                  <a:solidFill>
                    <a:schemeClr val="bg1"/>
                  </a:solidFill>
                  <a:latin typeface="思源黑体 CN Normal" panose="020B0400000000000000" pitchFamily="34" charset="-122"/>
                  <a:ea typeface="思源黑体 CN Normal" panose="020B0400000000000000" pitchFamily="34" charset="-122"/>
                  <a:cs typeface="+mn-ea"/>
                  <a:sym typeface="+mn-lt"/>
                </a:rPr>
                <a:t>新修订的未成年人保护法在社会保护方面的另一大亮点，是强化了住宿经营者保护未成年人的责任，要求旅馆、宾馆、酒店等住宿经营者接待未成年人入住，或者接待未成年人和成年人共同入住时，应当询问父母或者其他监护人的联系方式、入住人员的身份关系等有关情况；发现有违法犯罪嫌疑的，应当立即向公安机关报告，并及时联系未成年人的父母或者其他监护人。</a:t>
              </a:r>
            </a:p>
          </p:txBody>
        </p:sp>
      </p:grpSp>
      <p:pic>
        <p:nvPicPr>
          <p:cNvPr id="24" name="PA-图片 23"/>
          <p:cNvPicPr>
            <a:picLocks noChangeAspect="1"/>
          </p:cNvPicPr>
          <p:nvPr>
            <p:custDataLst>
              <p:tags r:id="rId2"/>
            </p:custDataLst>
          </p:nvPr>
        </p:nvPicPr>
        <p:blipFill>
          <a:blip r:embed="rId6" cstate="email">
            <a:extLst>
              <a:ext uri="{28A0092B-C50C-407E-A947-70E740481C1C}">
                <a14:useLocalDpi xmlns:a14="http://schemas.microsoft.com/office/drawing/2010/main"/>
              </a:ext>
            </a:extLst>
          </a:blip>
          <a:srcRect/>
          <a:stretch>
            <a:fillRect/>
          </a:stretch>
        </p:blipFill>
        <p:spPr>
          <a:xfrm>
            <a:off x="4859992" y="2081979"/>
            <a:ext cx="2344604" cy="424193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nodeType="afterGroup">
                            <p:stCondLst>
                              <p:cond delay="1000"/>
                            </p:stCondLst>
                            <p:childTnLst>
                              <p:par>
                                <p:cTn id="9" presetID="16" presetClass="entr" presetSubtype="37"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barn(outVertical)">
                                      <p:cBhvr>
                                        <p:cTn id="11" dur="1000"/>
                                        <p:tgtEl>
                                          <p:spTgt spid="12"/>
                                        </p:tgtEl>
                                      </p:cBhvr>
                                    </p:animEffect>
                                  </p:childTnLst>
                                </p:cTn>
                              </p:par>
                            </p:childTnLst>
                          </p:cTn>
                        </p:par>
                        <p:par>
                          <p:cTn id="12" fill="hold" nodeType="afterGroup">
                            <p:stCondLst>
                              <p:cond delay="2000"/>
                            </p:stCondLst>
                            <p:childTnLst>
                              <p:par>
                                <p:cTn id="13" presetID="42" presetClass="entr" presetSubtype="0" fill="hold"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fade">
                                      <p:cBhvr>
                                        <p:cTn id="15" dur="1000"/>
                                        <p:tgtEl>
                                          <p:spTgt spid="25"/>
                                        </p:tgtEl>
                                      </p:cBhvr>
                                    </p:animEffect>
                                    <p:anim calcmode="lin" valueType="num">
                                      <p:cBhvr>
                                        <p:cTn id="16" dur="1000" fill="hold"/>
                                        <p:tgtEl>
                                          <p:spTgt spid="25"/>
                                        </p:tgtEl>
                                        <p:attrNameLst>
                                          <p:attrName>ppt_x</p:attrName>
                                        </p:attrNameLst>
                                      </p:cBhvr>
                                      <p:tavLst>
                                        <p:tav tm="0">
                                          <p:val>
                                            <p:strVal val="#ppt_x"/>
                                          </p:val>
                                        </p:tav>
                                        <p:tav tm="100000">
                                          <p:val>
                                            <p:strVal val="#ppt_x"/>
                                          </p:val>
                                        </p:tav>
                                      </p:tavLst>
                                    </p:anim>
                                    <p:anim calcmode="lin" valueType="num">
                                      <p:cBhvr>
                                        <p:cTn id="17" dur="1000" fill="hold"/>
                                        <p:tgtEl>
                                          <p:spTgt spid="25"/>
                                        </p:tgtEl>
                                        <p:attrNameLst>
                                          <p:attrName>ppt_y</p:attrName>
                                        </p:attrNameLst>
                                      </p:cBhvr>
                                      <p:tavLst>
                                        <p:tav tm="0">
                                          <p:val>
                                            <p:strVal val="#ppt_y+.1"/>
                                          </p:val>
                                        </p:tav>
                                        <p:tav tm="100000">
                                          <p:val>
                                            <p:strVal val="#ppt_y"/>
                                          </p:val>
                                        </p:tav>
                                      </p:tavLst>
                                    </p:anim>
                                  </p:childTnLst>
                                </p:cTn>
                              </p:par>
                              <p:par>
                                <p:cTn id="18" presetID="47" presetClass="entr" presetSubtype="0" fill="hold" nodeType="with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1000"/>
                                        <p:tgtEl>
                                          <p:spTgt spid="26"/>
                                        </p:tgtEl>
                                      </p:cBhvr>
                                    </p:animEffect>
                                    <p:anim calcmode="lin" valueType="num">
                                      <p:cBhvr>
                                        <p:cTn id="21" dur="1000" fill="hold"/>
                                        <p:tgtEl>
                                          <p:spTgt spid="26"/>
                                        </p:tgtEl>
                                        <p:attrNameLst>
                                          <p:attrName>ppt_x</p:attrName>
                                        </p:attrNameLst>
                                      </p:cBhvr>
                                      <p:tavLst>
                                        <p:tav tm="0">
                                          <p:val>
                                            <p:strVal val="#ppt_x"/>
                                          </p:val>
                                        </p:tav>
                                        <p:tav tm="100000">
                                          <p:val>
                                            <p:strVal val="#ppt_x"/>
                                          </p:val>
                                        </p:tav>
                                      </p:tavLst>
                                    </p:anim>
                                    <p:anim calcmode="lin" valueType="num">
                                      <p:cBhvr>
                                        <p:cTn id="22" dur="1000" fill="hold"/>
                                        <p:tgtEl>
                                          <p:spTgt spid="26"/>
                                        </p:tgtEl>
                                        <p:attrNameLst>
                                          <p:attrName>ppt_y</p:attrName>
                                        </p:attrNameLst>
                                      </p:cBhvr>
                                      <p:tavLst>
                                        <p:tav tm="0">
                                          <p:val>
                                            <p:strVal val="#ppt_y-.1"/>
                                          </p:val>
                                        </p:tav>
                                        <p:tav tm="100000">
                                          <p:val>
                                            <p:strVal val="#ppt_y"/>
                                          </p:val>
                                        </p:tav>
                                      </p:tavLst>
                                    </p:anim>
                                  </p:childTnLst>
                                </p:cTn>
                              </p:par>
                            </p:childTnLst>
                          </p:cTn>
                        </p:par>
                        <p:par>
                          <p:cTn id="23" fill="hold" nodeType="afterGroup">
                            <p:stCondLst>
                              <p:cond delay="3000"/>
                            </p:stCondLst>
                            <p:childTnLst>
                              <p:par>
                                <p:cTn id="24" presetID="0" presetClass="entr" presetSubtype="0" fill="hold" nodeType="afterEffect">
                                  <p:stCondLst>
                                    <p:cond delay="0"/>
                                  </p:stCondLst>
                                  <p:childTnLst>
                                    <p:set>
                                      <p:cBhvr>
                                        <p:cTn id="25" dur="750" fill="hold">
                                          <p:stCondLst>
                                            <p:cond delay="0"/>
                                          </p:stCondLst>
                                        </p:cTn>
                                        <p:tgtEl>
                                          <p:spTgt spid="24"/>
                                        </p:tgtEl>
                                        <p:attrNameLst>
                                          <p:attrName>style.visibility</p:attrName>
                                        </p:attrNameLst>
                                      </p:cBhvr>
                                      <p:to>
                                        <p:strVal val="visible"/>
                                      </p:to>
                                    </p:set>
                                    <p:anim to="" calcmode="lin" valueType="num">
                                      <p:cBhvr>
                                        <p:cTn id="26" dur="750" fill="hold">
                                          <p:stCondLst>
                                            <p:cond delay="0"/>
                                          </p:stCondLst>
                                        </p:cTn>
                                        <p:tgtEl>
                                          <p:spTgt spid="24"/>
                                        </p:tgtEl>
                                        <p:attrNameLst>
                                          <p:attrName>ppt_h</p:attrName>
                                        </p:attrNameLst>
                                      </p:cBhvr>
                                      <p:tavLst>
                                        <p:tav tm="0" fmla="#ppt_h+5*#ppt_h*((1.5-1.5*$)^3-(1.5-1.5*$)^2)">
                                          <p:val>
                                            <p:fltVal val="0"/>
                                          </p:val>
                                        </p:tav>
                                        <p:tav tm="100000">
                                          <p:val>
                                            <p:fltVal val="1"/>
                                          </p:val>
                                        </p:tav>
                                      </p:tavLst>
                                    </p:anim>
                                    <p:anim to="" calcmode="lin" valueType="num">
                                      <p:cBhvr>
                                        <p:cTn id="27" dur="750" fill="hold">
                                          <p:stCondLst>
                                            <p:cond delay="0"/>
                                          </p:stCondLst>
                                        </p:cTn>
                                        <p:tgtEl>
                                          <p:spTgt spid="24"/>
                                        </p:tgtEl>
                                        <p:attrNameLst>
                                          <p:attrName>ppt_w</p:attrName>
                                        </p:attrNameLst>
                                      </p:cBhvr>
                                      <p:tavLst>
                                        <p:tav tm="0" fmla="#ppt_w+2*#ppt_w*((1.5-1.5*$)^3-(1.5-1.5*$)^2)">
                                          <p:val>
                                            <p:fltVal val="0"/>
                                          </p:val>
                                        </p:tav>
                                        <p:tav tm="100000">
                                          <p:val>
                                            <p:fltVal val="1"/>
                                          </p:val>
                                        </p:tav>
                                      </p:tavLst>
                                    </p:anim>
                                    <p:anim to="" calcmode="lin" valueType="num">
                                      <p:cBhvr>
                                        <p:cTn id="28" dur="750" fill="hold">
                                          <p:stCondLst>
                                            <p:cond delay="0"/>
                                          </p:stCondLst>
                                        </p:cTn>
                                        <p:tgtEl>
                                          <p:spTgt spid="24"/>
                                        </p:tgtEl>
                                        <p:attrNameLst>
                                          <p:attrName>ppt_y</p:attrName>
                                        </p:attrNameLst>
                                      </p:cBhvr>
                                      <p:tavLst>
                                        <p:tav tm="0" fmla="#ppt_y+1*((1.5-1.5*$)^3-(1.5-1.5*$)^2)">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5"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870155" y="328945"/>
            <a:ext cx="3877985"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新修订未成年人保护法亮点</a:t>
            </a:r>
          </a:p>
        </p:txBody>
      </p:sp>
      <p:pic>
        <p:nvPicPr>
          <p:cNvPr id="11" name="图片 1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sp>
        <p:nvSpPr>
          <p:cNvPr id="10" name="矩形 9"/>
          <p:cNvSpPr/>
          <p:nvPr/>
        </p:nvSpPr>
        <p:spPr>
          <a:xfrm>
            <a:off x="2095234" y="1181101"/>
            <a:ext cx="8269785" cy="523220"/>
          </a:xfrm>
          <a:prstGeom prst="rect">
            <a:avLst/>
          </a:prstGeom>
        </p:spPr>
        <p:txBody>
          <a:bodyPr wrap="square">
            <a:spAutoFit/>
          </a:bodyPr>
          <a:lstStyle/>
          <a:p>
            <a:pPr algn="ctr">
              <a:defRPr/>
            </a:pPr>
            <a:r>
              <a:rPr lang="zh-CN" altLang="en-US" sz="2800">
                <a:solidFill>
                  <a:srgbClr val="C00000"/>
                </a:solidFill>
                <a:latin typeface="思源黑体 CN Bold" panose="020B0800000000000000" pitchFamily="34" charset="-122"/>
                <a:ea typeface="思源黑体 CN Bold" panose="020B0800000000000000" pitchFamily="34" charset="-122"/>
              </a:rPr>
              <a:t>亮点四  </a:t>
            </a:r>
            <a:r>
              <a:rPr lang="zh-CN" altLang="en-US" sz="2800">
                <a:solidFill>
                  <a:schemeClr val="tx1">
                    <a:lumMod val="75000"/>
                    <a:lumOff val="25000"/>
                  </a:schemeClr>
                </a:solidFill>
                <a:latin typeface="思源黑体 CN Bold" panose="020B0800000000000000" pitchFamily="34" charset="-122"/>
                <a:ea typeface="思源黑体 CN Bold" panose="020B0800000000000000" pitchFamily="34" charset="-122"/>
              </a:rPr>
              <a:t>强化学校“防线” 向性侵和欺凌说不</a:t>
            </a:r>
          </a:p>
        </p:txBody>
      </p:sp>
      <p:grpSp>
        <p:nvGrpSpPr>
          <p:cNvPr id="12" name="组合 11"/>
          <p:cNvGrpSpPr/>
          <p:nvPr/>
        </p:nvGrpSpPr>
        <p:grpSpPr>
          <a:xfrm>
            <a:off x="999812" y="1759024"/>
            <a:ext cx="10183090" cy="268253"/>
            <a:chOff x="-921141" y="3091656"/>
            <a:chExt cx="10184416" cy="268288"/>
          </a:xfrm>
          <a:solidFill>
            <a:srgbClr val="C50B16"/>
          </a:solidFill>
        </p:grpSpPr>
        <p:grpSp>
          <p:nvGrpSpPr>
            <p:cNvPr id="13" name="组合 12"/>
            <p:cNvGrpSpPr/>
            <p:nvPr/>
          </p:nvGrpSpPr>
          <p:grpSpPr>
            <a:xfrm>
              <a:off x="-921141" y="3225800"/>
              <a:ext cx="10184416" cy="0"/>
              <a:chOff x="-921141" y="3225800"/>
              <a:chExt cx="10184416" cy="0"/>
            </a:xfrm>
            <a:grpFill/>
          </p:grpSpPr>
          <p:cxnSp>
            <p:nvCxnSpPr>
              <p:cNvPr id="20" name="直接连接符 19"/>
              <p:cNvCxnSpPr/>
              <p:nvPr/>
            </p:nvCxnSpPr>
            <p:spPr>
              <a:xfrm>
                <a:off x="-921141" y="3225800"/>
                <a:ext cx="4412442"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a:off x="4851386" y="3225800"/>
                <a:ext cx="4411889"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grpSp>
        <p:grpSp>
          <p:nvGrpSpPr>
            <p:cNvPr id="14" name="组合 13"/>
            <p:cNvGrpSpPr/>
            <p:nvPr/>
          </p:nvGrpSpPr>
          <p:grpSpPr>
            <a:xfrm>
              <a:off x="3688952" y="3091656"/>
              <a:ext cx="964782" cy="268288"/>
              <a:chOff x="3771104" y="3091656"/>
              <a:chExt cx="964782" cy="268288"/>
            </a:xfrm>
            <a:grpFill/>
          </p:grpSpPr>
          <p:sp>
            <p:nvSpPr>
              <p:cNvPr id="15" name="星形: 五角 9"/>
              <p:cNvSpPr/>
              <p:nvPr/>
            </p:nvSpPr>
            <p:spPr>
              <a:xfrm>
                <a:off x="4123719" y="3091656"/>
                <a:ext cx="268288" cy="268288"/>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6" name="星形: 五角 10"/>
              <p:cNvSpPr/>
              <p:nvPr/>
            </p:nvSpPr>
            <p:spPr>
              <a:xfrm>
                <a:off x="3918929"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7" name="星形: 五角 11"/>
              <p:cNvSpPr/>
              <p:nvPr/>
            </p:nvSpPr>
            <p:spPr>
              <a:xfrm>
                <a:off x="4432885"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8" name="星形: 五角 12"/>
              <p:cNvSpPr/>
              <p:nvPr/>
            </p:nvSpPr>
            <p:spPr>
              <a:xfrm>
                <a:off x="4633307"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9" name="星形: 五角 13"/>
              <p:cNvSpPr/>
              <p:nvPr/>
            </p:nvSpPr>
            <p:spPr>
              <a:xfrm>
                <a:off x="3771104"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grpSp>
      </p:grpSp>
      <p:sp>
        <p:nvSpPr>
          <p:cNvPr id="22" name="PA-MH_SubTitle_1"/>
          <p:cNvSpPr txBox="1">
            <a:spLocks noChangeArrowheads="1"/>
          </p:cNvSpPr>
          <p:nvPr>
            <p:custDataLst>
              <p:tags r:id="rId2"/>
            </p:custDataLst>
          </p:nvPr>
        </p:nvSpPr>
        <p:spPr bwMode="auto">
          <a:xfrm>
            <a:off x="5609305" y="2566657"/>
            <a:ext cx="5775944" cy="29897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ea typeface="宋体" panose="02010600030101010101" pitchFamily="2" charset="-122"/>
              </a:defRPr>
            </a:lvl1pPr>
            <a:lvl2pPr>
              <a:defRPr>
                <a:solidFill>
                  <a:schemeClr val="tx1"/>
                </a:solidFill>
                <a:latin typeface="Calibri" panose="020F0502020204030204" pitchFamily="34" charset="0"/>
                <a:ea typeface="宋体" panose="02010600030101010101" pitchFamily="2" charset="-122"/>
              </a:defRPr>
            </a:lvl2pPr>
            <a:lvl3pPr>
              <a:defRPr>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marL="342900" indent="-342900" fontAlgn="base">
              <a:lnSpc>
                <a:spcPct val="150000"/>
              </a:lnSpc>
              <a:spcBef>
                <a:spcPct val="0"/>
              </a:spcBef>
              <a:spcAft>
                <a:spcPct val="0"/>
              </a:spcAft>
              <a:buClr>
                <a:srgbClr val="C50B16"/>
              </a:buClr>
              <a:buFont typeface="Wingdings" panose="05000000000000000000" pitchFamily="2" charset="2"/>
              <a:buChar char="p"/>
              <a:defRPr/>
            </a:pP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新修订的未成年人保护法明确，对性侵害、性骚扰未成年人等违法犯罪行为，学校、幼儿园不得隐瞒，应当及时向公安机关、教育行政部门报告，并配合相关部门依法处理</a:t>
            </a:r>
          </a:p>
          <a:p>
            <a:pPr marL="342900" indent="-342900" fontAlgn="base">
              <a:lnSpc>
                <a:spcPct val="150000"/>
              </a:lnSpc>
              <a:spcBef>
                <a:spcPct val="0"/>
              </a:spcBef>
              <a:spcAft>
                <a:spcPct val="0"/>
              </a:spcAft>
              <a:buClr>
                <a:srgbClr val="C50B16"/>
              </a:buClr>
              <a:buFont typeface="Wingdings" panose="05000000000000000000" pitchFamily="2" charset="2"/>
              <a:buChar char="p"/>
              <a:defRPr/>
            </a:pPr>
            <a:r>
              <a:rPr lang="zh-CN" altLang="en-US" sz="160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此外，新修订的未成年人保护法还要求密切接触未成年人的单位招聘工作人员时，应当向公安机关、人民检察院查询应聘者是否具有性侵害、虐待、拐卖、暴力伤害等违法犯罪记录；发现其具有前述行为记录的，不得录用。</a:t>
            </a:r>
          </a:p>
        </p:txBody>
      </p:sp>
      <p:pic>
        <p:nvPicPr>
          <p:cNvPr id="3" name="PA-图片 2"/>
          <p:cNvPicPr>
            <a:picLocks noChangeAspect="1"/>
          </p:cNvPicPr>
          <p:nvPr>
            <p:custDataLst>
              <p:tags r:id="rId3"/>
            </p:custDataLst>
          </p:nvPr>
        </p:nvPicPr>
        <p:blipFill>
          <a:blip r:embed="rId7" cstate="email">
            <a:extLst>
              <a:ext uri="{28A0092B-C50C-407E-A947-70E740481C1C}">
                <a14:useLocalDpi xmlns:a14="http://schemas.microsoft.com/office/drawing/2010/main"/>
              </a:ext>
            </a:extLst>
          </a:blip>
          <a:srcRect/>
          <a:stretch>
            <a:fillRect/>
          </a:stretch>
        </p:blipFill>
        <p:spPr>
          <a:xfrm flipH="1">
            <a:off x="556780" y="2027277"/>
            <a:ext cx="5334006" cy="375609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1000"/>
                                        <p:tgtEl>
                                          <p:spTgt spid="10"/>
                                        </p:tgtEl>
                                      </p:cBhvr>
                                    </p:animEffect>
                                  </p:childTnLst>
                                </p:cTn>
                              </p:par>
                            </p:childTnLst>
                          </p:cTn>
                        </p:par>
                        <p:par>
                          <p:cTn id="8" fill="hold" nodeType="afterGroup">
                            <p:stCondLst>
                              <p:cond delay="1000"/>
                            </p:stCondLst>
                            <p:childTnLst>
                              <p:par>
                                <p:cTn id="9" presetID="16" presetClass="entr" presetSubtype="37"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barn(outVertical)">
                                      <p:cBhvr>
                                        <p:cTn id="11" dur="1000"/>
                                        <p:tgtEl>
                                          <p:spTgt spid="12"/>
                                        </p:tgtEl>
                                      </p:cBhvr>
                                    </p:animEffect>
                                  </p:childTnLst>
                                </p:cTn>
                              </p:par>
                            </p:childTnLst>
                          </p:cTn>
                        </p:par>
                        <p:par>
                          <p:cTn id="12" fill="hold" nodeType="afterGroup">
                            <p:stCondLst>
                              <p:cond delay="2000"/>
                            </p:stCondLst>
                            <p:childTnLst>
                              <p:par>
                                <p:cTn id="13" presetID="0" presetClass="entr" presetSubtype="0" fill="hold" nodeType="afterEffect">
                                  <p:stCondLst>
                                    <p:cond delay="0"/>
                                  </p:stCondLst>
                                  <p:childTnLst>
                                    <p:set>
                                      <p:cBhvr>
                                        <p:cTn id="14" dur="700" fill="hold">
                                          <p:stCondLst>
                                            <p:cond delay="0"/>
                                          </p:stCondLst>
                                        </p:cTn>
                                        <p:tgtEl>
                                          <p:spTgt spid="3"/>
                                        </p:tgtEl>
                                        <p:attrNameLst>
                                          <p:attrName>style.visibility</p:attrName>
                                        </p:attrNameLst>
                                      </p:cBhvr>
                                      <p:to>
                                        <p:strVal val="visible"/>
                                      </p:to>
                                    </p:set>
                                    <p:anim to="" calcmode="lin" valueType="num">
                                      <p:cBhvr>
                                        <p:cTn id="15" dur="700" fill="hold">
                                          <p:stCondLst>
                                            <p:cond delay="0"/>
                                          </p:stCondLst>
                                        </p:cTn>
                                        <p:tgtEl>
                                          <p:spTgt spid="3"/>
                                        </p:tgtEl>
                                        <p:attrNameLst>
                                          <p:attrName>ppt_x</p:attrName>
                                        </p:attrNameLst>
                                      </p:cBhvr>
                                      <p:tavLst>
                                        <p:tav tm="0" fmla="#ppt_x+#ppt_w*((1.5-1.5*$)^3-(1.5-1.5*$)^2)">
                                          <p:val>
                                            <p:fltVal val="0"/>
                                          </p:val>
                                        </p:tav>
                                        <p:tav tm="100000">
                                          <p:val>
                                            <p:fltVal val="1"/>
                                          </p:val>
                                        </p:tav>
                                      </p:tavLst>
                                    </p:anim>
                                    <p:animEffect filter="fade">
                                      <p:cBhvr>
                                        <p:cTn id="16" dur="700">
                                          <p:stCondLst>
                                            <p:cond delay="0"/>
                                          </p:stCondLst>
                                        </p:cTn>
                                        <p:tgtEl>
                                          <p:spTgt spid="3"/>
                                        </p:tgtEl>
                                      </p:cBhvr>
                                    </p:animEffect>
                                  </p:childTnLst>
                                </p:cTn>
                              </p:par>
                            </p:childTnLst>
                          </p:cTn>
                        </p:par>
                        <p:par>
                          <p:cTn id="17" fill="hold" nodeType="afterGroup">
                            <p:stCondLst>
                              <p:cond delay="2700"/>
                            </p:stCondLst>
                            <p:childTnLst>
                              <p:par>
                                <p:cTn id="18" presetID="22" presetClass="entr" presetSubtype="1" fill="hold" grpId="0" nodeType="after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wipe(up)">
                                      <p:cBhvr>
                                        <p:cTn id="20"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622217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5" name="TextBox 15"/>
          <p:cNvSpPr txBox="1"/>
          <p:nvPr/>
        </p:nvSpPr>
        <p:spPr>
          <a:xfrm>
            <a:off x="2172695" y="2988886"/>
            <a:ext cx="2457070" cy="923330"/>
          </a:xfrm>
          <a:prstGeom prst="rect">
            <a:avLst/>
          </a:prstGeom>
          <a:noFill/>
        </p:spPr>
        <p:txBody>
          <a:bodyPr wrap="square" rtlCol="0">
            <a:spAutoFit/>
          </a:bodyPr>
          <a:lstStyle/>
          <a:p>
            <a:pPr marL="0" marR="0" lvl="0" indent="0" algn="ctr" defTabSz="1218565" rtl="0" eaLnBrk="1" fontAlgn="auto" latinLnBrk="0" hangingPunct="1">
              <a:lnSpc>
                <a:spcPct val="100000"/>
              </a:lnSpc>
              <a:spcBef>
                <a:spcPct val="0"/>
              </a:spcBef>
              <a:spcAft>
                <a:spcPct val="0"/>
              </a:spcAft>
              <a:buClrTx/>
              <a:buSzTx/>
              <a:buFontTx/>
              <a:buNone/>
              <a:defRPr/>
            </a:pPr>
            <a:r>
              <a:rPr kumimoji="0" lang="zh-CN" altLang="en-US" sz="5400" b="1" i="0" u="none" strike="noStrike" kern="1200" cap="none" spc="0" normalizeH="0" baseline="0" noProof="0">
                <a:ln>
                  <a:noFill/>
                </a:ln>
                <a:gradFill>
                  <a:gsLst>
                    <a:gs pos="0">
                      <a:schemeClr val="accent4">
                        <a:lumMod val="20000"/>
                        <a:lumOff val="80000"/>
                      </a:schemeClr>
                    </a:gs>
                    <a:gs pos="100000">
                      <a:schemeClr val="accent4">
                        <a:lumMod val="40000"/>
                        <a:lumOff val="60000"/>
                      </a:schemeClr>
                    </a:gs>
                  </a:gsLst>
                  <a:lin ang="5400000" scaled="1"/>
                </a:gradFill>
                <a:effectLst/>
                <a:uLnTx/>
                <a:uFillTx/>
                <a:latin typeface="思源黑体 CN Bold" panose="020B0800000000000000" pitchFamily="34" charset="-122"/>
                <a:ea typeface="思源黑体 CN Bold" panose="020B0800000000000000" pitchFamily="34" charset="-122"/>
              </a:rPr>
              <a:t>目 录</a:t>
            </a:r>
          </a:p>
        </p:txBody>
      </p:sp>
      <p:sp>
        <p:nvSpPr>
          <p:cNvPr id="6" name="TextBox 20"/>
          <p:cNvSpPr txBox="1"/>
          <p:nvPr/>
        </p:nvSpPr>
        <p:spPr>
          <a:xfrm>
            <a:off x="1776187" y="3835826"/>
            <a:ext cx="3225562" cy="461665"/>
          </a:xfrm>
          <a:prstGeom prst="rect">
            <a:avLst/>
          </a:prstGeom>
          <a:noFill/>
        </p:spPr>
        <p:txBody>
          <a:bodyPr wrap="square" rtlCol="0" anchor="ctr">
            <a:spAutoFit/>
          </a:bodyPr>
          <a:lstStyle/>
          <a:p>
            <a:pPr marL="0" marR="0" lvl="0" indent="0" algn="ctr" defTabSz="1218565" rtl="0" eaLnBrk="1" fontAlgn="auto" latinLnBrk="0" hangingPunct="1">
              <a:lnSpc>
                <a:spcPct val="100000"/>
              </a:lnSpc>
              <a:spcBef>
                <a:spcPct val="0"/>
              </a:spcBef>
              <a:spcAft>
                <a:spcPct val="0"/>
              </a:spcAft>
              <a:buClrTx/>
              <a:buSzTx/>
              <a:buFontTx/>
              <a:buNone/>
              <a:defRPr/>
            </a:pPr>
            <a:r>
              <a:rPr kumimoji="0" lang="en-US" altLang="zh-CN" sz="2400" b="0" i="0" u="none" strike="noStrike" kern="1200" cap="none" spc="600" normalizeH="0" baseline="0" noProof="0">
                <a:ln>
                  <a:noFill/>
                </a:ln>
                <a:gradFill>
                  <a:gsLst>
                    <a:gs pos="0">
                      <a:schemeClr val="accent4">
                        <a:lumMod val="20000"/>
                        <a:lumOff val="80000"/>
                      </a:schemeClr>
                    </a:gs>
                    <a:gs pos="100000">
                      <a:schemeClr val="accent4">
                        <a:lumMod val="40000"/>
                        <a:lumOff val="60000"/>
                      </a:schemeClr>
                    </a:gs>
                  </a:gsLst>
                  <a:lin ang="5400000" scaled="1"/>
                </a:gradFill>
                <a:effectLst/>
                <a:uLnTx/>
                <a:uFillTx/>
                <a:latin typeface="思源黑体 CN Bold" panose="020B0800000000000000" pitchFamily="34" charset="-122"/>
                <a:ea typeface="思源黑体 CN Bold" panose="020B0800000000000000" pitchFamily="34" charset="-122"/>
              </a:rPr>
              <a:t>CONTENTS</a:t>
            </a:r>
            <a:endParaRPr kumimoji="0" lang="zh-CN" altLang="en-US" sz="2400" b="0" i="0" u="none" strike="noStrike" kern="1200" cap="none" spc="600" normalizeH="0" baseline="0" noProof="0">
              <a:ln>
                <a:noFill/>
              </a:ln>
              <a:gradFill>
                <a:gsLst>
                  <a:gs pos="0">
                    <a:schemeClr val="accent4">
                      <a:lumMod val="20000"/>
                      <a:lumOff val="80000"/>
                    </a:schemeClr>
                  </a:gs>
                  <a:gs pos="100000">
                    <a:schemeClr val="accent4">
                      <a:lumMod val="40000"/>
                      <a:lumOff val="60000"/>
                    </a:schemeClr>
                  </a:gs>
                </a:gsLst>
                <a:lin ang="5400000" scaled="1"/>
              </a:gradFill>
              <a:effectLst/>
              <a:uLnTx/>
              <a:uFillTx/>
              <a:latin typeface="思源黑体 CN Bold" panose="020B0800000000000000" pitchFamily="34" charset="-122"/>
              <a:ea typeface="思源黑体 CN Bold" panose="020B0800000000000000" pitchFamily="34" charset="-122"/>
            </a:endParaRPr>
          </a:p>
        </p:txBody>
      </p:sp>
      <p:grpSp>
        <p:nvGrpSpPr>
          <p:cNvPr id="7" name="组合 6"/>
          <p:cNvGrpSpPr/>
          <p:nvPr/>
        </p:nvGrpSpPr>
        <p:grpSpPr>
          <a:xfrm>
            <a:off x="4856503" y="1624123"/>
            <a:ext cx="5776881" cy="453090"/>
            <a:chOff x="4946493" y="1597309"/>
            <a:chExt cx="5776881" cy="453090"/>
          </a:xfrm>
        </p:grpSpPr>
        <p:grpSp>
          <p:nvGrpSpPr>
            <p:cNvPr id="8" name="组合 7"/>
            <p:cNvGrpSpPr/>
            <p:nvPr/>
          </p:nvGrpSpPr>
          <p:grpSpPr>
            <a:xfrm>
              <a:off x="4946493" y="1597309"/>
              <a:ext cx="5776881" cy="453090"/>
              <a:chOff x="1363751" y="2406894"/>
              <a:chExt cx="5563001" cy="453090"/>
            </a:xfrm>
          </p:grpSpPr>
          <p:sp>
            <p:nvSpPr>
              <p:cNvPr id="10" name="TextBox 35"/>
              <p:cNvSpPr txBox="1"/>
              <p:nvPr/>
            </p:nvSpPr>
            <p:spPr>
              <a:xfrm rot="16200000">
                <a:off x="3910391" y="-111448"/>
                <a:ext cx="448412" cy="5485096"/>
              </a:xfrm>
              <a:prstGeom prst="rect">
                <a:avLst/>
              </a:prstGeom>
              <a:noFill/>
              <a:ln w="9525" cap="flat" cmpd="sng" algn="ctr">
                <a:solidFill>
                  <a:schemeClr val="accent4">
                    <a:lumMod val="40000"/>
                    <a:lumOff val="60000"/>
                  </a:schemeClr>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8565"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gradFill>
                      <a:gsLst>
                        <a:gs pos="0">
                          <a:schemeClr val="accent4">
                            <a:lumMod val="20000"/>
                            <a:lumOff val="80000"/>
                          </a:schemeClr>
                        </a:gs>
                        <a:gs pos="100000">
                          <a:schemeClr val="accent4">
                            <a:lumMod val="40000"/>
                            <a:lumOff val="60000"/>
                          </a:schemeClr>
                        </a:gs>
                      </a:gsLst>
                      <a:lin ang="5400000" scaled="1"/>
                    </a:gradFill>
                    <a:effectLst/>
                    <a:uLnTx/>
                    <a:uFillTx/>
                    <a:latin typeface="思源黑体 CN Bold" panose="020B0800000000000000" pitchFamily="34" charset="-122"/>
                    <a:ea typeface="思源黑体 CN Bold" panose="020B0800000000000000" pitchFamily="34" charset="-122"/>
                  </a:rPr>
                  <a:t> </a:t>
                </a:r>
              </a:p>
            </p:txBody>
          </p:sp>
          <p:grpSp>
            <p:nvGrpSpPr>
              <p:cNvPr id="11" name="组合 10"/>
              <p:cNvGrpSpPr/>
              <p:nvPr/>
            </p:nvGrpSpPr>
            <p:grpSpPr>
              <a:xfrm rot="16200000">
                <a:off x="3971555" y="-151581"/>
                <a:ext cx="347394" cy="5563001"/>
                <a:chOff x="1861559" y="2468597"/>
                <a:chExt cx="1872217" cy="5563001"/>
              </a:xfrm>
            </p:grpSpPr>
            <p:sp>
              <p:nvSpPr>
                <p:cNvPr id="13" name="圆角矩形 10"/>
                <p:cNvSpPr/>
                <p:nvPr/>
              </p:nvSpPr>
              <p:spPr>
                <a:xfrm>
                  <a:off x="1861559" y="2468597"/>
                  <a:ext cx="1872217" cy="77469"/>
                </a:xfrm>
                <a:prstGeom prst="roundRect">
                  <a:avLst>
                    <a:gd name="adj" fmla="val 50000"/>
                  </a:avLst>
                </a:prstGeom>
                <a:solidFill>
                  <a:srgbClr val="C00000"/>
                </a:solidFill>
                <a:ln w="25400" cap="flat" cmpd="sng" algn="ctr">
                  <a:solidFill>
                    <a:schemeClr val="accent4">
                      <a:lumMod val="40000"/>
                      <a:lumOff val="60000"/>
                    </a:schemeClr>
                  </a:solid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gradFill>
                      <a:gsLst>
                        <a:gs pos="0">
                          <a:schemeClr val="accent4">
                            <a:lumMod val="20000"/>
                            <a:lumOff val="80000"/>
                          </a:schemeClr>
                        </a:gs>
                        <a:gs pos="100000">
                          <a:schemeClr val="accent4">
                            <a:lumMod val="40000"/>
                            <a:lumOff val="60000"/>
                          </a:schemeClr>
                        </a:gs>
                      </a:gsLst>
                      <a:lin ang="5400000" scaled="1"/>
                    </a:gradFill>
                    <a:effectLst/>
                    <a:uLnTx/>
                    <a:uFillTx/>
                    <a:latin typeface="思源黑体 CN Bold" panose="020B0800000000000000" pitchFamily="34" charset="-122"/>
                    <a:ea typeface="思源黑体 CN Bold" panose="020B0800000000000000" pitchFamily="34" charset="-122"/>
                  </a:endParaRPr>
                </a:p>
              </p:txBody>
            </p:sp>
            <p:sp>
              <p:nvSpPr>
                <p:cNvPr id="14" name="圆角矩形 11"/>
                <p:cNvSpPr/>
                <p:nvPr/>
              </p:nvSpPr>
              <p:spPr>
                <a:xfrm>
                  <a:off x="1861575" y="7954129"/>
                  <a:ext cx="1872201" cy="77469"/>
                </a:xfrm>
                <a:prstGeom prst="roundRect">
                  <a:avLst>
                    <a:gd name="adj" fmla="val 50000"/>
                  </a:avLst>
                </a:prstGeom>
                <a:gradFill>
                  <a:gsLst>
                    <a:gs pos="0">
                      <a:schemeClr val="accent4">
                        <a:lumMod val="20000"/>
                        <a:lumOff val="80000"/>
                      </a:schemeClr>
                    </a:gs>
                    <a:gs pos="100000">
                      <a:schemeClr val="accent4">
                        <a:lumMod val="40000"/>
                        <a:lumOff val="60000"/>
                      </a:schemeClr>
                    </a:gs>
                  </a:gsLst>
                  <a:lin ang="5400000" scaled="1"/>
                </a:gradFill>
                <a:ln w="25400" cap="flat" cmpd="sng" algn="ctr">
                  <a:solidFill>
                    <a:schemeClr val="accent4">
                      <a:lumMod val="40000"/>
                      <a:lumOff val="60000"/>
                    </a:schemeClr>
                  </a:solid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gradFill>
                      <a:gsLst>
                        <a:gs pos="0">
                          <a:schemeClr val="accent4">
                            <a:lumMod val="20000"/>
                            <a:lumOff val="80000"/>
                          </a:schemeClr>
                        </a:gs>
                        <a:gs pos="100000">
                          <a:schemeClr val="accent4">
                            <a:lumMod val="40000"/>
                            <a:lumOff val="60000"/>
                          </a:schemeClr>
                        </a:gs>
                      </a:gsLst>
                      <a:lin ang="5400000" scaled="1"/>
                    </a:gradFill>
                    <a:effectLst/>
                    <a:uLnTx/>
                    <a:uFillTx/>
                    <a:latin typeface="思源黑体 CN Bold" panose="020B0800000000000000" pitchFamily="34" charset="-122"/>
                    <a:ea typeface="思源黑体 CN Bold" panose="020B0800000000000000" pitchFamily="34" charset="-122"/>
                  </a:endParaRPr>
                </a:p>
              </p:txBody>
            </p:sp>
          </p:grpSp>
          <p:sp>
            <p:nvSpPr>
              <p:cNvPr id="12" name="TextBox 20"/>
              <p:cNvSpPr txBox="1"/>
              <p:nvPr/>
            </p:nvSpPr>
            <p:spPr>
              <a:xfrm>
                <a:off x="1615191" y="2410404"/>
                <a:ext cx="625157" cy="449580"/>
              </a:xfrm>
              <a:prstGeom prst="rect">
                <a:avLst/>
              </a:prstGeom>
              <a:gradFill>
                <a:gsLst>
                  <a:gs pos="0">
                    <a:schemeClr val="accent4">
                      <a:lumMod val="20000"/>
                      <a:lumOff val="80000"/>
                    </a:schemeClr>
                  </a:gs>
                  <a:gs pos="100000">
                    <a:schemeClr val="accent4">
                      <a:lumMod val="40000"/>
                      <a:lumOff val="60000"/>
                    </a:schemeClr>
                  </a:gs>
                </a:gsLst>
                <a:lin ang="5400000" scaled="1"/>
              </a:gradFill>
              <a:ln>
                <a:solidFill>
                  <a:schemeClr val="accent4">
                    <a:lumMod val="40000"/>
                    <a:lumOff val="60000"/>
                  </a:schemeClr>
                </a:solidFill>
              </a:ln>
            </p:spPr>
            <p:txBody>
              <a:bodyPr wrap="none" lIns="0" tIns="0" rIns="0" bIns="0" rtlCol="0" anchor="ctr">
                <a:noAutofit/>
              </a:bodyPr>
              <a:lstStyle/>
              <a:p>
                <a:pPr marL="0" marR="0" lvl="0" indent="0" algn="ctr" defTabSz="1218565"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C50B16"/>
                    </a:solidFill>
                    <a:effectLst/>
                    <a:uLnTx/>
                    <a:uFillTx/>
                    <a:latin typeface="思源黑体 CN Bold" panose="020B0800000000000000" pitchFamily="34" charset="-122"/>
                    <a:ea typeface="思源黑体 CN Bold" panose="020B0800000000000000" pitchFamily="34" charset="-122"/>
                  </a:rPr>
                  <a:t>01</a:t>
                </a:r>
                <a:endParaRPr kumimoji="0" lang="zh-CN" altLang="en-US" sz="2400" b="1" i="0" u="none" strike="noStrike" kern="0" cap="none" spc="0" normalizeH="0" baseline="0" noProof="0">
                  <a:ln>
                    <a:noFill/>
                  </a:ln>
                  <a:solidFill>
                    <a:srgbClr val="C50B16"/>
                  </a:solidFill>
                  <a:effectLst/>
                  <a:uLnTx/>
                  <a:uFillTx/>
                  <a:latin typeface="思源黑体 CN Bold" panose="020B0800000000000000" pitchFamily="34" charset="-122"/>
                  <a:ea typeface="思源黑体 CN Bold" panose="020B0800000000000000" pitchFamily="34" charset="-122"/>
                </a:endParaRPr>
              </a:p>
            </p:txBody>
          </p:sp>
        </p:grpSp>
        <p:sp>
          <p:nvSpPr>
            <p:cNvPr id="9" name="文本框 21"/>
            <p:cNvSpPr txBox="1">
              <a:spLocks noChangeArrowheads="1"/>
            </p:cNvSpPr>
            <p:nvPr/>
          </p:nvSpPr>
          <p:spPr bwMode="auto">
            <a:xfrm>
              <a:off x="5905284" y="1645429"/>
              <a:ext cx="4578148" cy="400110"/>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2000"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rPr>
                <a:t>修订历史</a:t>
              </a:r>
            </a:p>
          </p:txBody>
        </p:sp>
      </p:grpSp>
      <p:grpSp>
        <p:nvGrpSpPr>
          <p:cNvPr id="15" name="组合 14"/>
          <p:cNvGrpSpPr/>
          <p:nvPr/>
        </p:nvGrpSpPr>
        <p:grpSpPr>
          <a:xfrm>
            <a:off x="4845438" y="2449487"/>
            <a:ext cx="5776881" cy="453090"/>
            <a:chOff x="4946493" y="1597309"/>
            <a:chExt cx="5776881" cy="453090"/>
          </a:xfrm>
        </p:grpSpPr>
        <p:grpSp>
          <p:nvGrpSpPr>
            <p:cNvPr id="16" name="组合 15"/>
            <p:cNvGrpSpPr/>
            <p:nvPr/>
          </p:nvGrpSpPr>
          <p:grpSpPr>
            <a:xfrm>
              <a:off x="4946493" y="1597309"/>
              <a:ext cx="5776881" cy="453090"/>
              <a:chOff x="1363751" y="2406894"/>
              <a:chExt cx="5563001" cy="453090"/>
            </a:xfrm>
          </p:grpSpPr>
          <p:sp>
            <p:nvSpPr>
              <p:cNvPr id="18" name="TextBox 35"/>
              <p:cNvSpPr txBox="1"/>
              <p:nvPr/>
            </p:nvSpPr>
            <p:spPr>
              <a:xfrm rot="16200000">
                <a:off x="3910391" y="-111448"/>
                <a:ext cx="448412" cy="5485096"/>
              </a:xfrm>
              <a:prstGeom prst="rect">
                <a:avLst/>
              </a:prstGeom>
              <a:noFill/>
              <a:ln w="9525" cap="flat" cmpd="sng" algn="ctr">
                <a:solidFill>
                  <a:schemeClr val="accent4">
                    <a:lumMod val="40000"/>
                    <a:lumOff val="60000"/>
                  </a:schemeClr>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8565"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gradFill>
                      <a:gsLst>
                        <a:gs pos="0">
                          <a:schemeClr val="accent4">
                            <a:lumMod val="20000"/>
                            <a:lumOff val="80000"/>
                          </a:schemeClr>
                        </a:gs>
                        <a:gs pos="100000">
                          <a:schemeClr val="accent4">
                            <a:lumMod val="40000"/>
                            <a:lumOff val="60000"/>
                          </a:schemeClr>
                        </a:gs>
                      </a:gsLst>
                      <a:lin ang="5400000" scaled="1"/>
                    </a:gradFill>
                    <a:effectLst/>
                    <a:uLnTx/>
                    <a:uFillTx/>
                    <a:latin typeface="思源黑体 CN Bold" panose="020B0800000000000000" pitchFamily="34" charset="-122"/>
                    <a:ea typeface="思源黑体 CN Bold" panose="020B0800000000000000" pitchFamily="34" charset="-122"/>
                  </a:rPr>
                  <a:t> </a:t>
                </a:r>
              </a:p>
            </p:txBody>
          </p:sp>
          <p:grpSp>
            <p:nvGrpSpPr>
              <p:cNvPr id="19" name="组合 18"/>
              <p:cNvGrpSpPr/>
              <p:nvPr/>
            </p:nvGrpSpPr>
            <p:grpSpPr>
              <a:xfrm rot="16200000">
                <a:off x="3971555" y="-151581"/>
                <a:ext cx="347394" cy="5563001"/>
                <a:chOff x="1861559" y="2468597"/>
                <a:chExt cx="1872217" cy="5563001"/>
              </a:xfrm>
            </p:grpSpPr>
            <p:sp>
              <p:nvSpPr>
                <p:cNvPr id="21" name="圆角矩形 10"/>
                <p:cNvSpPr/>
                <p:nvPr/>
              </p:nvSpPr>
              <p:spPr>
                <a:xfrm>
                  <a:off x="1861559" y="2468597"/>
                  <a:ext cx="1872217" cy="77469"/>
                </a:xfrm>
                <a:prstGeom prst="roundRect">
                  <a:avLst>
                    <a:gd name="adj" fmla="val 50000"/>
                  </a:avLst>
                </a:prstGeom>
                <a:solidFill>
                  <a:srgbClr val="C00000"/>
                </a:solidFill>
                <a:ln w="25400" cap="flat" cmpd="sng" algn="ctr">
                  <a:solidFill>
                    <a:schemeClr val="accent4">
                      <a:lumMod val="40000"/>
                      <a:lumOff val="60000"/>
                    </a:schemeClr>
                  </a:solid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gradFill>
                      <a:gsLst>
                        <a:gs pos="0">
                          <a:schemeClr val="accent4">
                            <a:lumMod val="20000"/>
                            <a:lumOff val="80000"/>
                          </a:schemeClr>
                        </a:gs>
                        <a:gs pos="100000">
                          <a:schemeClr val="accent4">
                            <a:lumMod val="40000"/>
                            <a:lumOff val="60000"/>
                          </a:schemeClr>
                        </a:gs>
                      </a:gsLst>
                      <a:lin ang="5400000" scaled="1"/>
                    </a:gradFill>
                    <a:effectLst/>
                    <a:uLnTx/>
                    <a:uFillTx/>
                    <a:latin typeface="思源黑体 CN Bold" panose="020B0800000000000000" pitchFamily="34" charset="-122"/>
                    <a:ea typeface="思源黑体 CN Bold" panose="020B0800000000000000" pitchFamily="34" charset="-122"/>
                  </a:endParaRPr>
                </a:p>
              </p:txBody>
            </p:sp>
            <p:sp>
              <p:nvSpPr>
                <p:cNvPr id="22" name="圆角矩形 11"/>
                <p:cNvSpPr/>
                <p:nvPr/>
              </p:nvSpPr>
              <p:spPr>
                <a:xfrm>
                  <a:off x="1861575" y="7954129"/>
                  <a:ext cx="1872201" cy="77469"/>
                </a:xfrm>
                <a:prstGeom prst="roundRect">
                  <a:avLst>
                    <a:gd name="adj" fmla="val 50000"/>
                  </a:avLst>
                </a:prstGeom>
                <a:gradFill>
                  <a:gsLst>
                    <a:gs pos="0">
                      <a:schemeClr val="accent4">
                        <a:lumMod val="20000"/>
                        <a:lumOff val="80000"/>
                      </a:schemeClr>
                    </a:gs>
                    <a:gs pos="100000">
                      <a:schemeClr val="accent4">
                        <a:lumMod val="40000"/>
                        <a:lumOff val="60000"/>
                      </a:schemeClr>
                    </a:gs>
                  </a:gsLst>
                  <a:lin ang="5400000" scaled="1"/>
                </a:gradFill>
                <a:ln w="25400" cap="flat" cmpd="sng" algn="ctr">
                  <a:solidFill>
                    <a:schemeClr val="accent4">
                      <a:lumMod val="40000"/>
                      <a:lumOff val="60000"/>
                    </a:schemeClr>
                  </a:solid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gradFill>
                      <a:gsLst>
                        <a:gs pos="0">
                          <a:schemeClr val="accent4">
                            <a:lumMod val="20000"/>
                            <a:lumOff val="80000"/>
                          </a:schemeClr>
                        </a:gs>
                        <a:gs pos="100000">
                          <a:schemeClr val="accent4">
                            <a:lumMod val="40000"/>
                            <a:lumOff val="60000"/>
                          </a:schemeClr>
                        </a:gs>
                      </a:gsLst>
                      <a:lin ang="5400000" scaled="1"/>
                    </a:gradFill>
                    <a:effectLst/>
                    <a:uLnTx/>
                    <a:uFillTx/>
                    <a:latin typeface="思源黑体 CN Bold" panose="020B0800000000000000" pitchFamily="34" charset="-122"/>
                    <a:ea typeface="思源黑体 CN Bold" panose="020B0800000000000000" pitchFamily="34" charset="-122"/>
                  </a:endParaRPr>
                </a:p>
              </p:txBody>
            </p:sp>
          </p:grpSp>
          <p:sp>
            <p:nvSpPr>
              <p:cNvPr id="20" name="TextBox 20"/>
              <p:cNvSpPr txBox="1"/>
              <p:nvPr/>
            </p:nvSpPr>
            <p:spPr>
              <a:xfrm>
                <a:off x="1615191" y="2410404"/>
                <a:ext cx="625157" cy="449580"/>
              </a:xfrm>
              <a:prstGeom prst="rect">
                <a:avLst/>
              </a:prstGeom>
              <a:gradFill>
                <a:gsLst>
                  <a:gs pos="0">
                    <a:schemeClr val="accent4">
                      <a:lumMod val="20000"/>
                      <a:lumOff val="80000"/>
                    </a:schemeClr>
                  </a:gs>
                  <a:gs pos="100000">
                    <a:schemeClr val="accent4">
                      <a:lumMod val="40000"/>
                      <a:lumOff val="60000"/>
                    </a:schemeClr>
                  </a:gs>
                </a:gsLst>
                <a:lin ang="5400000" scaled="1"/>
              </a:gradFill>
              <a:ln>
                <a:solidFill>
                  <a:schemeClr val="accent4">
                    <a:lumMod val="40000"/>
                    <a:lumOff val="60000"/>
                  </a:schemeClr>
                </a:solidFill>
              </a:ln>
            </p:spPr>
            <p:txBody>
              <a:bodyPr wrap="none" lIns="0" tIns="0" rIns="0" bIns="0" rtlCol="0" anchor="ctr">
                <a:noAutofit/>
              </a:bodyPr>
              <a:lstStyle/>
              <a:p>
                <a:pPr marL="0" marR="0" lvl="0" indent="0" algn="ctr" defTabSz="1218565"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C50B16"/>
                    </a:solidFill>
                    <a:effectLst/>
                    <a:uLnTx/>
                    <a:uFillTx/>
                    <a:latin typeface="思源黑体 CN Bold" panose="020B0800000000000000" pitchFamily="34" charset="-122"/>
                    <a:ea typeface="思源黑体 CN Bold" panose="020B0800000000000000" pitchFamily="34" charset="-122"/>
                  </a:rPr>
                  <a:t>02</a:t>
                </a:r>
                <a:endParaRPr kumimoji="0" lang="zh-CN" altLang="en-US" sz="2400" b="1" i="0" u="none" strike="noStrike" kern="0" cap="none" spc="0" normalizeH="0" baseline="0" noProof="0">
                  <a:ln>
                    <a:noFill/>
                  </a:ln>
                  <a:solidFill>
                    <a:srgbClr val="C50B16"/>
                  </a:solidFill>
                  <a:effectLst/>
                  <a:uLnTx/>
                  <a:uFillTx/>
                  <a:latin typeface="思源黑体 CN Bold" panose="020B0800000000000000" pitchFamily="34" charset="-122"/>
                  <a:ea typeface="思源黑体 CN Bold" panose="020B0800000000000000" pitchFamily="34" charset="-122"/>
                </a:endParaRPr>
              </a:p>
            </p:txBody>
          </p:sp>
        </p:grpSp>
        <p:sp>
          <p:nvSpPr>
            <p:cNvPr id="17" name="文本框 21"/>
            <p:cNvSpPr txBox="1">
              <a:spLocks noChangeArrowheads="1"/>
            </p:cNvSpPr>
            <p:nvPr/>
          </p:nvSpPr>
          <p:spPr bwMode="auto">
            <a:xfrm>
              <a:off x="5905284" y="1645429"/>
              <a:ext cx="4578148" cy="369332"/>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1800"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rPr>
                <a:t>未成年人保护法修改的指导思想和总体思路</a:t>
              </a:r>
            </a:p>
          </p:txBody>
        </p:sp>
      </p:grpSp>
      <p:grpSp>
        <p:nvGrpSpPr>
          <p:cNvPr id="23" name="组合 22"/>
          <p:cNvGrpSpPr/>
          <p:nvPr/>
        </p:nvGrpSpPr>
        <p:grpSpPr>
          <a:xfrm>
            <a:off x="4856503" y="3322980"/>
            <a:ext cx="5776881" cy="453090"/>
            <a:chOff x="4946493" y="1597309"/>
            <a:chExt cx="5776881" cy="453090"/>
          </a:xfrm>
        </p:grpSpPr>
        <p:grpSp>
          <p:nvGrpSpPr>
            <p:cNvPr id="24" name="组合 23"/>
            <p:cNvGrpSpPr/>
            <p:nvPr/>
          </p:nvGrpSpPr>
          <p:grpSpPr>
            <a:xfrm>
              <a:off x="4946493" y="1597309"/>
              <a:ext cx="5776881" cy="453090"/>
              <a:chOff x="1363751" y="2406894"/>
              <a:chExt cx="5563001" cy="453090"/>
            </a:xfrm>
          </p:grpSpPr>
          <p:sp>
            <p:nvSpPr>
              <p:cNvPr id="26" name="TextBox 35"/>
              <p:cNvSpPr txBox="1"/>
              <p:nvPr/>
            </p:nvSpPr>
            <p:spPr>
              <a:xfrm rot="16200000">
                <a:off x="3910391" y="-111448"/>
                <a:ext cx="448412" cy="5485096"/>
              </a:xfrm>
              <a:prstGeom prst="rect">
                <a:avLst/>
              </a:prstGeom>
              <a:noFill/>
              <a:ln w="9525" cap="flat" cmpd="sng" algn="ctr">
                <a:solidFill>
                  <a:schemeClr val="accent4">
                    <a:lumMod val="40000"/>
                    <a:lumOff val="60000"/>
                  </a:schemeClr>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8565"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gradFill>
                      <a:gsLst>
                        <a:gs pos="0">
                          <a:schemeClr val="accent4">
                            <a:lumMod val="20000"/>
                            <a:lumOff val="80000"/>
                          </a:schemeClr>
                        </a:gs>
                        <a:gs pos="100000">
                          <a:schemeClr val="accent4">
                            <a:lumMod val="40000"/>
                            <a:lumOff val="60000"/>
                          </a:schemeClr>
                        </a:gs>
                      </a:gsLst>
                      <a:lin ang="5400000" scaled="1"/>
                    </a:gradFill>
                    <a:effectLst/>
                    <a:uLnTx/>
                    <a:uFillTx/>
                    <a:latin typeface="思源黑体 CN Bold" panose="020B0800000000000000" pitchFamily="34" charset="-122"/>
                    <a:ea typeface="思源黑体 CN Bold" panose="020B0800000000000000" pitchFamily="34" charset="-122"/>
                  </a:rPr>
                  <a:t> </a:t>
                </a:r>
              </a:p>
            </p:txBody>
          </p:sp>
          <p:grpSp>
            <p:nvGrpSpPr>
              <p:cNvPr id="27" name="组合 26"/>
              <p:cNvGrpSpPr/>
              <p:nvPr/>
            </p:nvGrpSpPr>
            <p:grpSpPr>
              <a:xfrm rot="16200000">
                <a:off x="3971555" y="-151581"/>
                <a:ext cx="347394" cy="5563001"/>
                <a:chOff x="1861559" y="2468597"/>
                <a:chExt cx="1872217" cy="5563001"/>
              </a:xfrm>
            </p:grpSpPr>
            <p:sp>
              <p:nvSpPr>
                <p:cNvPr id="29" name="圆角矩形 10"/>
                <p:cNvSpPr/>
                <p:nvPr/>
              </p:nvSpPr>
              <p:spPr>
                <a:xfrm>
                  <a:off x="1861559" y="2468597"/>
                  <a:ext cx="1872217" cy="77469"/>
                </a:xfrm>
                <a:prstGeom prst="roundRect">
                  <a:avLst>
                    <a:gd name="adj" fmla="val 50000"/>
                  </a:avLst>
                </a:prstGeom>
                <a:solidFill>
                  <a:srgbClr val="C00000"/>
                </a:solidFill>
                <a:ln w="25400" cap="flat" cmpd="sng" algn="ctr">
                  <a:solidFill>
                    <a:schemeClr val="accent4">
                      <a:lumMod val="40000"/>
                      <a:lumOff val="60000"/>
                    </a:schemeClr>
                  </a:solid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gradFill>
                      <a:gsLst>
                        <a:gs pos="0">
                          <a:schemeClr val="accent4">
                            <a:lumMod val="20000"/>
                            <a:lumOff val="80000"/>
                          </a:schemeClr>
                        </a:gs>
                        <a:gs pos="100000">
                          <a:schemeClr val="accent4">
                            <a:lumMod val="40000"/>
                            <a:lumOff val="60000"/>
                          </a:schemeClr>
                        </a:gs>
                      </a:gsLst>
                      <a:lin ang="5400000" scaled="1"/>
                    </a:gradFill>
                    <a:effectLst/>
                    <a:uLnTx/>
                    <a:uFillTx/>
                    <a:latin typeface="思源黑体 CN Bold" panose="020B0800000000000000" pitchFamily="34" charset="-122"/>
                    <a:ea typeface="思源黑体 CN Bold" panose="020B0800000000000000" pitchFamily="34" charset="-122"/>
                  </a:endParaRPr>
                </a:p>
              </p:txBody>
            </p:sp>
            <p:sp>
              <p:nvSpPr>
                <p:cNvPr id="30" name="圆角矩形 11"/>
                <p:cNvSpPr/>
                <p:nvPr/>
              </p:nvSpPr>
              <p:spPr>
                <a:xfrm>
                  <a:off x="1861575" y="7954129"/>
                  <a:ext cx="1872201" cy="77469"/>
                </a:xfrm>
                <a:prstGeom prst="roundRect">
                  <a:avLst>
                    <a:gd name="adj" fmla="val 50000"/>
                  </a:avLst>
                </a:prstGeom>
                <a:gradFill>
                  <a:gsLst>
                    <a:gs pos="0">
                      <a:schemeClr val="accent4">
                        <a:lumMod val="20000"/>
                        <a:lumOff val="80000"/>
                      </a:schemeClr>
                    </a:gs>
                    <a:gs pos="100000">
                      <a:schemeClr val="accent4">
                        <a:lumMod val="40000"/>
                        <a:lumOff val="60000"/>
                      </a:schemeClr>
                    </a:gs>
                  </a:gsLst>
                  <a:lin ang="5400000" scaled="1"/>
                </a:gradFill>
                <a:ln w="25400" cap="flat" cmpd="sng" algn="ctr">
                  <a:solidFill>
                    <a:schemeClr val="accent4">
                      <a:lumMod val="40000"/>
                      <a:lumOff val="60000"/>
                    </a:schemeClr>
                  </a:solid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gradFill>
                      <a:gsLst>
                        <a:gs pos="0">
                          <a:schemeClr val="accent4">
                            <a:lumMod val="20000"/>
                            <a:lumOff val="80000"/>
                          </a:schemeClr>
                        </a:gs>
                        <a:gs pos="100000">
                          <a:schemeClr val="accent4">
                            <a:lumMod val="40000"/>
                            <a:lumOff val="60000"/>
                          </a:schemeClr>
                        </a:gs>
                      </a:gsLst>
                      <a:lin ang="5400000" scaled="1"/>
                    </a:gradFill>
                    <a:effectLst/>
                    <a:uLnTx/>
                    <a:uFillTx/>
                    <a:latin typeface="思源黑体 CN Bold" panose="020B0800000000000000" pitchFamily="34" charset="-122"/>
                    <a:ea typeface="思源黑体 CN Bold" panose="020B0800000000000000" pitchFamily="34" charset="-122"/>
                  </a:endParaRPr>
                </a:p>
              </p:txBody>
            </p:sp>
          </p:grpSp>
          <p:sp>
            <p:nvSpPr>
              <p:cNvPr id="28" name="TextBox 20"/>
              <p:cNvSpPr txBox="1"/>
              <p:nvPr/>
            </p:nvSpPr>
            <p:spPr>
              <a:xfrm>
                <a:off x="1615191" y="2410404"/>
                <a:ext cx="625157" cy="449580"/>
              </a:xfrm>
              <a:prstGeom prst="rect">
                <a:avLst/>
              </a:prstGeom>
              <a:gradFill>
                <a:gsLst>
                  <a:gs pos="0">
                    <a:schemeClr val="accent4">
                      <a:lumMod val="20000"/>
                      <a:lumOff val="80000"/>
                    </a:schemeClr>
                  </a:gs>
                  <a:gs pos="100000">
                    <a:schemeClr val="accent4">
                      <a:lumMod val="40000"/>
                      <a:lumOff val="60000"/>
                    </a:schemeClr>
                  </a:gs>
                </a:gsLst>
                <a:lin ang="5400000" scaled="1"/>
              </a:gradFill>
              <a:ln>
                <a:solidFill>
                  <a:schemeClr val="accent4">
                    <a:lumMod val="40000"/>
                    <a:lumOff val="60000"/>
                  </a:schemeClr>
                </a:solidFill>
              </a:ln>
            </p:spPr>
            <p:txBody>
              <a:bodyPr wrap="none" lIns="0" tIns="0" rIns="0" bIns="0" rtlCol="0" anchor="ctr">
                <a:noAutofit/>
              </a:bodyPr>
              <a:lstStyle/>
              <a:p>
                <a:pPr marL="0" marR="0" lvl="0" indent="0" algn="ctr" defTabSz="1218565"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C50B16"/>
                    </a:solidFill>
                    <a:effectLst/>
                    <a:uLnTx/>
                    <a:uFillTx/>
                    <a:latin typeface="思源黑体 CN Bold" panose="020B0800000000000000" pitchFamily="34" charset="-122"/>
                    <a:ea typeface="思源黑体 CN Bold" panose="020B0800000000000000" pitchFamily="34" charset="-122"/>
                  </a:rPr>
                  <a:t>03</a:t>
                </a:r>
                <a:endParaRPr kumimoji="0" lang="zh-CN" altLang="en-US" sz="2400" b="1" i="0" u="none" strike="noStrike" kern="0" cap="none" spc="0" normalizeH="0" baseline="0" noProof="0">
                  <a:ln>
                    <a:noFill/>
                  </a:ln>
                  <a:solidFill>
                    <a:srgbClr val="C50B16"/>
                  </a:solidFill>
                  <a:effectLst/>
                  <a:uLnTx/>
                  <a:uFillTx/>
                  <a:latin typeface="思源黑体 CN Bold" panose="020B0800000000000000" pitchFamily="34" charset="-122"/>
                  <a:ea typeface="思源黑体 CN Bold" panose="020B0800000000000000" pitchFamily="34" charset="-122"/>
                </a:endParaRPr>
              </a:p>
            </p:txBody>
          </p:sp>
        </p:grpSp>
        <p:sp>
          <p:nvSpPr>
            <p:cNvPr id="25" name="文本框 21"/>
            <p:cNvSpPr txBox="1">
              <a:spLocks noChangeArrowheads="1"/>
            </p:cNvSpPr>
            <p:nvPr/>
          </p:nvSpPr>
          <p:spPr bwMode="auto">
            <a:xfrm>
              <a:off x="5905284" y="1645429"/>
              <a:ext cx="4578148" cy="400110"/>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2000"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rPr>
                <a:t>未成年人保护法修改的主要内容</a:t>
              </a:r>
            </a:p>
          </p:txBody>
        </p:sp>
      </p:grpSp>
      <p:grpSp>
        <p:nvGrpSpPr>
          <p:cNvPr id="31" name="组合 30"/>
          <p:cNvGrpSpPr/>
          <p:nvPr/>
        </p:nvGrpSpPr>
        <p:grpSpPr>
          <a:xfrm>
            <a:off x="4856503" y="4143667"/>
            <a:ext cx="5776881" cy="453090"/>
            <a:chOff x="4946493" y="1597309"/>
            <a:chExt cx="5776881" cy="453090"/>
          </a:xfrm>
        </p:grpSpPr>
        <p:grpSp>
          <p:nvGrpSpPr>
            <p:cNvPr id="32" name="组合 31"/>
            <p:cNvGrpSpPr/>
            <p:nvPr/>
          </p:nvGrpSpPr>
          <p:grpSpPr>
            <a:xfrm>
              <a:off x="4946493" y="1597309"/>
              <a:ext cx="5776881" cy="453090"/>
              <a:chOff x="1363751" y="2406894"/>
              <a:chExt cx="5563001" cy="453090"/>
            </a:xfrm>
          </p:grpSpPr>
          <p:sp>
            <p:nvSpPr>
              <p:cNvPr id="34" name="TextBox 35"/>
              <p:cNvSpPr txBox="1"/>
              <p:nvPr/>
            </p:nvSpPr>
            <p:spPr>
              <a:xfrm rot="16200000">
                <a:off x="3910391" y="-111448"/>
                <a:ext cx="448412" cy="5485096"/>
              </a:xfrm>
              <a:prstGeom prst="rect">
                <a:avLst/>
              </a:prstGeom>
              <a:noFill/>
              <a:ln w="9525" cap="flat" cmpd="sng" algn="ctr">
                <a:solidFill>
                  <a:schemeClr val="accent4">
                    <a:lumMod val="40000"/>
                    <a:lumOff val="60000"/>
                  </a:schemeClr>
                </a:solidFill>
                <a:prstDash val="solid"/>
                <a:miter lim="800000"/>
              </a:ln>
              <a:effectLst>
                <a:innerShdw blurRad="127000" dist="88900" dir="18900000">
                  <a:prstClr val="black">
                    <a:alpha val="38000"/>
                  </a:prstClr>
                </a:innerShdw>
              </a:effectLst>
            </p:spPr>
            <p:txBody>
              <a:bodyPr vert="eaVert" lIns="0" tIns="0" rIns="0" bIns="360000" anchor="ctr"/>
              <a:lstStyle>
                <a:defPPr>
                  <a:defRPr lang="zh-CN"/>
                </a:defPPr>
                <a:lvl1pPr algn="ctr">
                  <a:defRPr sz="3200" kern="0">
                    <a:solidFill>
                      <a:prstClr val="white"/>
                    </a:solidFill>
                    <a:latin typeface="Calibri"/>
                    <a:ea typeface="宋体" panose="02010600030101010101" pitchFamily="2" charset="-122"/>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marL="0" marR="0" lvl="0" indent="0" algn="ctr" defTabSz="1218565" eaLnBrk="1" fontAlgn="auto" latinLnBrk="0" hangingPunct="1">
                  <a:lnSpc>
                    <a:spcPct val="100000"/>
                  </a:lnSpc>
                  <a:spcBef>
                    <a:spcPct val="0"/>
                  </a:spcBef>
                  <a:spcAft>
                    <a:spcPct val="0"/>
                  </a:spcAft>
                  <a:buClrTx/>
                  <a:buSzTx/>
                  <a:buFontTx/>
                  <a:buNone/>
                  <a:defRPr/>
                </a:pPr>
                <a:r>
                  <a:rPr kumimoji="0" lang="zh-CN" altLang="en-US" b="0" i="0" u="none" strike="noStrike" kern="0" cap="none" spc="0" normalizeH="0" baseline="0" noProof="0">
                    <a:ln>
                      <a:noFill/>
                    </a:ln>
                    <a:gradFill>
                      <a:gsLst>
                        <a:gs pos="0">
                          <a:schemeClr val="accent4">
                            <a:lumMod val="20000"/>
                            <a:lumOff val="80000"/>
                          </a:schemeClr>
                        </a:gs>
                        <a:gs pos="100000">
                          <a:schemeClr val="accent4">
                            <a:lumMod val="40000"/>
                            <a:lumOff val="60000"/>
                          </a:schemeClr>
                        </a:gs>
                      </a:gsLst>
                      <a:lin ang="5400000" scaled="1"/>
                    </a:gradFill>
                    <a:effectLst/>
                    <a:uLnTx/>
                    <a:uFillTx/>
                    <a:latin typeface="思源黑体 CN Bold" panose="020B0800000000000000" pitchFamily="34" charset="-122"/>
                    <a:ea typeface="思源黑体 CN Bold" panose="020B0800000000000000" pitchFamily="34" charset="-122"/>
                  </a:rPr>
                  <a:t> </a:t>
                </a:r>
              </a:p>
            </p:txBody>
          </p:sp>
          <p:grpSp>
            <p:nvGrpSpPr>
              <p:cNvPr id="35" name="组合 34"/>
              <p:cNvGrpSpPr/>
              <p:nvPr/>
            </p:nvGrpSpPr>
            <p:grpSpPr>
              <a:xfrm rot="16200000">
                <a:off x="3971555" y="-151581"/>
                <a:ext cx="347394" cy="5563001"/>
                <a:chOff x="1861559" y="2468597"/>
                <a:chExt cx="1872217" cy="5563001"/>
              </a:xfrm>
            </p:grpSpPr>
            <p:sp>
              <p:nvSpPr>
                <p:cNvPr id="37" name="圆角矩形 10"/>
                <p:cNvSpPr/>
                <p:nvPr/>
              </p:nvSpPr>
              <p:spPr>
                <a:xfrm>
                  <a:off x="1861559" y="2468597"/>
                  <a:ext cx="1872217" cy="77469"/>
                </a:xfrm>
                <a:prstGeom prst="roundRect">
                  <a:avLst>
                    <a:gd name="adj" fmla="val 50000"/>
                  </a:avLst>
                </a:prstGeom>
                <a:solidFill>
                  <a:srgbClr val="C00000"/>
                </a:solidFill>
                <a:ln w="25400" cap="flat" cmpd="sng" algn="ctr">
                  <a:solidFill>
                    <a:schemeClr val="accent4">
                      <a:lumMod val="40000"/>
                      <a:lumOff val="60000"/>
                    </a:schemeClr>
                  </a:solid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gradFill>
                      <a:gsLst>
                        <a:gs pos="0">
                          <a:schemeClr val="accent4">
                            <a:lumMod val="20000"/>
                            <a:lumOff val="80000"/>
                          </a:schemeClr>
                        </a:gs>
                        <a:gs pos="100000">
                          <a:schemeClr val="accent4">
                            <a:lumMod val="40000"/>
                            <a:lumOff val="60000"/>
                          </a:schemeClr>
                        </a:gs>
                      </a:gsLst>
                      <a:lin ang="5400000" scaled="1"/>
                    </a:gradFill>
                    <a:effectLst/>
                    <a:uLnTx/>
                    <a:uFillTx/>
                    <a:latin typeface="思源黑体 CN Bold" panose="020B0800000000000000" pitchFamily="34" charset="-122"/>
                    <a:ea typeface="思源黑体 CN Bold" panose="020B0800000000000000" pitchFamily="34" charset="-122"/>
                  </a:endParaRPr>
                </a:p>
              </p:txBody>
            </p:sp>
            <p:sp>
              <p:nvSpPr>
                <p:cNvPr id="38" name="圆角矩形 11"/>
                <p:cNvSpPr/>
                <p:nvPr/>
              </p:nvSpPr>
              <p:spPr>
                <a:xfrm>
                  <a:off x="1861575" y="7954129"/>
                  <a:ext cx="1872201" cy="77469"/>
                </a:xfrm>
                <a:prstGeom prst="roundRect">
                  <a:avLst>
                    <a:gd name="adj" fmla="val 50000"/>
                  </a:avLst>
                </a:prstGeom>
                <a:gradFill>
                  <a:gsLst>
                    <a:gs pos="0">
                      <a:schemeClr val="accent4">
                        <a:lumMod val="20000"/>
                        <a:lumOff val="80000"/>
                      </a:schemeClr>
                    </a:gs>
                    <a:gs pos="100000">
                      <a:schemeClr val="accent4">
                        <a:lumMod val="40000"/>
                        <a:lumOff val="60000"/>
                      </a:schemeClr>
                    </a:gs>
                  </a:gsLst>
                  <a:lin ang="5400000" scaled="1"/>
                </a:gradFill>
                <a:ln w="25400" cap="flat" cmpd="sng" algn="ctr">
                  <a:solidFill>
                    <a:schemeClr val="accent4">
                      <a:lumMod val="40000"/>
                      <a:lumOff val="60000"/>
                    </a:schemeClr>
                  </a:solidFill>
                  <a:prstDash val="solid"/>
                </a:ln>
                <a:effectLst/>
              </p:spPr>
              <p:txBody>
                <a:bodyPr rtlCol="0" anchor="ctr"/>
                <a:lstStyle/>
                <a:p>
                  <a:pPr marL="0" marR="0" lvl="0" indent="0" algn="ctr" defTabSz="1218565" eaLnBrk="1" fontAlgn="auto" latinLnBrk="0" hangingPunct="1">
                    <a:lnSpc>
                      <a:spcPct val="100000"/>
                    </a:lnSpc>
                    <a:spcBef>
                      <a:spcPct val="0"/>
                    </a:spcBef>
                    <a:spcAft>
                      <a:spcPct val="0"/>
                    </a:spcAft>
                    <a:buClrTx/>
                    <a:buSzTx/>
                    <a:buFontTx/>
                    <a:buNone/>
                    <a:defRPr/>
                  </a:pPr>
                  <a:endParaRPr kumimoji="0" lang="zh-CN" altLang="en-US" sz="2000" b="0" i="0" u="none" strike="noStrike" kern="0" cap="none" spc="0" normalizeH="0" baseline="0" noProof="0">
                    <a:ln>
                      <a:noFill/>
                    </a:ln>
                    <a:gradFill>
                      <a:gsLst>
                        <a:gs pos="0">
                          <a:schemeClr val="accent4">
                            <a:lumMod val="20000"/>
                            <a:lumOff val="80000"/>
                          </a:schemeClr>
                        </a:gs>
                        <a:gs pos="100000">
                          <a:schemeClr val="accent4">
                            <a:lumMod val="40000"/>
                            <a:lumOff val="60000"/>
                          </a:schemeClr>
                        </a:gs>
                      </a:gsLst>
                      <a:lin ang="5400000" scaled="1"/>
                    </a:gradFill>
                    <a:effectLst/>
                    <a:uLnTx/>
                    <a:uFillTx/>
                    <a:latin typeface="思源黑体 CN Bold" panose="020B0800000000000000" pitchFamily="34" charset="-122"/>
                    <a:ea typeface="思源黑体 CN Bold" panose="020B0800000000000000" pitchFamily="34" charset="-122"/>
                  </a:endParaRPr>
                </a:p>
              </p:txBody>
            </p:sp>
          </p:grpSp>
          <p:sp>
            <p:nvSpPr>
              <p:cNvPr id="36" name="TextBox 20"/>
              <p:cNvSpPr txBox="1"/>
              <p:nvPr/>
            </p:nvSpPr>
            <p:spPr>
              <a:xfrm>
                <a:off x="1615191" y="2410404"/>
                <a:ext cx="625157" cy="449580"/>
              </a:xfrm>
              <a:prstGeom prst="rect">
                <a:avLst/>
              </a:prstGeom>
              <a:gradFill>
                <a:gsLst>
                  <a:gs pos="0">
                    <a:schemeClr val="accent4">
                      <a:lumMod val="20000"/>
                      <a:lumOff val="80000"/>
                    </a:schemeClr>
                  </a:gs>
                  <a:gs pos="100000">
                    <a:schemeClr val="accent4">
                      <a:lumMod val="40000"/>
                      <a:lumOff val="60000"/>
                    </a:schemeClr>
                  </a:gs>
                </a:gsLst>
                <a:lin ang="5400000" scaled="1"/>
              </a:gradFill>
              <a:ln>
                <a:solidFill>
                  <a:schemeClr val="accent4">
                    <a:lumMod val="40000"/>
                    <a:lumOff val="60000"/>
                  </a:schemeClr>
                </a:solidFill>
              </a:ln>
            </p:spPr>
            <p:txBody>
              <a:bodyPr wrap="none" lIns="0" tIns="0" rIns="0" bIns="0" rtlCol="0" anchor="ctr">
                <a:noAutofit/>
              </a:bodyPr>
              <a:lstStyle/>
              <a:p>
                <a:pPr marL="0" marR="0" lvl="0" indent="0" algn="ctr" defTabSz="1218565" eaLnBrk="1" fontAlgn="auto" latinLnBrk="0" hangingPunct="1">
                  <a:lnSpc>
                    <a:spcPct val="100000"/>
                  </a:lnSpc>
                  <a:spcBef>
                    <a:spcPct val="0"/>
                  </a:spcBef>
                  <a:spcAft>
                    <a:spcPct val="0"/>
                  </a:spcAft>
                  <a:buClrTx/>
                  <a:buSzTx/>
                  <a:buFontTx/>
                  <a:buNone/>
                  <a:defRPr/>
                </a:pPr>
                <a:r>
                  <a:rPr kumimoji="0" lang="en-US" altLang="zh-CN" sz="2400" b="1" i="0" u="none" strike="noStrike" kern="0" cap="none" spc="0" normalizeH="0" baseline="0" noProof="0">
                    <a:ln>
                      <a:noFill/>
                    </a:ln>
                    <a:solidFill>
                      <a:srgbClr val="C50B16"/>
                    </a:solidFill>
                    <a:effectLst/>
                    <a:uLnTx/>
                    <a:uFillTx/>
                    <a:latin typeface="思源黑体 CN Bold" panose="020B0800000000000000" pitchFamily="34" charset="-122"/>
                    <a:ea typeface="思源黑体 CN Bold" panose="020B0800000000000000" pitchFamily="34" charset="-122"/>
                  </a:rPr>
                  <a:t>04</a:t>
                </a:r>
                <a:endParaRPr kumimoji="0" lang="zh-CN" altLang="en-US" sz="2400" b="1" i="0" u="none" strike="noStrike" kern="0" cap="none" spc="0" normalizeH="0" baseline="0" noProof="0">
                  <a:ln>
                    <a:noFill/>
                  </a:ln>
                  <a:solidFill>
                    <a:srgbClr val="C50B16"/>
                  </a:solidFill>
                  <a:effectLst/>
                  <a:uLnTx/>
                  <a:uFillTx/>
                  <a:latin typeface="思源黑体 CN Bold" panose="020B0800000000000000" pitchFamily="34" charset="-122"/>
                  <a:ea typeface="思源黑体 CN Bold" panose="020B0800000000000000" pitchFamily="34" charset="-122"/>
                </a:endParaRPr>
              </a:p>
            </p:txBody>
          </p:sp>
        </p:grpSp>
        <p:sp>
          <p:nvSpPr>
            <p:cNvPr id="33" name="文本框 21"/>
            <p:cNvSpPr txBox="1">
              <a:spLocks noChangeArrowheads="1"/>
            </p:cNvSpPr>
            <p:nvPr/>
          </p:nvSpPr>
          <p:spPr bwMode="auto">
            <a:xfrm>
              <a:off x="5905284" y="1645429"/>
              <a:ext cx="4578148" cy="400110"/>
            </a:xfrm>
            <a:prstGeom prst="rect">
              <a:avLst/>
            </a:prstGeom>
            <a:noFill/>
            <a:ln w="9525">
              <a:noFill/>
              <a:miter lim="800000"/>
            </a:ln>
            <a:extLst>
              <a:ext uri="{909E8E84-426E-40DD-AFC4-6F175D3DCCD1}">
                <a14:hiddenFill xmlns:a14="http://schemas.microsoft.com/office/drawing/2010/main">
                  <a:solidFill>
                    <a:srgbClr val="FFFFFF"/>
                  </a:solidFill>
                </a14:hiddenFill>
              </a:ext>
            </a:extLst>
          </p:spPr>
          <p:txBody>
            <a:bodyPr wrap="square">
              <a:spAutoFit/>
            </a:bodyPr>
            <a:lstStyle>
              <a:lvl1pPr>
                <a:defRPr sz="2800">
                  <a:solidFill>
                    <a:schemeClr val="tx1"/>
                  </a:solidFill>
                  <a:latin typeface="Calibri" panose="020F0502020204030204" pitchFamily="34" charset="0"/>
                  <a:ea typeface="宋体" panose="02010600030101010101" pitchFamily="2" charset="-122"/>
                </a:defRPr>
              </a:lvl1pPr>
              <a:lvl2pPr marL="742950" indent="-285750">
                <a:defRPr sz="2400">
                  <a:solidFill>
                    <a:schemeClr val="tx1"/>
                  </a:solidFill>
                  <a:latin typeface="Calibri" panose="020F0502020204030204" pitchFamily="34" charset="0"/>
                  <a:ea typeface="宋体" panose="02010600030101010101" pitchFamily="2" charset="-122"/>
                </a:defRPr>
              </a:lvl2pPr>
              <a:lvl3pPr>
                <a:defRPr sz="2000">
                  <a:solidFill>
                    <a:schemeClr val="tx1"/>
                  </a:solidFill>
                  <a:latin typeface="Calibri" panose="020F0502020204030204" pitchFamily="34" charset="0"/>
                  <a:ea typeface="宋体" panose="02010600030101010101" pitchFamily="2" charset="-122"/>
                </a:defRPr>
              </a:lvl3pPr>
              <a:lvl4pPr>
                <a:defRPr>
                  <a:solidFill>
                    <a:schemeClr val="tx1"/>
                  </a:solidFill>
                  <a:latin typeface="Calibri" panose="020F0502020204030204" pitchFamily="34" charset="0"/>
                  <a:ea typeface="宋体" panose="02010600030101010101" pitchFamily="2" charset="-122"/>
                </a:defRPr>
              </a:lvl4pPr>
              <a:lvl5pPr>
                <a:defRPr>
                  <a:solidFill>
                    <a:schemeClr val="tx1"/>
                  </a:solidFill>
                  <a:latin typeface="Calibri" panose="020F0502020204030204" pitchFamily="34" charset="0"/>
                  <a:ea typeface="宋体" panose="02010600030101010101" pitchFamily="2" charset="-122"/>
                </a:defRPr>
              </a:lvl5pPr>
              <a:lvl6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eaLnBrk="0" fontAlgn="base" hangingPunct="0">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2000" b="1">
                  <a:gradFill>
                    <a:gsLst>
                      <a:gs pos="0">
                        <a:schemeClr val="accent4">
                          <a:lumMod val="20000"/>
                          <a:lumOff val="80000"/>
                        </a:schemeClr>
                      </a:gs>
                      <a:gs pos="100000">
                        <a:schemeClr val="accent4">
                          <a:lumMod val="40000"/>
                          <a:lumOff val="60000"/>
                        </a:schemeClr>
                      </a:gs>
                    </a:gsLst>
                    <a:lin ang="5400000" scaled="1"/>
                  </a:gradFill>
                  <a:latin typeface="思源黑体 CN Bold" panose="020B0800000000000000" pitchFamily="34" charset="-122"/>
                  <a:ea typeface="思源黑体 CN Bold" panose="020B0800000000000000" pitchFamily="34" charset="-122"/>
                </a:rPr>
                <a:t>新修订未成年人保护法亮点</a:t>
              </a:r>
            </a:p>
          </p:txBody>
        </p:sp>
      </p:grpSp>
      <p:pic>
        <p:nvPicPr>
          <p:cNvPr id="39" name="Picture 11"/>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2836698" y="1867146"/>
            <a:ext cx="981147" cy="10096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A-图片 40"/>
          <p:cNvPicPr>
            <a:picLocks noChangeAspect="1"/>
          </p:cNvPicPr>
          <p:nvPr>
            <p:custDataLst>
              <p:tags r:id="rId1"/>
            </p:custDataLst>
          </p:nvPr>
        </p:nvPicPr>
        <p:blipFill>
          <a:blip r:embed="rId5" cstate="email">
            <a:extLst>
              <a:ext uri="{28A0092B-C50C-407E-A947-70E740481C1C}">
                <a14:useLocalDpi xmlns:a14="http://schemas.microsoft.com/office/drawing/2010/main"/>
              </a:ext>
            </a:extLst>
          </a:blip>
          <a:srcRect/>
          <a:stretch>
            <a:fillRect/>
          </a:stretch>
        </p:blipFill>
        <p:spPr>
          <a:xfrm rot="920128">
            <a:off x="10727841" y="559520"/>
            <a:ext cx="933062" cy="1007272"/>
          </a:xfrm>
          <a:prstGeom prst="rect">
            <a:avLst/>
          </a:prstGeom>
          <a:effectLst>
            <a:outerShdw blurRad="50800" dist="38100" dir="2700000" algn="tl" rotWithShape="0">
              <a:prstClr val="black">
                <a:alpha val="40000"/>
              </a:prstClr>
            </a:outerShdw>
          </a:effectLst>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nodeType="afterGroup">
                            <p:stCondLst>
                              <p:cond delay="500"/>
                            </p:stCondLst>
                            <p:childTnLst>
                              <p:par>
                                <p:cTn id="9" presetID="53" presetClass="entr" presetSubtype="0" fill="hold" nodeType="afterEffect">
                                  <p:stCondLst>
                                    <p:cond delay="500"/>
                                  </p:stCondLst>
                                  <p:childTnLst>
                                    <p:set>
                                      <p:cBhvr>
                                        <p:cTn id="10" dur="1" fill="hold">
                                          <p:stCondLst>
                                            <p:cond delay="0"/>
                                          </p:stCondLst>
                                        </p:cTn>
                                        <p:tgtEl>
                                          <p:spTgt spid="39"/>
                                        </p:tgtEl>
                                        <p:attrNameLst>
                                          <p:attrName>style.visibility</p:attrName>
                                        </p:attrNameLst>
                                      </p:cBhvr>
                                      <p:to>
                                        <p:strVal val="visible"/>
                                      </p:to>
                                    </p:set>
                                    <p:anim calcmode="lin" valueType="num">
                                      <p:cBhvr>
                                        <p:cTn id="11" dur="500" fill="hold"/>
                                        <p:tgtEl>
                                          <p:spTgt spid="39"/>
                                        </p:tgtEl>
                                        <p:attrNameLst>
                                          <p:attrName>ppt_w</p:attrName>
                                        </p:attrNameLst>
                                      </p:cBhvr>
                                      <p:tavLst>
                                        <p:tav tm="0">
                                          <p:val>
                                            <p:fltVal val="0"/>
                                          </p:val>
                                        </p:tav>
                                        <p:tav tm="100000">
                                          <p:val>
                                            <p:strVal val="#ppt_w"/>
                                          </p:val>
                                        </p:tav>
                                      </p:tavLst>
                                    </p:anim>
                                    <p:anim calcmode="lin" valueType="num">
                                      <p:cBhvr>
                                        <p:cTn id="12" dur="500" fill="hold"/>
                                        <p:tgtEl>
                                          <p:spTgt spid="39"/>
                                        </p:tgtEl>
                                        <p:attrNameLst>
                                          <p:attrName>ppt_h</p:attrName>
                                        </p:attrNameLst>
                                      </p:cBhvr>
                                      <p:tavLst>
                                        <p:tav tm="0">
                                          <p:val>
                                            <p:fltVal val="0"/>
                                          </p:val>
                                        </p:tav>
                                        <p:tav tm="100000">
                                          <p:val>
                                            <p:strVal val="#ppt_h"/>
                                          </p:val>
                                        </p:tav>
                                      </p:tavLst>
                                    </p:anim>
                                    <p:animEffect transition="in" filter="fade">
                                      <p:cBhvr>
                                        <p:cTn id="13" dur="500"/>
                                        <p:tgtEl>
                                          <p:spTgt spid="39"/>
                                        </p:tgtEl>
                                      </p:cBhvr>
                                    </p:animEffect>
                                  </p:childTnLst>
                                </p:cTn>
                              </p:par>
                            </p:childTnLst>
                          </p:cTn>
                        </p:par>
                        <p:par>
                          <p:cTn id="14" fill="hold" nodeType="afterGroup">
                            <p:stCondLst>
                              <p:cond delay="1500"/>
                            </p:stCondLst>
                            <p:childTnLst>
                              <p:par>
                                <p:cTn id="15" presetID="16" presetClass="entr" presetSubtype="21" fill="hold" grpId="0" nodeType="afterEffect">
                                  <p:stCondLst>
                                    <p:cond delay="100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par>
                                <p:cTn id="18" presetID="16" presetClass="entr" presetSubtype="21" fill="hold" grpId="0" nodeType="withEffect">
                                  <p:stCondLst>
                                    <p:cond delay="100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par>
                          <p:cTn id="21" fill="hold" nodeType="afterGroup">
                            <p:stCondLst>
                              <p:cond delay="3000"/>
                            </p:stCondLst>
                            <p:childTnLst>
                              <p:par>
                                <p:cTn id="22" presetID="2" presetClass="entr" presetSubtype="2" fill="hold" nodeType="afterEffect">
                                  <p:stCondLst>
                                    <p:cond delay="150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1+#ppt_w/2"/>
                                          </p:val>
                                        </p:tav>
                                        <p:tav tm="100000">
                                          <p:val>
                                            <p:strVal val="#ppt_x"/>
                                          </p:val>
                                        </p:tav>
                                      </p:tavLst>
                                    </p:anim>
                                    <p:anim calcmode="lin" valueType="num">
                                      <p:cBhvr additive="base">
                                        <p:cTn id="25" dur="500" fill="hold"/>
                                        <p:tgtEl>
                                          <p:spTgt spid="7"/>
                                        </p:tgtEl>
                                        <p:attrNameLst>
                                          <p:attrName>ppt_y</p:attrName>
                                        </p:attrNameLst>
                                      </p:cBhvr>
                                      <p:tavLst>
                                        <p:tav tm="0">
                                          <p:val>
                                            <p:strVal val="#ppt_y"/>
                                          </p:val>
                                        </p:tav>
                                        <p:tav tm="100000">
                                          <p:val>
                                            <p:strVal val="#ppt_y"/>
                                          </p:val>
                                        </p:tav>
                                      </p:tavLst>
                                    </p:anim>
                                  </p:childTnLst>
                                </p:cTn>
                              </p:par>
                            </p:childTnLst>
                          </p:cTn>
                        </p:par>
                        <p:par>
                          <p:cTn id="26" fill="hold" nodeType="afterGroup">
                            <p:stCondLst>
                              <p:cond delay="5000"/>
                            </p:stCondLst>
                            <p:childTnLst>
                              <p:par>
                                <p:cTn id="27" presetID="2" presetClass="entr" presetSubtype="2" fill="hold" nodeType="afterEffect">
                                  <p:stCondLst>
                                    <p:cond delay="200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fill="hold"/>
                                        <p:tgtEl>
                                          <p:spTgt spid="15"/>
                                        </p:tgtEl>
                                        <p:attrNameLst>
                                          <p:attrName>ppt_x</p:attrName>
                                        </p:attrNameLst>
                                      </p:cBhvr>
                                      <p:tavLst>
                                        <p:tav tm="0">
                                          <p:val>
                                            <p:strVal val="1+#ppt_w/2"/>
                                          </p:val>
                                        </p:tav>
                                        <p:tav tm="100000">
                                          <p:val>
                                            <p:strVal val="#ppt_x"/>
                                          </p:val>
                                        </p:tav>
                                      </p:tavLst>
                                    </p:anim>
                                    <p:anim calcmode="lin" valueType="num">
                                      <p:cBhvr additive="base">
                                        <p:cTn id="30" dur="500" fill="hold"/>
                                        <p:tgtEl>
                                          <p:spTgt spid="15"/>
                                        </p:tgtEl>
                                        <p:attrNameLst>
                                          <p:attrName>ppt_y</p:attrName>
                                        </p:attrNameLst>
                                      </p:cBhvr>
                                      <p:tavLst>
                                        <p:tav tm="0">
                                          <p:val>
                                            <p:strVal val="#ppt_y"/>
                                          </p:val>
                                        </p:tav>
                                        <p:tav tm="100000">
                                          <p:val>
                                            <p:strVal val="#ppt_y"/>
                                          </p:val>
                                        </p:tav>
                                      </p:tavLst>
                                    </p:anim>
                                  </p:childTnLst>
                                </p:cTn>
                              </p:par>
                            </p:childTnLst>
                          </p:cTn>
                        </p:par>
                        <p:par>
                          <p:cTn id="31" fill="hold" nodeType="afterGroup">
                            <p:stCondLst>
                              <p:cond delay="7500"/>
                            </p:stCondLst>
                            <p:childTnLst>
                              <p:par>
                                <p:cTn id="32" presetID="2" presetClass="entr" presetSubtype="2" fill="hold" nodeType="afterEffect">
                                  <p:stCondLst>
                                    <p:cond delay="2500"/>
                                  </p:stCondLst>
                                  <p:childTnLst>
                                    <p:set>
                                      <p:cBhvr>
                                        <p:cTn id="33" dur="1" fill="hold">
                                          <p:stCondLst>
                                            <p:cond delay="0"/>
                                          </p:stCondLst>
                                        </p:cTn>
                                        <p:tgtEl>
                                          <p:spTgt spid="23"/>
                                        </p:tgtEl>
                                        <p:attrNameLst>
                                          <p:attrName>style.visibility</p:attrName>
                                        </p:attrNameLst>
                                      </p:cBhvr>
                                      <p:to>
                                        <p:strVal val="visible"/>
                                      </p:to>
                                    </p:set>
                                    <p:anim calcmode="lin" valueType="num">
                                      <p:cBhvr additive="base">
                                        <p:cTn id="34" dur="500" fill="hold"/>
                                        <p:tgtEl>
                                          <p:spTgt spid="23"/>
                                        </p:tgtEl>
                                        <p:attrNameLst>
                                          <p:attrName>ppt_x</p:attrName>
                                        </p:attrNameLst>
                                      </p:cBhvr>
                                      <p:tavLst>
                                        <p:tav tm="0">
                                          <p:val>
                                            <p:strVal val="1+#ppt_w/2"/>
                                          </p:val>
                                        </p:tav>
                                        <p:tav tm="100000">
                                          <p:val>
                                            <p:strVal val="#ppt_x"/>
                                          </p:val>
                                        </p:tav>
                                      </p:tavLst>
                                    </p:anim>
                                    <p:anim calcmode="lin" valueType="num">
                                      <p:cBhvr additive="base">
                                        <p:cTn id="35" dur="500" fill="hold"/>
                                        <p:tgtEl>
                                          <p:spTgt spid="23"/>
                                        </p:tgtEl>
                                        <p:attrNameLst>
                                          <p:attrName>ppt_y</p:attrName>
                                        </p:attrNameLst>
                                      </p:cBhvr>
                                      <p:tavLst>
                                        <p:tav tm="0">
                                          <p:val>
                                            <p:strVal val="#ppt_y"/>
                                          </p:val>
                                        </p:tav>
                                        <p:tav tm="100000">
                                          <p:val>
                                            <p:strVal val="#ppt_y"/>
                                          </p:val>
                                        </p:tav>
                                      </p:tavLst>
                                    </p:anim>
                                  </p:childTnLst>
                                </p:cTn>
                              </p:par>
                            </p:childTnLst>
                          </p:cTn>
                        </p:par>
                        <p:par>
                          <p:cTn id="36" fill="hold" nodeType="afterGroup">
                            <p:stCondLst>
                              <p:cond delay="10500"/>
                            </p:stCondLst>
                            <p:childTnLst>
                              <p:par>
                                <p:cTn id="37" presetID="2" presetClass="entr" presetSubtype="2" fill="hold" nodeType="afterEffect">
                                  <p:stCondLst>
                                    <p:cond delay="3000"/>
                                  </p:stCondLst>
                                  <p:childTnLst>
                                    <p:set>
                                      <p:cBhvr>
                                        <p:cTn id="38" dur="1" fill="hold">
                                          <p:stCondLst>
                                            <p:cond delay="0"/>
                                          </p:stCondLst>
                                        </p:cTn>
                                        <p:tgtEl>
                                          <p:spTgt spid="31"/>
                                        </p:tgtEl>
                                        <p:attrNameLst>
                                          <p:attrName>style.visibility</p:attrName>
                                        </p:attrNameLst>
                                      </p:cBhvr>
                                      <p:to>
                                        <p:strVal val="visible"/>
                                      </p:to>
                                    </p:set>
                                    <p:anim calcmode="lin" valueType="num">
                                      <p:cBhvr additive="base">
                                        <p:cTn id="39" dur="500" fill="hold"/>
                                        <p:tgtEl>
                                          <p:spTgt spid="31"/>
                                        </p:tgtEl>
                                        <p:attrNameLst>
                                          <p:attrName>ppt_x</p:attrName>
                                        </p:attrNameLst>
                                      </p:cBhvr>
                                      <p:tavLst>
                                        <p:tav tm="0">
                                          <p:val>
                                            <p:strVal val="1+#ppt_w/2"/>
                                          </p:val>
                                        </p:tav>
                                        <p:tav tm="100000">
                                          <p:val>
                                            <p:strVal val="#ppt_x"/>
                                          </p:val>
                                        </p:tav>
                                      </p:tavLst>
                                    </p:anim>
                                    <p:anim calcmode="lin" valueType="num">
                                      <p:cBhvr additive="base">
                                        <p:cTn id="40" dur="500" fill="hold"/>
                                        <p:tgtEl>
                                          <p:spTgt spid="31"/>
                                        </p:tgtEl>
                                        <p:attrNameLst>
                                          <p:attrName>ppt_y</p:attrName>
                                        </p:attrNameLst>
                                      </p:cBhvr>
                                      <p:tavLst>
                                        <p:tav tm="0">
                                          <p:val>
                                            <p:strVal val="#ppt_y"/>
                                          </p:val>
                                        </p:tav>
                                        <p:tav tm="100000">
                                          <p:val>
                                            <p:strVal val="#ppt_y"/>
                                          </p:val>
                                        </p:tav>
                                      </p:tavLst>
                                    </p:anim>
                                  </p:childTnLst>
                                </p:cTn>
                              </p:par>
                              <p:par>
                                <p:cTn id="41" presetID="0" presetClass="entr" presetSubtype="0" fill="hold" nodeType="withEffect">
                                  <p:stCondLst>
                                    <p:cond delay="0"/>
                                  </p:stCondLst>
                                  <p:childTnLst>
                                    <p:set>
                                      <p:cBhvr>
                                        <p:cTn id="42" dur="1" fill="hold">
                                          <p:stCondLst>
                                            <p:cond delay="0"/>
                                          </p:stCondLst>
                                        </p:cTn>
                                        <p:tgtEl>
                                          <p:spTgt spid="41"/>
                                        </p:tgtEl>
                                        <p:attrNameLst>
                                          <p:attrName>style.visibility</p:attrName>
                                        </p:attrNameLst>
                                      </p:cBhvr>
                                      <p:to>
                                        <p:strVal val="visible"/>
                                      </p:to>
                                    </p:set>
                                    <p:anim to="" calcmode="lin" valueType="num">
                                      <p:cBhvr>
                                        <p:cTn id="43" dur="700" fill="hold">
                                          <p:stCondLst>
                                            <p:cond delay="0"/>
                                          </p:stCondLst>
                                        </p:cTn>
                                        <p:tgtEl>
                                          <p:spTgt spid="41"/>
                                        </p:tgtEl>
                                        <p:attrNameLst>
                                          <p:attrName>ppt_y</p:attrName>
                                        </p:attrNameLst>
                                      </p:cBhvr>
                                      <p:tavLst>
                                        <p:tav tm="0" fmla="#ppt_y-#ppt_h/6*sin(2*pi*$)*(1-$)*8/9">
                                          <p:val>
                                            <p:fltVal val="0"/>
                                          </p:val>
                                        </p:tav>
                                        <p:tav tm="100000">
                                          <p:val>
                                            <p:fltVal val="1"/>
                                          </p:val>
                                        </p:tav>
                                      </p:tavLst>
                                    </p:anim>
                                    <p:anim to="" calcmode="lin" valueType="num">
                                      <p:cBhvr>
                                        <p:cTn id="44" dur="700" fill="hold">
                                          <p:stCondLst>
                                            <p:cond delay="0"/>
                                          </p:stCondLst>
                                        </p:cTn>
                                        <p:tgtEl>
                                          <p:spTgt spid="41"/>
                                        </p:tgtEl>
                                        <p:attrNameLst>
                                          <p:attrName>ppt_h</p:attrName>
                                        </p:attrNameLst>
                                      </p:cBhvr>
                                      <p:tavLst>
                                        <p:tav tm="0" fmla="#ppt_h-#ppt_h/4*sin(2*pi*$)*(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形状 13"/>
          <p:cNvSpPr/>
          <p:nvPr/>
        </p:nvSpPr>
        <p:spPr>
          <a:xfrm>
            <a:off x="14748" y="4511040"/>
            <a:ext cx="12196917" cy="2361708"/>
          </a:xfrm>
          <a:custGeom>
            <a:avLst/>
            <a:gdLst>
              <a:gd name="connsiteX0" fmla="*/ 0 w 12196917"/>
              <a:gd name="connsiteY0" fmla="*/ 3172771 h 3217016"/>
              <a:gd name="connsiteX1" fmla="*/ 1755058 w 12196917"/>
              <a:gd name="connsiteY1" fmla="*/ 1520952 h 3217016"/>
              <a:gd name="connsiteX2" fmla="*/ 5456904 w 12196917"/>
              <a:gd name="connsiteY2" fmla="*/ 1432462 h 3217016"/>
              <a:gd name="connsiteX3" fmla="*/ 8731046 w 12196917"/>
              <a:gd name="connsiteY3" fmla="*/ 355829 h 3217016"/>
              <a:gd name="connsiteX4" fmla="*/ 11695471 w 12196917"/>
              <a:gd name="connsiteY4" fmla="*/ 355829 h 3217016"/>
              <a:gd name="connsiteX5" fmla="*/ 12196917 w 12196917"/>
              <a:gd name="connsiteY5" fmla="*/ 178849 h 3217016"/>
              <a:gd name="connsiteX6" fmla="*/ 12182168 w 12196917"/>
              <a:gd name="connsiteY6" fmla="*/ 3217016 h 3217016"/>
              <a:gd name="connsiteX7" fmla="*/ 0 w 12196917"/>
              <a:gd name="connsiteY7" fmla="*/ 3172771 h 321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6917" h="3217016">
                <a:moveTo>
                  <a:pt x="0" y="3172771"/>
                </a:moveTo>
                <a:cubicBezTo>
                  <a:pt x="422787" y="2491887"/>
                  <a:pt x="845574" y="1811004"/>
                  <a:pt x="1755058" y="1520952"/>
                </a:cubicBezTo>
                <a:cubicBezTo>
                  <a:pt x="2664542" y="1230900"/>
                  <a:pt x="4294240" y="1626649"/>
                  <a:pt x="5456904" y="1432462"/>
                </a:cubicBezTo>
                <a:cubicBezTo>
                  <a:pt x="6619568" y="1238275"/>
                  <a:pt x="7691285" y="535268"/>
                  <a:pt x="8731046" y="355829"/>
                </a:cubicBezTo>
                <a:cubicBezTo>
                  <a:pt x="9770807" y="176390"/>
                  <a:pt x="11117826" y="385326"/>
                  <a:pt x="11695471" y="355829"/>
                </a:cubicBezTo>
                <a:cubicBezTo>
                  <a:pt x="12273116" y="326332"/>
                  <a:pt x="12115801" y="-298016"/>
                  <a:pt x="12196917" y="178849"/>
                </a:cubicBezTo>
                <a:lnTo>
                  <a:pt x="12182168" y="3217016"/>
                </a:lnTo>
                <a:lnTo>
                  <a:pt x="0" y="3172771"/>
                </a:lnTo>
                <a:close/>
              </a:path>
            </a:pathLst>
          </a:custGeom>
          <a:gradFill>
            <a:gsLst>
              <a:gs pos="0">
                <a:srgbClr val="C20A14"/>
              </a:gs>
              <a:gs pos="100000">
                <a:srgbClr val="DE1619"/>
              </a:gs>
            </a:gsLst>
            <a:lin ang="8100000" scaled="1"/>
          </a:gradFill>
          <a:ln>
            <a:noFill/>
          </a:ln>
          <a:effectLst>
            <a:outerShdw blurRad="558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形状 14"/>
          <p:cNvSpPr/>
          <p:nvPr/>
        </p:nvSpPr>
        <p:spPr>
          <a:xfrm>
            <a:off x="-19665" y="5364480"/>
            <a:ext cx="12196917" cy="1508268"/>
          </a:xfrm>
          <a:custGeom>
            <a:avLst/>
            <a:gdLst>
              <a:gd name="connsiteX0" fmla="*/ 0 w 12196917"/>
              <a:gd name="connsiteY0" fmla="*/ 3172771 h 3217016"/>
              <a:gd name="connsiteX1" fmla="*/ 1755058 w 12196917"/>
              <a:gd name="connsiteY1" fmla="*/ 1520952 h 3217016"/>
              <a:gd name="connsiteX2" fmla="*/ 5456904 w 12196917"/>
              <a:gd name="connsiteY2" fmla="*/ 1432462 h 3217016"/>
              <a:gd name="connsiteX3" fmla="*/ 8731046 w 12196917"/>
              <a:gd name="connsiteY3" fmla="*/ 355829 h 3217016"/>
              <a:gd name="connsiteX4" fmla="*/ 11695471 w 12196917"/>
              <a:gd name="connsiteY4" fmla="*/ 355829 h 3217016"/>
              <a:gd name="connsiteX5" fmla="*/ 12196917 w 12196917"/>
              <a:gd name="connsiteY5" fmla="*/ 178849 h 3217016"/>
              <a:gd name="connsiteX6" fmla="*/ 12182168 w 12196917"/>
              <a:gd name="connsiteY6" fmla="*/ 3217016 h 3217016"/>
              <a:gd name="connsiteX7" fmla="*/ 0 w 12196917"/>
              <a:gd name="connsiteY7" fmla="*/ 3172771 h 321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6917" h="3217016">
                <a:moveTo>
                  <a:pt x="0" y="3172771"/>
                </a:moveTo>
                <a:cubicBezTo>
                  <a:pt x="422787" y="2491887"/>
                  <a:pt x="845574" y="1811004"/>
                  <a:pt x="1755058" y="1520952"/>
                </a:cubicBezTo>
                <a:cubicBezTo>
                  <a:pt x="2664542" y="1230900"/>
                  <a:pt x="4294240" y="1626649"/>
                  <a:pt x="5456904" y="1432462"/>
                </a:cubicBezTo>
                <a:cubicBezTo>
                  <a:pt x="6619568" y="1238275"/>
                  <a:pt x="7691285" y="535268"/>
                  <a:pt x="8731046" y="355829"/>
                </a:cubicBezTo>
                <a:cubicBezTo>
                  <a:pt x="9770807" y="176390"/>
                  <a:pt x="11117826" y="385326"/>
                  <a:pt x="11695471" y="355829"/>
                </a:cubicBezTo>
                <a:cubicBezTo>
                  <a:pt x="12273116" y="326332"/>
                  <a:pt x="12115801" y="-298016"/>
                  <a:pt x="12196917" y="178849"/>
                </a:cubicBezTo>
                <a:lnTo>
                  <a:pt x="12182168" y="3217016"/>
                </a:lnTo>
                <a:lnTo>
                  <a:pt x="0" y="3172771"/>
                </a:lnTo>
                <a:close/>
              </a:path>
            </a:pathLst>
          </a:custGeom>
          <a:gradFill>
            <a:gsLst>
              <a:gs pos="4000">
                <a:schemeClr val="accent4">
                  <a:lumMod val="40000"/>
                  <a:lumOff val="60000"/>
                </a:schemeClr>
              </a:gs>
              <a:gs pos="100000">
                <a:srgbClr val="F4B035"/>
              </a:gs>
            </a:gsLst>
            <a:lin ang="8100000" scaled="1"/>
          </a:gradFill>
          <a:ln>
            <a:noFill/>
          </a:ln>
          <a:effectLst>
            <a:outerShdw blurRad="558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PA-矩形 24"/>
          <p:cNvSpPr/>
          <p:nvPr>
            <p:custDataLst>
              <p:tags r:id="rId1"/>
            </p:custDataLst>
          </p:nvPr>
        </p:nvSpPr>
        <p:spPr>
          <a:xfrm>
            <a:off x="3811516" y="3014456"/>
            <a:ext cx="4603379" cy="923330"/>
          </a:xfrm>
          <a:prstGeom prst="rect">
            <a:avLst/>
          </a:prstGeom>
        </p:spPr>
        <p:txBody>
          <a:bodyPr wrap="square">
            <a:spAutoFit/>
          </a:bodyPr>
          <a:lstStyle/>
          <a:p>
            <a:pPr algn="dist">
              <a:defRPr/>
            </a:pPr>
            <a:r>
              <a:rPr lang="zh-CN" altLang="en-US" sz="5400" dirty="0">
                <a:gradFill>
                  <a:gsLst>
                    <a:gs pos="0">
                      <a:schemeClr val="accent4">
                        <a:lumMod val="40000"/>
                        <a:lumOff val="60000"/>
                      </a:schemeClr>
                    </a:gs>
                    <a:gs pos="100000">
                      <a:schemeClr val="accent4">
                        <a:lumMod val="20000"/>
                        <a:lumOff val="80000"/>
                      </a:schemeClr>
                    </a:gs>
                  </a:gsLst>
                  <a:lin ang="5400000" scaled="0"/>
                </a:gra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修订历史</a:t>
            </a:r>
          </a:p>
        </p:txBody>
      </p:sp>
      <p:sp>
        <p:nvSpPr>
          <p:cNvPr id="26" name="文本框 8"/>
          <p:cNvSpPr txBox="1"/>
          <p:nvPr/>
        </p:nvSpPr>
        <p:spPr>
          <a:xfrm>
            <a:off x="2672806" y="3888998"/>
            <a:ext cx="6846388" cy="640576"/>
          </a:xfrm>
          <a:prstGeom prst="rect">
            <a:avLst/>
          </a:prstGeom>
          <a:noFill/>
        </p:spPr>
        <p:txBody>
          <a:bodyPr wrap="square" lIns="121873" tIns="60936" rIns="121873" bIns="60936">
            <a:spAutoFit/>
          </a:bodyPr>
          <a:lstStyle/>
          <a:p>
            <a:pPr algn="ctr">
              <a:lnSpc>
                <a:spcPct val="150000"/>
              </a:lnSpc>
              <a:defRPr/>
            </a:pPr>
            <a:r>
              <a:rPr lang="zh-CN" altLang="en-US"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  </a:t>
            </a:r>
            <a:r>
              <a:rPr lang="en-US" altLang="zh-CN"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a:t>
            </a:r>
            <a:r>
              <a:rPr lang="zh-CN" altLang="en-US"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  </a:t>
            </a:r>
            <a:r>
              <a:rPr lang="en-US" altLang="zh-CN"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a:t>
            </a:r>
            <a:endParaRPr lang="en-US" altLang="zh-CN" sz="1200" kern="0">
              <a:solidFill>
                <a:srgbClr val="FFFF85"/>
              </a:solidFill>
              <a:effectLst>
                <a:outerShdw blurRad="38100" dist="38100" dir="2700000" algn="tl">
                  <a:srgbClr val="000000">
                    <a:alpha val="43137"/>
                  </a:srgbClr>
                </a:outerShdw>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endParaRPr>
          </a:p>
        </p:txBody>
      </p:sp>
      <p:sp>
        <p:nvSpPr>
          <p:cNvPr id="27" name="PA- 219"/>
          <p:cNvSpPr/>
          <p:nvPr>
            <p:custDataLst>
              <p:tags r:id="rId2"/>
            </p:custDataLst>
          </p:nvPr>
        </p:nvSpPr>
        <p:spPr>
          <a:xfrm>
            <a:off x="4560888" y="2357078"/>
            <a:ext cx="3070225" cy="476885"/>
          </a:xfrm>
          <a:prstGeom prst="roundRect">
            <a:avLst>
              <a:gd name="adj" fmla="val 50000"/>
            </a:avLst>
          </a:prstGeom>
          <a:gradFill>
            <a:gsLst>
              <a:gs pos="0">
                <a:schemeClr val="accent4">
                  <a:lumMod val="40000"/>
                  <a:lumOff val="60000"/>
                </a:schemeClr>
              </a:gs>
              <a:gs pos="100000">
                <a:schemeClr val="accent4">
                  <a:lumMod val="20000"/>
                  <a:lumOff val="80000"/>
                </a:schemeClr>
              </a:gs>
            </a:gsLst>
            <a:lin ang="5400000" scaled="0"/>
          </a:gradFill>
          <a:ln w="12700" cap="flat" cmpd="sng" algn="ctr">
            <a:solidFill>
              <a:srgbClr val="F8D66A"/>
            </a:solidFill>
            <a:prstDash val="solid"/>
            <a:miter lim="800000"/>
          </a:ln>
          <a:effectLst/>
        </p:spPr>
        <p:txBody>
          <a:bodyPr anchor="ctr"/>
          <a:lstStyle>
            <a:defPPr>
              <a:defRPr lang="zh-CN"/>
            </a:defPPr>
            <a:lvl1pPr algn="l" rtl="0" eaLnBrk="0" fontAlgn="base" hangingPunct="0">
              <a:spcBef>
                <a:spcPct val="0"/>
              </a:spcBef>
              <a:spcAft>
                <a:spcPct val="0"/>
              </a:spcAft>
              <a:defRPr kern="1200">
                <a:solidFill>
                  <a:sysClr val="window" lastClr="FFFFFF"/>
                </a:solidFill>
                <a:latin typeface="Calibri"/>
                <a:ea typeface="+mn-ea"/>
                <a:cs typeface="+mn-ea"/>
              </a:defRPr>
            </a:lvl1pPr>
            <a:lvl2pPr marL="457200" algn="l" rtl="0" eaLnBrk="0" fontAlgn="base" hangingPunct="0">
              <a:spcBef>
                <a:spcPct val="0"/>
              </a:spcBef>
              <a:spcAft>
                <a:spcPct val="0"/>
              </a:spcAft>
              <a:defRPr kern="1200">
                <a:solidFill>
                  <a:sysClr val="window" lastClr="FFFFFF"/>
                </a:solidFill>
                <a:latin typeface="Calibri"/>
                <a:ea typeface="+mn-ea"/>
                <a:cs typeface="+mn-ea"/>
              </a:defRPr>
            </a:lvl2pPr>
            <a:lvl3pPr marL="914400" algn="l" rtl="0" eaLnBrk="0" fontAlgn="base" hangingPunct="0">
              <a:spcBef>
                <a:spcPct val="0"/>
              </a:spcBef>
              <a:spcAft>
                <a:spcPct val="0"/>
              </a:spcAft>
              <a:defRPr kern="1200">
                <a:solidFill>
                  <a:sysClr val="window" lastClr="FFFFFF"/>
                </a:solidFill>
                <a:latin typeface="Calibri"/>
                <a:ea typeface="+mn-ea"/>
                <a:cs typeface="+mn-ea"/>
              </a:defRPr>
            </a:lvl3pPr>
            <a:lvl4pPr marL="1371600" algn="l" rtl="0" eaLnBrk="0" fontAlgn="base" hangingPunct="0">
              <a:spcBef>
                <a:spcPct val="0"/>
              </a:spcBef>
              <a:spcAft>
                <a:spcPct val="0"/>
              </a:spcAft>
              <a:defRPr kern="1200">
                <a:solidFill>
                  <a:sysClr val="window" lastClr="FFFFFF"/>
                </a:solidFill>
                <a:latin typeface="Calibri"/>
                <a:ea typeface="+mn-ea"/>
                <a:cs typeface="+mn-ea"/>
              </a:defRPr>
            </a:lvl4pPr>
            <a:lvl5pPr marL="1828800" algn="l" rtl="0" eaLnBrk="0" fontAlgn="base" hangingPunct="0">
              <a:spcBef>
                <a:spcPct val="0"/>
              </a:spcBef>
              <a:spcAft>
                <a:spcPct val="0"/>
              </a:spcAft>
              <a:defRPr kern="1200">
                <a:solidFill>
                  <a:sysClr val="window" lastClr="FFFFFF"/>
                </a:solidFill>
                <a:latin typeface="Calibri"/>
                <a:ea typeface="+mn-ea"/>
                <a:cs typeface="+mn-ea"/>
              </a:defRPr>
            </a:lvl5pPr>
            <a:lvl6pPr marL="2286000" algn="l" defTabSz="914400" rtl="0" eaLnBrk="1" latinLnBrk="0" hangingPunct="1">
              <a:defRPr kern="1200">
                <a:solidFill>
                  <a:sysClr val="window" lastClr="FFFFFF"/>
                </a:solidFill>
                <a:latin typeface="Calibri"/>
                <a:ea typeface="+mn-ea"/>
                <a:cs typeface="+mn-ea"/>
              </a:defRPr>
            </a:lvl6pPr>
            <a:lvl7pPr marL="2743200" algn="l" defTabSz="914400" rtl="0" eaLnBrk="1" latinLnBrk="0" hangingPunct="1">
              <a:defRPr kern="1200">
                <a:solidFill>
                  <a:sysClr val="window" lastClr="FFFFFF"/>
                </a:solidFill>
                <a:latin typeface="Calibri"/>
                <a:ea typeface="+mn-ea"/>
                <a:cs typeface="+mn-ea"/>
              </a:defRPr>
            </a:lvl7pPr>
            <a:lvl8pPr marL="3200400" algn="l" defTabSz="914400" rtl="0" eaLnBrk="1" latinLnBrk="0" hangingPunct="1">
              <a:defRPr kern="1200">
                <a:solidFill>
                  <a:sysClr val="window" lastClr="FFFFFF"/>
                </a:solidFill>
                <a:latin typeface="Calibri"/>
                <a:ea typeface="+mn-ea"/>
                <a:cs typeface="+mn-ea"/>
              </a:defRPr>
            </a:lvl8pPr>
            <a:lvl9pPr marL="3657600" algn="l" defTabSz="914400" rtl="0" eaLnBrk="1" latinLnBrk="0" hangingPunct="1">
              <a:defRPr kern="1200">
                <a:solidFill>
                  <a:sysClr val="window" lastClr="FFFFFF"/>
                </a:solidFill>
                <a:latin typeface="Calibri"/>
                <a:ea typeface="+mn-ea"/>
                <a:cs typeface="+mn-ea"/>
              </a:defRPr>
            </a:lvl9pPr>
          </a:lstStyle>
          <a:p>
            <a:pPr algn="ctr" eaLnBrk="1" fontAlgn="auto" hangingPunct="1">
              <a:spcBef>
                <a:spcPct val="0"/>
              </a:spcBef>
              <a:spcAft>
                <a:spcPct val="0"/>
              </a:spcAft>
              <a:defRPr/>
            </a:pPr>
            <a:endParaRPr lang="zh-CN" altLang="en-US">
              <a:solidFill>
                <a:srgbClr val="FFFFFF"/>
              </a:solidFill>
              <a:ea typeface="思源黑体 CN Normal" panose="020B0400000000000000"/>
            </a:endParaRPr>
          </a:p>
        </p:txBody>
      </p:sp>
      <p:sp>
        <p:nvSpPr>
          <p:cNvPr id="28" name="PA-文本框 47"/>
          <p:cNvSpPr txBox="1"/>
          <p:nvPr>
            <p:custDataLst>
              <p:tags r:id="rId3"/>
            </p:custDataLst>
          </p:nvPr>
        </p:nvSpPr>
        <p:spPr>
          <a:xfrm>
            <a:off x="4979670" y="2315472"/>
            <a:ext cx="2232660" cy="584775"/>
          </a:xfrm>
          <a:prstGeom prst="rect">
            <a:avLst/>
          </a:prstGeom>
          <a:noFill/>
          <a:effectLst/>
        </p:spPr>
        <p:txBody>
          <a:bodyPr wrap="square" rtlCol="0">
            <a:spAutoFit/>
          </a:bodyPr>
          <a:lstStyle/>
          <a:p>
            <a:pPr algn="ctr">
              <a:defRPr/>
            </a:pPr>
            <a:r>
              <a:rPr lang="zh-CN" altLang="en-US" sz="3200" b="1">
                <a:solidFill>
                  <a:srgbClr val="C50B16"/>
                </a:solidFill>
                <a:latin typeface="思源黑体 CN Regular" panose="020B0500000000000000" pitchFamily="34" charset="-122"/>
                <a:ea typeface="微软简老宋" pitchFamily="2" charset="-122"/>
                <a:cs typeface="阿里巴巴普惠体 M" panose="00020600040101010101" pitchFamily="18" charset="-122"/>
              </a:rPr>
              <a:t>第一部分</a:t>
            </a:r>
          </a:p>
        </p:txBody>
      </p:sp>
      <p:pic>
        <p:nvPicPr>
          <p:cNvPr id="29" name="PA-图片 11"/>
          <p:cNvPicPr>
            <a:picLocks noChangeAspect="1" noChangeArrowheads="1"/>
          </p:cNvPicPr>
          <p:nvPr>
            <p:custDataLst>
              <p:tags r:id="rId4"/>
            </p:custDataLst>
          </p:nvPr>
        </p:nvPicPr>
        <p:blipFill>
          <a:blip r:embed="rId6" cstate="email">
            <a:extLst>
              <a:ext uri="{28A0092B-C50C-407E-A947-70E740481C1C}">
                <a14:useLocalDpi xmlns:a14="http://schemas.microsoft.com/office/drawing/2010/main"/>
              </a:ext>
            </a:extLst>
          </a:blip>
          <a:stretch>
            <a:fillRect/>
          </a:stretch>
        </p:blipFill>
        <p:spPr bwMode="auto">
          <a:xfrm>
            <a:off x="5373129" y="761387"/>
            <a:ext cx="1445742" cy="148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图片 29"/>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8244347" y="1"/>
            <a:ext cx="3947652" cy="2212420"/>
          </a:xfrm>
          <a:prstGeom prst="rect">
            <a:avLst/>
          </a:prstGeom>
          <a:effectLst>
            <a:outerShdw blurRad="279400" dist="38100" dir="8100000" algn="tr" rotWithShape="0">
              <a:prstClr val="black">
                <a:alpha val="40000"/>
              </a:prstClr>
            </a:outerShdw>
          </a:effectLst>
        </p:spPr>
      </p:pic>
      <p:pic>
        <p:nvPicPr>
          <p:cNvPr id="31" name="图片 30"/>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rot="920128">
            <a:off x="875732" y="2159962"/>
            <a:ext cx="1248689" cy="1348002"/>
          </a:xfrm>
          <a:prstGeom prst="rect">
            <a:avLst/>
          </a:prstGeom>
          <a:effectLst>
            <a:outerShdw blurRad="50800" dist="38100" dir="2700000" algn="tl" rotWithShape="0">
              <a:prstClr val="black">
                <a:alpha val="40000"/>
              </a:prstClr>
            </a:outerShdw>
          </a:effectLst>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nodeType="afterGroup">
                            <p:stCondLst>
                              <p:cond delay="500"/>
                            </p:stCondLst>
                            <p:childTnLst>
                              <p:par>
                                <p:cTn id="9" presetID="18" presetClass="entr" presetSubtype="12"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strips(downLeft)">
                                      <p:cBhvr>
                                        <p:cTn id="11" dur="1000"/>
                                        <p:tgtEl>
                                          <p:spTgt spid="30"/>
                                        </p:tgtEl>
                                      </p:cBhvr>
                                    </p:animEffect>
                                  </p:childTnLst>
                                </p:cTn>
                              </p:par>
                            </p:childTnLst>
                          </p:cTn>
                        </p:par>
                        <p:par>
                          <p:cTn id="12" fill="hold" nodeType="afterGroup">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1000"/>
                                        <p:tgtEl>
                                          <p:spTgt spid="14"/>
                                        </p:tgtEl>
                                      </p:cBhvr>
                                    </p:animEffect>
                                    <p:anim calcmode="lin" valueType="num">
                                      <p:cBhvr>
                                        <p:cTn id="16" dur="1000" fill="hold"/>
                                        <p:tgtEl>
                                          <p:spTgt spid="14"/>
                                        </p:tgtEl>
                                        <p:attrNameLst>
                                          <p:attrName>ppt_x</p:attrName>
                                        </p:attrNameLst>
                                      </p:cBhvr>
                                      <p:tavLst>
                                        <p:tav tm="0">
                                          <p:val>
                                            <p:strVal val="#ppt_x"/>
                                          </p:val>
                                        </p:tav>
                                        <p:tav tm="100000">
                                          <p:val>
                                            <p:strVal val="#ppt_x"/>
                                          </p:val>
                                        </p:tav>
                                      </p:tavLst>
                                    </p:anim>
                                    <p:anim calcmode="lin" valueType="num">
                                      <p:cBhvr>
                                        <p:cTn id="17" dur="1000" fill="hold"/>
                                        <p:tgtEl>
                                          <p:spTgt spid="14"/>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25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anim calcmode="lin" valueType="num">
                                      <p:cBhvr>
                                        <p:cTn id="21" dur="1000" fill="hold"/>
                                        <p:tgtEl>
                                          <p:spTgt spid="15"/>
                                        </p:tgtEl>
                                        <p:attrNameLst>
                                          <p:attrName>ppt_x</p:attrName>
                                        </p:attrNameLst>
                                      </p:cBhvr>
                                      <p:tavLst>
                                        <p:tav tm="0">
                                          <p:val>
                                            <p:strVal val="#ppt_x"/>
                                          </p:val>
                                        </p:tav>
                                        <p:tav tm="100000">
                                          <p:val>
                                            <p:strVal val="#ppt_x"/>
                                          </p:val>
                                        </p:tav>
                                      </p:tavLst>
                                    </p:anim>
                                    <p:anim calcmode="lin" valueType="num">
                                      <p:cBhvr>
                                        <p:cTn id="22" dur="1000" fill="hold"/>
                                        <p:tgtEl>
                                          <p:spTgt spid="15"/>
                                        </p:tgtEl>
                                        <p:attrNameLst>
                                          <p:attrName>ppt_y</p:attrName>
                                        </p:attrNameLst>
                                      </p:cBhvr>
                                      <p:tavLst>
                                        <p:tav tm="0">
                                          <p:val>
                                            <p:strVal val="#ppt_y+.1"/>
                                          </p:val>
                                        </p:tav>
                                        <p:tav tm="100000">
                                          <p:val>
                                            <p:strVal val="#ppt_y"/>
                                          </p:val>
                                        </p:tav>
                                      </p:tavLst>
                                    </p:anim>
                                  </p:childTnLst>
                                </p:cTn>
                              </p:par>
                            </p:childTnLst>
                          </p:cTn>
                        </p:par>
                        <p:par>
                          <p:cTn id="23" fill="hold" nodeType="afterGroup">
                            <p:stCondLst>
                              <p:cond delay="2750"/>
                            </p:stCondLst>
                            <p:childTnLst>
                              <p:par>
                                <p:cTn id="24" presetID="0" presetClass="entr" presetSubtype="0" fill="hold" nodeType="afterEffect">
                                  <p:stCondLst>
                                    <p:cond delay="0"/>
                                  </p:stCondLst>
                                  <p:childTnLst>
                                    <p:set>
                                      <p:cBhvr>
                                        <p:cTn id="25" dur="1" fill="hold">
                                          <p:stCondLst>
                                            <p:cond delay="0"/>
                                          </p:stCondLst>
                                        </p:cTn>
                                        <p:tgtEl>
                                          <p:spTgt spid="29"/>
                                        </p:tgtEl>
                                        <p:attrNameLst>
                                          <p:attrName>style.visibility</p:attrName>
                                        </p:attrNameLst>
                                      </p:cBhvr>
                                      <p:to>
                                        <p:strVal val="visible"/>
                                      </p:to>
                                    </p:set>
                                    <p:anim to="" calcmode="lin" valueType="num">
                                      <p:cBhvr>
                                        <p:cTn id="26" dur="700" fill="hold">
                                          <p:stCondLst>
                                            <p:cond delay="0"/>
                                          </p:stCondLst>
                                        </p:cTn>
                                        <p:tgtEl>
                                          <p:spTgt spid="29"/>
                                        </p:tgtEl>
                                        <p:attrNameLst>
                                          <p:attrName>ppt_y</p:attrName>
                                        </p:attrNameLst>
                                      </p:cBhvr>
                                      <p:tavLst>
                                        <p:tav tm="0" fmla="#ppt_y+#ppt_h/2*((1.5-1.5*$)^3-(1.5-1.5*$)^2)*8/9">
                                          <p:val>
                                            <p:fltVal val="0"/>
                                          </p:val>
                                        </p:tav>
                                        <p:tav tm="100000">
                                          <p:val>
                                            <p:fltVal val="1"/>
                                          </p:val>
                                        </p:tav>
                                      </p:tavLst>
                                    </p:anim>
                                    <p:anim to="" calcmode="lin" valueType="num">
                                      <p:cBhvr>
                                        <p:cTn id="27" dur="700" fill="hold">
                                          <p:stCondLst>
                                            <p:cond delay="0"/>
                                          </p:stCondLst>
                                        </p:cTn>
                                        <p:tgtEl>
                                          <p:spTgt spid="29"/>
                                        </p:tgtEl>
                                        <p:attrNameLst>
                                          <p:attrName>ppt_h</p:attrName>
                                        </p:attrNameLst>
                                      </p:cBhvr>
                                      <p:tavLst>
                                        <p:tav tm="0" fmla="#ppt_h-#ppt_h*((1.5-1.5*$)^3-(1.5-1.5*$)^2)">
                                          <p:val>
                                            <p:fltVal val="0"/>
                                          </p:val>
                                        </p:tav>
                                        <p:tav tm="100000">
                                          <p:val>
                                            <p:fltVal val="1"/>
                                          </p:val>
                                        </p:tav>
                                      </p:tavLst>
                                    </p:anim>
                                  </p:childTnLst>
                                </p:cTn>
                              </p:par>
                            </p:childTnLst>
                          </p:cTn>
                        </p:par>
                        <p:par>
                          <p:cTn id="28" fill="hold" nodeType="afterGroup">
                            <p:stCondLst>
                              <p:cond delay="3450"/>
                            </p:stCondLst>
                            <p:childTnLst>
                              <p:par>
                                <p:cTn id="29" presetID="0" presetClass="entr" presetSubtype="0" fill="hold" grpId="0" nodeType="afterEffect">
                                  <p:stCondLst>
                                    <p:cond delay="0"/>
                                  </p:stCondLst>
                                  <p:iterate type="lt">
                                    <p:tmPct val="10000"/>
                                  </p:iterate>
                                  <p:childTnLst>
                                    <p:set>
                                      <p:cBhvr>
                                        <p:cTn id="30" dur="750" fill="hold">
                                          <p:stCondLst>
                                            <p:cond delay="0"/>
                                          </p:stCondLst>
                                        </p:cTn>
                                        <p:tgtEl>
                                          <p:spTgt spid="27"/>
                                        </p:tgtEl>
                                        <p:attrNameLst>
                                          <p:attrName>style.visibility</p:attrName>
                                        </p:attrNameLst>
                                      </p:cBhvr>
                                      <p:to>
                                        <p:strVal val="visible"/>
                                      </p:to>
                                    </p:set>
                                    <p:anim to="" calcmode="lin" valueType="num">
                                      <p:cBhvr>
                                        <p:cTn id="31" dur="750" fill="hold">
                                          <p:stCondLst>
                                            <p:cond delay="0"/>
                                          </p:stCondLst>
                                        </p:cTn>
                                        <p:tgtEl>
                                          <p:spTgt spid="27"/>
                                        </p:tgtEl>
                                        <p:attrNameLst>
                                          <p:attrName>ppt_h</p:attrName>
                                        </p:attrNameLst>
                                      </p:cBhvr>
                                      <p:tavLst>
                                        <p:tav tm="0" fmla="#ppt_h-#ppt_h*((1.5-1.5*$)^3-(1.5-1.5*$)^2)">
                                          <p:val>
                                            <p:fltVal val="0"/>
                                          </p:val>
                                        </p:tav>
                                        <p:tav tm="100000">
                                          <p:val>
                                            <p:fltVal val="1"/>
                                          </p:val>
                                        </p:tav>
                                      </p:tavLst>
                                    </p:anim>
                                    <p:anim to="" calcmode="lin" valueType="num">
                                      <p:cBhvr>
                                        <p:cTn id="32" dur="750" fill="hold">
                                          <p:stCondLst>
                                            <p:cond delay="0"/>
                                          </p:stCondLst>
                                        </p:cTn>
                                        <p:tgtEl>
                                          <p:spTgt spid="27"/>
                                        </p:tgtEl>
                                        <p:attrNameLst>
                                          <p:attrName>ppt_w</p:attrName>
                                        </p:attrNameLst>
                                      </p:cBhvr>
                                      <p:tavLst>
                                        <p:tav tm="0" fmla="#ppt_w-#ppt_w*((1.5-1.5*$)^3-(1.5-1.5*$)^2)">
                                          <p:val>
                                            <p:fltVal val="0"/>
                                          </p:val>
                                        </p:tav>
                                        <p:tav tm="100000">
                                          <p:val>
                                            <p:fltVal val="1"/>
                                          </p:val>
                                        </p:tav>
                                      </p:tavLst>
                                    </p:anim>
                                    <p:anim to="" calcmode="lin" valueType="num">
                                      <p:cBhvr>
                                        <p:cTn id="33" dur="750" fill="hold">
                                          <p:stCondLst>
                                            <p:cond delay="0"/>
                                          </p:stCondLst>
                                        </p:cTn>
                                        <p:tgtEl>
                                          <p:spTgt spid="27"/>
                                        </p:tgtEl>
                                        <p:attrNameLst>
                                          <p:attrName>ppt_x</p:attrName>
                                        </p:attrNameLst>
                                      </p:cBhvr>
                                      <p:tavLst>
                                        <p:tav tm="0" fmla="#ppt_x-(#ppt_x-0.5)*((1.5-1.5*$)^3-(1.5-1.5*$)^2)">
                                          <p:val>
                                            <p:fltVal val="0"/>
                                          </p:val>
                                        </p:tav>
                                        <p:tav tm="100000">
                                          <p:val>
                                            <p:fltVal val="1"/>
                                          </p:val>
                                        </p:tav>
                                      </p:tavLst>
                                    </p:anim>
                                    <p:anim to="" calcmode="lin" valueType="num">
                                      <p:cBhvr>
                                        <p:cTn id="34" dur="750" fill="hold">
                                          <p:stCondLst>
                                            <p:cond delay="0"/>
                                          </p:stCondLst>
                                        </p:cTn>
                                        <p:tgtEl>
                                          <p:spTgt spid="27"/>
                                        </p:tgtEl>
                                        <p:attrNameLst>
                                          <p:attrName>ppt_y</p:attrName>
                                        </p:attrNameLst>
                                      </p:cBhvr>
                                      <p:tavLst>
                                        <p:tav tm="0" fmla="#ppt_y-(#ppt_y-0.5)*((1.5-1.5*$)^3-(1.5-1.5*$)^2)">
                                          <p:val>
                                            <p:fltVal val="0"/>
                                          </p:val>
                                        </p:tav>
                                        <p:tav tm="100000">
                                          <p:val>
                                            <p:fltVal val="1"/>
                                          </p:val>
                                        </p:tav>
                                      </p:tavLst>
                                    </p:anim>
                                  </p:childTnLst>
                                </p:cTn>
                              </p:par>
                            </p:childTnLst>
                          </p:cTn>
                        </p:par>
                        <p:par>
                          <p:cTn id="35" fill="hold" nodeType="afterGroup">
                            <p:stCondLst>
                              <p:cond delay="4200"/>
                            </p:stCondLst>
                            <p:childTnLst>
                              <p:par>
                                <p:cTn id="36" presetID="2" presetClass="entr" presetSubtype="4" fill="hold" grpId="0" nodeType="after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ppt_x"/>
                                          </p:val>
                                        </p:tav>
                                        <p:tav tm="100000">
                                          <p:val>
                                            <p:strVal val="#ppt_x"/>
                                          </p:val>
                                        </p:tav>
                                      </p:tavLst>
                                    </p:anim>
                                    <p:anim calcmode="lin" valueType="num">
                                      <p:cBhvr additive="base">
                                        <p:cTn id="39" dur="500" fill="hold"/>
                                        <p:tgtEl>
                                          <p:spTgt spid="28"/>
                                        </p:tgtEl>
                                        <p:attrNameLst>
                                          <p:attrName>ppt_y</p:attrName>
                                        </p:attrNameLst>
                                      </p:cBhvr>
                                      <p:tavLst>
                                        <p:tav tm="0">
                                          <p:val>
                                            <p:strVal val="1+#ppt_h/2"/>
                                          </p:val>
                                        </p:tav>
                                        <p:tav tm="80300">
                                          <p:val>
                                            <p:strVal val="#ppt_y*1.2"/>
                                          </p:val>
                                        </p:tav>
                                        <p:tav tm="90000">
                                          <p:val>
                                            <p:strVal val="#ppt_y*0.9"/>
                                          </p:val>
                                        </p:tav>
                                        <p:tav tm="100000">
                                          <p:val>
                                            <p:strVal val="#ppt_y"/>
                                          </p:val>
                                        </p:tav>
                                      </p:tavLst>
                                    </p:anim>
                                  </p:childTnLst>
                                </p:cTn>
                              </p:par>
                            </p:childTnLst>
                          </p:cTn>
                        </p:par>
                        <p:par>
                          <p:cTn id="40" fill="hold" nodeType="afterGroup">
                            <p:stCondLst>
                              <p:cond delay="4700"/>
                            </p:stCondLst>
                            <p:childTnLst>
                              <p:par>
                                <p:cTn id="41" presetID="0" presetClass="entr" presetSubtype="0" decel="70000" fill="hold" grpId="0" nodeType="afterEffect">
                                  <p:stCondLst>
                                    <p:cond delay="0"/>
                                  </p:stCondLst>
                                  <p:iterate type="lt">
                                    <p:tmPct val="10000"/>
                                  </p:iterate>
                                  <p:childTnLst>
                                    <p:set>
                                      <p:cBhvr>
                                        <p:cTn id="42" dur="855" fill="hold">
                                          <p:stCondLst>
                                            <p:cond delay="1"/>
                                          </p:stCondLst>
                                        </p:cTn>
                                        <p:tgtEl>
                                          <p:spTgt spid="25"/>
                                        </p:tgtEl>
                                        <p:attrNameLst>
                                          <p:attrName>style.visibility</p:attrName>
                                        </p:attrNameLst>
                                      </p:cBhvr>
                                      <p:to>
                                        <p:strVal val="visible"/>
                                      </p:to>
                                    </p:set>
                                    <p:anim to="" calcmode="lin" valueType="num">
                                      <p:cBhvr>
                                        <p:cTn id="43" dur="1" fill="hold">
                                          <p:stCondLst>
                                            <p:cond delay="0"/>
                                          </p:stCondLst>
                                        </p:cTn>
                                        <p:tgtEl>
                                          <p:spTgt spid="25"/>
                                        </p:tgtEl>
                                        <p:attrNameLst>
                                          <p:attrName>ppt_x</p:attrName>
                                        </p:attrNameLst>
                                      </p:cBhvr>
                                      <p:tavLst>
                                        <p:tav tm="0">
                                          <p:val>
                                            <p:strVal val="#ppt_x"/>
                                          </p:val>
                                        </p:tav>
                                        <p:tav tm="100000">
                                          <p:val>
                                            <p:strVal val="#ppt_x+0.15*sin(rand(0-360)+0)+2"/>
                                          </p:val>
                                        </p:tav>
                                      </p:tavLst>
                                    </p:anim>
                                    <p:anim to="" calcmode="lin" valueType="num">
                                      <p:cBhvr>
                                        <p:cTn id="44" dur="1" fill="hold">
                                          <p:stCondLst>
                                            <p:cond delay="0"/>
                                          </p:stCondLst>
                                        </p:cTn>
                                        <p:tgtEl>
                                          <p:spTgt spid="25"/>
                                        </p:tgtEl>
                                        <p:attrNameLst>
                                          <p:attrName>ppt_y</p:attrName>
                                        </p:attrNameLst>
                                      </p:cBhvr>
                                      <p:tavLst>
                                        <p:tav tm="0">
                                          <p:val>
                                            <p:strVal val="#ppt_y"/>
                                          </p:val>
                                        </p:tav>
                                        <p:tav tm="100000">
                                          <p:val>
                                            <p:strVal val="#ppt_y+0.15*sin(rand(0-360)+0)+2"/>
                                          </p:val>
                                        </p:tav>
                                      </p:tavLst>
                                    </p:anim>
                                    <p:anim to="" calcmode="lin" valueType="num">
                                      <p:cBhvr>
                                        <p:cTn id="45" dur="998" fill="hold">
                                          <p:stCondLst>
                                            <p:cond delay="2"/>
                                          </p:stCondLst>
                                        </p:cTn>
                                        <p:tgtEl>
                                          <p:spTgt spid="25"/>
                                        </p:tgtEl>
                                        <p:attrNameLst>
                                          <p:attrName>style.opacity</p:attrName>
                                        </p:attrNameLst>
                                      </p:cBhvr>
                                      <p:tavLst>
                                        <p:tav tm="0">
                                          <p:val>
                                            <p:fltVal val="0"/>
                                          </p:val>
                                        </p:tav>
                                        <p:tav tm="100000">
                                          <p:val>
                                            <p:fltVal val="1"/>
                                          </p:val>
                                        </p:tav>
                                      </p:tavLst>
                                    </p:anim>
                                    <p:animScale>
                                      <p:cBhvr>
                                        <p:cTn id="46" dur="998" fill="hold">
                                          <p:stCondLst>
                                            <p:cond delay="1"/>
                                          </p:stCondLst>
                                        </p:cTn>
                                        <p:tgtEl>
                                          <p:spTgt spid="25"/>
                                        </p:tgtEl>
                                      </p:cBhvr>
                                      <p:from x="500000" y="500000"/>
                                      <p:to x="100000" y="100000"/>
                                    </p:animScale>
                                    <p:anim to="" calcmode="lin" valueType="num">
                                      <p:cBhvr>
                                        <p:cTn id="47" dur="714" fill="hold">
                                          <p:stCondLst>
                                            <p:cond delay="286"/>
                                          </p:stCondLst>
                                        </p:cTn>
                                        <p:tgtEl>
                                          <p:spTgt spid="25"/>
                                        </p:tgtEl>
                                        <p:attrNameLst>
                                          <p:attrName>ppt_x</p:attrName>
                                        </p:attrNameLst>
                                      </p:cBhvr>
                                      <p:tavLst>
                                        <p:tav tm="0">
                                          <p:val>
                                            <p:strVal val="ppt_x-2"/>
                                          </p:val>
                                        </p:tav>
                                        <p:tav tm="100000">
                                          <p:val>
                                            <p:strVal val="#ppt_x"/>
                                          </p:val>
                                        </p:tav>
                                      </p:tavLst>
                                    </p:anim>
                                    <p:anim to="" calcmode="lin" valueType="num">
                                      <p:cBhvr>
                                        <p:cTn id="48" dur="714" fill="hold">
                                          <p:stCondLst>
                                            <p:cond delay="286"/>
                                          </p:stCondLst>
                                        </p:cTn>
                                        <p:tgtEl>
                                          <p:spTgt spid="25"/>
                                        </p:tgtEl>
                                        <p:attrNameLst>
                                          <p:attrName>ppt_y</p:attrName>
                                        </p:attrNameLst>
                                      </p:cBhvr>
                                      <p:tavLst>
                                        <p:tav tm="0">
                                          <p:val>
                                            <p:strVal val="ppt_y-2"/>
                                          </p:val>
                                        </p:tav>
                                        <p:tav tm="100000">
                                          <p:val>
                                            <p:strVal val="#ppt_y"/>
                                          </p:val>
                                        </p:tav>
                                      </p:tavLst>
                                    </p:anim>
                                  </p:childTnLst>
                                </p:cTn>
                              </p:par>
                            </p:childTnLst>
                          </p:cTn>
                        </p:par>
                        <p:par>
                          <p:cTn id="49" fill="hold" nodeType="afterGroup">
                            <p:stCondLst>
                              <p:cond delay="5700"/>
                            </p:stCondLst>
                            <p:childTnLst>
                              <p:par>
                                <p:cTn id="50" presetID="42" presetClass="entr" presetSubtype="0" fill="hold" grpId="0" nodeType="after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1000"/>
                                        <p:tgtEl>
                                          <p:spTgt spid="26"/>
                                        </p:tgtEl>
                                      </p:cBhvr>
                                    </p:animEffect>
                                    <p:anim calcmode="lin" valueType="num">
                                      <p:cBhvr>
                                        <p:cTn id="53" dur="1000" fill="hold"/>
                                        <p:tgtEl>
                                          <p:spTgt spid="26"/>
                                        </p:tgtEl>
                                        <p:attrNameLst>
                                          <p:attrName>ppt_x</p:attrName>
                                        </p:attrNameLst>
                                      </p:cBhvr>
                                      <p:tavLst>
                                        <p:tav tm="0">
                                          <p:val>
                                            <p:strVal val="#ppt_x"/>
                                          </p:val>
                                        </p:tav>
                                        <p:tav tm="100000">
                                          <p:val>
                                            <p:strVal val="#ppt_x"/>
                                          </p:val>
                                        </p:tav>
                                      </p:tavLst>
                                    </p:anim>
                                    <p:anim calcmode="lin" valueType="num">
                                      <p:cBhvr>
                                        <p:cTn id="54" dur="1000" fill="hold"/>
                                        <p:tgtEl>
                                          <p:spTgt spid="26"/>
                                        </p:tgtEl>
                                        <p:attrNameLst>
                                          <p:attrName>ppt_y</p:attrName>
                                        </p:attrNameLst>
                                      </p:cBhvr>
                                      <p:tavLst>
                                        <p:tav tm="0">
                                          <p:val>
                                            <p:strVal val="#ppt_y+.1"/>
                                          </p:val>
                                        </p:tav>
                                        <p:tav tm="100000">
                                          <p:val>
                                            <p:strVal val="#ppt_y"/>
                                          </p:val>
                                        </p:tav>
                                      </p:tavLst>
                                    </p:anim>
                                  </p:childTnLst>
                                </p:cTn>
                              </p:par>
                            </p:childTnLst>
                          </p:cTn>
                        </p:par>
                        <p:par>
                          <p:cTn id="55" fill="hold" nodeType="afterGroup">
                            <p:stCondLst>
                              <p:cond delay="6700"/>
                            </p:stCondLst>
                            <p:childTnLst>
                              <p:par>
                                <p:cTn id="56" presetID="10" presetClass="entr" presetSubtype="0" fill="hold" nodeType="after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fade">
                                      <p:cBhvr>
                                        <p:cTn id="5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animBg="1"/>
      <p:bldP spid="15" grpId="0" animBg="1"/>
      <p:bldP spid="25" grpId="0"/>
      <p:bldP spid="26" grpId="0"/>
      <p:bldP spid="27" grpId="0" animBg="1"/>
      <p:bldP spid="2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5"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987943" y="305253"/>
            <a:ext cx="1415772"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修订历史</a:t>
            </a:r>
          </a:p>
        </p:txBody>
      </p:sp>
      <p:pic>
        <p:nvPicPr>
          <p:cNvPr id="11" name="图片 10"/>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sp>
        <p:nvSpPr>
          <p:cNvPr id="10" name="矩形 25"/>
          <p:cNvSpPr>
            <a:spLocks noChangeArrowheads="1"/>
          </p:cNvSpPr>
          <p:nvPr/>
        </p:nvSpPr>
        <p:spPr bwMode="auto">
          <a:xfrm>
            <a:off x="1354233" y="2385157"/>
            <a:ext cx="4179157" cy="793487"/>
          </a:xfrm>
          <a:prstGeom prst="rect">
            <a:avLst/>
          </a:prstGeom>
          <a:noFill/>
          <a:ln>
            <a:noFill/>
          </a:ln>
          <a:extLst>
            <a:ext uri="{909E8E84-426E-40DD-AFC4-6F175D3DCCD1}">
              <a14:hiddenFill xmlns:a14="http://schemas.microsoft.com/office/drawing/2010/main">
                <a:solidFill>
                  <a:srgbClr val="FFFFFF"/>
                </a:solidFill>
              </a14:hiddenFill>
            </a:ext>
          </a:extLst>
        </p:spPr>
        <p:txBody>
          <a:bodyPr wrap="square" rtlCol="0">
            <a:spAutoFit/>
          </a:bodyPr>
          <a:lstStyle/>
          <a:p>
            <a:pPr marL="285750" indent="-285750" algn="just">
              <a:lnSpc>
                <a:spcPct val="150000"/>
              </a:lnSpc>
              <a:buFont typeface="Wingdings" panose="05000000000000000000" pitchFamily="2" charset="2"/>
              <a:buChar char="Ø"/>
            </a:pPr>
            <a:r>
              <a:rPr lang="zh-CN" altLang="en-US" sz="1600" dirty="0">
                <a:latin typeface="+mn-ea"/>
              </a:rPr>
              <a:t>第七届全国人民代表大会常务委员会第二十一次会议通过</a:t>
            </a:r>
          </a:p>
        </p:txBody>
      </p:sp>
      <p:sp>
        <p:nvSpPr>
          <p:cNvPr id="12" name="PA-矩形 3"/>
          <p:cNvSpPr>
            <a:spLocks noChangeArrowheads="1"/>
          </p:cNvSpPr>
          <p:nvPr>
            <p:custDataLst>
              <p:tags r:id="rId2"/>
            </p:custDataLst>
          </p:nvPr>
        </p:nvSpPr>
        <p:spPr bwMode="auto">
          <a:xfrm>
            <a:off x="1354233" y="1949269"/>
            <a:ext cx="2541100" cy="400110"/>
          </a:xfrm>
          <a:prstGeom prst="rect">
            <a:avLst/>
          </a:prstGeom>
          <a:solidFill>
            <a:srgbClr val="C00000"/>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altLang="zh-CN" sz="2000" b="1" dirty="0">
                <a:solidFill>
                  <a:schemeClr val="bg1"/>
                </a:solidFill>
                <a:latin typeface="思源黑体 CN Bold" panose="020B0800000000000000" pitchFamily="34" charset="-122"/>
                <a:ea typeface="思源黑体 CN Bold" panose="020B0800000000000000" pitchFamily="34" charset="-122"/>
              </a:rPr>
              <a:t>1991</a:t>
            </a:r>
            <a:r>
              <a:rPr lang="zh-CN" altLang="en-US" sz="2000" b="1" dirty="0">
                <a:solidFill>
                  <a:schemeClr val="bg1"/>
                </a:solidFill>
                <a:latin typeface="思源黑体 CN Bold" panose="020B0800000000000000" pitchFamily="34" charset="-122"/>
                <a:ea typeface="思源黑体 CN Bold" panose="020B0800000000000000" pitchFamily="34" charset="-122"/>
              </a:rPr>
              <a:t>年</a:t>
            </a:r>
            <a:r>
              <a:rPr lang="en-US" altLang="zh-CN" sz="2000" b="1" dirty="0">
                <a:solidFill>
                  <a:schemeClr val="bg1"/>
                </a:solidFill>
                <a:latin typeface="思源黑体 CN Bold" panose="020B0800000000000000" pitchFamily="34" charset="-122"/>
                <a:ea typeface="思源黑体 CN Bold" panose="020B0800000000000000" pitchFamily="34" charset="-122"/>
              </a:rPr>
              <a:t>9</a:t>
            </a:r>
            <a:r>
              <a:rPr lang="zh-CN" altLang="en-US" sz="2000" b="1" dirty="0">
                <a:solidFill>
                  <a:schemeClr val="bg1"/>
                </a:solidFill>
                <a:latin typeface="思源黑体 CN Bold" panose="020B0800000000000000" pitchFamily="34" charset="-122"/>
                <a:ea typeface="思源黑体 CN Bold" panose="020B0800000000000000" pitchFamily="34" charset="-122"/>
              </a:rPr>
              <a:t>月</a:t>
            </a:r>
            <a:r>
              <a:rPr lang="en-US" altLang="zh-CN" sz="2000" b="1" dirty="0">
                <a:solidFill>
                  <a:schemeClr val="bg1"/>
                </a:solidFill>
                <a:latin typeface="思源黑体 CN Bold" panose="020B0800000000000000" pitchFamily="34" charset="-122"/>
                <a:ea typeface="思源黑体 CN Bold" panose="020B0800000000000000" pitchFamily="34" charset="-122"/>
              </a:rPr>
              <a:t>4</a:t>
            </a:r>
            <a:r>
              <a:rPr lang="zh-CN" altLang="en-US" sz="2000" b="1" dirty="0">
                <a:solidFill>
                  <a:schemeClr val="bg1"/>
                </a:solidFill>
                <a:latin typeface="思源黑体 CN Bold" panose="020B0800000000000000" pitchFamily="34" charset="-122"/>
                <a:ea typeface="思源黑体 CN Bold" panose="020B0800000000000000" pitchFamily="34" charset="-122"/>
              </a:rPr>
              <a:t>日</a:t>
            </a:r>
          </a:p>
        </p:txBody>
      </p:sp>
      <p:sp>
        <p:nvSpPr>
          <p:cNvPr id="13" name="矩形 25"/>
          <p:cNvSpPr>
            <a:spLocks noChangeArrowheads="1"/>
          </p:cNvSpPr>
          <p:nvPr/>
        </p:nvSpPr>
        <p:spPr bwMode="auto">
          <a:xfrm>
            <a:off x="6440413" y="2382212"/>
            <a:ext cx="4986940" cy="793487"/>
          </a:xfrm>
          <a:prstGeom prst="rect">
            <a:avLst/>
          </a:prstGeom>
          <a:noFill/>
          <a:ln>
            <a:noFill/>
          </a:ln>
          <a:extLst>
            <a:ext uri="{909E8E84-426E-40DD-AFC4-6F175D3DCCD1}">
              <a14:hiddenFill xmlns:a14="http://schemas.microsoft.com/office/drawing/2010/main">
                <a:solidFill>
                  <a:srgbClr val="FFFFFF"/>
                </a:solidFill>
              </a14:hiddenFill>
            </a:ext>
          </a:extLst>
        </p:spPr>
        <p:txBody>
          <a:bodyPr wrap="square" rtlCol="0">
            <a:spAutoFit/>
          </a:bodyPr>
          <a:lstStyle/>
          <a:p>
            <a:pPr marL="285750" indent="-285750" algn="just">
              <a:lnSpc>
                <a:spcPct val="150000"/>
              </a:lnSpc>
              <a:buFont typeface="Wingdings" panose="05000000000000000000" pitchFamily="2" charset="2"/>
              <a:buChar char="Ø"/>
            </a:pPr>
            <a:r>
              <a:rPr lang="zh-CN" altLang="en-US" sz="1600" dirty="0">
                <a:latin typeface="+mn-ea"/>
              </a:rPr>
              <a:t>第十届全国人民代表大会常务委员会第二十五次会议第一次修订</a:t>
            </a:r>
          </a:p>
        </p:txBody>
      </p:sp>
      <p:sp>
        <p:nvSpPr>
          <p:cNvPr id="14" name="PA-矩形 3"/>
          <p:cNvSpPr>
            <a:spLocks noChangeArrowheads="1"/>
          </p:cNvSpPr>
          <p:nvPr>
            <p:custDataLst>
              <p:tags r:id="rId3"/>
            </p:custDataLst>
          </p:nvPr>
        </p:nvSpPr>
        <p:spPr bwMode="auto">
          <a:xfrm>
            <a:off x="6440413" y="1949269"/>
            <a:ext cx="2541100" cy="400110"/>
          </a:xfrm>
          <a:prstGeom prst="rect">
            <a:avLst/>
          </a:prstGeom>
          <a:solidFill>
            <a:srgbClr val="C00000"/>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altLang="zh-CN" sz="2000" b="1" dirty="0">
                <a:solidFill>
                  <a:schemeClr val="bg1"/>
                </a:solidFill>
                <a:latin typeface="思源黑体 CN Bold" panose="020B0800000000000000" pitchFamily="34" charset="-122"/>
                <a:ea typeface="思源黑体 CN Bold" panose="020B0800000000000000" pitchFamily="34" charset="-122"/>
              </a:rPr>
              <a:t>2006</a:t>
            </a:r>
            <a:r>
              <a:rPr lang="zh-CN" altLang="en-US" sz="2000" b="1" dirty="0">
                <a:solidFill>
                  <a:schemeClr val="bg1"/>
                </a:solidFill>
                <a:latin typeface="思源黑体 CN Bold" panose="020B0800000000000000" pitchFamily="34" charset="-122"/>
                <a:ea typeface="思源黑体 CN Bold" panose="020B0800000000000000" pitchFamily="34" charset="-122"/>
              </a:rPr>
              <a:t>年</a:t>
            </a:r>
            <a:r>
              <a:rPr lang="en-US" altLang="zh-CN" sz="2000" b="1" dirty="0">
                <a:solidFill>
                  <a:schemeClr val="bg1"/>
                </a:solidFill>
                <a:latin typeface="思源黑体 CN Bold" panose="020B0800000000000000" pitchFamily="34" charset="-122"/>
                <a:ea typeface="思源黑体 CN Bold" panose="020B0800000000000000" pitchFamily="34" charset="-122"/>
              </a:rPr>
              <a:t>12</a:t>
            </a:r>
            <a:r>
              <a:rPr lang="zh-CN" altLang="en-US" sz="2000" b="1" dirty="0">
                <a:solidFill>
                  <a:schemeClr val="bg1"/>
                </a:solidFill>
                <a:latin typeface="思源黑体 CN Bold" panose="020B0800000000000000" pitchFamily="34" charset="-122"/>
                <a:ea typeface="思源黑体 CN Bold" panose="020B0800000000000000" pitchFamily="34" charset="-122"/>
              </a:rPr>
              <a:t>月</a:t>
            </a:r>
            <a:r>
              <a:rPr lang="en-US" altLang="zh-CN" sz="2000" b="1" dirty="0">
                <a:solidFill>
                  <a:schemeClr val="bg1"/>
                </a:solidFill>
                <a:latin typeface="思源黑体 CN Bold" panose="020B0800000000000000" pitchFamily="34" charset="-122"/>
                <a:ea typeface="思源黑体 CN Bold" panose="020B0800000000000000" pitchFamily="34" charset="-122"/>
              </a:rPr>
              <a:t>29</a:t>
            </a:r>
            <a:r>
              <a:rPr lang="zh-CN" altLang="en-US" sz="2000" b="1" dirty="0">
                <a:solidFill>
                  <a:schemeClr val="bg1"/>
                </a:solidFill>
                <a:latin typeface="思源黑体 CN Bold" panose="020B0800000000000000" pitchFamily="34" charset="-122"/>
                <a:ea typeface="思源黑体 CN Bold" panose="020B0800000000000000" pitchFamily="34" charset="-122"/>
              </a:rPr>
              <a:t>日</a:t>
            </a:r>
          </a:p>
        </p:txBody>
      </p:sp>
      <p:pic>
        <p:nvPicPr>
          <p:cNvPr id="3" name="图片 2"/>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654784" y="2863563"/>
            <a:ext cx="10200029" cy="275927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0" presetClass="entr" presetSubtype="0" fill="hold" grpId="0" nodeType="afterEffect">
                                  <p:stCondLst>
                                    <p:cond delay="0"/>
                                  </p:stCondLst>
                                  <p:iterate type="lt">
                                    <p:tmPct val="10000"/>
                                  </p:iterate>
                                  <p:childTnLst>
                                    <p:set>
                                      <p:cBhvr>
                                        <p:cTn id="6" dur="1" fill="hold">
                                          <p:stCondLst>
                                            <p:cond delay="0"/>
                                          </p:stCondLst>
                                        </p:cTn>
                                        <p:tgtEl>
                                          <p:spTgt spid="12"/>
                                        </p:tgtEl>
                                        <p:attrNameLst>
                                          <p:attrName>style.visibility</p:attrName>
                                        </p:attrNameLst>
                                      </p:cBhvr>
                                      <p:to>
                                        <p:strVal val="visible"/>
                                      </p:to>
                                    </p:set>
                                    <p:anim to="" calcmode="lin" valueType="num">
                                      <p:cBhvr>
                                        <p:cTn id="7" dur="700" fill="hold">
                                          <p:stCondLst>
                                            <p:cond delay="0"/>
                                          </p:stCondLst>
                                        </p:cTn>
                                        <p:tgtEl>
                                          <p:spTgt spid="12"/>
                                        </p:tgtEl>
                                        <p:attrNameLst>
                                          <p:attrName>ppt_x</p:attrName>
                                        </p:attrNameLst>
                                      </p:cBhvr>
                                      <p:tavLst>
                                        <p:tav tm="0" fmla="#ppt_x-#ppt_h/6*sin(2*pi*$)*(1-$)*8/9">
                                          <p:val>
                                            <p:fltVal val="0"/>
                                          </p:val>
                                        </p:tav>
                                        <p:tav tm="100000">
                                          <p:val>
                                            <p:fltVal val="1"/>
                                          </p:val>
                                        </p:tav>
                                      </p:tavLst>
                                    </p:anim>
                                    <p:anim to="" calcmode="lin" valueType="num">
                                      <p:cBhvr>
                                        <p:cTn id="8" dur="700" fill="hold">
                                          <p:stCondLst>
                                            <p:cond delay="0"/>
                                          </p:stCondLst>
                                        </p:cTn>
                                        <p:tgtEl>
                                          <p:spTgt spid="12"/>
                                        </p:tgtEl>
                                        <p:attrNameLst>
                                          <p:attrName>ppt_w</p:attrName>
                                        </p:attrNameLst>
                                      </p:cBhvr>
                                      <p:tavLst>
                                        <p:tav tm="0" fmla="#ppt_w-#ppt_w/4*sin(2*pi*$)*(1-$)">
                                          <p:val>
                                            <p:fltVal val="0"/>
                                          </p:val>
                                        </p:tav>
                                        <p:tav tm="100000">
                                          <p:val>
                                            <p:fltVal val="1"/>
                                          </p:val>
                                        </p:tav>
                                      </p:tavLst>
                                    </p:anim>
                                  </p:childTnLst>
                                </p:cTn>
                              </p:par>
                            </p:childTnLst>
                          </p:cTn>
                        </p:par>
                        <p:par>
                          <p:cTn id="9" fill="hold" nodeType="afterGroup">
                            <p:stCondLst>
                              <p:cond delay="700"/>
                            </p:stCondLst>
                            <p:childTnLst>
                              <p:par>
                                <p:cTn id="10" presetID="22" presetClass="entr" presetSubtype="8"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par>
                          <p:cTn id="13" fill="hold" nodeType="afterGroup">
                            <p:stCondLst>
                              <p:cond delay="1200"/>
                            </p:stCondLst>
                            <p:childTnLst>
                              <p:par>
                                <p:cTn id="14" presetID="0" presetClass="entr" presetSubtype="0" fill="hold" grpId="0" nodeType="afterEffect">
                                  <p:stCondLst>
                                    <p:cond delay="0"/>
                                  </p:stCondLst>
                                  <p:iterate type="lt">
                                    <p:tmPct val="10000"/>
                                  </p:iterate>
                                  <p:childTnLst>
                                    <p:set>
                                      <p:cBhvr>
                                        <p:cTn id="15" dur="1" fill="hold">
                                          <p:stCondLst>
                                            <p:cond delay="0"/>
                                          </p:stCondLst>
                                        </p:cTn>
                                        <p:tgtEl>
                                          <p:spTgt spid="14"/>
                                        </p:tgtEl>
                                        <p:attrNameLst>
                                          <p:attrName>style.visibility</p:attrName>
                                        </p:attrNameLst>
                                      </p:cBhvr>
                                      <p:to>
                                        <p:strVal val="visible"/>
                                      </p:to>
                                    </p:set>
                                    <p:anim to="" calcmode="lin" valueType="num">
                                      <p:cBhvr>
                                        <p:cTn id="16" dur="700" fill="hold">
                                          <p:stCondLst>
                                            <p:cond delay="0"/>
                                          </p:stCondLst>
                                        </p:cTn>
                                        <p:tgtEl>
                                          <p:spTgt spid="14"/>
                                        </p:tgtEl>
                                        <p:attrNameLst>
                                          <p:attrName>ppt_x</p:attrName>
                                        </p:attrNameLst>
                                      </p:cBhvr>
                                      <p:tavLst>
                                        <p:tav tm="0" fmla="#ppt_x-#ppt_h/6*sin(2*pi*$)*(1-$)*8/9">
                                          <p:val>
                                            <p:fltVal val="0"/>
                                          </p:val>
                                        </p:tav>
                                        <p:tav tm="100000">
                                          <p:val>
                                            <p:fltVal val="1"/>
                                          </p:val>
                                        </p:tav>
                                      </p:tavLst>
                                    </p:anim>
                                    <p:anim to="" calcmode="lin" valueType="num">
                                      <p:cBhvr>
                                        <p:cTn id="17" dur="700" fill="hold">
                                          <p:stCondLst>
                                            <p:cond delay="0"/>
                                          </p:stCondLst>
                                        </p:cTn>
                                        <p:tgtEl>
                                          <p:spTgt spid="14"/>
                                        </p:tgtEl>
                                        <p:attrNameLst>
                                          <p:attrName>ppt_w</p:attrName>
                                        </p:attrNameLst>
                                      </p:cBhvr>
                                      <p:tavLst>
                                        <p:tav tm="0" fmla="#ppt_w-#ppt_w/4*sin(2*pi*$)*(1-$)">
                                          <p:val>
                                            <p:fltVal val="0"/>
                                          </p:val>
                                        </p:tav>
                                        <p:tav tm="100000">
                                          <p:val>
                                            <p:fltVal val="1"/>
                                          </p:val>
                                        </p:tav>
                                      </p:tavLst>
                                    </p:anim>
                                  </p:childTnLst>
                                </p:cTn>
                              </p:par>
                            </p:childTnLst>
                          </p:cTn>
                        </p:par>
                        <p:par>
                          <p:cTn id="18" fill="hold" nodeType="afterGroup">
                            <p:stCondLst>
                              <p:cond delay="1900"/>
                            </p:stCondLst>
                            <p:childTnLst>
                              <p:par>
                                <p:cTn id="19" presetID="22" presetClass="entr" presetSubtype="8"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wipe(left)">
                                      <p:cBhvr>
                                        <p:cTn id="21" dur="500"/>
                                        <p:tgtEl>
                                          <p:spTgt spid="13"/>
                                        </p:tgtEl>
                                      </p:cBhvr>
                                    </p:animEffect>
                                  </p:childTnLst>
                                </p:cTn>
                              </p:par>
                            </p:childTnLst>
                          </p:cTn>
                        </p:par>
                        <p:par>
                          <p:cTn id="22" fill="hold" nodeType="afterGroup">
                            <p:stCondLst>
                              <p:cond delay="2400"/>
                            </p:stCondLst>
                            <p:childTnLst>
                              <p:par>
                                <p:cTn id="23" presetID="42" presetClass="entr" presetSubtype="0"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animBg="1"/>
      <p:bldP spid="13" grpId="0"/>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13"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987943" y="305253"/>
            <a:ext cx="1415772"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修订历史</a:t>
            </a:r>
          </a:p>
        </p:txBody>
      </p:sp>
      <p:pic>
        <p:nvPicPr>
          <p:cNvPr id="11" name="图片 10"/>
          <p:cNvPicPr>
            <a:picLocks noChangeAspect="1"/>
          </p:cNvPicPr>
          <p:nvPr/>
        </p:nvPicPr>
        <p:blipFill>
          <a:blip r:embed="rId14"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sp>
        <p:nvSpPr>
          <p:cNvPr id="10" name="PA-102251"/>
          <p:cNvSpPr/>
          <p:nvPr>
            <p:custDataLst>
              <p:tags r:id="rId2"/>
            </p:custDataLst>
          </p:nvPr>
        </p:nvSpPr>
        <p:spPr bwMode="auto">
          <a:xfrm>
            <a:off x="1422406" y="1848863"/>
            <a:ext cx="8795087" cy="1501050"/>
          </a:xfrm>
          <a:prstGeom prst="rect">
            <a:avLst/>
          </a:prstGeom>
          <a:solidFill>
            <a:schemeClr val="bg1">
              <a:alpha val="7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lIns="121920" tIns="60960" rIns="121920" bIns="60960" anchor="ctr"/>
          <a:lstStyle/>
          <a:p>
            <a:pPr algn="ctr" defTabSz="1218565" fontAlgn="auto"/>
            <a:endParaRPr lang="zh-CN" altLang="en-US" sz="2400" kern="0" noProof="1">
              <a:solidFill>
                <a:schemeClr val="tx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12" name="PA-102252"/>
          <p:cNvSpPr/>
          <p:nvPr>
            <p:custDataLst>
              <p:tags r:id="rId3"/>
            </p:custDataLst>
          </p:nvPr>
        </p:nvSpPr>
        <p:spPr bwMode="auto">
          <a:xfrm>
            <a:off x="1728052" y="2309267"/>
            <a:ext cx="8352096" cy="758349"/>
          </a:xfrm>
          <a:prstGeom prst="rect">
            <a:avLst/>
          </a:prstGeom>
        </p:spPr>
        <p:txBody>
          <a:bodyPr wrap="square">
            <a:spAutoFit/>
          </a:bodyPr>
          <a:lstStyle/>
          <a:p>
            <a:pPr fontAlgn="auto">
              <a:lnSpc>
                <a:spcPct val="150000"/>
              </a:lnSpc>
            </a:pPr>
            <a:r>
              <a:rPr lang="zh-CN" altLang="en-US" sz="1600" noProof="1">
                <a:solidFill>
                  <a:schemeClr val="tx1">
                    <a:lumMod val="85000"/>
                    <a:lumOff val="1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根据</a:t>
            </a:r>
            <a:r>
              <a:rPr lang="en-US" altLang="zh-CN" sz="1600" noProof="1">
                <a:solidFill>
                  <a:schemeClr val="tx1">
                    <a:lumMod val="85000"/>
                    <a:lumOff val="1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2012</a:t>
            </a:r>
            <a:r>
              <a:rPr lang="zh-CN" altLang="en-US" sz="1600" noProof="1">
                <a:solidFill>
                  <a:schemeClr val="tx1">
                    <a:lumMod val="85000"/>
                    <a:lumOff val="1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年</a:t>
            </a:r>
            <a:r>
              <a:rPr lang="en-US" altLang="zh-CN" sz="1600" noProof="1">
                <a:solidFill>
                  <a:schemeClr val="tx1">
                    <a:lumMod val="85000"/>
                    <a:lumOff val="1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10</a:t>
            </a:r>
            <a:r>
              <a:rPr lang="zh-CN" altLang="en-US" sz="1600" noProof="1">
                <a:solidFill>
                  <a:schemeClr val="tx1">
                    <a:lumMod val="85000"/>
                    <a:lumOff val="1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月</a:t>
            </a:r>
            <a:r>
              <a:rPr lang="en-US" altLang="zh-CN" sz="1600" noProof="1">
                <a:solidFill>
                  <a:schemeClr val="tx1">
                    <a:lumMod val="85000"/>
                    <a:lumOff val="1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26</a:t>
            </a:r>
            <a:r>
              <a:rPr lang="zh-CN" altLang="en-US" sz="1600" noProof="1">
                <a:solidFill>
                  <a:schemeClr val="tx1">
                    <a:lumMod val="85000"/>
                    <a:lumOff val="1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日第十一届全国人民代表大会常务委员会第二十九次会议</a:t>
            </a:r>
            <a:r>
              <a:rPr lang="en-US" altLang="zh-CN" sz="1600" noProof="1">
                <a:solidFill>
                  <a:schemeClr val="tx1">
                    <a:lumMod val="85000"/>
                    <a:lumOff val="1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a:t>
            </a:r>
            <a:r>
              <a:rPr lang="zh-CN" altLang="en-US" sz="1600" noProof="1">
                <a:solidFill>
                  <a:schemeClr val="tx1">
                    <a:lumMod val="85000"/>
                    <a:lumOff val="1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关于修改</a:t>
            </a:r>
            <a:r>
              <a:rPr lang="en-US" altLang="zh-CN" sz="1600" noProof="1">
                <a:solidFill>
                  <a:schemeClr val="tx1">
                    <a:lumMod val="85000"/>
                    <a:lumOff val="1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a:t>
            </a:r>
            <a:r>
              <a:rPr lang="zh-CN" altLang="en-US" sz="1600" noProof="1">
                <a:solidFill>
                  <a:schemeClr val="tx1">
                    <a:lumMod val="85000"/>
                    <a:lumOff val="1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中华人民共和国未成年人保护法</a:t>
            </a:r>
            <a:r>
              <a:rPr lang="en-US" altLang="zh-CN" sz="1600" noProof="1">
                <a:solidFill>
                  <a:schemeClr val="tx1">
                    <a:lumMod val="85000"/>
                    <a:lumOff val="1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a:t>
            </a:r>
            <a:r>
              <a:rPr lang="zh-CN" altLang="en-US" sz="1600" noProof="1">
                <a:solidFill>
                  <a:schemeClr val="tx1">
                    <a:lumMod val="85000"/>
                    <a:lumOff val="1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的决定</a:t>
            </a:r>
            <a:r>
              <a:rPr lang="en-US" altLang="zh-CN" sz="1600" noProof="1">
                <a:solidFill>
                  <a:schemeClr val="tx1">
                    <a:lumMod val="85000"/>
                    <a:lumOff val="1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a:t>
            </a:r>
            <a:r>
              <a:rPr lang="zh-CN" altLang="en-US" sz="1600" noProof="1">
                <a:solidFill>
                  <a:schemeClr val="tx1">
                    <a:lumMod val="85000"/>
                    <a:lumOff val="1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修正</a:t>
            </a:r>
          </a:p>
        </p:txBody>
      </p:sp>
      <p:sp>
        <p:nvSpPr>
          <p:cNvPr id="13" name="PA-102254"/>
          <p:cNvSpPr/>
          <p:nvPr>
            <p:custDataLst>
              <p:tags r:id="rId4"/>
            </p:custDataLst>
          </p:nvPr>
        </p:nvSpPr>
        <p:spPr bwMode="auto">
          <a:xfrm>
            <a:off x="1183524" y="1550480"/>
            <a:ext cx="525462" cy="525462"/>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565" fontAlgn="auto"/>
            <a:r>
              <a:rPr lang="en-US" altLang="zh-CN" sz="2400" kern="0" noProof="1">
                <a:solidFill>
                  <a:schemeClr val="bg1"/>
                </a:solidFill>
                <a:latin typeface="思源黑体 CN Bold" panose="020B0800000000000000" pitchFamily="34" charset="-122"/>
                <a:ea typeface="思源黑体 CN Bold" panose="020B0800000000000000" pitchFamily="34" charset="-122"/>
                <a:sym typeface="思源黑体 CN Normal" panose="020B0400000000000000" pitchFamily="34" charset="-122"/>
              </a:rPr>
              <a:t>1</a:t>
            </a:r>
            <a:endParaRPr lang="zh-CN" altLang="en-US" sz="2400" kern="0" noProof="1">
              <a:solidFill>
                <a:schemeClr val="bg1"/>
              </a:solidFill>
              <a:latin typeface="思源黑体 CN Bold" panose="020B0800000000000000" pitchFamily="34" charset="-122"/>
              <a:ea typeface="思源黑体 CN Bold" panose="020B0800000000000000" pitchFamily="34" charset="-122"/>
              <a:sym typeface="思源黑体 CN Normal" panose="020B0400000000000000" pitchFamily="34" charset="-122"/>
            </a:endParaRPr>
          </a:p>
        </p:txBody>
      </p:sp>
      <p:sp>
        <p:nvSpPr>
          <p:cNvPr id="14" name="PA-102255"/>
          <p:cNvSpPr/>
          <p:nvPr>
            <p:custDataLst>
              <p:tags r:id="rId5"/>
            </p:custDataLst>
          </p:nvPr>
        </p:nvSpPr>
        <p:spPr bwMode="auto">
          <a:xfrm>
            <a:off x="3424450" y="4205662"/>
            <a:ext cx="7960106" cy="1234966"/>
          </a:xfrm>
          <a:prstGeom prst="rect">
            <a:avLst/>
          </a:prstGeom>
          <a:solidFill>
            <a:schemeClr val="bg1">
              <a:alpha val="7000"/>
            </a:schemeClr>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lIns="121920" tIns="60960" rIns="121920" bIns="60960" anchor="ctr"/>
          <a:lstStyle/>
          <a:p>
            <a:pPr algn="ctr" defTabSz="1218565" fontAlgn="auto"/>
            <a:endParaRPr lang="zh-CN" altLang="en-US" sz="2400" kern="0" noProof="1">
              <a:solidFill>
                <a:schemeClr val="tx1"/>
              </a:solidFill>
              <a:latin typeface="思源黑体 CN Normal" panose="020B0400000000000000" pitchFamily="34" charset="-122"/>
              <a:ea typeface="思源黑体 CN Normal" panose="020B0400000000000000" pitchFamily="34" charset="-122"/>
              <a:sym typeface="思源黑体 CN Normal" panose="020B0400000000000000" pitchFamily="34" charset="-122"/>
            </a:endParaRPr>
          </a:p>
        </p:txBody>
      </p:sp>
      <p:sp>
        <p:nvSpPr>
          <p:cNvPr id="15" name="PA-102258"/>
          <p:cNvSpPr/>
          <p:nvPr>
            <p:custDataLst>
              <p:tags r:id="rId6"/>
            </p:custDataLst>
          </p:nvPr>
        </p:nvSpPr>
        <p:spPr bwMode="auto">
          <a:xfrm>
            <a:off x="3120305" y="3980151"/>
            <a:ext cx="525463" cy="525462"/>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8565" fontAlgn="auto"/>
            <a:r>
              <a:rPr lang="en-US" altLang="zh-CN" sz="2400" kern="0" noProof="1">
                <a:solidFill>
                  <a:schemeClr val="bg1"/>
                </a:solidFill>
                <a:latin typeface="思源黑体 CN Bold" panose="020B0800000000000000" pitchFamily="34" charset="-122"/>
                <a:ea typeface="思源黑体 CN Bold" panose="020B0800000000000000" pitchFamily="34" charset="-122"/>
                <a:sym typeface="思源黑体 CN Normal" panose="020B0400000000000000" pitchFamily="34" charset="-122"/>
              </a:rPr>
              <a:t>2</a:t>
            </a:r>
            <a:endParaRPr lang="zh-CN" altLang="en-US" sz="2400" kern="0" noProof="1">
              <a:solidFill>
                <a:schemeClr val="bg1"/>
              </a:solidFill>
              <a:latin typeface="思源黑体 CN Bold" panose="020B0800000000000000" pitchFamily="34" charset="-122"/>
              <a:ea typeface="思源黑体 CN Bold" panose="020B0800000000000000" pitchFamily="34" charset="-122"/>
              <a:sym typeface="思源黑体 CN Normal" panose="020B0400000000000000" pitchFamily="34" charset="-122"/>
            </a:endParaRPr>
          </a:p>
        </p:txBody>
      </p:sp>
      <p:sp>
        <p:nvSpPr>
          <p:cNvPr id="16" name="PA-102252"/>
          <p:cNvSpPr/>
          <p:nvPr>
            <p:custDataLst>
              <p:tags r:id="rId7"/>
            </p:custDataLst>
          </p:nvPr>
        </p:nvSpPr>
        <p:spPr bwMode="auto">
          <a:xfrm>
            <a:off x="3807965" y="4685202"/>
            <a:ext cx="7231207" cy="389017"/>
          </a:xfrm>
          <a:prstGeom prst="rect">
            <a:avLst/>
          </a:prstGeom>
        </p:spPr>
        <p:txBody>
          <a:bodyPr wrap="square">
            <a:spAutoFit/>
          </a:bodyPr>
          <a:lstStyle/>
          <a:p>
            <a:pPr>
              <a:lnSpc>
                <a:spcPct val="150000"/>
              </a:lnSpc>
            </a:pPr>
            <a:r>
              <a:rPr lang="zh-CN" altLang="en-US" sz="1600" noProof="1">
                <a:solidFill>
                  <a:schemeClr val="tx1">
                    <a:lumMod val="85000"/>
                    <a:lumOff val="15000"/>
                  </a:schemeClr>
                </a:solidFill>
                <a:latin typeface="思源黑体 CN Normal" panose="020B0400000000000000" pitchFamily="34" charset="-122"/>
                <a:ea typeface="思源黑体 CN Normal" panose="020B0400000000000000" pitchFamily="34" charset="-122"/>
                <a:sym typeface="思源黑体 CN Normal" panose="020B0400000000000000" pitchFamily="34" charset="-122"/>
              </a:rPr>
              <a:t>第十三届全国人民代表大会常务委员会第二十二次会议第二次修订</a:t>
            </a:r>
          </a:p>
        </p:txBody>
      </p:sp>
      <p:sp>
        <p:nvSpPr>
          <p:cNvPr id="17" name="PA-矩形 3"/>
          <p:cNvSpPr>
            <a:spLocks noChangeArrowheads="1"/>
          </p:cNvSpPr>
          <p:nvPr>
            <p:custDataLst>
              <p:tags r:id="rId8"/>
            </p:custDataLst>
          </p:nvPr>
        </p:nvSpPr>
        <p:spPr bwMode="auto">
          <a:xfrm>
            <a:off x="1796878" y="1648806"/>
            <a:ext cx="2541100" cy="400110"/>
          </a:xfrm>
          <a:prstGeom prst="rect">
            <a:avLst/>
          </a:prstGeom>
          <a:solidFill>
            <a:srgbClr val="C00000"/>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altLang="zh-CN" sz="2000" b="1" dirty="0">
                <a:solidFill>
                  <a:schemeClr val="bg1"/>
                </a:solidFill>
                <a:latin typeface="思源黑体 CN Bold" panose="020B0800000000000000" pitchFamily="34" charset="-122"/>
                <a:ea typeface="思源黑体 CN Bold" panose="020B0800000000000000" pitchFamily="34" charset="-122"/>
              </a:rPr>
              <a:t>2012</a:t>
            </a:r>
            <a:r>
              <a:rPr lang="zh-CN" altLang="en-US" sz="2000" b="1" dirty="0">
                <a:solidFill>
                  <a:schemeClr val="bg1"/>
                </a:solidFill>
                <a:latin typeface="思源黑体 CN Bold" panose="020B0800000000000000" pitchFamily="34" charset="-122"/>
                <a:ea typeface="思源黑体 CN Bold" panose="020B0800000000000000" pitchFamily="34" charset="-122"/>
              </a:rPr>
              <a:t>年</a:t>
            </a:r>
            <a:r>
              <a:rPr lang="en-US" altLang="zh-CN" sz="2000" b="1" dirty="0">
                <a:solidFill>
                  <a:schemeClr val="bg1"/>
                </a:solidFill>
                <a:latin typeface="思源黑体 CN Bold" panose="020B0800000000000000" pitchFamily="34" charset="-122"/>
                <a:ea typeface="思源黑体 CN Bold" panose="020B0800000000000000" pitchFamily="34" charset="-122"/>
              </a:rPr>
              <a:t>10</a:t>
            </a:r>
            <a:r>
              <a:rPr lang="zh-CN" altLang="en-US" sz="2000" b="1" dirty="0">
                <a:solidFill>
                  <a:schemeClr val="bg1"/>
                </a:solidFill>
                <a:latin typeface="思源黑体 CN Bold" panose="020B0800000000000000" pitchFamily="34" charset="-122"/>
                <a:ea typeface="思源黑体 CN Bold" panose="020B0800000000000000" pitchFamily="34" charset="-122"/>
              </a:rPr>
              <a:t>月</a:t>
            </a:r>
            <a:r>
              <a:rPr lang="en-US" altLang="zh-CN" sz="2000" b="1" dirty="0">
                <a:solidFill>
                  <a:schemeClr val="bg1"/>
                </a:solidFill>
                <a:latin typeface="思源黑体 CN Bold" panose="020B0800000000000000" pitchFamily="34" charset="-122"/>
                <a:ea typeface="思源黑体 CN Bold" panose="020B0800000000000000" pitchFamily="34" charset="-122"/>
              </a:rPr>
              <a:t>26</a:t>
            </a:r>
            <a:r>
              <a:rPr lang="zh-CN" altLang="en-US" sz="2000" b="1" dirty="0">
                <a:solidFill>
                  <a:schemeClr val="bg1"/>
                </a:solidFill>
                <a:latin typeface="思源黑体 CN Bold" panose="020B0800000000000000" pitchFamily="34" charset="-122"/>
                <a:ea typeface="思源黑体 CN Bold" panose="020B0800000000000000" pitchFamily="34" charset="-122"/>
              </a:rPr>
              <a:t>日</a:t>
            </a:r>
          </a:p>
        </p:txBody>
      </p:sp>
      <p:sp>
        <p:nvSpPr>
          <p:cNvPr id="18" name="PA-矩形 3"/>
          <p:cNvSpPr>
            <a:spLocks noChangeArrowheads="1"/>
          </p:cNvSpPr>
          <p:nvPr>
            <p:custDataLst>
              <p:tags r:id="rId9"/>
            </p:custDataLst>
          </p:nvPr>
        </p:nvSpPr>
        <p:spPr bwMode="auto">
          <a:xfrm>
            <a:off x="3871910" y="4030501"/>
            <a:ext cx="2541100" cy="400110"/>
          </a:xfrm>
          <a:prstGeom prst="rect">
            <a:avLst/>
          </a:prstGeom>
          <a:solidFill>
            <a:srgbClr val="C00000"/>
          </a:solidFill>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en-US" altLang="zh-CN" sz="2000" b="1">
                <a:solidFill>
                  <a:schemeClr val="bg1"/>
                </a:solidFill>
                <a:latin typeface="思源黑体 CN Bold" panose="020B0800000000000000" pitchFamily="34" charset="-122"/>
                <a:ea typeface="思源黑体 CN Bold" panose="020B0800000000000000" pitchFamily="34" charset="-122"/>
              </a:rPr>
              <a:t>2020</a:t>
            </a:r>
            <a:r>
              <a:rPr lang="zh-CN" altLang="en-US" sz="2000" b="1">
                <a:solidFill>
                  <a:schemeClr val="bg1"/>
                </a:solidFill>
                <a:latin typeface="思源黑体 CN Bold" panose="020B0800000000000000" pitchFamily="34" charset="-122"/>
                <a:ea typeface="思源黑体 CN Bold" panose="020B0800000000000000" pitchFamily="34" charset="-122"/>
              </a:rPr>
              <a:t>年</a:t>
            </a:r>
            <a:r>
              <a:rPr lang="en-US" altLang="zh-CN" sz="2000" b="1">
                <a:solidFill>
                  <a:schemeClr val="bg1"/>
                </a:solidFill>
                <a:latin typeface="思源黑体 CN Bold" panose="020B0800000000000000" pitchFamily="34" charset="-122"/>
                <a:ea typeface="思源黑体 CN Bold" panose="020B0800000000000000" pitchFamily="34" charset="-122"/>
              </a:rPr>
              <a:t>10</a:t>
            </a:r>
            <a:r>
              <a:rPr lang="zh-CN" altLang="en-US" sz="2000" b="1">
                <a:solidFill>
                  <a:schemeClr val="bg1"/>
                </a:solidFill>
                <a:latin typeface="思源黑体 CN Bold" panose="020B0800000000000000" pitchFamily="34" charset="-122"/>
                <a:ea typeface="思源黑体 CN Bold" panose="020B0800000000000000" pitchFamily="34" charset="-122"/>
              </a:rPr>
              <a:t>月</a:t>
            </a:r>
            <a:r>
              <a:rPr lang="en-US" altLang="zh-CN" sz="2000" b="1">
                <a:solidFill>
                  <a:schemeClr val="bg1"/>
                </a:solidFill>
                <a:latin typeface="思源黑体 CN Bold" panose="020B0800000000000000" pitchFamily="34" charset="-122"/>
                <a:ea typeface="思源黑体 CN Bold" panose="020B0800000000000000" pitchFamily="34" charset="-122"/>
              </a:rPr>
              <a:t>17</a:t>
            </a:r>
            <a:r>
              <a:rPr lang="zh-CN" altLang="en-US" sz="2000" b="1">
                <a:solidFill>
                  <a:schemeClr val="bg1"/>
                </a:solidFill>
                <a:latin typeface="思源黑体 CN Bold" panose="020B0800000000000000" pitchFamily="34" charset="-122"/>
                <a:ea typeface="思源黑体 CN Bold" panose="020B0800000000000000" pitchFamily="34" charset="-122"/>
              </a:rPr>
              <a:t>日</a:t>
            </a:r>
          </a:p>
        </p:txBody>
      </p:sp>
      <p:pic>
        <p:nvPicPr>
          <p:cNvPr id="3" name="PA-图片 2"/>
          <p:cNvPicPr>
            <a:picLocks noChangeAspect="1"/>
          </p:cNvPicPr>
          <p:nvPr>
            <p:custDataLst>
              <p:tags r:id="rId10"/>
            </p:custDataLst>
          </p:nvPr>
        </p:nvPicPr>
        <p:blipFill>
          <a:blip r:embed="rId15" cstate="email">
            <a:extLst>
              <a:ext uri="{28A0092B-C50C-407E-A947-70E740481C1C}">
                <a14:useLocalDpi xmlns:a14="http://schemas.microsoft.com/office/drawing/2010/main"/>
              </a:ext>
            </a:extLst>
          </a:blip>
          <a:stretch>
            <a:fillRect/>
          </a:stretch>
        </p:blipFill>
        <p:spPr>
          <a:xfrm flipH="1">
            <a:off x="9405148" y="1255645"/>
            <a:ext cx="2409838" cy="2946051"/>
          </a:xfrm>
          <a:prstGeom prst="rect">
            <a:avLst/>
          </a:prstGeom>
        </p:spPr>
      </p:pic>
      <p:pic>
        <p:nvPicPr>
          <p:cNvPr id="19" name="PA-图片 18"/>
          <p:cNvPicPr>
            <a:picLocks noChangeAspect="1"/>
          </p:cNvPicPr>
          <p:nvPr>
            <p:custDataLst>
              <p:tags r:id="rId11"/>
            </p:custDataLst>
          </p:nvPr>
        </p:nvPicPr>
        <p:blipFill>
          <a:blip r:embed="rId16" cstate="email">
            <a:extLst>
              <a:ext uri="{28A0092B-C50C-407E-A947-70E740481C1C}">
                <a14:useLocalDpi xmlns:a14="http://schemas.microsoft.com/office/drawing/2010/main"/>
              </a:ext>
            </a:extLst>
          </a:blip>
          <a:stretch>
            <a:fillRect/>
          </a:stretch>
        </p:blipFill>
        <p:spPr>
          <a:xfrm>
            <a:off x="226142" y="2909385"/>
            <a:ext cx="3429000" cy="342900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1)">
                                      <p:cBhvr>
                                        <p:cTn id="7" dur="250"/>
                                        <p:tgtEl>
                                          <p:spTgt spid="10"/>
                                        </p:tgtEl>
                                      </p:cBhvr>
                                    </p:animEffect>
                                  </p:childTnLst>
                                </p:cTn>
                              </p:par>
                            </p:childTnLst>
                          </p:cTn>
                        </p:par>
                        <p:par>
                          <p:cTn id="8" fill="hold" nodeType="afterGroup">
                            <p:stCondLst>
                              <p:cond delay="250"/>
                            </p:stCondLst>
                            <p:childTnLst>
                              <p:par>
                                <p:cTn id="9" presetID="10"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50"/>
                                        <p:tgtEl>
                                          <p:spTgt spid="13"/>
                                        </p:tgtEl>
                                      </p:cBhvr>
                                    </p:animEffect>
                                  </p:childTnLst>
                                </p:cTn>
                              </p:par>
                              <p:par>
                                <p:cTn id="12" presetID="0" presetClass="entr" presetSubtype="0" fill="hold" grpId="0" nodeType="withEffect">
                                  <p:stCondLst>
                                    <p:cond delay="0"/>
                                  </p:stCondLst>
                                  <p:iterate type="lt">
                                    <p:tmPct val="10000"/>
                                  </p:iterate>
                                  <p:childTnLst>
                                    <p:set>
                                      <p:cBhvr>
                                        <p:cTn id="13" dur="1" fill="hold">
                                          <p:stCondLst>
                                            <p:cond delay="0"/>
                                          </p:stCondLst>
                                        </p:cTn>
                                        <p:tgtEl>
                                          <p:spTgt spid="17"/>
                                        </p:tgtEl>
                                        <p:attrNameLst>
                                          <p:attrName>style.visibility</p:attrName>
                                        </p:attrNameLst>
                                      </p:cBhvr>
                                      <p:to>
                                        <p:strVal val="visible"/>
                                      </p:to>
                                    </p:set>
                                    <p:anim to="" calcmode="lin" valueType="num">
                                      <p:cBhvr>
                                        <p:cTn id="14" dur="700" fill="hold">
                                          <p:stCondLst>
                                            <p:cond delay="0"/>
                                          </p:stCondLst>
                                        </p:cTn>
                                        <p:tgtEl>
                                          <p:spTgt spid="17"/>
                                        </p:tgtEl>
                                        <p:attrNameLst>
                                          <p:attrName>ppt_y</p:attrName>
                                        </p:attrNameLst>
                                      </p:cBhvr>
                                      <p:tavLst>
                                        <p:tav tm="0" fmla="#ppt_y-#ppt_h/6*sin(2*pi*$)*(1-$)*8/9">
                                          <p:val>
                                            <p:fltVal val="0"/>
                                          </p:val>
                                        </p:tav>
                                        <p:tav tm="100000">
                                          <p:val>
                                            <p:fltVal val="1"/>
                                          </p:val>
                                        </p:tav>
                                      </p:tavLst>
                                    </p:anim>
                                    <p:anim to="" calcmode="lin" valueType="num">
                                      <p:cBhvr>
                                        <p:cTn id="15" dur="700" fill="hold">
                                          <p:stCondLst>
                                            <p:cond delay="0"/>
                                          </p:stCondLst>
                                        </p:cTn>
                                        <p:tgtEl>
                                          <p:spTgt spid="17"/>
                                        </p:tgtEl>
                                        <p:attrNameLst>
                                          <p:attrName>ppt_h</p:attrName>
                                        </p:attrNameLst>
                                      </p:cBhvr>
                                      <p:tavLst>
                                        <p:tav tm="0" fmla="#ppt_h-#ppt_h/4*sin(2*pi*$)*(1-$)">
                                          <p:val>
                                            <p:fltVal val="0"/>
                                          </p:val>
                                        </p:tav>
                                        <p:tav tm="100000">
                                          <p:val>
                                            <p:fltVal val="1"/>
                                          </p:val>
                                        </p:tav>
                                      </p:tavLst>
                                    </p:anim>
                                  </p:childTnLst>
                                </p:cTn>
                              </p:par>
                            </p:childTnLst>
                          </p:cTn>
                        </p:par>
                        <p:par>
                          <p:cTn id="16" fill="hold" nodeType="afterGroup">
                            <p:stCondLst>
                              <p:cond delay="950"/>
                            </p:stCondLst>
                            <p:childTnLst>
                              <p:par>
                                <p:cTn id="17" presetID="10" presetClass="entr" presetSubtype="0" fill="hold" grpId="0" nodeType="after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250"/>
                                        <p:tgtEl>
                                          <p:spTgt spid="12"/>
                                        </p:tgtEl>
                                      </p:cBhvr>
                                    </p:animEffect>
                                  </p:childTnLst>
                                </p:cTn>
                              </p:par>
                            </p:childTnLst>
                          </p:cTn>
                        </p:par>
                        <p:par>
                          <p:cTn id="20" fill="hold" nodeType="afterGroup">
                            <p:stCondLst>
                              <p:cond delay="1200"/>
                            </p:stCondLst>
                            <p:childTnLst>
                              <p:par>
                                <p:cTn id="21" presetID="21" presetClass="entr" presetSubtype="1" fill="hold" grpId="0" nodeType="after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heel(1)">
                                      <p:cBhvr>
                                        <p:cTn id="23" dur="250"/>
                                        <p:tgtEl>
                                          <p:spTgt spid="14"/>
                                        </p:tgtEl>
                                      </p:cBhvr>
                                    </p:animEffect>
                                  </p:childTnLst>
                                </p:cTn>
                              </p:par>
                            </p:childTnLst>
                          </p:cTn>
                        </p:par>
                        <p:par>
                          <p:cTn id="24" fill="hold" nodeType="afterGroup">
                            <p:stCondLst>
                              <p:cond delay="1450"/>
                            </p:stCondLst>
                            <p:childTnLst>
                              <p:par>
                                <p:cTn id="25" presetID="10" presetClass="entr" presetSubtype="0" fill="hold" grpId="0" nodeType="after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250"/>
                                        <p:tgtEl>
                                          <p:spTgt spid="15"/>
                                        </p:tgtEl>
                                      </p:cBhvr>
                                    </p:animEffect>
                                  </p:childTnLst>
                                </p:cTn>
                              </p:par>
                              <p:par>
                                <p:cTn id="28" presetID="0" presetClass="entr" presetSubtype="0" fill="hold" grpId="0" nodeType="withEffect">
                                  <p:stCondLst>
                                    <p:cond delay="0"/>
                                  </p:stCondLst>
                                  <p:iterate type="lt">
                                    <p:tmPct val="10000"/>
                                  </p:iterate>
                                  <p:childTnLst>
                                    <p:set>
                                      <p:cBhvr>
                                        <p:cTn id="29" dur="1" fill="hold">
                                          <p:stCondLst>
                                            <p:cond delay="0"/>
                                          </p:stCondLst>
                                        </p:cTn>
                                        <p:tgtEl>
                                          <p:spTgt spid="18"/>
                                        </p:tgtEl>
                                        <p:attrNameLst>
                                          <p:attrName>style.visibility</p:attrName>
                                        </p:attrNameLst>
                                      </p:cBhvr>
                                      <p:to>
                                        <p:strVal val="visible"/>
                                      </p:to>
                                    </p:set>
                                    <p:anim to="" calcmode="lin" valueType="num">
                                      <p:cBhvr>
                                        <p:cTn id="30" dur="700" fill="hold">
                                          <p:stCondLst>
                                            <p:cond delay="0"/>
                                          </p:stCondLst>
                                        </p:cTn>
                                        <p:tgtEl>
                                          <p:spTgt spid="18"/>
                                        </p:tgtEl>
                                        <p:attrNameLst>
                                          <p:attrName>ppt_y</p:attrName>
                                        </p:attrNameLst>
                                      </p:cBhvr>
                                      <p:tavLst>
                                        <p:tav tm="0" fmla="#ppt_y-#ppt_h/6*sin(2*pi*$)*(1-$)*8/9">
                                          <p:val>
                                            <p:fltVal val="0"/>
                                          </p:val>
                                        </p:tav>
                                        <p:tav tm="100000">
                                          <p:val>
                                            <p:fltVal val="1"/>
                                          </p:val>
                                        </p:tav>
                                      </p:tavLst>
                                    </p:anim>
                                    <p:anim to="" calcmode="lin" valueType="num">
                                      <p:cBhvr>
                                        <p:cTn id="31" dur="700" fill="hold">
                                          <p:stCondLst>
                                            <p:cond delay="0"/>
                                          </p:stCondLst>
                                        </p:cTn>
                                        <p:tgtEl>
                                          <p:spTgt spid="18"/>
                                        </p:tgtEl>
                                        <p:attrNameLst>
                                          <p:attrName>ppt_h</p:attrName>
                                        </p:attrNameLst>
                                      </p:cBhvr>
                                      <p:tavLst>
                                        <p:tav tm="0" fmla="#ppt_h-#ppt_h/4*sin(2*pi*$)*(1-$)">
                                          <p:val>
                                            <p:fltVal val="0"/>
                                          </p:val>
                                        </p:tav>
                                        <p:tav tm="100000">
                                          <p:val>
                                            <p:fltVal val="1"/>
                                          </p:val>
                                        </p:tav>
                                      </p:tavLst>
                                    </p:anim>
                                  </p:childTnLst>
                                </p:cTn>
                              </p:par>
                            </p:childTnLst>
                          </p:cTn>
                        </p:par>
                        <p:par>
                          <p:cTn id="32" fill="hold" nodeType="afterGroup">
                            <p:stCondLst>
                              <p:cond delay="2150"/>
                            </p:stCondLst>
                            <p:childTnLst>
                              <p:par>
                                <p:cTn id="33" presetID="10" presetClass="entr" presetSubtype="0" fill="hold" grpId="0" nodeType="after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fade">
                                      <p:cBhvr>
                                        <p:cTn id="35" dur="250"/>
                                        <p:tgtEl>
                                          <p:spTgt spid="16"/>
                                        </p:tgtEl>
                                      </p:cBhvr>
                                    </p:animEffect>
                                  </p:childTnLst>
                                </p:cTn>
                              </p:par>
                              <p:par>
                                <p:cTn id="36" presetID="0" presetClass="entr" presetSubtype="0" fill="hold" nodeType="withEffect">
                                  <p:stCondLst>
                                    <p:cond delay="0"/>
                                  </p:stCondLst>
                                  <p:childTnLst>
                                    <p:set>
                                      <p:cBhvr>
                                        <p:cTn id="37" dur="1" fill="hold">
                                          <p:stCondLst>
                                            <p:cond delay="0"/>
                                          </p:stCondLst>
                                        </p:cTn>
                                        <p:tgtEl>
                                          <p:spTgt spid="19"/>
                                        </p:tgtEl>
                                        <p:attrNameLst>
                                          <p:attrName>style.visibility</p:attrName>
                                        </p:attrNameLst>
                                      </p:cBhvr>
                                      <p:to>
                                        <p:strVal val="visible"/>
                                      </p:to>
                                    </p:set>
                                    <p:anim to="" calcmode="lin" valueType="num">
                                      <p:cBhvr>
                                        <p:cTn id="38" dur="700" fill="hold">
                                          <p:stCondLst>
                                            <p:cond delay="0"/>
                                          </p:stCondLst>
                                        </p:cTn>
                                        <p:tgtEl>
                                          <p:spTgt spid="19"/>
                                        </p:tgtEl>
                                        <p:attrNameLst>
                                          <p:attrName>ppt_x</p:attrName>
                                        </p:attrNameLst>
                                      </p:cBhvr>
                                      <p:tavLst>
                                        <p:tav tm="0" fmla="#ppt_x-#ppt_h*((1.5-1.5*$)^3-(1.5-1.5*$)^2)">
                                          <p:val>
                                            <p:fltVal val="0"/>
                                          </p:val>
                                        </p:tav>
                                        <p:tav tm="100000">
                                          <p:val>
                                            <p:fltVal val="1"/>
                                          </p:val>
                                        </p:tav>
                                      </p:tavLst>
                                    </p:anim>
                                    <p:anim to="" calcmode="lin" valueType="num">
                                      <p:cBhvr>
                                        <p:cTn id="39" dur="700" fill="hold">
                                          <p:stCondLst>
                                            <p:cond delay="0"/>
                                          </p:stCondLst>
                                        </p:cTn>
                                        <p:tgtEl>
                                          <p:spTgt spid="19"/>
                                        </p:tgtEl>
                                      </p:cBhvr>
                                      <p:tavLst>
                                        <p:tav tm="0" fmla="#ppt_r+180*((1.5-1.5*$)^3-(1.5-1.5*$)^2)">
                                          <p:val>
                                            <p:fltVal val="0"/>
                                          </p:val>
                                        </p:tav>
                                        <p:tav tm="100000">
                                          <p:val>
                                            <p:fltVal val="1"/>
                                          </p:val>
                                        </p:tav>
                                      </p:tavLst>
                                    </p:anim>
                                    <p:animEffect filter="fade">
                                      <p:cBhvr>
                                        <p:cTn id="40" dur="300">
                                          <p:stCondLst>
                                            <p:cond delay="0"/>
                                          </p:stCondLst>
                                        </p:cTn>
                                        <p:tgtEl>
                                          <p:spTgt spid="19"/>
                                        </p:tgtEl>
                                      </p:cBhvr>
                                    </p:animEffect>
                                  </p:childTnLst>
                                </p:cTn>
                              </p:par>
                              <p:par>
                                <p:cTn id="41" presetID="0" presetClass="entr" presetSubtype="0" fill="hold" nodeType="withEffect">
                                  <p:stCondLst>
                                    <p:cond delay="0"/>
                                  </p:stCondLst>
                                  <p:childTnLst>
                                    <p:set>
                                      <p:cBhvr>
                                        <p:cTn id="42" dur="1" fill="hold">
                                          <p:stCondLst>
                                            <p:cond delay="0"/>
                                          </p:stCondLst>
                                        </p:cTn>
                                        <p:tgtEl>
                                          <p:spTgt spid="3"/>
                                        </p:tgtEl>
                                        <p:attrNameLst>
                                          <p:attrName>style.visibility</p:attrName>
                                        </p:attrNameLst>
                                      </p:cBhvr>
                                      <p:to>
                                        <p:strVal val="visible"/>
                                      </p:to>
                                    </p:set>
                                    <p:anim to="" calcmode="lin" valueType="num">
                                      <p:cBhvr>
                                        <p:cTn id="43" dur="700" fill="hold">
                                          <p:stCondLst>
                                            <p:cond delay="0"/>
                                          </p:stCondLst>
                                        </p:cTn>
                                        <p:tgtEl>
                                          <p:spTgt spid="3"/>
                                        </p:tgtEl>
                                        <p:attrNameLst>
                                          <p:attrName>ppt_x</p:attrName>
                                        </p:attrNameLst>
                                      </p:cBhvr>
                                      <p:tavLst>
                                        <p:tav tm="0" fmla="#ppt_x-#ppt_h/6*sin(2*pi*$)*(1-$)*8/9">
                                          <p:val>
                                            <p:fltVal val="0"/>
                                          </p:val>
                                        </p:tav>
                                        <p:tav tm="100000">
                                          <p:val>
                                            <p:fltVal val="1"/>
                                          </p:val>
                                        </p:tav>
                                      </p:tavLst>
                                    </p:anim>
                                    <p:anim to="" calcmode="lin" valueType="num">
                                      <p:cBhvr>
                                        <p:cTn id="44" dur="700" fill="hold">
                                          <p:stCondLst>
                                            <p:cond delay="0"/>
                                          </p:stCondLst>
                                        </p:cTn>
                                        <p:tgtEl>
                                          <p:spTgt spid="3"/>
                                        </p:tgtEl>
                                        <p:attrNameLst>
                                          <p:attrName>ppt_w</p:attrName>
                                        </p:attrNameLst>
                                      </p:cBhvr>
                                      <p:tavLst>
                                        <p:tav tm="0" fmla="#ppt_w-#ppt_w/4*sin(2*pi*$)*(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p:bldP spid="13" grpId="0" animBg="1"/>
      <p:bldP spid="14" grpId="0" animBg="1"/>
      <p:bldP spid="15" grpId="0" animBg="1"/>
      <p:bldP spid="16" grpId="0"/>
      <p:bldP spid="17" grpId="0" animBg="1"/>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任意多边形: 形状 13"/>
          <p:cNvSpPr/>
          <p:nvPr/>
        </p:nvSpPr>
        <p:spPr>
          <a:xfrm>
            <a:off x="14748" y="4511040"/>
            <a:ext cx="12196917" cy="2361708"/>
          </a:xfrm>
          <a:custGeom>
            <a:avLst/>
            <a:gdLst>
              <a:gd name="connsiteX0" fmla="*/ 0 w 12196917"/>
              <a:gd name="connsiteY0" fmla="*/ 3172771 h 3217016"/>
              <a:gd name="connsiteX1" fmla="*/ 1755058 w 12196917"/>
              <a:gd name="connsiteY1" fmla="*/ 1520952 h 3217016"/>
              <a:gd name="connsiteX2" fmla="*/ 5456904 w 12196917"/>
              <a:gd name="connsiteY2" fmla="*/ 1432462 h 3217016"/>
              <a:gd name="connsiteX3" fmla="*/ 8731046 w 12196917"/>
              <a:gd name="connsiteY3" fmla="*/ 355829 h 3217016"/>
              <a:gd name="connsiteX4" fmla="*/ 11695471 w 12196917"/>
              <a:gd name="connsiteY4" fmla="*/ 355829 h 3217016"/>
              <a:gd name="connsiteX5" fmla="*/ 12196917 w 12196917"/>
              <a:gd name="connsiteY5" fmla="*/ 178849 h 3217016"/>
              <a:gd name="connsiteX6" fmla="*/ 12182168 w 12196917"/>
              <a:gd name="connsiteY6" fmla="*/ 3217016 h 3217016"/>
              <a:gd name="connsiteX7" fmla="*/ 0 w 12196917"/>
              <a:gd name="connsiteY7" fmla="*/ 3172771 h 321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6917" h="3217016">
                <a:moveTo>
                  <a:pt x="0" y="3172771"/>
                </a:moveTo>
                <a:cubicBezTo>
                  <a:pt x="422787" y="2491887"/>
                  <a:pt x="845574" y="1811004"/>
                  <a:pt x="1755058" y="1520952"/>
                </a:cubicBezTo>
                <a:cubicBezTo>
                  <a:pt x="2664542" y="1230900"/>
                  <a:pt x="4294240" y="1626649"/>
                  <a:pt x="5456904" y="1432462"/>
                </a:cubicBezTo>
                <a:cubicBezTo>
                  <a:pt x="6619568" y="1238275"/>
                  <a:pt x="7691285" y="535268"/>
                  <a:pt x="8731046" y="355829"/>
                </a:cubicBezTo>
                <a:cubicBezTo>
                  <a:pt x="9770807" y="176390"/>
                  <a:pt x="11117826" y="385326"/>
                  <a:pt x="11695471" y="355829"/>
                </a:cubicBezTo>
                <a:cubicBezTo>
                  <a:pt x="12273116" y="326332"/>
                  <a:pt x="12115801" y="-298016"/>
                  <a:pt x="12196917" y="178849"/>
                </a:cubicBezTo>
                <a:lnTo>
                  <a:pt x="12182168" y="3217016"/>
                </a:lnTo>
                <a:lnTo>
                  <a:pt x="0" y="3172771"/>
                </a:lnTo>
                <a:close/>
              </a:path>
            </a:pathLst>
          </a:custGeom>
          <a:gradFill>
            <a:gsLst>
              <a:gs pos="0">
                <a:srgbClr val="C20A14"/>
              </a:gs>
              <a:gs pos="100000">
                <a:srgbClr val="DE1619"/>
              </a:gs>
            </a:gsLst>
            <a:lin ang="8100000" scaled="1"/>
          </a:gradFill>
          <a:ln>
            <a:noFill/>
          </a:ln>
          <a:effectLst>
            <a:outerShdw blurRad="558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任意多边形: 形状 14"/>
          <p:cNvSpPr/>
          <p:nvPr/>
        </p:nvSpPr>
        <p:spPr>
          <a:xfrm>
            <a:off x="-19665" y="5364480"/>
            <a:ext cx="12196917" cy="1508268"/>
          </a:xfrm>
          <a:custGeom>
            <a:avLst/>
            <a:gdLst>
              <a:gd name="connsiteX0" fmla="*/ 0 w 12196917"/>
              <a:gd name="connsiteY0" fmla="*/ 3172771 h 3217016"/>
              <a:gd name="connsiteX1" fmla="*/ 1755058 w 12196917"/>
              <a:gd name="connsiteY1" fmla="*/ 1520952 h 3217016"/>
              <a:gd name="connsiteX2" fmla="*/ 5456904 w 12196917"/>
              <a:gd name="connsiteY2" fmla="*/ 1432462 h 3217016"/>
              <a:gd name="connsiteX3" fmla="*/ 8731046 w 12196917"/>
              <a:gd name="connsiteY3" fmla="*/ 355829 h 3217016"/>
              <a:gd name="connsiteX4" fmla="*/ 11695471 w 12196917"/>
              <a:gd name="connsiteY4" fmla="*/ 355829 h 3217016"/>
              <a:gd name="connsiteX5" fmla="*/ 12196917 w 12196917"/>
              <a:gd name="connsiteY5" fmla="*/ 178849 h 3217016"/>
              <a:gd name="connsiteX6" fmla="*/ 12182168 w 12196917"/>
              <a:gd name="connsiteY6" fmla="*/ 3217016 h 3217016"/>
              <a:gd name="connsiteX7" fmla="*/ 0 w 12196917"/>
              <a:gd name="connsiteY7" fmla="*/ 3172771 h 32170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6917" h="3217016">
                <a:moveTo>
                  <a:pt x="0" y="3172771"/>
                </a:moveTo>
                <a:cubicBezTo>
                  <a:pt x="422787" y="2491887"/>
                  <a:pt x="845574" y="1811004"/>
                  <a:pt x="1755058" y="1520952"/>
                </a:cubicBezTo>
                <a:cubicBezTo>
                  <a:pt x="2664542" y="1230900"/>
                  <a:pt x="4294240" y="1626649"/>
                  <a:pt x="5456904" y="1432462"/>
                </a:cubicBezTo>
                <a:cubicBezTo>
                  <a:pt x="6619568" y="1238275"/>
                  <a:pt x="7691285" y="535268"/>
                  <a:pt x="8731046" y="355829"/>
                </a:cubicBezTo>
                <a:cubicBezTo>
                  <a:pt x="9770807" y="176390"/>
                  <a:pt x="11117826" y="385326"/>
                  <a:pt x="11695471" y="355829"/>
                </a:cubicBezTo>
                <a:cubicBezTo>
                  <a:pt x="12273116" y="326332"/>
                  <a:pt x="12115801" y="-298016"/>
                  <a:pt x="12196917" y="178849"/>
                </a:cubicBezTo>
                <a:lnTo>
                  <a:pt x="12182168" y="3217016"/>
                </a:lnTo>
                <a:lnTo>
                  <a:pt x="0" y="3172771"/>
                </a:lnTo>
                <a:close/>
              </a:path>
            </a:pathLst>
          </a:custGeom>
          <a:gradFill>
            <a:gsLst>
              <a:gs pos="4000">
                <a:schemeClr val="accent4">
                  <a:lumMod val="40000"/>
                  <a:lumOff val="60000"/>
                </a:schemeClr>
              </a:gs>
              <a:gs pos="100000">
                <a:srgbClr val="F4B035"/>
              </a:gs>
            </a:gsLst>
            <a:lin ang="8100000" scaled="1"/>
          </a:gradFill>
          <a:ln>
            <a:noFill/>
          </a:ln>
          <a:effectLst>
            <a:outerShdw blurRad="558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PA-矩形 24"/>
          <p:cNvSpPr/>
          <p:nvPr>
            <p:custDataLst>
              <p:tags r:id="rId1"/>
            </p:custDataLst>
          </p:nvPr>
        </p:nvSpPr>
        <p:spPr>
          <a:xfrm>
            <a:off x="2345726" y="2705725"/>
            <a:ext cx="7500548" cy="1446550"/>
          </a:xfrm>
          <a:prstGeom prst="rect">
            <a:avLst/>
          </a:prstGeom>
        </p:spPr>
        <p:txBody>
          <a:bodyPr wrap="square">
            <a:spAutoFit/>
          </a:bodyPr>
          <a:lstStyle/>
          <a:p>
            <a:pPr algn="ctr">
              <a:defRPr/>
            </a:pPr>
            <a:r>
              <a:rPr lang="zh-CN" altLang="en-US" sz="4400" dirty="0">
                <a:gradFill>
                  <a:gsLst>
                    <a:gs pos="0">
                      <a:schemeClr val="accent4">
                        <a:lumMod val="40000"/>
                        <a:lumOff val="60000"/>
                      </a:schemeClr>
                    </a:gs>
                    <a:gs pos="100000">
                      <a:schemeClr val="accent4">
                        <a:lumMod val="20000"/>
                        <a:lumOff val="80000"/>
                      </a:schemeClr>
                    </a:gs>
                  </a:gsLst>
                  <a:lin ang="5400000" scaled="0"/>
                </a:gra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未成年人保护法修改的指导思想和总体思路</a:t>
            </a:r>
          </a:p>
        </p:txBody>
      </p:sp>
      <p:sp>
        <p:nvSpPr>
          <p:cNvPr id="26" name="文本框 8"/>
          <p:cNvSpPr txBox="1"/>
          <p:nvPr/>
        </p:nvSpPr>
        <p:spPr>
          <a:xfrm>
            <a:off x="2655599" y="4071809"/>
            <a:ext cx="6846388" cy="640576"/>
          </a:xfrm>
          <a:prstGeom prst="rect">
            <a:avLst/>
          </a:prstGeom>
          <a:noFill/>
        </p:spPr>
        <p:txBody>
          <a:bodyPr wrap="square" lIns="121873" tIns="60936" rIns="121873" bIns="60936">
            <a:spAutoFit/>
          </a:bodyPr>
          <a:lstStyle/>
          <a:p>
            <a:pPr algn="ctr">
              <a:lnSpc>
                <a:spcPct val="150000"/>
              </a:lnSpc>
              <a:defRPr/>
            </a:pPr>
            <a:r>
              <a:rPr lang="zh-CN" altLang="en-US"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  </a:t>
            </a:r>
            <a:r>
              <a:rPr lang="en-US" altLang="zh-CN"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a:t>
            </a:r>
            <a:r>
              <a:rPr lang="zh-CN" altLang="en-US"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  </a:t>
            </a:r>
            <a:r>
              <a:rPr lang="en-US" altLang="zh-CN" sz="1200">
                <a:solidFill>
                  <a:schemeClr val="accent4">
                    <a:lumMod val="20000"/>
                    <a:lumOff val="80000"/>
                  </a:schemeClr>
                </a:solidFill>
                <a:latin typeface="思源黑体 CN Normal" panose="020B0400000000000000" pitchFamily="34" charset="-122"/>
                <a:ea typeface="思源黑体 CN Normal" panose="020B0400000000000000" pitchFamily="34" charset="-122"/>
              </a:rPr>
              <a:t>Click to enter the explanatory text</a:t>
            </a:r>
            <a:endParaRPr lang="en-US" altLang="zh-CN" sz="1200" kern="0">
              <a:solidFill>
                <a:srgbClr val="FFFF85"/>
              </a:solidFill>
              <a:effectLst>
                <a:outerShdw blurRad="38100" dist="38100" dir="2700000" algn="tl">
                  <a:srgbClr val="000000">
                    <a:alpha val="43137"/>
                  </a:srgbClr>
                </a:outerShdw>
              </a:effectLst>
              <a:latin typeface="阿里巴巴普惠体 M" panose="00020600040101010101" pitchFamily="18" charset="-122"/>
              <a:ea typeface="阿里巴巴普惠体 M" panose="00020600040101010101" pitchFamily="18" charset="-122"/>
              <a:cs typeface="阿里巴巴普惠体 M" panose="00020600040101010101" pitchFamily="18" charset="-122"/>
            </a:endParaRPr>
          </a:p>
        </p:txBody>
      </p:sp>
      <p:sp>
        <p:nvSpPr>
          <p:cNvPr id="27" name="PA- 219"/>
          <p:cNvSpPr/>
          <p:nvPr>
            <p:custDataLst>
              <p:tags r:id="rId2"/>
            </p:custDataLst>
          </p:nvPr>
        </p:nvSpPr>
        <p:spPr>
          <a:xfrm>
            <a:off x="4560888" y="2052228"/>
            <a:ext cx="3070225" cy="476885"/>
          </a:xfrm>
          <a:prstGeom prst="roundRect">
            <a:avLst>
              <a:gd name="adj" fmla="val 50000"/>
            </a:avLst>
          </a:prstGeom>
          <a:gradFill>
            <a:gsLst>
              <a:gs pos="0">
                <a:schemeClr val="accent4">
                  <a:lumMod val="40000"/>
                  <a:lumOff val="60000"/>
                </a:schemeClr>
              </a:gs>
              <a:gs pos="100000">
                <a:schemeClr val="accent4">
                  <a:lumMod val="20000"/>
                  <a:lumOff val="80000"/>
                </a:schemeClr>
              </a:gs>
            </a:gsLst>
            <a:lin ang="5400000" scaled="0"/>
          </a:gradFill>
          <a:ln w="12700" cap="flat" cmpd="sng" algn="ctr">
            <a:solidFill>
              <a:srgbClr val="F8D66A"/>
            </a:solidFill>
            <a:prstDash val="solid"/>
            <a:miter lim="800000"/>
          </a:ln>
          <a:effectLst/>
        </p:spPr>
        <p:txBody>
          <a:bodyPr anchor="ctr"/>
          <a:lstStyle>
            <a:defPPr>
              <a:defRPr lang="zh-CN"/>
            </a:defPPr>
            <a:lvl1pPr algn="l" rtl="0" eaLnBrk="0" fontAlgn="base" hangingPunct="0">
              <a:spcBef>
                <a:spcPct val="0"/>
              </a:spcBef>
              <a:spcAft>
                <a:spcPct val="0"/>
              </a:spcAft>
              <a:defRPr kern="1200">
                <a:solidFill>
                  <a:sysClr val="window" lastClr="FFFFFF"/>
                </a:solidFill>
                <a:latin typeface="Calibri"/>
                <a:ea typeface="+mn-ea"/>
                <a:cs typeface="+mn-ea"/>
              </a:defRPr>
            </a:lvl1pPr>
            <a:lvl2pPr marL="457200" algn="l" rtl="0" eaLnBrk="0" fontAlgn="base" hangingPunct="0">
              <a:spcBef>
                <a:spcPct val="0"/>
              </a:spcBef>
              <a:spcAft>
                <a:spcPct val="0"/>
              </a:spcAft>
              <a:defRPr kern="1200">
                <a:solidFill>
                  <a:sysClr val="window" lastClr="FFFFFF"/>
                </a:solidFill>
                <a:latin typeface="Calibri"/>
                <a:ea typeface="+mn-ea"/>
                <a:cs typeface="+mn-ea"/>
              </a:defRPr>
            </a:lvl2pPr>
            <a:lvl3pPr marL="914400" algn="l" rtl="0" eaLnBrk="0" fontAlgn="base" hangingPunct="0">
              <a:spcBef>
                <a:spcPct val="0"/>
              </a:spcBef>
              <a:spcAft>
                <a:spcPct val="0"/>
              </a:spcAft>
              <a:defRPr kern="1200">
                <a:solidFill>
                  <a:sysClr val="window" lastClr="FFFFFF"/>
                </a:solidFill>
                <a:latin typeface="Calibri"/>
                <a:ea typeface="+mn-ea"/>
                <a:cs typeface="+mn-ea"/>
              </a:defRPr>
            </a:lvl3pPr>
            <a:lvl4pPr marL="1371600" algn="l" rtl="0" eaLnBrk="0" fontAlgn="base" hangingPunct="0">
              <a:spcBef>
                <a:spcPct val="0"/>
              </a:spcBef>
              <a:spcAft>
                <a:spcPct val="0"/>
              </a:spcAft>
              <a:defRPr kern="1200">
                <a:solidFill>
                  <a:sysClr val="window" lastClr="FFFFFF"/>
                </a:solidFill>
                <a:latin typeface="Calibri"/>
                <a:ea typeface="+mn-ea"/>
                <a:cs typeface="+mn-ea"/>
              </a:defRPr>
            </a:lvl4pPr>
            <a:lvl5pPr marL="1828800" algn="l" rtl="0" eaLnBrk="0" fontAlgn="base" hangingPunct="0">
              <a:spcBef>
                <a:spcPct val="0"/>
              </a:spcBef>
              <a:spcAft>
                <a:spcPct val="0"/>
              </a:spcAft>
              <a:defRPr kern="1200">
                <a:solidFill>
                  <a:sysClr val="window" lastClr="FFFFFF"/>
                </a:solidFill>
                <a:latin typeface="Calibri"/>
                <a:ea typeface="+mn-ea"/>
                <a:cs typeface="+mn-ea"/>
              </a:defRPr>
            </a:lvl5pPr>
            <a:lvl6pPr marL="2286000" algn="l" defTabSz="914400" rtl="0" eaLnBrk="1" latinLnBrk="0" hangingPunct="1">
              <a:defRPr kern="1200">
                <a:solidFill>
                  <a:sysClr val="window" lastClr="FFFFFF"/>
                </a:solidFill>
                <a:latin typeface="Calibri"/>
                <a:ea typeface="+mn-ea"/>
                <a:cs typeface="+mn-ea"/>
              </a:defRPr>
            </a:lvl6pPr>
            <a:lvl7pPr marL="2743200" algn="l" defTabSz="914400" rtl="0" eaLnBrk="1" latinLnBrk="0" hangingPunct="1">
              <a:defRPr kern="1200">
                <a:solidFill>
                  <a:sysClr val="window" lastClr="FFFFFF"/>
                </a:solidFill>
                <a:latin typeface="Calibri"/>
                <a:ea typeface="+mn-ea"/>
                <a:cs typeface="+mn-ea"/>
              </a:defRPr>
            </a:lvl7pPr>
            <a:lvl8pPr marL="3200400" algn="l" defTabSz="914400" rtl="0" eaLnBrk="1" latinLnBrk="0" hangingPunct="1">
              <a:defRPr kern="1200">
                <a:solidFill>
                  <a:sysClr val="window" lastClr="FFFFFF"/>
                </a:solidFill>
                <a:latin typeface="Calibri"/>
                <a:ea typeface="+mn-ea"/>
                <a:cs typeface="+mn-ea"/>
              </a:defRPr>
            </a:lvl8pPr>
            <a:lvl9pPr marL="3657600" algn="l" defTabSz="914400" rtl="0" eaLnBrk="1" latinLnBrk="0" hangingPunct="1">
              <a:defRPr kern="1200">
                <a:solidFill>
                  <a:sysClr val="window" lastClr="FFFFFF"/>
                </a:solidFill>
                <a:latin typeface="Calibri"/>
                <a:ea typeface="+mn-ea"/>
                <a:cs typeface="+mn-ea"/>
              </a:defRPr>
            </a:lvl9pPr>
          </a:lstStyle>
          <a:p>
            <a:pPr algn="ctr" eaLnBrk="1" fontAlgn="auto" hangingPunct="1">
              <a:spcBef>
                <a:spcPct val="0"/>
              </a:spcBef>
              <a:spcAft>
                <a:spcPct val="0"/>
              </a:spcAft>
              <a:defRPr/>
            </a:pPr>
            <a:endParaRPr lang="zh-CN" altLang="en-US">
              <a:solidFill>
                <a:srgbClr val="FFFFFF"/>
              </a:solidFill>
              <a:ea typeface="思源黑体 CN Normal" panose="020B0400000000000000"/>
            </a:endParaRPr>
          </a:p>
        </p:txBody>
      </p:sp>
      <p:sp>
        <p:nvSpPr>
          <p:cNvPr id="28" name="PA-文本框 47"/>
          <p:cNvSpPr txBox="1"/>
          <p:nvPr>
            <p:custDataLst>
              <p:tags r:id="rId3"/>
            </p:custDataLst>
          </p:nvPr>
        </p:nvSpPr>
        <p:spPr>
          <a:xfrm>
            <a:off x="4979670" y="2010622"/>
            <a:ext cx="2232660" cy="584775"/>
          </a:xfrm>
          <a:prstGeom prst="rect">
            <a:avLst/>
          </a:prstGeom>
          <a:noFill/>
          <a:effectLst/>
        </p:spPr>
        <p:txBody>
          <a:bodyPr wrap="square" rtlCol="0">
            <a:spAutoFit/>
          </a:bodyPr>
          <a:lstStyle/>
          <a:p>
            <a:pPr algn="ctr">
              <a:defRPr/>
            </a:pPr>
            <a:r>
              <a:rPr lang="zh-CN" altLang="en-US" sz="3200" b="1">
                <a:solidFill>
                  <a:srgbClr val="C50B16"/>
                </a:solidFill>
                <a:latin typeface="思源黑体 CN Regular" panose="020B0500000000000000" pitchFamily="34" charset="-122"/>
                <a:ea typeface="微软简老宋" pitchFamily="2" charset="-122"/>
                <a:cs typeface="阿里巴巴普惠体 M" panose="00020600040101010101" pitchFamily="18" charset="-122"/>
              </a:rPr>
              <a:t>第二部分</a:t>
            </a:r>
          </a:p>
        </p:txBody>
      </p:sp>
      <p:pic>
        <p:nvPicPr>
          <p:cNvPr id="29" name="PA-图片 11"/>
          <p:cNvPicPr>
            <a:picLocks noChangeAspect="1" noChangeArrowheads="1"/>
          </p:cNvPicPr>
          <p:nvPr>
            <p:custDataLst>
              <p:tags r:id="rId4"/>
            </p:custDataLst>
          </p:nvPr>
        </p:nvPicPr>
        <p:blipFill>
          <a:blip r:embed="rId6" cstate="email">
            <a:extLst>
              <a:ext uri="{28A0092B-C50C-407E-A947-70E740481C1C}">
                <a14:useLocalDpi xmlns:a14="http://schemas.microsoft.com/office/drawing/2010/main"/>
              </a:ext>
            </a:extLst>
          </a:blip>
          <a:stretch>
            <a:fillRect/>
          </a:stretch>
        </p:blipFill>
        <p:spPr bwMode="auto">
          <a:xfrm>
            <a:off x="5373129" y="456537"/>
            <a:ext cx="1445742" cy="148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图片 29"/>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flipH="1">
            <a:off x="8244347" y="1"/>
            <a:ext cx="3947652" cy="2212420"/>
          </a:xfrm>
          <a:prstGeom prst="rect">
            <a:avLst/>
          </a:prstGeom>
          <a:effectLst>
            <a:outerShdw blurRad="279400" dist="38100" dir="8100000" algn="tr" rotWithShape="0">
              <a:prstClr val="black">
                <a:alpha val="40000"/>
              </a:prstClr>
            </a:outerShdw>
          </a:effectLst>
        </p:spPr>
      </p:pic>
      <p:pic>
        <p:nvPicPr>
          <p:cNvPr id="31" name="图片 30"/>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rot="920128">
            <a:off x="875732" y="2159962"/>
            <a:ext cx="1248689" cy="1348002"/>
          </a:xfrm>
          <a:prstGeom prst="rect">
            <a:avLst/>
          </a:prstGeom>
          <a:effectLst>
            <a:outerShdw blurRad="50800" dist="38100" dir="2700000" algn="tl" rotWithShape="0">
              <a:prstClr val="black">
                <a:alpha val="40000"/>
              </a:prstClr>
            </a:outerShdw>
          </a:effectLst>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par>
                          <p:cTn id="8" fill="hold" nodeType="afterGroup">
                            <p:stCondLst>
                              <p:cond delay="500"/>
                            </p:stCondLst>
                            <p:childTnLst>
                              <p:par>
                                <p:cTn id="9" presetID="18" presetClass="entr" presetSubtype="12" fill="hold"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strips(downLeft)">
                                      <p:cBhvr>
                                        <p:cTn id="11" dur="1000"/>
                                        <p:tgtEl>
                                          <p:spTgt spid="30"/>
                                        </p:tgtEl>
                                      </p:cBhvr>
                                    </p:animEffect>
                                  </p:childTnLst>
                                </p:cTn>
                              </p:par>
                            </p:childTnLst>
                          </p:cTn>
                        </p:par>
                        <p:par>
                          <p:cTn id="12" fill="hold" nodeType="afterGroup">
                            <p:stCondLst>
                              <p:cond delay="1500"/>
                            </p:stCondLst>
                            <p:childTnLst>
                              <p:par>
                                <p:cTn id="13" presetID="42" presetClass="entr" presetSubtype="0" fill="hold" grpId="0" nodeType="after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1000"/>
                                        <p:tgtEl>
                                          <p:spTgt spid="14"/>
                                        </p:tgtEl>
                                      </p:cBhvr>
                                    </p:animEffect>
                                    <p:anim calcmode="lin" valueType="num">
                                      <p:cBhvr>
                                        <p:cTn id="16" dur="1000" fill="hold"/>
                                        <p:tgtEl>
                                          <p:spTgt spid="14"/>
                                        </p:tgtEl>
                                        <p:attrNameLst>
                                          <p:attrName>ppt_x</p:attrName>
                                        </p:attrNameLst>
                                      </p:cBhvr>
                                      <p:tavLst>
                                        <p:tav tm="0">
                                          <p:val>
                                            <p:strVal val="#ppt_x"/>
                                          </p:val>
                                        </p:tav>
                                        <p:tav tm="100000">
                                          <p:val>
                                            <p:strVal val="#ppt_x"/>
                                          </p:val>
                                        </p:tav>
                                      </p:tavLst>
                                    </p:anim>
                                    <p:anim calcmode="lin" valueType="num">
                                      <p:cBhvr>
                                        <p:cTn id="17" dur="1000" fill="hold"/>
                                        <p:tgtEl>
                                          <p:spTgt spid="14"/>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250"/>
                                  </p:stCondLst>
                                  <p:childTnLst>
                                    <p:set>
                                      <p:cBhvr>
                                        <p:cTn id="19" dur="1" fill="hold">
                                          <p:stCondLst>
                                            <p:cond delay="0"/>
                                          </p:stCondLst>
                                        </p:cTn>
                                        <p:tgtEl>
                                          <p:spTgt spid="15"/>
                                        </p:tgtEl>
                                        <p:attrNameLst>
                                          <p:attrName>style.visibility</p:attrName>
                                        </p:attrNameLst>
                                      </p:cBhvr>
                                      <p:to>
                                        <p:strVal val="visible"/>
                                      </p:to>
                                    </p:set>
                                    <p:animEffect transition="in" filter="fade">
                                      <p:cBhvr>
                                        <p:cTn id="20" dur="1000"/>
                                        <p:tgtEl>
                                          <p:spTgt spid="15"/>
                                        </p:tgtEl>
                                      </p:cBhvr>
                                    </p:animEffect>
                                    <p:anim calcmode="lin" valueType="num">
                                      <p:cBhvr>
                                        <p:cTn id="21" dur="1000" fill="hold"/>
                                        <p:tgtEl>
                                          <p:spTgt spid="15"/>
                                        </p:tgtEl>
                                        <p:attrNameLst>
                                          <p:attrName>ppt_x</p:attrName>
                                        </p:attrNameLst>
                                      </p:cBhvr>
                                      <p:tavLst>
                                        <p:tav tm="0">
                                          <p:val>
                                            <p:strVal val="#ppt_x"/>
                                          </p:val>
                                        </p:tav>
                                        <p:tav tm="100000">
                                          <p:val>
                                            <p:strVal val="#ppt_x"/>
                                          </p:val>
                                        </p:tav>
                                      </p:tavLst>
                                    </p:anim>
                                    <p:anim calcmode="lin" valueType="num">
                                      <p:cBhvr>
                                        <p:cTn id="22" dur="1000" fill="hold"/>
                                        <p:tgtEl>
                                          <p:spTgt spid="15"/>
                                        </p:tgtEl>
                                        <p:attrNameLst>
                                          <p:attrName>ppt_y</p:attrName>
                                        </p:attrNameLst>
                                      </p:cBhvr>
                                      <p:tavLst>
                                        <p:tav tm="0">
                                          <p:val>
                                            <p:strVal val="#ppt_y+.1"/>
                                          </p:val>
                                        </p:tav>
                                        <p:tav tm="100000">
                                          <p:val>
                                            <p:strVal val="#ppt_y"/>
                                          </p:val>
                                        </p:tav>
                                      </p:tavLst>
                                    </p:anim>
                                  </p:childTnLst>
                                </p:cTn>
                              </p:par>
                            </p:childTnLst>
                          </p:cTn>
                        </p:par>
                        <p:par>
                          <p:cTn id="23" fill="hold" nodeType="afterGroup">
                            <p:stCondLst>
                              <p:cond delay="2750"/>
                            </p:stCondLst>
                            <p:childTnLst>
                              <p:par>
                                <p:cTn id="24" presetID="0" presetClass="entr" presetSubtype="0" fill="hold" nodeType="afterEffect">
                                  <p:stCondLst>
                                    <p:cond delay="0"/>
                                  </p:stCondLst>
                                  <p:childTnLst>
                                    <p:set>
                                      <p:cBhvr>
                                        <p:cTn id="25" dur="1" fill="hold">
                                          <p:stCondLst>
                                            <p:cond delay="0"/>
                                          </p:stCondLst>
                                        </p:cTn>
                                        <p:tgtEl>
                                          <p:spTgt spid="29"/>
                                        </p:tgtEl>
                                        <p:attrNameLst>
                                          <p:attrName>style.visibility</p:attrName>
                                        </p:attrNameLst>
                                      </p:cBhvr>
                                      <p:to>
                                        <p:strVal val="visible"/>
                                      </p:to>
                                    </p:set>
                                    <p:anim to="" calcmode="lin" valueType="num">
                                      <p:cBhvr>
                                        <p:cTn id="26" dur="700" fill="hold">
                                          <p:stCondLst>
                                            <p:cond delay="0"/>
                                          </p:stCondLst>
                                        </p:cTn>
                                        <p:tgtEl>
                                          <p:spTgt spid="29"/>
                                        </p:tgtEl>
                                        <p:attrNameLst>
                                          <p:attrName>ppt_y</p:attrName>
                                        </p:attrNameLst>
                                      </p:cBhvr>
                                      <p:tavLst>
                                        <p:tav tm="0" fmla="#ppt_y+#ppt_h/2*((1.5-1.5*$)^3-(1.5-1.5*$)^2)*8/9">
                                          <p:val>
                                            <p:fltVal val="0"/>
                                          </p:val>
                                        </p:tav>
                                        <p:tav tm="100000">
                                          <p:val>
                                            <p:fltVal val="1"/>
                                          </p:val>
                                        </p:tav>
                                      </p:tavLst>
                                    </p:anim>
                                    <p:anim to="" calcmode="lin" valueType="num">
                                      <p:cBhvr>
                                        <p:cTn id="27" dur="700" fill="hold">
                                          <p:stCondLst>
                                            <p:cond delay="0"/>
                                          </p:stCondLst>
                                        </p:cTn>
                                        <p:tgtEl>
                                          <p:spTgt spid="29"/>
                                        </p:tgtEl>
                                        <p:attrNameLst>
                                          <p:attrName>ppt_h</p:attrName>
                                        </p:attrNameLst>
                                      </p:cBhvr>
                                      <p:tavLst>
                                        <p:tav tm="0" fmla="#ppt_h-#ppt_h*((1.5-1.5*$)^3-(1.5-1.5*$)^2)">
                                          <p:val>
                                            <p:fltVal val="0"/>
                                          </p:val>
                                        </p:tav>
                                        <p:tav tm="100000">
                                          <p:val>
                                            <p:fltVal val="1"/>
                                          </p:val>
                                        </p:tav>
                                      </p:tavLst>
                                    </p:anim>
                                  </p:childTnLst>
                                </p:cTn>
                              </p:par>
                            </p:childTnLst>
                          </p:cTn>
                        </p:par>
                        <p:par>
                          <p:cTn id="28" fill="hold" nodeType="afterGroup">
                            <p:stCondLst>
                              <p:cond delay="3450"/>
                            </p:stCondLst>
                            <p:childTnLst>
                              <p:par>
                                <p:cTn id="29" presetID="0" presetClass="entr" presetSubtype="0" fill="hold" grpId="0" nodeType="afterEffect">
                                  <p:stCondLst>
                                    <p:cond delay="0"/>
                                  </p:stCondLst>
                                  <p:iterate type="lt">
                                    <p:tmPct val="10000"/>
                                  </p:iterate>
                                  <p:childTnLst>
                                    <p:set>
                                      <p:cBhvr>
                                        <p:cTn id="30" dur="750" fill="hold">
                                          <p:stCondLst>
                                            <p:cond delay="0"/>
                                          </p:stCondLst>
                                        </p:cTn>
                                        <p:tgtEl>
                                          <p:spTgt spid="27"/>
                                        </p:tgtEl>
                                        <p:attrNameLst>
                                          <p:attrName>style.visibility</p:attrName>
                                        </p:attrNameLst>
                                      </p:cBhvr>
                                      <p:to>
                                        <p:strVal val="visible"/>
                                      </p:to>
                                    </p:set>
                                    <p:anim to="" calcmode="lin" valueType="num">
                                      <p:cBhvr>
                                        <p:cTn id="31" dur="750" fill="hold">
                                          <p:stCondLst>
                                            <p:cond delay="0"/>
                                          </p:stCondLst>
                                        </p:cTn>
                                        <p:tgtEl>
                                          <p:spTgt spid="27"/>
                                        </p:tgtEl>
                                        <p:attrNameLst>
                                          <p:attrName>ppt_h</p:attrName>
                                        </p:attrNameLst>
                                      </p:cBhvr>
                                      <p:tavLst>
                                        <p:tav tm="0" fmla="#ppt_h-#ppt_h*((1.5-1.5*$)^3-(1.5-1.5*$)^2)">
                                          <p:val>
                                            <p:fltVal val="0"/>
                                          </p:val>
                                        </p:tav>
                                        <p:tav tm="100000">
                                          <p:val>
                                            <p:fltVal val="1"/>
                                          </p:val>
                                        </p:tav>
                                      </p:tavLst>
                                    </p:anim>
                                    <p:anim to="" calcmode="lin" valueType="num">
                                      <p:cBhvr>
                                        <p:cTn id="32" dur="750" fill="hold">
                                          <p:stCondLst>
                                            <p:cond delay="0"/>
                                          </p:stCondLst>
                                        </p:cTn>
                                        <p:tgtEl>
                                          <p:spTgt spid="27"/>
                                        </p:tgtEl>
                                        <p:attrNameLst>
                                          <p:attrName>ppt_w</p:attrName>
                                        </p:attrNameLst>
                                      </p:cBhvr>
                                      <p:tavLst>
                                        <p:tav tm="0" fmla="#ppt_w-#ppt_w*((1.5-1.5*$)^3-(1.5-1.5*$)^2)">
                                          <p:val>
                                            <p:fltVal val="0"/>
                                          </p:val>
                                        </p:tav>
                                        <p:tav tm="100000">
                                          <p:val>
                                            <p:fltVal val="1"/>
                                          </p:val>
                                        </p:tav>
                                      </p:tavLst>
                                    </p:anim>
                                    <p:anim to="" calcmode="lin" valueType="num">
                                      <p:cBhvr>
                                        <p:cTn id="33" dur="750" fill="hold">
                                          <p:stCondLst>
                                            <p:cond delay="0"/>
                                          </p:stCondLst>
                                        </p:cTn>
                                        <p:tgtEl>
                                          <p:spTgt spid="27"/>
                                        </p:tgtEl>
                                        <p:attrNameLst>
                                          <p:attrName>ppt_x</p:attrName>
                                        </p:attrNameLst>
                                      </p:cBhvr>
                                      <p:tavLst>
                                        <p:tav tm="0" fmla="#ppt_x-(#ppt_x-0.5)*((1.5-1.5*$)^3-(1.5-1.5*$)^2)">
                                          <p:val>
                                            <p:fltVal val="0"/>
                                          </p:val>
                                        </p:tav>
                                        <p:tav tm="100000">
                                          <p:val>
                                            <p:fltVal val="1"/>
                                          </p:val>
                                        </p:tav>
                                      </p:tavLst>
                                    </p:anim>
                                    <p:anim to="" calcmode="lin" valueType="num">
                                      <p:cBhvr>
                                        <p:cTn id="34" dur="750" fill="hold">
                                          <p:stCondLst>
                                            <p:cond delay="0"/>
                                          </p:stCondLst>
                                        </p:cTn>
                                        <p:tgtEl>
                                          <p:spTgt spid="27"/>
                                        </p:tgtEl>
                                        <p:attrNameLst>
                                          <p:attrName>ppt_y</p:attrName>
                                        </p:attrNameLst>
                                      </p:cBhvr>
                                      <p:tavLst>
                                        <p:tav tm="0" fmla="#ppt_y-(#ppt_y-0.5)*((1.5-1.5*$)^3-(1.5-1.5*$)^2)">
                                          <p:val>
                                            <p:fltVal val="0"/>
                                          </p:val>
                                        </p:tav>
                                        <p:tav tm="100000">
                                          <p:val>
                                            <p:fltVal val="1"/>
                                          </p:val>
                                        </p:tav>
                                      </p:tavLst>
                                    </p:anim>
                                  </p:childTnLst>
                                </p:cTn>
                              </p:par>
                            </p:childTnLst>
                          </p:cTn>
                        </p:par>
                        <p:par>
                          <p:cTn id="35" fill="hold" nodeType="afterGroup">
                            <p:stCondLst>
                              <p:cond delay="4200"/>
                            </p:stCondLst>
                            <p:childTnLst>
                              <p:par>
                                <p:cTn id="36" presetID="2" presetClass="entr" presetSubtype="4" fill="hold" grpId="0" nodeType="after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ppt_x"/>
                                          </p:val>
                                        </p:tav>
                                        <p:tav tm="100000">
                                          <p:val>
                                            <p:strVal val="#ppt_x"/>
                                          </p:val>
                                        </p:tav>
                                      </p:tavLst>
                                    </p:anim>
                                    <p:anim calcmode="lin" valueType="num">
                                      <p:cBhvr additive="base">
                                        <p:cTn id="39" dur="500" fill="hold"/>
                                        <p:tgtEl>
                                          <p:spTgt spid="28"/>
                                        </p:tgtEl>
                                        <p:attrNameLst>
                                          <p:attrName>ppt_y</p:attrName>
                                        </p:attrNameLst>
                                      </p:cBhvr>
                                      <p:tavLst>
                                        <p:tav tm="0">
                                          <p:val>
                                            <p:strVal val="1+#ppt_h/2"/>
                                          </p:val>
                                        </p:tav>
                                        <p:tav tm="80300">
                                          <p:val>
                                            <p:strVal val="#ppt_y*1.2"/>
                                          </p:val>
                                        </p:tav>
                                        <p:tav tm="90000">
                                          <p:val>
                                            <p:strVal val="#ppt_y*0.9"/>
                                          </p:val>
                                        </p:tav>
                                        <p:tav tm="100000">
                                          <p:val>
                                            <p:strVal val="#ppt_y"/>
                                          </p:val>
                                        </p:tav>
                                      </p:tavLst>
                                    </p:anim>
                                  </p:childTnLst>
                                </p:cTn>
                              </p:par>
                            </p:childTnLst>
                          </p:cTn>
                        </p:par>
                        <p:par>
                          <p:cTn id="40" fill="hold" nodeType="afterGroup">
                            <p:stCondLst>
                              <p:cond delay="4700"/>
                            </p:stCondLst>
                            <p:childTnLst>
                              <p:par>
                                <p:cTn id="41" presetID="0" presetClass="entr" presetSubtype="0" decel="70000" fill="hold" grpId="0" nodeType="afterEffect">
                                  <p:stCondLst>
                                    <p:cond delay="0"/>
                                  </p:stCondLst>
                                  <p:iterate type="lt">
                                    <p:tmPct val="10000"/>
                                  </p:iterate>
                                  <p:childTnLst>
                                    <p:set>
                                      <p:cBhvr>
                                        <p:cTn id="42" dur="855" fill="hold">
                                          <p:stCondLst>
                                            <p:cond delay="1"/>
                                          </p:stCondLst>
                                        </p:cTn>
                                        <p:tgtEl>
                                          <p:spTgt spid="25"/>
                                        </p:tgtEl>
                                        <p:attrNameLst>
                                          <p:attrName>style.visibility</p:attrName>
                                        </p:attrNameLst>
                                      </p:cBhvr>
                                      <p:to>
                                        <p:strVal val="visible"/>
                                      </p:to>
                                    </p:set>
                                    <p:anim to="" calcmode="lin" valueType="num">
                                      <p:cBhvr>
                                        <p:cTn id="43" dur="1" fill="hold">
                                          <p:stCondLst>
                                            <p:cond delay="0"/>
                                          </p:stCondLst>
                                        </p:cTn>
                                        <p:tgtEl>
                                          <p:spTgt spid="25"/>
                                        </p:tgtEl>
                                        <p:attrNameLst>
                                          <p:attrName>ppt_x</p:attrName>
                                        </p:attrNameLst>
                                      </p:cBhvr>
                                      <p:tavLst>
                                        <p:tav tm="0">
                                          <p:val>
                                            <p:strVal val="#ppt_x"/>
                                          </p:val>
                                        </p:tav>
                                        <p:tav tm="100000">
                                          <p:val>
                                            <p:strVal val="#ppt_x+0.15*sin(rand(0-360)+0)+2"/>
                                          </p:val>
                                        </p:tav>
                                      </p:tavLst>
                                    </p:anim>
                                    <p:anim to="" calcmode="lin" valueType="num">
                                      <p:cBhvr>
                                        <p:cTn id="44" dur="1" fill="hold">
                                          <p:stCondLst>
                                            <p:cond delay="0"/>
                                          </p:stCondLst>
                                        </p:cTn>
                                        <p:tgtEl>
                                          <p:spTgt spid="25"/>
                                        </p:tgtEl>
                                        <p:attrNameLst>
                                          <p:attrName>ppt_y</p:attrName>
                                        </p:attrNameLst>
                                      </p:cBhvr>
                                      <p:tavLst>
                                        <p:tav tm="0">
                                          <p:val>
                                            <p:strVal val="#ppt_y"/>
                                          </p:val>
                                        </p:tav>
                                        <p:tav tm="100000">
                                          <p:val>
                                            <p:strVal val="#ppt_y+0.15*sin(rand(0-360)+0)+2"/>
                                          </p:val>
                                        </p:tav>
                                      </p:tavLst>
                                    </p:anim>
                                    <p:anim to="" calcmode="lin" valueType="num">
                                      <p:cBhvr>
                                        <p:cTn id="45" dur="998" fill="hold">
                                          <p:stCondLst>
                                            <p:cond delay="2"/>
                                          </p:stCondLst>
                                        </p:cTn>
                                        <p:tgtEl>
                                          <p:spTgt spid="25"/>
                                        </p:tgtEl>
                                        <p:attrNameLst>
                                          <p:attrName>style.opacity</p:attrName>
                                        </p:attrNameLst>
                                      </p:cBhvr>
                                      <p:tavLst>
                                        <p:tav tm="0">
                                          <p:val>
                                            <p:fltVal val="0"/>
                                          </p:val>
                                        </p:tav>
                                        <p:tav tm="100000">
                                          <p:val>
                                            <p:fltVal val="1"/>
                                          </p:val>
                                        </p:tav>
                                      </p:tavLst>
                                    </p:anim>
                                    <p:animScale>
                                      <p:cBhvr>
                                        <p:cTn id="46" dur="998" fill="hold">
                                          <p:stCondLst>
                                            <p:cond delay="1"/>
                                          </p:stCondLst>
                                        </p:cTn>
                                        <p:tgtEl>
                                          <p:spTgt spid="25"/>
                                        </p:tgtEl>
                                      </p:cBhvr>
                                      <p:from x="500000" y="500000"/>
                                      <p:to x="100000" y="100000"/>
                                    </p:animScale>
                                    <p:anim to="" calcmode="lin" valueType="num">
                                      <p:cBhvr>
                                        <p:cTn id="47" dur="714" fill="hold">
                                          <p:stCondLst>
                                            <p:cond delay="286"/>
                                          </p:stCondLst>
                                        </p:cTn>
                                        <p:tgtEl>
                                          <p:spTgt spid="25"/>
                                        </p:tgtEl>
                                        <p:attrNameLst>
                                          <p:attrName>ppt_x</p:attrName>
                                        </p:attrNameLst>
                                      </p:cBhvr>
                                      <p:tavLst>
                                        <p:tav tm="0">
                                          <p:val>
                                            <p:strVal val="ppt_x-2"/>
                                          </p:val>
                                        </p:tav>
                                        <p:tav tm="100000">
                                          <p:val>
                                            <p:strVal val="#ppt_x"/>
                                          </p:val>
                                        </p:tav>
                                      </p:tavLst>
                                    </p:anim>
                                    <p:anim to="" calcmode="lin" valueType="num">
                                      <p:cBhvr>
                                        <p:cTn id="48" dur="714" fill="hold">
                                          <p:stCondLst>
                                            <p:cond delay="286"/>
                                          </p:stCondLst>
                                        </p:cTn>
                                        <p:tgtEl>
                                          <p:spTgt spid="25"/>
                                        </p:tgtEl>
                                        <p:attrNameLst>
                                          <p:attrName>ppt_y</p:attrName>
                                        </p:attrNameLst>
                                      </p:cBhvr>
                                      <p:tavLst>
                                        <p:tav tm="0">
                                          <p:val>
                                            <p:strVal val="ppt_y-2"/>
                                          </p:val>
                                        </p:tav>
                                        <p:tav tm="100000">
                                          <p:val>
                                            <p:strVal val="#ppt_y"/>
                                          </p:val>
                                        </p:tav>
                                      </p:tavLst>
                                    </p:anim>
                                  </p:childTnLst>
                                </p:cTn>
                              </p:par>
                            </p:childTnLst>
                          </p:cTn>
                        </p:par>
                        <p:par>
                          <p:cTn id="49" fill="hold" nodeType="afterGroup">
                            <p:stCondLst>
                              <p:cond delay="5700"/>
                            </p:stCondLst>
                            <p:childTnLst>
                              <p:par>
                                <p:cTn id="50" presetID="42" presetClass="entr" presetSubtype="0" fill="hold" grpId="0" nodeType="after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1000"/>
                                        <p:tgtEl>
                                          <p:spTgt spid="26"/>
                                        </p:tgtEl>
                                      </p:cBhvr>
                                    </p:animEffect>
                                    <p:anim calcmode="lin" valueType="num">
                                      <p:cBhvr>
                                        <p:cTn id="53" dur="1000" fill="hold"/>
                                        <p:tgtEl>
                                          <p:spTgt spid="26"/>
                                        </p:tgtEl>
                                        <p:attrNameLst>
                                          <p:attrName>ppt_x</p:attrName>
                                        </p:attrNameLst>
                                      </p:cBhvr>
                                      <p:tavLst>
                                        <p:tav tm="0">
                                          <p:val>
                                            <p:strVal val="#ppt_x"/>
                                          </p:val>
                                        </p:tav>
                                        <p:tav tm="100000">
                                          <p:val>
                                            <p:strVal val="#ppt_x"/>
                                          </p:val>
                                        </p:tav>
                                      </p:tavLst>
                                    </p:anim>
                                    <p:anim calcmode="lin" valueType="num">
                                      <p:cBhvr>
                                        <p:cTn id="54" dur="1000" fill="hold"/>
                                        <p:tgtEl>
                                          <p:spTgt spid="26"/>
                                        </p:tgtEl>
                                        <p:attrNameLst>
                                          <p:attrName>ppt_y</p:attrName>
                                        </p:attrNameLst>
                                      </p:cBhvr>
                                      <p:tavLst>
                                        <p:tav tm="0">
                                          <p:val>
                                            <p:strVal val="#ppt_y+.1"/>
                                          </p:val>
                                        </p:tav>
                                        <p:tav tm="100000">
                                          <p:val>
                                            <p:strVal val="#ppt_y"/>
                                          </p:val>
                                        </p:tav>
                                      </p:tavLst>
                                    </p:anim>
                                  </p:childTnLst>
                                </p:cTn>
                              </p:par>
                            </p:childTnLst>
                          </p:cTn>
                        </p:par>
                        <p:par>
                          <p:cTn id="55" fill="hold" nodeType="afterGroup">
                            <p:stCondLst>
                              <p:cond delay="6700"/>
                            </p:stCondLst>
                            <p:childTnLst>
                              <p:par>
                                <p:cTn id="56" presetID="10" presetClass="entr" presetSubtype="0" fill="hold" nodeType="after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fade">
                                      <p:cBhvr>
                                        <p:cTn id="58"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4" grpId="0" animBg="1"/>
      <p:bldP spid="15" grpId="0" animBg="1"/>
      <p:bldP spid="25" grpId="0"/>
      <p:bldP spid="26" grpId="0"/>
      <p:bldP spid="27" grpId="0" animBg="1"/>
      <p:bldP spid="2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4"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987943" y="305253"/>
            <a:ext cx="6032421"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未成年人保护法修改的指导思想和总体思路</a:t>
            </a:r>
          </a:p>
        </p:txBody>
      </p:sp>
      <p:pic>
        <p:nvPicPr>
          <p:cNvPr id="11" name="图片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grpSp>
        <p:nvGrpSpPr>
          <p:cNvPr id="10" name="组合 9"/>
          <p:cNvGrpSpPr/>
          <p:nvPr/>
        </p:nvGrpSpPr>
        <p:grpSpPr>
          <a:xfrm>
            <a:off x="997527" y="1934981"/>
            <a:ext cx="10183090" cy="268253"/>
            <a:chOff x="-921141" y="3091656"/>
            <a:chExt cx="10184416" cy="268288"/>
          </a:xfrm>
          <a:solidFill>
            <a:srgbClr val="C50B16"/>
          </a:solidFill>
        </p:grpSpPr>
        <p:grpSp>
          <p:nvGrpSpPr>
            <p:cNvPr id="12" name="组合 11"/>
            <p:cNvGrpSpPr/>
            <p:nvPr/>
          </p:nvGrpSpPr>
          <p:grpSpPr>
            <a:xfrm>
              <a:off x="-921141" y="3225800"/>
              <a:ext cx="10184416" cy="0"/>
              <a:chOff x="-921141" y="3225800"/>
              <a:chExt cx="10184416" cy="0"/>
            </a:xfrm>
            <a:grpFill/>
          </p:grpSpPr>
          <p:cxnSp>
            <p:nvCxnSpPr>
              <p:cNvPr id="19" name="直接连接符 18"/>
              <p:cNvCxnSpPr/>
              <p:nvPr/>
            </p:nvCxnSpPr>
            <p:spPr>
              <a:xfrm>
                <a:off x="-921141" y="3225800"/>
                <a:ext cx="4412442"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4851386" y="3225800"/>
                <a:ext cx="4411889"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p:nvGrpSpPr>
          <p:grpSpPr>
            <a:xfrm>
              <a:off x="3688952" y="3091656"/>
              <a:ext cx="964782" cy="268288"/>
              <a:chOff x="3771104" y="3091656"/>
              <a:chExt cx="964782" cy="268288"/>
            </a:xfrm>
            <a:grpFill/>
          </p:grpSpPr>
          <p:sp>
            <p:nvSpPr>
              <p:cNvPr id="14" name="星形: 五角 9"/>
              <p:cNvSpPr/>
              <p:nvPr/>
            </p:nvSpPr>
            <p:spPr>
              <a:xfrm>
                <a:off x="4123719" y="3091656"/>
                <a:ext cx="268288" cy="268288"/>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5" name="星形: 五角 10"/>
              <p:cNvSpPr/>
              <p:nvPr/>
            </p:nvSpPr>
            <p:spPr>
              <a:xfrm>
                <a:off x="3918929"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6" name="星形: 五角 11"/>
              <p:cNvSpPr/>
              <p:nvPr/>
            </p:nvSpPr>
            <p:spPr>
              <a:xfrm>
                <a:off x="4432885"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7" name="星形: 五角 12"/>
              <p:cNvSpPr/>
              <p:nvPr/>
            </p:nvSpPr>
            <p:spPr>
              <a:xfrm>
                <a:off x="4633307"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8" name="星形: 五角 13"/>
              <p:cNvSpPr/>
              <p:nvPr/>
            </p:nvSpPr>
            <p:spPr>
              <a:xfrm>
                <a:off x="3771104"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grpSp>
      </p:grpSp>
      <p:sp>
        <p:nvSpPr>
          <p:cNvPr id="21" name="矩形 20"/>
          <p:cNvSpPr/>
          <p:nvPr/>
        </p:nvSpPr>
        <p:spPr>
          <a:xfrm>
            <a:off x="1958822" y="1210386"/>
            <a:ext cx="8269785" cy="707886"/>
          </a:xfrm>
          <a:prstGeom prst="rect">
            <a:avLst/>
          </a:prstGeom>
        </p:spPr>
        <p:txBody>
          <a:bodyPr wrap="square">
            <a:spAutoFit/>
          </a:bodyPr>
          <a:lstStyle/>
          <a:p>
            <a:pPr lvl="0" algn="ctr">
              <a:defRPr/>
            </a:pPr>
            <a:r>
              <a:rPr lang="zh-CN" altLang="en-US" sz="4000" dirty="0">
                <a:solidFill>
                  <a:srgbClr val="C00000"/>
                </a:solidFill>
                <a:latin typeface="思源黑体 CN Bold" panose="020B0800000000000000" pitchFamily="34" charset="-122"/>
                <a:ea typeface="思源黑体 CN Bold" panose="020B0800000000000000" pitchFamily="34" charset="-122"/>
              </a:rPr>
              <a:t>指导思想</a:t>
            </a:r>
          </a:p>
        </p:txBody>
      </p:sp>
      <p:sp>
        <p:nvSpPr>
          <p:cNvPr id="22" name="矩形 21"/>
          <p:cNvSpPr/>
          <p:nvPr/>
        </p:nvSpPr>
        <p:spPr>
          <a:xfrm>
            <a:off x="6994676" y="2895341"/>
            <a:ext cx="4185941" cy="2235677"/>
          </a:xfrm>
          <a:prstGeom prst="rect">
            <a:avLst/>
          </a:prstGeom>
        </p:spPr>
        <p:txBody>
          <a:bodyPr wrap="square">
            <a:spAutoFit/>
          </a:bodyPr>
          <a:lstStyle/>
          <a:p>
            <a:pPr>
              <a:lnSpc>
                <a:spcPct val="150000"/>
              </a:lnSpc>
            </a:pP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以习近平新时代中国特色社会主义思想为指导，深入贯彻习近平总书记关于未成年，人保护的重要论述，以宪法为根据，坚持从国情实际出发，强化问题导向，着力完善相关制度，为更好保护未成年人健康成长提供坚强的法制保障。</a:t>
            </a:r>
          </a:p>
        </p:txBody>
      </p:sp>
      <p:pic>
        <p:nvPicPr>
          <p:cNvPr id="3" name="PA-图片 2"/>
          <p:cNvPicPr>
            <a:picLocks noChangeAspect="1"/>
          </p:cNvPicPr>
          <p:nvPr>
            <p:custDataLst>
              <p:tags r:id="rId2"/>
            </p:custDataLst>
          </p:nvPr>
        </p:nvPicPr>
        <p:blipFill>
          <a:blip r:embed="rId6" cstate="email">
            <a:extLst>
              <a:ext uri="{28A0092B-C50C-407E-A947-70E740481C1C}">
                <a14:useLocalDpi xmlns:a14="http://schemas.microsoft.com/office/drawing/2010/main"/>
              </a:ext>
            </a:extLst>
          </a:blip>
          <a:stretch>
            <a:fillRect/>
          </a:stretch>
        </p:blipFill>
        <p:spPr>
          <a:xfrm>
            <a:off x="956132" y="2677569"/>
            <a:ext cx="5512978" cy="267791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childTnLst>
                          </p:cTn>
                        </p:par>
                        <p:par>
                          <p:cTn id="8" fill="hold" nodeType="afterGroup">
                            <p:stCondLst>
                              <p:cond delay="1000"/>
                            </p:stCondLst>
                            <p:childTnLst>
                              <p:par>
                                <p:cTn id="9" presetID="16" presetClass="entr" presetSubtype="37"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barn(outVertical)">
                                      <p:cBhvr>
                                        <p:cTn id="11" dur="1000"/>
                                        <p:tgtEl>
                                          <p:spTgt spid="10"/>
                                        </p:tgtEl>
                                      </p:cBhvr>
                                    </p:animEffect>
                                  </p:childTnLst>
                                </p:cTn>
                              </p:par>
                            </p:childTnLst>
                          </p:cTn>
                        </p:par>
                        <p:par>
                          <p:cTn id="12" fill="hold" nodeType="afterGroup">
                            <p:stCondLst>
                              <p:cond delay="2000"/>
                            </p:stCondLst>
                            <p:childTnLst>
                              <p:par>
                                <p:cTn id="13" presetID="0"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 to="" calcmode="lin" valueType="num">
                                      <p:cBhvr>
                                        <p:cTn id="15" dur="700" fill="hold">
                                          <p:stCondLst>
                                            <p:cond delay="0"/>
                                          </p:stCondLst>
                                        </p:cTn>
                                        <p:tgtEl>
                                          <p:spTgt spid="3"/>
                                        </p:tgtEl>
                                        <p:attrNameLst>
                                          <p:attrName>ppt_y</p:attrName>
                                        </p:attrNameLst>
                                      </p:cBhvr>
                                      <p:tavLst>
                                        <p:tav tm="0" fmla="#ppt_y-#ppt_h/6*sin(2*pi*$)*(1-$)*8/9">
                                          <p:val>
                                            <p:fltVal val="0"/>
                                          </p:val>
                                        </p:tav>
                                        <p:tav tm="100000">
                                          <p:val>
                                            <p:fltVal val="1"/>
                                          </p:val>
                                        </p:tav>
                                      </p:tavLst>
                                    </p:anim>
                                    <p:anim to="" calcmode="lin" valueType="num">
                                      <p:cBhvr>
                                        <p:cTn id="16" dur="700" fill="hold">
                                          <p:stCondLst>
                                            <p:cond delay="0"/>
                                          </p:stCondLst>
                                        </p:cTn>
                                        <p:tgtEl>
                                          <p:spTgt spid="3"/>
                                        </p:tgtEl>
                                        <p:attrNameLst>
                                          <p:attrName>ppt_h</p:attrName>
                                        </p:attrNameLst>
                                      </p:cBhvr>
                                      <p:tavLst>
                                        <p:tav tm="0" fmla="#ppt_h-#ppt_h/4*sin(2*pi*$)*(1-$)">
                                          <p:val>
                                            <p:fltVal val="0"/>
                                          </p:val>
                                        </p:tav>
                                        <p:tav tm="100000">
                                          <p:val>
                                            <p:fltVal val="1"/>
                                          </p:val>
                                        </p:tav>
                                      </p:tavLst>
                                    </p:anim>
                                  </p:childTnLst>
                                </p:cTn>
                              </p:par>
                            </p:childTnLst>
                          </p:cTn>
                        </p:par>
                        <p:par>
                          <p:cTn id="17" fill="hold" nodeType="afterGroup">
                            <p:stCondLst>
                              <p:cond delay="2700"/>
                            </p:stCondLst>
                            <p:childTnLst>
                              <p:par>
                                <p:cTn id="18" presetID="22" presetClass="entr" presetSubtype="1" fill="hold" grpId="0" nodeType="after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wipe(up)">
                                      <p:cBhvr>
                                        <p:cTn id="20" dur="1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0"/>
            <a:ext cx="12192000" cy="6858000"/>
          </a:xfrm>
          <a:prstGeom prst="rect">
            <a:avLst/>
          </a:prstGeom>
          <a:gradFill flip="none" rotWithShape="1">
            <a:gsLst>
              <a:gs pos="0">
                <a:srgbClr val="C20A14"/>
              </a:gs>
              <a:gs pos="100000">
                <a:srgbClr val="DE1619"/>
              </a:gs>
            </a:gsLst>
            <a:lin ang="81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226142" y="199104"/>
            <a:ext cx="11739716" cy="64597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6" name="PA-图片 11"/>
          <p:cNvPicPr>
            <a:picLocks noChangeAspect="1" noChangeArrowheads="1"/>
          </p:cNvPicPr>
          <p:nvPr>
            <p:custDataLst>
              <p:tags r:id="rId1"/>
            </p:custDataLst>
          </p:nvPr>
        </p:nvPicPr>
        <p:blipFill>
          <a:blip r:embed="rId4" cstate="email">
            <a:extLst>
              <a:ext uri="{28A0092B-C50C-407E-A947-70E740481C1C}">
                <a14:useLocalDpi xmlns:a14="http://schemas.microsoft.com/office/drawing/2010/main"/>
              </a:ext>
            </a:extLst>
          </a:blip>
          <a:stretch>
            <a:fillRect/>
          </a:stretch>
        </p:blipFill>
        <p:spPr bwMode="auto">
          <a:xfrm>
            <a:off x="358678" y="304188"/>
            <a:ext cx="496729" cy="511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8" name="直接连接符 7"/>
          <p:cNvCxnSpPr/>
          <p:nvPr/>
        </p:nvCxnSpPr>
        <p:spPr>
          <a:xfrm>
            <a:off x="870155" y="766918"/>
            <a:ext cx="11095703" cy="0"/>
          </a:xfrm>
          <a:prstGeom prst="line">
            <a:avLst/>
          </a:prstGeom>
          <a:ln w="28575">
            <a:solidFill>
              <a:srgbClr val="C50B16"/>
            </a:solidFill>
            <a:prstDash val="sysDot"/>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987943" y="305253"/>
            <a:ext cx="6032421" cy="461665"/>
          </a:xfrm>
          <a:prstGeom prst="rect">
            <a:avLst/>
          </a:prstGeom>
        </p:spPr>
        <p:txBody>
          <a:bodyPr wrap="none">
            <a:spAutoFit/>
          </a:bodyPr>
          <a:lstStyle/>
          <a:p>
            <a:pPr algn="dist">
              <a:defRPr/>
            </a:pPr>
            <a:r>
              <a:rPr lang="zh-CN" altLang="en-US" sz="2400">
                <a:solidFill>
                  <a:srgbClr val="C50B16"/>
                </a:solidFill>
                <a:latin typeface="思源黑体 CN Bold" panose="020B0800000000000000" pitchFamily="34" charset="-122"/>
                <a:ea typeface="思源黑体 CN Bold" panose="020B0800000000000000" pitchFamily="34" charset="-122"/>
                <a:cs typeface="阿里巴巴普惠体 H" panose="00020600040101010101" pitchFamily="18" charset="-122"/>
                <a:sym typeface="思源黑体 CN Normal" panose="020B0400000000000000" pitchFamily="34" charset="-122"/>
              </a:rPr>
              <a:t>未成年人保护法修改的指导思想和总体思路</a:t>
            </a:r>
          </a:p>
        </p:txBody>
      </p:sp>
      <p:pic>
        <p:nvPicPr>
          <p:cNvPr id="11" name="图片 10"/>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854813" y="251603"/>
            <a:ext cx="1060872" cy="515315"/>
          </a:xfrm>
          <a:prstGeom prst="rect">
            <a:avLst/>
          </a:prstGeom>
        </p:spPr>
      </p:pic>
      <p:grpSp>
        <p:nvGrpSpPr>
          <p:cNvPr id="10" name="组合 9"/>
          <p:cNvGrpSpPr/>
          <p:nvPr/>
        </p:nvGrpSpPr>
        <p:grpSpPr>
          <a:xfrm>
            <a:off x="997527" y="1934981"/>
            <a:ext cx="10183090" cy="268253"/>
            <a:chOff x="-921141" y="3091656"/>
            <a:chExt cx="10184416" cy="268288"/>
          </a:xfrm>
          <a:solidFill>
            <a:srgbClr val="C50B16"/>
          </a:solidFill>
        </p:grpSpPr>
        <p:grpSp>
          <p:nvGrpSpPr>
            <p:cNvPr id="12" name="组合 11"/>
            <p:cNvGrpSpPr/>
            <p:nvPr/>
          </p:nvGrpSpPr>
          <p:grpSpPr>
            <a:xfrm>
              <a:off x="-921141" y="3225800"/>
              <a:ext cx="10184416" cy="0"/>
              <a:chOff x="-921141" y="3225800"/>
              <a:chExt cx="10184416" cy="0"/>
            </a:xfrm>
            <a:grpFill/>
          </p:grpSpPr>
          <p:cxnSp>
            <p:nvCxnSpPr>
              <p:cNvPr id="19" name="直接连接符 18"/>
              <p:cNvCxnSpPr/>
              <p:nvPr/>
            </p:nvCxnSpPr>
            <p:spPr>
              <a:xfrm>
                <a:off x="-921141" y="3225800"/>
                <a:ext cx="4412442"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4851386" y="3225800"/>
                <a:ext cx="4411889" cy="0"/>
              </a:xfrm>
              <a:prstGeom prst="line">
                <a:avLst/>
              </a:prstGeom>
              <a:grpFill/>
              <a:ln>
                <a:solidFill>
                  <a:srgbClr val="C50B16"/>
                </a:solidFill>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p:nvGrpSpPr>
          <p:grpSpPr>
            <a:xfrm>
              <a:off x="3688952" y="3091656"/>
              <a:ext cx="964782" cy="268288"/>
              <a:chOff x="3771104" y="3091656"/>
              <a:chExt cx="964782" cy="268288"/>
            </a:xfrm>
            <a:grpFill/>
          </p:grpSpPr>
          <p:sp>
            <p:nvSpPr>
              <p:cNvPr id="14" name="星形: 五角 9"/>
              <p:cNvSpPr/>
              <p:nvPr/>
            </p:nvSpPr>
            <p:spPr>
              <a:xfrm>
                <a:off x="4123719" y="3091656"/>
                <a:ext cx="268288" cy="268288"/>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5" name="星形: 五角 10"/>
              <p:cNvSpPr/>
              <p:nvPr/>
            </p:nvSpPr>
            <p:spPr>
              <a:xfrm>
                <a:off x="3918929"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6" name="星形: 五角 11"/>
              <p:cNvSpPr/>
              <p:nvPr/>
            </p:nvSpPr>
            <p:spPr>
              <a:xfrm>
                <a:off x="4432885" y="3146028"/>
                <a:ext cx="159544" cy="159544"/>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7" name="星形: 五角 12"/>
              <p:cNvSpPr/>
              <p:nvPr/>
            </p:nvSpPr>
            <p:spPr>
              <a:xfrm>
                <a:off x="4633307"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sp>
            <p:nvSpPr>
              <p:cNvPr id="18" name="星形: 五角 13"/>
              <p:cNvSpPr/>
              <p:nvPr/>
            </p:nvSpPr>
            <p:spPr>
              <a:xfrm>
                <a:off x="3771104" y="3174510"/>
                <a:ext cx="102579" cy="102579"/>
              </a:xfrm>
              <a:prstGeom prst="star5">
                <a:avLst>
                  <a:gd name="adj" fmla="val 25303"/>
                  <a:gd name="hf" fmla="val 105146"/>
                  <a:gd name="vf" fmla="val 110557"/>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prstClr val="white"/>
                  </a:solidFill>
                  <a:effectLst/>
                  <a:uLnTx/>
                  <a:uFillTx/>
                  <a:latin typeface="+mn-ea"/>
                </a:endParaRPr>
              </a:p>
            </p:txBody>
          </p:sp>
        </p:grpSp>
      </p:grpSp>
      <p:sp>
        <p:nvSpPr>
          <p:cNvPr id="21" name="矩形 20"/>
          <p:cNvSpPr/>
          <p:nvPr/>
        </p:nvSpPr>
        <p:spPr>
          <a:xfrm>
            <a:off x="1958822" y="1210386"/>
            <a:ext cx="8269785" cy="707886"/>
          </a:xfrm>
          <a:prstGeom prst="rect">
            <a:avLst/>
          </a:prstGeom>
        </p:spPr>
        <p:txBody>
          <a:bodyPr wrap="square">
            <a:spAutoFit/>
          </a:bodyPr>
          <a:lstStyle/>
          <a:p>
            <a:pPr lvl="0" algn="ctr">
              <a:defRPr/>
            </a:pPr>
            <a:r>
              <a:rPr lang="zh-CN" altLang="en-US" sz="4000">
                <a:solidFill>
                  <a:srgbClr val="C00000"/>
                </a:solidFill>
                <a:latin typeface="思源黑体 CN Bold" panose="020B0800000000000000" pitchFamily="34" charset="-122"/>
                <a:ea typeface="思源黑体 CN Bold" panose="020B0800000000000000" pitchFamily="34" charset="-122"/>
              </a:rPr>
              <a:t>总体思路</a:t>
            </a:r>
          </a:p>
        </p:txBody>
      </p:sp>
      <p:sp>
        <p:nvSpPr>
          <p:cNvPr id="22" name="矩形: 圆角 13"/>
          <p:cNvSpPr/>
          <p:nvPr/>
        </p:nvSpPr>
        <p:spPr>
          <a:xfrm>
            <a:off x="997527" y="2681248"/>
            <a:ext cx="5098473" cy="2966365"/>
          </a:xfrm>
          <a:prstGeom prst="roundRect">
            <a:avLst>
              <a:gd name="adj" fmla="val 0"/>
            </a:avLst>
          </a:prstGeom>
          <a:noFill/>
          <a:ln w="6350" cap="flat" cmpd="sng" algn="ctr">
            <a:solidFill>
              <a:srgbClr val="D60000"/>
            </a:solidFill>
            <a:prstDash val="sysDash"/>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400" b="0" i="0" u="none" strike="noStrike" kern="0" cap="none" spc="0" normalizeH="0" baseline="0" noProof="0">
              <a:ln>
                <a:noFill/>
              </a:ln>
              <a:solidFill>
                <a:prstClr val="white"/>
              </a:solidFill>
              <a:effectLst/>
              <a:uLnTx/>
              <a:uFillTx/>
              <a:latin typeface="+mn-ea"/>
              <a:cs typeface="+mn-ea"/>
              <a:sym typeface="+mn-lt"/>
            </a:endParaRPr>
          </a:p>
        </p:txBody>
      </p:sp>
      <p:grpSp>
        <p:nvGrpSpPr>
          <p:cNvPr id="23" name="组合 22"/>
          <p:cNvGrpSpPr/>
          <p:nvPr/>
        </p:nvGrpSpPr>
        <p:grpSpPr>
          <a:xfrm>
            <a:off x="915397" y="2448350"/>
            <a:ext cx="5044192" cy="480000"/>
            <a:chOff x="910402" y="1136160"/>
            <a:chExt cx="3783144" cy="360000"/>
          </a:xfrm>
        </p:grpSpPr>
        <p:sp>
          <p:nvSpPr>
            <p:cNvPr id="24" name="矩形: 折角 14"/>
            <p:cNvSpPr/>
            <p:nvPr/>
          </p:nvSpPr>
          <p:spPr>
            <a:xfrm>
              <a:off x="972001" y="1136160"/>
              <a:ext cx="3687614" cy="360000"/>
            </a:xfrm>
            <a:prstGeom prst="foldedCorner">
              <a:avLst>
                <a:gd name="adj" fmla="val 31045"/>
              </a:avLst>
            </a:prstGeom>
            <a:solidFill>
              <a:srgbClr val="D6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2135" b="0" i="0" u="none" strike="noStrike" kern="0" cap="none" spc="0" normalizeH="0" baseline="0" noProof="0">
                <a:ln>
                  <a:noFill/>
                </a:ln>
                <a:solidFill>
                  <a:prstClr val="white"/>
                </a:solidFill>
                <a:effectLst/>
                <a:uLnTx/>
                <a:uFillTx/>
                <a:latin typeface="+mn-ea"/>
                <a:cs typeface="+mn-ea"/>
                <a:sym typeface="+mn-lt"/>
              </a:endParaRPr>
            </a:p>
          </p:txBody>
        </p:sp>
        <p:sp>
          <p:nvSpPr>
            <p:cNvPr id="25" name="文本框 5"/>
            <p:cNvSpPr txBox="1"/>
            <p:nvPr/>
          </p:nvSpPr>
          <p:spPr>
            <a:xfrm>
              <a:off x="910402" y="1170608"/>
              <a:ext cx="3783144" cy="276999"/>
            </a:xfrm>
            <a:prstGeom prst="rect">
              <a:avLst/>
            </a:prstGeom>
            <a:noFill/>
          </p:spPr>
          <p:txBody>
            <a:bodyPr wrap="square" lIns="91440" tIns="45720" rIns="91440" bIns="45720" rtlCol="0">
              <a:spAutoFit/>
            </a:bodyPr>
            <a:lstStyle/>
            <a:p>
              <a:pPr lvl="0" algn="ctr">
                <a:defRPr/>
              </a:pPr>
              <a:r>
                <a:rPr lang="en-US" altLang="zh-CN"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a:t>
              </a:r>
              <a:r>
                <a:rPr lang="zh-CN" altLang="en-US"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一</a:t>
              </a:r>
              <a:r>
                <a:rPr lang="en-US" altLang="zh-CN"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a:t>
              </a:r>
              <a:r>
                <a:rPr lang="zh-CN" altLang="en-US" kern="0" dirty="0">
                  <a:ln w="1905">
                    <a:noFill/>
                  </a:ln>
                  <a:solidFill>
                    <a:srgbClr val="FFFFFF"/>
                  </a:solidFill>
                  <a:latin typeface="思源黑体 CN Bold" panose="020B0800000000000000" pitchFamily="34" charset="-122"/>
                  <a:ea typeface="思源黑体 CN Bold" panose="020B0800000000000000" pitchFamily="34" charset="-122"/>
                  <a:cs typeface="+mn-ea"/>
                  <a:sym typeface="+mn-lt"/>
                </a:rPr>
                <a:t>在现行法律基本框架的基础上进行修改完善</a:t>
              </a:r>
            </a:p>
          </p:txBody>
        </p:sp>
      </p:grpSp>
      <p:sp>
        <p:nvSpPr>
          <p:cNvPr id="26" name="矩形 25"/>
          <p:cNvSpPr/>
          <p:nvPr/>
        </p:nvSpPr>
        <p:spPr>
          <a:xfrm>
            <a:off x="1070264" y="3192920"/>
            <a:ext cx="4771348" cy="2235677"/>
          </a:xfrm>
          <a:prstGeom prst="rect">
            <a:avLst/>
          </a:prstGeom>
        </p:spPr>
        <p:txBody>
          <a:bodyPr wrap="square">
            <a:spAutoFit/>
          </a:bodyPr>
          <a:lstStyle/>
          <a:p>
            <a:pPr marL="342900" indent="-342900">
              <a:lnSpc>
                <a:spcPct val="150000"/>
              </a:lnSpc>
              <a:buFont typeface="Wingdings" panose="05000000000000000000" pitchFamily="2" charset="2"/>
              <a:buChar char="l"/>
            </a:pP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未成年人保护法是</a:t>
            </a:r>
            <a:r>
              <a:rPr lang="en-US" altLang="zh-CN"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1991</a:t>
            </a: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年制定的，</a:t>
            </a:r>
            <a:r>
              <a:rPr lang="en-US" altLang="zh-CN"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2006</a:t>
            </a: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年进行了较大幅度的修订。</a:t>
            </a:r>
          </a:p>
          <a:p>
            <a:pPr marL="342900" indent="-342900">
              <a:lnSpc>
                <a:spcPct val="150000"/>
              </a:lnSpc>
              <a:buFont typeface="Wingdings" panose="05000000000000000000" pitchFamily="2" charset="2"/>
              <a:buChar char="l"/>
            </a:pPr>
            <a:r>
              <a:rPr lang="zh-CN" altLang="en-US" sz="1600" dirty="0">
                <a:solidFill>
                  <a:schemeClr val="tx1">
                    <a:lumMod val="75000"/>
                    <a:lumOff val="25000"/>
                  </a:schemeClr>
                </a:solidFill>
                <a:latin typeface="思源黑体 CN Normal" panose="020B0400000000000000" pitchFamily="34" charset="-122"/>
                <a:ea typeface="思源黑体 CN Normal" panose="020B0400000000000000" pitchFamily="34" charset="-122"/>
                <a:cs typeface="+mn-ea"/>
                <a:sym typeface="+mn-lt"/>
              </a:rPr>
              <a:t>总体看，该法确立的原则和制度仍然是适用的，因此，修订版在保留基本框架和主要内容的前提下，根据党中央的精神和现实需要补充新的内容，对已不符合新情况的规定作出修改。</a:t>
            </a:r>
          </a:p>
        </p:txBody>
      </p:sp>
      <p:pic>
        <p:nvPicPr>
          <p:cNvPr id="3" name="PA-图片 2"/>
          <p:cNvPicPr>
            <a:picLocks noChangeAspect="1"/>
          </p:cNvPicPr>
          <p:nvPr>
            <p:custDataLst>
              <p:tags r:id="rId2"/>
            </p:custDataLst>
          </p:nvPr>
        </p:nvPicPr>
        <p:blipFill>
          <a:blip r:embed="rId6" cstate="email">
            <a:extLst>
              <a:ext uri="{28A0092B-C50C-407E-A947-70E740481C1C}">
                <a14:useLocalDpi xmlns:a14="http://schemas.microsoft.com/office/drawing/2010/main"/>
              </a:ext>
            </a:extLst>
          </a:blip>
          <a:stretch>
            <a:fillRect/>
          </a:stretch>
        </p:blipFill>
        <p:spPr>
          <a:xfrm>
            <a:off x="6666225" y="1679767"/>
            <a:ext cx="4411315" cy="441131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Click="0">
        <p14:gallery dir="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left)">
                                      <p:cBhvr>
                                        <p:cTn id="7" dur="1000"/>
                                        <p:tgtEl>
                                          <p:spTgt spid="21"/>
                                        </p:tgtEl>
                                      </p:cBhvr>
                                    </p:animEffect>
                                  </p:childTnLst>
                                </p:cTn>
                              </p:par>
                              <p:par>
                                <p:cTn id="8" presetID="16" presetClass="entr" presetSubtype="37" fill="hold" nodeType="withEffect">
                                  <p:stCondLst>
                                    <p:cond delay="500"/>
                                  </p:stCondLst>
                                  <p:childTnLst>
                                    <p:set>
                                      <p:cBhvr>
                                        <p:cTn id="9" dur="1" fill="hold">
                                          <p:stCondLst>
                                            <p:cond delay="0"/>
                                          </p:stCondLst>
                                        </p:cTn>
                                        <p:tgtEl>
                                          <p:spTgt spid="10"/>
                                        </p:tgtEl>
                                        <p:attrNameLst>
                                          <p:attrName>style.visibility</p:attrName>
                                        </p:attrNameLst>
                                      </p:cBhvr>
                                      <p:to>
                                        <p:strVal val="visible"/>
                                      </p:to>
                                    </p:set>
                                    <p:animEffect transition="in" filter="barn(outVertical)">
                                      <p:cBhvr>
                                        <p:cTn id="10" dur="1000"/>
                                        <p:tgtEl>
                                          <p:spTgt spid="10"/>
                                        </p:tgtEl>
                                      </p:cBhvr>
                                    </p:animEffect>
                                  </p:childTnLst>
                                </p:cTn>
                              </p:par>
                            </p:childTnLst>
                          </p:cTn>
                        </p:par>
                        <p:par>
                          <p:cTn id="11" fill="hold" nodeType="afterGroup">
                            <p:stCondLst>
                              <p:cond delay="1500"/>
                            </p:stCondLst>
                            <p:childTnLst>
                              <p:par>
                                <p:cTn id="12" presetID="22" presetClass="entr" presetSubtype="8" fill="hold" nodeType="afterEffect">
                                  <p:stCondLst>
                                    <p:cond delay="0"/>
                                  </p:stCondLst>
                                  <p:childTnLst>
                                    <p:set>
                                      <p:cBhvr>
                                        <p:cTn id="13" dur="1" fill="hold">
                                          <p:stCondLst>
                                            <p:cond delay="0"/>
                                          </p:stCondLst>
                                        </p:cTn>
                                        <p:tgtEl>
                                          <p:spTgt spid="23"/>
                                        </p:tgtEl>
                                        <p:attrNameLst>
                                          <p:attrName>style.visibility</p:attrName>
                                        </p:attrNameLst>
                                      </p:cBhvr>
                                      <p:to>
                                        <p:strVal val="visible"/>
                                      </p:to>
                                    </p:set>
                                    <p:animEffect transition="in" filter="wipe(left)">
                                      <p:cBhvr>
                                        <p:cTn id="14" dur="500"/>
                                        <p:tgtEl>
                                          <p:spTgt spid="23"/>
                                        </p:tgtEl>
                                      </p:cBhvr>
                                    </p:animEffect>
                                  </p:childTnLst>
                                </p:cTn>
                              </p:par>
                            </p:childTnLst>
                          </p:cTn>
                        </p:par>
                        <p:par>
                          <p:cTn id="15" fill="hold" nodeType="afterGroup">
                            <p:stCondLst>
                              <p:cond delay="2000"/>
                            </p:stCondLst>
                            <p:childTnLst>
                              <p:par>
                                <p:cTn id="16" presetID="18" presetClass="entr" presetSubtype="6" fill="hold" grpId="0" nodeType="after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strips(downRight)">
                                      <p:cBhvr>
                                        <p:cTn id="18" dur="500"/>
                                        <p:tgtEl>
                                          <p:spTgt spid="22"/>
                                        </p:tgtEl>
                                      </p:cBhvr>
                                    </p:animEffect>
                                  </p:childTnLst>
                                </p:cTn>
                              </p:par>
                            </p:childTnLst>
                          </p:cTn>
                        </p:par>
                        <p:par>
                          <p:cTn id="19" fill="hold" nodeType="afterGroup">
                            <p:stCondLst>
                              <p:cond delay="2500"/>
                            </p:stCondLst>
                            <p:childTnLst>
                              <p:par>
                                <p:cTn id="20" presetID="22" presetClass="entr" presetSubtype="1" fill="hold" grpId="0" nodeType="after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wipe(up)">
                                      <p:cBhvr>
                                        <p:cTn id="22" dur="1000"/>
                                        <p:tgtEl>
                                          <p:spTgt spid="26"/>
                                        </p:tgtEl>
                                      </p:cBhvr>
                                    </p:animEffect>
                                  </p:childTnLst>
                                </p:cTn>
                              </p:par>
                            </p:childTnLst>
                          </p:cTn>
                        </p:par>
                        <p:par>
                          <p:cTn id="23" fill="hold" nodeType="afterGroup">
                            <p:stCondLst>
                              <p:cond delay="3500"/>
                            </p:stCondLst>
                            <p:childTnLst>
                              <p:par>
                                <p:cTn id="24" presetID="0" presetClass="entr" presetSubtype="0" fill="hold" nodeType="afterEffect">
                                  <p:stCondLst>
                                    <p:cond delay="0"/>
                                  </p:stCondLst>
                                  <p:childTnLst>
                                    <p:set>
                                      <p:cBhvr>
                                        <p:cTn id="25" dur="700" fill="hold">
                                          <p:stCondLst>
                                            <p:cond delay="0"/>
                                          </p:stCondLst>
                                        </p:cTn>
                                        <p:tgtEl>
                                          <p:spTgt spid="3"/>
                                        </p:tgtEl>
                                        <p:attrNameLst>
                                          <p:attrName>style.visibility</p:attrName>
                                        </p:attrNameLst>
                                      </p:cBhvr>
                                      <p:to>
                                        <p:strVal val="visible"/>
                                      </p:to>
                                    </p:set>
                                    <p:animEffect filter="fade">
                                      <p:cBhvr>
                                        <p:cTn id="26" dur="700">
                                          <p:stCondLst>
                                            <p:cond delay="0"/>
                                          </p:stCondLst>
                                        </p:cTn>
                                        <p:tgtEl>
                                          <p:spTgt spid="3"/>
                                        </p:tgtEl>
                                      </p:cBhvr>
                                    </p:animEffect>
                                    <p:anim to="" calcmode="lin" valueType="num">
                                      <p:cBhvr>
                                        <p:cTn id="27" dur="700" fill="hold">
                                          <p:stCondLst>
                                            <p:cond delay="0"/>
                                          </p:stCondLst>
                                        </p:cTn>
                                        <p:tgtEl>
                                          <p:spTgt spid="3"/>
                                        </p:tgtEl>
                                        <p:attrNameLst>
                                          <p:attrName>ppt_y</p:attrName>
                                        </p:attrNameLst>
                                      </p:cBhvr>
                                      <p:tavLst>
                                        <p:tav tm="0" fmla="#ppt_y-#ppt_h*((1.5-1.5*$)^2-(1.5-1.5*$)^3)">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animBg="1"/>
      <p:bldP spid="26"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MDQ1Zjg3Y2M3ZmJlZDViM2NhOTgxYWMzNDcyYWUyYTkifQ=="/>
</p:tagLst>
</file>

<file path=ppt/tags/tag10.xml><?xml version="1.0" encoding="utf-8"?>
<p:tagLst xmlns:a="http://schemas.openxmlformats.org/drawingml/2006/main" xmlns:r="http://schemas.openxmlformats.org/officeDocument/2006/relationships" xmlns:p="http://schemas.openxmlformats.org/presentationml/2006/main">
  <p:tag name="PA" val="v5.2.11"/>
</p:tagLst>
</file>

<file path=ppt/tags/tag11.xml><?xml version="1.0" encoding="utf-8"?>
<p:tagLst xmlns:a="http://schemas.openxmlformats.org/drawingml/2006/main" xmlns:r="http://schemas.openxmlformats.org/officeDocument/2006/relationships" xmlns:p="http://schemas.openxmlformats.org/presentationml/2006/main">
  <p:tag name="PA" val="v5.2.11"/>
</p:tagLst>
</file>

<file path=ppt/tags/tag12.xml><?xml version="1.0" encoding="utf-8"?>
<p:tagLst xmlns:a="http://schemas.openxmlformats.org/drawingml/2006/main" xmlns:r="http://schemas.openxmlformats.org/officeDocument/2006/relationships" xmlns:p="http://schemas.openxmlformats.org/presentationml/2006/main">
  <p:tag name="PA" val="v5.2.11"/>
</p:tagLst>
</file>

<file path=ppt/tags/tag13.xml><?xml version="1.0" encoding="utf-8"?>
<p:tagLst xmlns:a="http://schemas.openxmlformats.org/drawingml/2006/main" xmlns:r="http://schemas.openxmlformats.org/officeDocument/2006/relationships" xmlns:p="http://schemas.openxmlformats.org/presentationml/2006/main">
  <p:tag name="PA" val="v5.2.11"/>
</p:tagLst>
</file>

<file path=ppt/tags/tag14.xml><?xml version="1.0" encoding="utf-8"?>
<p:tagLst xmlns:a="http://schemas.openxmlformats.org/drawingml/2006/main" xmlns:r="http://schemas.openxmlformats.org/officeDocument/2006/relationships" xmlns:p="http://schemas.openxmlformats.org/presentationml/2006/main">
  <p:tag name="PA" val="v5.2.11"/>
</p:tagLst>
</file>

<file path=ppt/tags/tag15.xml><?xml version="1.0" encoding="utf-8"?>
<p:tagLst xmlns:a="http://schemas.openxmlformats.org/drawingml/2006/main" xmlns:r="http://schemas.openxmlformats.org/officeDocument/2006/relationships" xmlns:p="http://schemas.openxmlformats.org/presentationml/2006/main">
  <p:tag name="PA" val="v5.2.11"/>
</p:tagLst>
</file>

<file path=ppt/tags/tag16.xml><?xml version="1.0" encoding="utf-8"?>
<p:tagLst xmlns:a="http://schemas.openxmlformats.org/drawingml/2006/main" xmlns:r="http://schemas.openxmlformats.org/officeDocument/2006/relationships" xmlns:p="http://schemas.openxmlformats.org/presentationml/2006/main">
  <p:tag name="PA" val="v5.2.11"/>
</p:tagLst>
</file>

<file path=ppt/tags/tag17.xml><?xml version="1.0" encoding="utf-8"?>
<p:tagLst xmlns:a="http://schemas.openxmlformats.org/drawingml/2006/main" xmlns:r="http://schemas.openxmlformats.org/officeDocument/2006/relationships" xmlns:p="http://schemas.openxmlformats.org/presentationml/2006/main">
  <p:tag name="PA" val="v5.2.11"/>
  <p:tag name="RESOURCELIBID_ANIM" val="460"/>
</p:tagLst>
</file>

<file path=ppt/tags/tag18.xml><?xml version="1.0" encoding="utf-8"?>
<p:tagLst xmlns:a="http://schemas.openxmlformats.org/drawingml/2006/main" xmlns:r="http://schemas.openxmlformats.org/officeDocument/2006/relationships" xmlns:p="http://schemas.openxmlformats.org/presentationml/2006/main">
  <p:tag name="PA" val="v5.2.11"/>
  <p:tag name="RESOURCELIBID_ANIM" val="438"/>
</p:tagLst>
</file>

<file path=ppt/tags/tag19.xml><?xml version="1.0" encoding="utf-8"?>
<p:tagLst xmlns:a="http://schemas.openxmlformats.org/drawingml/2006/main" xmlns:r="http://schemas.openxmlformats.org/officeDocument/2006/relationships" xmlns:p="http://schemas.openxmlformats.org/presentationml/2006/main">
  <p:tag name="PA" val="v5.2.11"/>
  <p:tag name="RESOURCELIBID_ANIM" val="438"/>
</p:tagLst>
</file>

<file path=ppt/tags/tag2.xml><?xml version="1.0" encoding="utf-8"?>
<p:tagLst xmlns:a="http://schemas.openxmlformats.org/drawingml/2006/main" xmlns:r="http://schemas.openxmlformats.org/officeDocument/2006/relationships" xmlns:p="http://schemas.openxmlformats.org/presentationml/2006/main">
  <p:tag name="PA" val="v5.2.11"/>
  <p:tag name="RESOURCELIBID_ANIM" val="460"/>
</p:tagLst>
</file>

<file path=ppt/tags/tag20.xml><?xml version="1.0" encoding="utf-8"?>
<p:tagLst xmlns:a="http://schemas.openxmlformats.org/drawingml/2006/main" xmlns:r="http://schemas.openxmlformats.org/officeDocument/2006/relationships" xmlns:p="http://schemas.openxmlformats.org/presentationml/2006/main">
  <p:tag name="PA" val="v5.2.11"/>
  <p:tag name="RESOURCELIBID_ANIM" val="462"/>
</p:tagLst>
</file>

<file path=ppt/tags/tag21.xml><?xml version="1.0" encoding="utf-8"?>
<p:tagLst xmlns:a="http://schemas.openxmlformats.org/drawingml/2006/main" xmlns:r="http://schemas.openxmlformats.org/officeDocument/2006/relationships" xmlns:p="http://schemas.openxmlformats.org/presentationml/2006/main">
  <p:tag name="PA" val="v5.2.11"/>
  <p:tag name="RESOURCELIBID_ANIM" val="432"/>
</p:tagLst>
</file>

<file path=ppt/tags/tag22.xml><?xml version="1.0" encoding="utf-8"?>
<p:tagLst xmlns:a="http://schemas.openxmlformats.org/drawingml/2006/main" xmlns:r="http://schemas.openxmlformats.org/officeDocument/2006/relationships" xmlns:p="http://schemas.openxmlformats.org/presentationml/2006/main">
  <p:tag name="PA" val="v5.2.11"/>
  <p:tag name="RESOURCELIBID_ANIM" val="440"/>
</p:tagLst>
</file>

<file path=ppt/tags/tag23.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24.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25.xml><?xml version="1.0" encoding="utf-8"?>
<p:tagLst xmlns:a="http://schemas.openxmlformats.org/drawingml/2006/main" xmlns:r="http://schemas.openxmlformats.org/officeDocument/2006/relationships" xmlns:p="http://schemas.openxmlformats.org/presentationml/2006/main">
  <p:tag name="PA" val="v5.2.11"/>
  <p:tag name="RESOURCELIBID_ANIM" val="460"/>
</p:tagLst>
</file>

<file path=ppt/tags/tag26.xml><?xml version="1.0" encoding="utf-8"?>
<p:tagLst xmlns:a="http://schemas.openxmlformats.org/drawingml/2006/main" xmlns:r="http://schemas.openxmlformats.org/officeDocument/2006/relationships" xmlns:p="http://schemas.openxmlformats.org/presentationml/2006/main">
  <p:tag name="PA" val="v5.2.11"/>
  <p:tag name="RESOURCELIBID_ANIM" val="460"/>
</p:tagLst>
</file>

<file path=ppt/tags/tag27.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28.xml><?xml version="1.0" encoding="utf-8"?>
<p:tagLst xmlns:a="http://schemas.openxmlformats.org/drawingml/2006/main" xmlns:r="http://schemas.openxmlformats.org/officeDocument/2006/relationships" xmlns:p="http://schemas.openxmlformats.org/presentationml/2006/main">
  <p:tag name="PA" val="v5.2.5"/>
</p:tagLst>
</file>

<file path=ppt/tags/tag29.xml><?xml version="1.0" encoding="utf-8"?>
<p:tagLst xmlns:a="http://schemas.openxmlformats.org/drawingml/2006/main" xmlns:r="http://schemas.openxmlformats.org/officeDocument/2006/relationships" xmlns:p="http://schemas.openxmlformats.org/presentationml/2006/main">
  <p:tag name="PA" val="v5.2.5"/>
</p:tagLst>
</file>

<file path=ppt/tags/tag3.xml><?xml version="1.0" encoding="utf-8"?>
<p:tagLst xmlns:a="http://schemas.openxmlformats.org/drawingml/2006/main" xmlns:r="http://schemas.openxmlformats.org/officeDocument/2006/relationships" xmlns:p="http://schemas.openxmlformats.org/presentationml/2006/main">
  <p:tag name="PA" val="v5.2.11"/>
  <p:tag name="RESOURCELIBID_ANIM" val="462"/>
</p:tagLst>
</file>

<file path=ppt/tags/tag30.xml><?xml version="1.0" encoding="utf-8"?>
<p:tagLst xmlns:a="http://schemas.openxmlformats.org/drawingml/2006/main" xmlns:r="http://schemas.openxmlformats.org/officeDocument/2006/relationships" xmlns:p="http://schemas.openxmlformats.org/presentationml/2006/main">
  <p:tag name="PA" val="v5.2.5"/>
</p:tagLst>
</file>

<file path=ppt/tags/tag31.xml><?xml version="1.0" encoding="utf-8"?>
<p:tagLst xmlns:a="http://schemas.openxmlformats.org/drawingml/2006/main" xmlns:r="http://schemas.openxmlformats.org/officeDocument/2006/relationships" xmlns:p="http://schemas.openxmlformats.org/presentationml/2006/main">
  <p:tag name="PA" val="v5.2.5"/>
</p:tagLst>
</file>

<file path=ppt/tags/tag32.xml><?xml version="1.0" encoding="utf-8"?>
<p:tagLst xmlns:a="http://schemas.openxmlformats.org/drawingml/2006/main" xmlns:r="http://schemas.openxmlformats.org/officeDocument/2006/relationships" xmlns:p="http://schemas.openxmlformats.org/presentationml/2006/main">
  <p:tag name="PA" val="v5.2.5"/>
</p:tagLst>
</file>

<file path=ppt/tags/tag33.xml><?xml version="1.0" encoding="utf-8"?>
<p:tagLst xmlns:a="http://schemas.openxmlformats.org/drawingml/2006/main" xmlns:r="http://schemas.openxmlformats.org/officeDocument/2006/relationships" xmlns:p="http://schemas.openxmlformats.org/presentationml/2006/main">
  <p:tag name="PA" val="v5.2.5"/>
</p:tagLst>
</file>

<file path=ppt/tags/tag34.xml><?xml version="1.0" encoding="utf-8"?>
<p:tagLst xmlns:a="http://schemas.openxmlformats.org/drawingml/2006/main" xmlns:r="http://schemas.openxmlformats.org/officeDocument/2006/relationships" xmlns:p="http://schemas.openxmlformats.org/presentationml/2006/main">
  <p:tag name="PA" val="v5.2.11"/>
  <p:tag name="RESOURCELIBID_ANIM" val="438"/>
</p:tagLst>
</file>

<file path=ppt/tags/tag35.xml><?xml version="1.0" encoding="utf-8"?>
<p:tagLst xmlns:a="http://schemas.openxmlformats.org/drawingml/2006/main" xmlns:r="http://schemas.openxmlformats.org/officeDocument/2006/relationships" xmlns:p="http://schemas.openxmlformats.org/presentationml/2006/main">
  <p:tag name="PA" val="v5.2.11"/>
  <p:tag name="RESOURCELIBID_ANIM" val="438"/>
</p:tagLst>
</file>

<file path=ppt/tags/tag36.xml><?xml version="1.0" encoding="utf-8"?>
<p:tagLst xmlns:a="http://schemas.openxmlformats.org/drawingml/2006/main" xmlns:r="http://schemas.openxmlformats.org/officeDocument/2006/relationships" xmlns:p="http://schemas.openxmlformats.org/presentationml/2006/main">
  <p:tag name="PA" val="v5.2.11"/>
  <p:tag name="RESOURCELIBID_ANIM" val="460"/>
</p:tagLst>
</file>

<file path=ppt/tags/tag37.xml><?xml version="1.0" encoding="utf-8"?>
<p:tagLst xmlns:a="http://schemas.openxmlformats.org/drawingml/2006/main" xmlns:r="http://schemas.openxmlformats.org/officeDocument/2006/relationships" xmlns:p="http://schemas.openxmlformats.org/presentationml/2006/main">
  <p:tag name="PA" val="v5.2.11"/>
  <p:tag name="RESOURCELIBID_ANIM" val="443"/>
</p:tagLst>
</file>

<file path=ppt/tags/tag38.xml><?xml version="1.0" encoding="utf-8"?>
<p:tagLst xmlns:a="http://schemas.openxmlformats.org/drawingml/2006/main" xmlns:r="http://schemas.openxmlformats.org/officeDocument/2006/relationships" xmlns:p="http://schemas.openxmlformats.org/presentationml/2006/main">
  <p:tag name="PA" val="v5.2.11"/>
  <p:tag name="RESOURCELIBID_ANIM" val="462"/>
</p:tagLst>
</file>

<file path=ppt/tags/tag39.xml><?xml version="1.0" encoding="utf-8"?>
<p:tagLst xmlns:a="http://schemas.openxmlformats.org/drawingml/2006/main" xmlns:r="http://schemas.openxmlformats.org/officeDocument/2006/relationships" xmlns:p="http://schemas.openxmlformats.org/presentationml/2006/main">
  <p:tag name="PA" val="v5.2.11"/>
  <p:tag name="RESOURCELIBID_ANIM" val="432"/>
</p:tagLst>
</file>

<file path=ppt/tags/tag4.xml><?xml version="1.0" encoding="utf-8"?>
<p:tagLst xmlns:a="http://schemas.openxmlformats.org/drawingml/2006/main" xmlns:r="http://schemas.openxmlformats.org/officeDocument/2006/relationships" xmlns:p="http://schemas.openxmlformats.org/presentationml/2006/main">
  <p:tag name="PA" val="v5.2.11"/>
  <p:tag name="RESOURCELIBID_ANIM" val="443"/>
</p:tagLst>
</file>

<file path=ppt/tags/tag40.xml><?xml version="1.0" encoding="utf-8"?>
<p:tagLst xmlns:a="http://schemas.openxmlformats.org/drawingml/2006/main" xmlns:r="http://schemas.openxmlformats.org/officeDocument/2006/relationships" xmlns:p="http://schemas.openxmlformats.org/presentationml/2006/main">
  <p:tag name="PA" val="v5.2.11"/>
  <p:tag name="RESOURCELIBID_ANIM" val="440"/>
</p:tagLst>
</file>

<file path=ppt/tags/tag41.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42.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43.xml><?xml version="1.0" encoding="utf-8"?>
<p:tagLst xmlns:a="http://schemas.openxmlformats.org/drawingml/2006/main" xmlns:r="http://schemas.openxmlformats.org/officeDocument/2006/relationships" xmlns:p="http://schemas.openxmlformats.org/presentationml/2006/main">
  <p:tag name="PA" val="v5.2.11"/>
  <p:tag name="RESOURCELIBID_ANIM" val="438"/>
</p:tagLst>
</file>

<file path=ppt/tags/tag44.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45.xml><?xml version="1.0" encoding="utf-8"?>
<p:tagLst xmlns:a="http://schemas.openxmlformats.org/drawingml/2006/main" xmlns:r="http://schemas.openxmlformats.org/officeDocument/2006/relationships" xmlns:p="http://schemas.openxmlformats.org/presentationml/2006/main">
  <p:tag name="PA" val="v5.2.11"/>
  <p:tag name="RESOURCELIBID_ANIM" val="452"/>
</p:tagLst>
</file>

<file path=ppt/tags/tag46.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47.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48.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49.xml><?xml version="1.0" encoding="utf-8"?>
<p:tagLst xmlns:a="http://schemas.openxmlformats.org/drawingml/2006/main" xmlns:r="http://schemas.openxmlformats.org/officeDocument/2006/relationships" xmlns:p="http://schemas.openxmlformats.org/presentationml/2006/main">
  <p:tag name="PA" val="v5.2.11"/>
  <p:tag name="RESOURCELIBID_ANIM" val="462"/>
</p:tagLst>
</file>

<file path=ppt/tags/tag5.xml><?xml version="1.0" encoding="utf-8"?>
<p:tagLst xmlns:a="http://schemas.openxmlformats.org/drawingml/2006/main" xmlns:r="http://schemas.openxmlformats.org/officeDocument/2006/relationships" xmlns:p="http://schemas.openxmlformats.org/presentationml/2006/main">
  <p:tag name="PA" val="v5.2.11"/>
  <p:tag name="RESOURCELIBID_ANIM" val="460"/>
</p:tagLst>
</file>

<file path=ppt/tags/tag50.xml><?xml version="1.0" encoding="utf-8"?>
<p:tagLst xmlns:a="http://schemas.openxmlformats.org/drawingml/2006/main" xmlns:r="http://schemas.openxmlformats.org/officeDocument/2006/relationships" xmlns:p="http://schemas.openxmlformats.org/presentationml/2006/main">
  <p:tag name="PA" val="v5.2.11"/>
  <p:tag name="RESOURCELIBID_ANIM" val="432"/>
</p:tagLst>
</file>

<file path=ppt/tags/tag51.xml><?xml version="1.0" encoding="utf-8"?>
<p:tagLst xmlns:a="http://schemas.openxmlformats.org/drawingml/2006/main" xmlns:r="http://schemas.openxmlformats.org/officeDocument/2006/relationships" xmlns:p="http://schemas.openxmlformats.org/presentationml/2006/main">
  <p:tag name="PA" val="v5.2.11"/>
  <p:tag name="RESOURCELIBID_ANIM" val="440"/>
</p:tagLst>
</file>

<file path=ppt/tags/tag52.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53.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54.xml><?xml version="1.0" encoding="utf-8"?>
<p:tagLst xmlns:a="http://schemas.openxmlformats.org/drawingml/2006/main" xmlns:r="http://schemas.openxmlformats.org/officeDocument/2006/relationships" xmlns:p="http://schemas.openxmlformats.org/presentationml/2006/main">
  <p:tag name="PA" val="v5.2.11"/>
  <p:tag name="RESOURCELIBID_ANIM" val="462"/>
</p:tagLst>
</file>

<file path=ppt/tags/tag55.xml><?xml version="1.0" encoding="utf-8"?>
<p:tagLst xmlns:a="http://schemas.openxmlformats.org/drawingml/2006/main" xmlns:r="http://schemas.openxmlformats.org/officeDocument/2006/relationships" xmlns:p="http://schemas.openxmlformats.org/presentationml/2006/main">
  <p:tag name="PA" val="v5.2.11"/>
  <p:tag name="RESOURCELIBID_ANIM" val="443"/>
</p:tagLst>
</file>

<file path=ppt/tags/tag56.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57.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58.xml><?xml version="1.0" encoding="utf-8"?>
<p:tagLst xmlns:a="http://schemas.openxmlformats.org/drawingml/2006/main" xmlns:r="http://schemas.openxmlformats.org/officeDocument/2006/relationships" xmlns:p="http://schemas.openxmlformats.org/presentationml/2006/main">
  <p:tag name="MH" val="20171020181236"/>
  <p:tag name="MH_LIBRARY" val="GRAPHIC"/>
  <p:tag name="MH_ORDER" val="1"/>
  <p:tag name="MH_TYPE" val="SubTitle"/>
  <p:tag name="PA" val="v5.2.9"/>
</p:tagLst>
</file>

<file path=ppt/tags/tag59.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6.xml><?xml version="1.0" encoding="utf-8"?>
<p:tagLst xmlns:a="http://schemas.openxmlformats.org/drawingml/2006/main" xmlns:r="http://schemas.openxmlformats.org/officeDocument/2006/relationships" xmlns:p="http://schemas.openxmlformats.org/presentationml/2006/main">
  <p:tag name="PA" val="v5.2.11"/>
  <p:tag name="RESOURCELIBID_ANIM" val="464"/>
</p:tagLst>
</file>

<file path=ppt/tags/tag60.xml><?xml version="1.0" encoding="utf-8"?>
<p:tagLst xmlns:a="http://schemas.openxmlformats.org/drawingml/2006/main" xmlns:r="http://schemas.openxmlformats.org/officeDocument/2006/relationships" xmlns:p="http://schemas.openxmlformats.org/presentationml/2006/main">
  <p:tag name="PA" val="v5.2.5"/>
</p:tagLst>
</file>

<file path=ppt/tags/tag61.xml><?xml version="1.0" encoding="utf-8"?>
<p:tagLst xmlns:a="http://schemas.openxmlformats.org/drawingml/2006/main" xmlns:r="http://schemas.openxmlformats.org/officeDocument/2006/relationships" xmlns:p="http://schemas.openxmlformats.org/presentationml/2006/main">
  <p:tag name="PA" val="v5.2.5"/>
</p:tagLst>
</file>

<file path=ppt/tags/tag62.xml><?xml version="1.0" encoding="utf-8"?>
<p:tagLst xmlns:a="http://schemas.openxmlformats.org/drawingml/2006/main" xmlns:r="http://schemas.openxmlformats.org/officeDocument/2006/relationships" xmlns:p="http://schemas.openxmlformats.org/presentationml/2006/main">
  <p:tag name="PA" val="v5.2.5"/>
</p:tagLst>
</file>

<file path=ppt/tags/tag63.xml><?xml version="1.0" encoding="utf-8"?>
<p:tagLst xmlns:a="http://schemas.openxmlformats.org/drawingml/2006/main" xmlns:r="http://schemas.openxmlformats.org/officeDocument/2006/relationships" xmlns:p="http://schemas.openxmlformats.org/presentationml/2006/main">
  <p:tag name="PA" val="v5.2.5"/>
</p:tagLst>
</file>

<file path=ppt/tags/tag64.xml><?xml version="1.0" encoding="utf-8"?>
<p:tagLst xmlns:a="http://schemas.openxmlformats.org/drawingml/2006/main" xmlns:r="http://schemas.openxmlformats.org/officeDocument/2006/relationships" xmlns:p="http://schemas.openxmlformats.org/presentationml/2006/main">
  <p:tag name="PA" val="v5.2.5"/>
</p:tagLst>
</file>

<file path=ppt/tags/tag65.xml><?xml version="1.0" encoding="utf-8"?>
<p:tagLst xmlns:a="http://schemas.openxmlformats.org/drawingml/2006/main" xmlns:r="http://schemas.openxmlformats.org/officeDocument/2006/relationships" xmlns:p="http://schemas.openxmlformats.org/presentationml/2006/main">
  <p:tag name="PA" val="v5.2.5"/>
</p:tagLst>
</file>

<file path=ppt/tags/tag66.xml><?xml version="1.0" encoding="utf-8"?>
<p:tagLst xmlns:a="http://schemas.openxmlformats.org/drawingml/2006/main" xmlns:r="http://schemas.openxmlformats.org/officeDocument/2006/relationships" xmlns:p="http://schemas.openxmlformats.org/presentationml/2006/main">
  <p:tag name="PA" val="v5.2.5"/>
</p:tagLst>
</file>

<file path=ppt/tags/tag67.xml><?xml version="1.0" encoding="utf-8"?>
<p:tagLst xmlns:a="http://schemas.openxmlformats.org/drawingml/2006/main" xmlns:r="http://schemas.openxmlformats.org/officeDocument/2006/relationships" xmlns:p="http://schemas.openxmlformats.org/presentationml/2006/main">
  <p:tag name="PA" val="v5.2.5"/>
</p:tagLst>
</file>

<file path=ppt/tags/tag68.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69.xml><?xml version="1.0" encoding="utf-8"?>
<p:tagLst xmlns:a="http://schemas.openxmlformats.org/drawingml/2006/main" xmlns:r="http://schemas.openxmlformats.org/officeDocument/2006/relationships" xmlns:p="http://schemas.openxmlformats.org/presentationml/2006/main">
  <p:tag name="MH" val="20171020181236"/>
  <p:tag name="MH_LIBRARY" val="GRAPHIC"/>
  <p:tag name="MH_ORDER" val="1"/>
  <p:tag name="MH_TYPE" val="SubTitle"/>
  <p:tag name="PA" val="v5.2.9"/>
</p:tagLst>
</file>

<file path=ppt/tags/tag7.xml><?xml version="1.0" encoding="utf-8"?>
<p:tagLst xmlns:a="http://schemas.openxmlformats.org/drawingml/2006/main" xmlns:r="http://schemas.openxmlformats.org/officeDocument/2006/relationships" xmlns:p="http://schemas.openxmlformats.org/presentationml/2006/main">
  <p:tag name="PA" val="v5.2.11"/>
  <p:tag name="RESOURCELIBID_ANIM" val="461"/>
</p:tagLst>
</file>

<file path=ppt/tags/tag70.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71.xml><?xml version="1.0" encoding="utf-8"?>
<p:tagLst xmlns:a="http://schemas.openxmlformats.org/drawingml/2006/main" xmlns:r="http://schemas.openxmlformats.org/officeDocument/2006/relationships" xmlns:p="http://schemas.openxmlformats.org/presentationml/2006/main">
  <p:tag name="MH" val="20171020181236"/>
  <p:tag name="MH_LIBRARY" val="GRAPHIC"/>
  <p:tag name="MH_ORDER" val="1"/>
  <p:tag name="MH_TYPE" val="SubTitle"/>
  <p:tag name="PA" val="v5.2.9"/>
</p:tagLst>
</file>

<file path=ppt/tags/tag72.xml><?xml version="1.0" encoding="utf-8"?>
<p:tagLst xmlns:a="http://schemas.openxmlformats.org/drawingml/2006/main" xmlns:r="http://schemas.openxmlformats.org/officeDocument/2006/relationships" xmlns:p="http://schemas.openxmlformats.org/presentationml/2006/main">
  <p:tag name="MH" val="20171020181236"/>
  <p:tag name="MH_LIBRARY" val="GRAPHIC"/>
  <p:tag name="MH_ORDER" val="1"/>
  <p:tag name="MH_TYPE" val="SubTitle"/>
  <p:tag name="PA" val="v5.2.9"/>
</p:tagLst>
</file>

<file path=ppt/tags/tag73.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74.xml><?xml version="1.0" encoding="utf-8"?>
<p:tagLst xmlns:a="http://schemas.openxmlformats.org/drawingml/2006/main" xmlns:r="http://schemas.openxmlformats.org/officeDocument/2006/relationships" xmlns:p="http://schemas.openxmlformats.org/presentationml/2006/main">
  <p:tag name="MH" val="20171020181236"/>
  <p:tag name="MH_LIBRARY" val="GRAPHIC"/>
  <p:tag name="MH_ORDER" val="1"/>
  <p:tag name="MH_TYPE" val="SubTitle"/>
  <p:tag name="PA" val="v5.2.9"/>
</p:tagLst>
</file>

<file path=ppt/tags/tag75.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76.xml><?xml version="1.0" encoding="utf-8"?>
<p:tagLst xmlns:a="http://schemas.openxmlformats.org/drawingml/2006/main" xmlns:r="http://schemas.openxmlformats.org/officeDocument/2006/relationships" xmlns:p="http://schemas.openxmlformats.org/presentationml/2006/main">
  <p:tag name="PA" val="v5.2.11"/>
  <p:tag name="RESOURCELIBID_ANIM" val="556946"/>
</p:tagLst>
</file>

<file path=ppt/tags/tag77.xml><?xml version="1.0" encoding="utf-8"?>
<p:tagLst xmlns:a="http://schemas.openxmlformats.org/drawingml/2006/main" xmlns:r="http://schemas.openxmlformats.org/officeDocument/2006/relationships" xmlns:p="http://schemas.openxmlformats.org/presentationml/2006/main">
  <p:tag name="PA" val="v5.2.11"/>
  <p:tag name="RESOURCELIBID_ANIM" val="556946"/>
</p:tagLst>
</file>

<file path=ppt/tags/tag78.xml><?xml version="1.0" encoding="utf-8"?>
<p:tagLst xmlns:a="http://schemas.openxmlformats.org/drawingml/2006/main" xmlns:r="http://schemas.openxmlformats.org/officeDocument/2006/relationships" xmlns:p="http://schemas.openxmlformats.org/presentationml/2006/main">
  <p:tag name="PA" val="v5.2.11"/>
  <p:tag name="RESOURCELIBID_ANIM" val="556946"/>
</p:tagLst>
</file>

<file path=ppt/tags/tag79.xml><?xml version="1.0" encoding="utf-8"?>
<p:tagLst xmlns:a="http://schemas.openxmlformats.org/drawingml/2006/main" xmlns:r="http://schemas.openxmlformats.org/officeDocument/2006/relationships" xmlns:p="http://schemas.openxmlformats.org/presentationml/2006/main">
  <p:tag name="PA" val="v5.2.11"/>
  <p:tag name="RESOURCELIBID_ANIM" val="556946"/>
</p:tagLst>
</file>

<file path=ppt/tags/tag8.xml><?xml version="1.0" encoding="utf-8"?>
<p:tagLst xmlns:a="http://schemas.openxmlformats.org/drawingml/2006/main" xmlns:r="http://schemas.openxmlformats.org/officeDocument/2006/relationships" xmlns:p="http://schemas.openxmlformats.org/presentationml/2006/main">
  <p:tag name="PA" val="v5.2.11"/>
  <p:tag name="RESOURCELIBID_ANIM" val="440"/>
</p:tagLst>
</file>

<file path=ppt/tags/tag80.xml><?xml version="1.0" encoding="utf-8"?>
<p:tagLst xmlns:a="http://schemas.openxmlformats.org/drawingml/2006/main" xmlns:r="http://schemas.openxmlformats.org/officeDocument/2006/relationships" xmlns:p="http://schemas.openxmlformats.org/presentationml/2006/main">
  <p:tag name="MH" val="20171020181236"/>
  <p:tag name="MH_LIBRARY" val="GRAPHIC"/>
  <p:tag name="MH_ORDER" val="1"/>
  <p:tag name="MH_TYPE" val="SubTitle"/>
</p:tagLst>
</file>

<file path=ppt/tags/tag81.xml><?xml version="1.0" encoding="utf-8"?>
<p:tagLst xmlns:a="http://schemas.openxmlformats.org/drawingml/2006/main" xmlns:r="http://schemas.openxmlformats.org/officeDocument/2006/relationships" xmlns:p="http://schemas.openxmlformats.org/presentationml/2006/main">
  <p:tag name="PA" val="v5.2.11"/>
  <p:tag name="RESOURCELIBID_ANIM" val="462"/>
</p:tagLst>
</file>

<file path=ppt/tags/tag82.xml><?xml version="1.0" encoding="utf-8"?>
<p:tagLst xmlns:a="http://schemas.openxmlformats.org/drawingml/2006/main" xmlns:r="http://schemas.openxmlformats.org/officeDocument/2006/relationships" xmlns:p="http://schemas.openxmlformats.org/presentationml/2006/main">
  <p:tag name="PA" val="v5.2.11"/>
  <p:tag name="RESOURCELIBID_ANIM" val="432"/>
</p:tagLst>
</file>

<file path=ppt/tags/tag83.xml><?xml version="1.0" encoding="utf-8"?>
<p:tagLst xmlns:a="http://schemas.openxmlformats.org/drawingml/2006/main" xmlns:r="http://schemas.openxmlformats.org/officeDocument/2006/relationships" xmlns:p="http://schemas.openxmlformats.org/presentationml/2006/main">
  <p:tag name="PA" val="v5.2.11"/>
  <p:tag name="RESOURCELIBID_ANIM" val="440"/>
</p:tagLst>
</file>

<file path=ppt/tags/tag84.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85.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86.xml><?xml version="1.0" encoding="utf-8"?>
<p:tagLst xmlns:a="http://schemas.openxmlformats.org/drawingml/2006/main" xmlns:r="http://schemas.openxmlformats.org/officeDocument/2006/relationships" xmlns:p="http://schemas.openxmlformats.org/presentationml/2006/main">
  <p:tag name="PA" val="v5.2.8"/>
</p:tagLst>
</file>

<file path=ppt/tags/tag87.xml><?xml version="1.0" encoding="utf-8"?>
<p:tagLst xmlns:a="http://schemas.openxmlformats.org/drawingml/2006/main" xmlns:r="http://schemas.openxmlformats.org/officeDocument/2006/relationships" xmlns:p="http://schemas.openxmlformats.org/presentationml/2006/main">
  <p:tag name="PA" val="v5.2.8"/>
</p:tagLst>
</file>

<file path=ppt/tags/tag88.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89.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9.xml><?xml version="1.0" encoding="utf-8"?>
<p:tagLst xmlns:a="http://schemas.openxmlformats.org/drawingml/2006/main" xmlns:r="http://schemas.openxmlformats.org/officeDocument/2006/relationships" xmlns:p="http://schemas.openxmlformats.org/presentationml/2006/main">
  <p:tag name="PA" val="v5.2.11"/>
</p:tagLst>
</file>

<file path=ppt/tags/tag90.xml><?xml version="1.0" encoding="utf-8"?>
<p:tagLst xmlns:a="http://schemas.openxmlformats.org/drawingml/2006/main" xmlns:r="http://schemas.openxmlformats.org/officeDocument/2006/relationships" xmlns:p="http://schemas.openxmlformats.org/presentationml/2006/main">
  <p:tag name="PA" val="v5.2.11"/>
  <p:tag name="RESOURCELIBID_ANIM" val="461"/>
</p:tagLst>
</file>

<file path=ppt/tags/tag91.xml><?xml version="1.0" encoding="utf-8"?>
<p:tagLst xmlns:a="http://schemas.openxmlformats.org/drawingml/2006/main" xmlns:r="http://schemas.openxmlformats.org/officeDocument/2006/relationships" xmlns:p="http://schemas.openxmlformats.org/presentationml/2006/main">
  <p:tag name="PA" val="v5.2.11"/>
  <p:tag name="RESOURCELIBID_ANIM" val="437"/>
</p:tagLst>
</file>

<file path=ppt/tags/tag92.xml><?xml version="1.0" encoding="utf-8"?>
<p:tagLst xmlns:a="http://schemas.openxmlformats.org/drawingml/2006/main" xmlns:r="http://schemas.openxmlformats.org/officeDocument/2006/relationships" xmlns:p="http://schemas.openxmlformats.org/presentationml/2006/main">
  <p:tag name="MH" val="20171020181236"/>
  <p:tag name="MH_LIBRARY" val="GRAPHIC"/>
  <p:tag name="MH_ORDER" val="1"/>
  <p:tag name="MH_TYPE" val="SubTitle"/>
  <p:tag name="PA" val="v5.2.9"/>
</p:tagLst>
</file>

<file path=ppt/tags/tag93.xml><?xml version="1.0" encoding="utf-8"?>
<p:tagLst xmlns:a="http://schemas.openxmlformats.org/drawingml/2006/main" xmlns:r="http://schemas.openxmlformats.org/officeDocument/2006/relationships" xmlns:p="http://schemas.openxmlformats.org/presentationml/2006/main">
  <p:tag name="PA" val="v5.2.11"/>
  <p:tag name="RESOURCELIBID_ANIM" val="448"/>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2279</Words>
  <Application>Microsoft Office PowerPoint</Application>
  <PresentationFormat>宽屏</PresentationFormat>
  <Paragraphs>140</Paragraphs>
  <Slides>27</Slides>
  <Notes>2</Notes>
  <HiddenSlides>0</HiddenSlides>
  <MMClips>0</MMClips>
  <ScaleCrop>false</ScaleCrop>
  <HeadingPairs>
    <vt:vector size="6" baseType="variant">
      <vt:variant>
        <vt:lpstr>已用的字体</vt:lpstr>
      </vt:variant>
      <vt:variant>
        <vt:i4>16</vt:i4>
      </vt:variant>
      <vt:variant>
        <vt:lpstr>主题</vt:lpstr>
      </vt:variant>
      <vt:variant>
        <vt:i4>2</vt:i4>
      </vt:variant>
      <vt:variant>
        <vt:lpstr>幻灯片标题</vt:lpstr>
      </vt:variant>
      <vt:variant>
        <vt:i4>27</vt:i4>
      </vt:variant>
    </vt:vector>
  </HeadingPairs>
  <TitlesOfParts>
    <vt:vector size="45" baseType="lpstr">
      <vt:lpstr>Meiryo</vt:lpstr>
      <vt:lpstr>阿里巴巴普惠体 H</vt:lpstr>
      <vt:lpstr>阿里巴巴普惠体 M</vt:lpstr>
      <vt:lpstr>等线</vt:lpstr>
      <vt:lpstr>等线 Light</vt:lpstr>
      <vt:lpstr>思源黑体 CN Bold</vt:lpstr>
      <vt:lpstr>思源黑体 CN Heavy</vt:lpstr>
      <vt:lpstr>思源黑体 CN Normal</vt:lpstr>
      <vt:lpstr>思源黑体 CN Regular</vt:lpstr>
      <vt:lpstr>宋体</vt:lpstr>
      <vt:lpstr>微软简老宋</vt:lpstr>
      <vt:lpstr>微软雅黑</vt:lpstr>
      <vt:lpstr>Arial</vt:lpstr>
      <vt:lpstr>Calibri</vt:lpstr>
      <vt:lpstr>Calibri Light</vt:lpstr>
      <vt:lpstr>Wingdings</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dcterms:created xsi:type="dcterms:W3CDTF">2021-08-30T08:52:00Z</dcterms:created>
  <dcterms:modified xsi:type="dcterms:W3CDTF">2023-03-16T01:12:52Z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3702F2D0A2E74979A183756FD3A957A8</vt:lpwstr>
  </property>
  <property fmtid="{D5CDD505-2E9C-101B-9397-08002B2CF9AE}" pid="3" name="KSOProductBuildVer">
    <vt:lpwstr>2052-11.1.0.11744</vt:lpwstr>
  </property>
</Properties>
</file>