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2"/>
  </p:sldMasterIdLst>
  <p:notesMasterIdLst>
    <p:notesMasterId r:id="rId22"/>
  </p:notesMasterIdLst>
  <p:sldIdLst>
    <p:sldId id="3164" r:id="rId3"/>
    <p:sldId id="341" r:id="rId4"/>
    <p:sldId id="342" r:id="rId5"/>
    <p:sldId id="343" r:id="rId6"/>
    <p:sldId id="344" r:id="rId7"/>
    <p:sldId id="345" r:id="rId8"/>
    <p:sldId id="348" r:id="rId9"/>
    <p:sldId id="349" r:id="rId10"/>
    <p:sldId id="350" r:id="rId11"/>
    <p:sldId id="351" r:id="rId12"/>
    <p:sldId id="352" r:id="rId13"/>
    <p:sldId id="353" r:id="rId14"/>
    <p:sldId id="354" r:id="rId15"/>
    <p:sldId id="355" r:id="rId16"/>
    <p:sldId id="356" r:id="rId17"/>
    <p:sldId id="346" r:id="rId18"/>
    <p:sldId id="347" r:id="rId19"/>
    <p:sldId id="357" r:id="rId20"/>
    <p:sldId id="3165"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49">
          <p15:clr>
            <a:srgbClr val="A4A3A4"/>
          </p15:clr>
        </p15:guide>
        <p15:guide id="3" orient="horz" pos="3748">
          <p15:clr>
            <a:srgbClr val="A4A3A4"/>
          </p15:clr>
        </p15:guide>
        <p15:guide id="4" pos="3840">
          <p15:clr>
            <a:srgbClr val="A4A3A4"/>
          </p15:clr>
        </p15:guide>
        <p15:guide id="5" pos="7038">
          <p15:clr>
            <a:srgbClr val="A4A3A4"/>
          </p15:clr>
        </p15:guide>
        <p15:guide id="6" pos="66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108" d="100"/>
          <a:sy n="108" d="100"/>
        </p:scale>
        <p:origin x="666" y="114"/>
      </p:cViewPr>
      <p:guideLst>
        <p:guide orient="horz" pos="2160"/>
        <p:guide orient="horz" pos="1049"/>
        <p:guide orient="horz" pos="3748"/>
        <p:guide pos="3840"/>
        <p:guide pos="7038"/>
        <p:guide pos="665"/>
      </p:guideLst>
    </p:cSldViewPr>
  </p:slideViewPr>
  <p:notesTextViewPr>
    <p:cViewPr>
      <p:scale>
        <a:sx n="1" d="1"/>
        <a:sy n="1" d="1"/>
      </p:scale>
      <p:origin x="0" y="0"/>
    </p:cViewPr>
  </p:notesTextViewPr>
  <p:notesViewPr>
    <p:cSldViewPr snapToGrid="0" showGuides="1">
      <p:cViewPr varScale="1">
        <p:scale>
          <a:sx n="81" d="100"/>
          <a:sy n="81" d="100"/>
        </p:scale>
        <p:origin x="29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黑体 CN Regular" panose="020B0500000000000000" pitchFamily="34" charset="-122"/>
                <a:ea typeface="思源黑体 CN Regular" panose="020B0500000000000000"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黑体 CN Regular" panose="020B0500000000000000" pitchFamily="34" charset="-122"/>
                <a:ea typeface="思源黑体 CN Regular" panose="020B0500000000000000" pitchFamily="34" charset="-122"/>
              </a:defRPr>
            </a:lvl1pPr>
          </a:lstStyle>
          <a:p>
            <a:fld id="{F4F39D6B-3B0B-46FE-B8BE-0F0A56ED4D23}" type="datetimeFigureOut">
              <a:rPr lang="zh-CN" altLang="en-US" smtClean="0"/>
              <a:t>2023/3/16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黑体 CN Regular" panose="020B0500000000000000" pitchFamily="34" charset="-122"/>
                <a:ea typeface="思源黑体 CN Regular" panose="020B0500000000000000"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黑体 CN Regular" panose="020B0500000000000000" pitchFamily="34" charset="-122"/>
                <a:ea typeface="思源黑体 CN Regular" panose="020B0500000000000000" pitchFamily="34" charset="-122"/>
              </a:defRPr>
            </a:lvl1pPr>
          </a:lstStyle>
          <a:p>
            <a:fld id="{F051B22D-B9B7-460C-AFF5-E4A2A2B766A2}" type="slidenum">
              <a:rPr lang="zh-CN" altLang="en-US" smtClean="0"/>
              <a:t>‹#›</a:t>
            </a:fld>
            <a:endParaRPr lang="zh-CN" altLang="en-US"/>
          </a:p>
        </p:txBody>
      </p:sp>
    </p:spTree>
    <p:extLst>
      <p:ext uri="{BB962C8B-B14F-4D97-AF65-F5344CB8AC3E}">
        <p14:creationId xmlns:p14="http://schemas.microsoft.com/office/powerpoint/2010/main" val="2927430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黑体 CN Regular" panose="020B0500000000000000" pitchFamily="34" charset="-122"/>
        <a:ea typeface="思源黑体 CN Regular" panose="020B0500000000000000" pitchFamily="34" charset="-122"/>
        <a:cs typeface="+mn-cs"/>
      </a:defRPr>
    </a:lvl1pPr>
    <a:lvl2pPr marL="457200" algn="l" defTabSz="914400" rtl="0" eaLnBrk="1" latinLnBrk="0" hangingPunct="1">
      <a:defRPr sz="1200" kern="1200">
        <a:solidFill>
          <a:schemeClr val="tx1"/>
        </a:solidFill>
        <a:latin typeface="思源黑体 CN Regular" panose="020B0500000000000000" pitchFamily="34" charset="-122"/>
        <a:ea typeface="思源黑体 CN Regular" panose="020B0500000000000000" pitchFamily="34" charset="-122"/>
        <a:cs typeface="+mn-cs"/>
      </a:defRPr>
    </a:lvl2pPr>
    <a:lvl3pPr marL="914400" algn="l" defTabSz="914400" rtl="0" eaLnBrk="1" latinLnBrk="0" hangingPunct="1">
      <a:defRPr sz="1200" kern="1200">
        <a:solidFill>
          <a:schemeClr val="tx1"/>
        </a:solidFill>
        <a:latin typeface="思源黑体 CN Regular" panose="020B0500000000000000" pitchFamily="34" charset="-122"/>
        <a:ea typeface="思源黑体 CN Regular" panose="020B0500000000000000" pitchFamily="34" charset="-122"/>
        <a:cs typeface="+mn-cs"/>
      </a:defRPr>
    </a:lvl3pPr>
    <a:lvl4pPr marL="1371600" algn="l" defTabSz="914400" rtl="0" eaLnBrk="1" latinLnBrk="0" hangingPunct="1">
      <a:defRPr sz="1200" kern="1200">
        <a:solidFill>
          <a:schemeClr val="tx1"/>
        </a:solidFill>
        <a:latin typeface="思源黑体 CN Regular" panose="020B0500000000000000" pitchFamily="34" charset="-122"/>
        <a:ea typeface="思源黑体 CN Regular" panose="020B0500000000000000" pitchFamily="34" charset="-122"/>
        <a:cs typeface="+mn-cs"/>
      </a:defRPr>
    </a:lvl4pPr>
    <a:lvl5pPr marL="1828800" algn="l" defTabSz="914400" rtl="0" eaLnBrk="1" latinLnBrk="0" hangingPunct="1">
      <a:defRPr sz="1200" kern="1200">
        <a:solidFill>
          <a:schemeClr val="tx1"/>
        </a:solidFill>
        <a:latin typeface="思源黑体 CN Regular" panose="020B0500000000000000" pitchFamily="34" charset="-122"/>
        <a:ea typeface="思源黑体 CN Regular" panose="020B0500000000000000"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051B22D-B9B7-460C-AFF5-E4A2A2B766A2}" type="slidenum">
              <a:rPr lang="zh-CN" altLang="en-US" smtClean="0"/>
              <a:t>9</a:t>
            </a:fld>
            <a:endParaRPr lang="zh-CN" altLang="en-US"/>
          </a:p>
        </p:txBody>
      </p:sp>
    </p:spTree>
    <p:extLst>
      <p:ext uri="{BB962C8B-B14F-4D97-AF65-F5344CB8AC3E}">
        <p14:creationId xmlns:p14="http://schemas.microsoft.com/office/powerpoint/2010/main" val="3132092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706193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8867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16310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57173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1574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4237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5595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3306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pic>
        <p:nvPicPr>
          <p:cNvPr id="3" name="图片 2" descr="图标&#10;&#10;描述已自动生成"/>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4495" y="369085"/>
            <a:ext cx="1145692" cy="100964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5" name="矩形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25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378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796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449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2448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2" descr="图片包含 桌子, 蛋糕, 华美, 装饰&#10;&#10;描述已自动生成"/>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0" y="181"/>
            <a:ext cx="12192000" cy="6857637"/>
          </a:xfrm>
          <a:prstGeom prst="rect">
            <a:avLst/>
          </a:prstGeom>
        </p:spPr>
      </p:pic>
      <p:sp>
        <p:nvSpPr>
          <p:cNvPr id="4" name="矩形: 圆角 3"/>
          <p:cNvSpPr/>
          <p:nvPr userDrawn="1"/>
        </p:nvSpPr>
        <p:spPr>
          <a:xfrm>
            <a:off x="362857" y="371475"/>
            <a:ext cx="11466286" cy="611505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pic>
        <p:nvPicPr>
          <p:cNvPr id="5" name="图片 4" descr="卡通人物&#10;&#10;中度可信度描述已自动生成"/>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0" y="363"/>
            <a:ext cx="12192000" cy="6857637"/>
          </a:xfrm>
          <a:prstGeom prst="rect">
            <a:avLst/>
          </a:prstGeom>
        </p:spPr>
      </p:pic>
      <p:pic>
        <p:nvPicPr>
          <p:cNvPr id="6" name="图片 1073743875" descr="学科网 zxxk.com"/>
          <p:cNvPicPr>
            <a:picLocks noChangeAspect="1"/>
          </p:cNvPicPr>
          <p:nvPr/>
        </p:nvPicPr>
        <p:blipFill>
          <a:blip r:embed="rId9" r:link="rId10"/>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5110228"/>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图片包含 桌子, 蛋糕, 乐高, 照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363"/>
            <a:ext cx="12192000" cy="6857637"/>
          </a:xfrm>
          <a:prstGeom prst="rect">
            <a:avLst/>
          </a:prstGeom>
        </p:spPr>
      </p:pic>
      <p:grpSp>
        <p:nvGrpSpPr>
          <p:cNvPr id="3" name="组合 2"/>
          <p:cNvGrpSpPr/>
          <p:nvPr/>
        </p:nvGrpSpPr>
        <p:grpSpPr>
          <a:xfrm>
            <a:off x="4784107" y="3916855"/>
            <a:ext cx="2618978" cy="275590"/>
            <a:chOff x="4936712" y="3887967"/>
            <a:chExt cx="2618978" cy="275590"/>
          </a:xfrm>
        </p:grpSpPr>
        <p:sp>
          <p:nvSpPr>
            <p:cNvPr id="9" name="矩形 8"/>
            <p:cNvSpPr/>
            <p:nvPr/>
          </p:nvSpPr>
          <p:spPr>
            <a:xfrm>
              <a:off x="4936712" y="3887967"/>
              <a:ext cx="773430" cy="275590"/>
            </a:xfrm>
            <a:prstGeom prst="rect">
              <a:avLst/>
            </a:prstGeom>
            <a:noFill/>
          </p:spPr>
          <p:txBody>
            <a:bodyPr wrap="none" rtlCol="0">
              <a:spAutoFit/>
            </a:bodyPr>
            <a:lstStyle/>
            <a:p>
              <a:pPr marL="285750" indent="-285750" algn="ctr" defTabSz="1219200">
                <a:buClr>
                  <a:srgbClr val="C92B20"/>
                </a:buClr>
                <a:buFont typeface="Wingdings" panose="05000000000000000000" pitchFamily="2" charset="2"/>
                <a:buChar char="l"/>
              </a:pPr>
              <a:r>
                <a:rPr lang="zh-CN" altLang="en-US" sz="1200">
                  <a:solidFill>
                    <a:schemeClr val="tx1">
                      <a:lumMod val="75000"/>
                      <a:lumOff val="25000"/>
                    </a:schemeClr>
                  </a:solidFill>
                  <a:ea typeface="思源黑体 CN Regular" panose="020B0500000000000000" pitchFamily="34" charset="-122"/>
                  <a:cs typeface="+mn-ea"/>
                  <a:sym typeface="+mn-lt"/>
                </a:rPr>
                <a:t>学校</a:t>
              </a:r>
              <a:endParaRPr lang="en-US" altLang="zh-CN" sz="1200">
                <a:solidFill>
                  <a:schemeClr val="tx1">
                    <a:lumMod val="75000"/>
                    <a:lumOff val="25000"/>
                  </a:schemeClr>
                </a:solidFill>
                <a:ea typeface="思源黑体 CN Regular" panose="020B0500000000000000" pitchFamily="34" charset="-122"/>
                <a:cs typeface="+mn-ea"/>
                <a:sym typeface="+mn-lt"/>
              </a:endParaRPr>
            </a:p>
          </p:txBody>
        </p:sp>
        <p:sp>
          <p:nvSpPr>
            <p:cNvPr id="7" name="矩形 6"/>
            <p:cNvSpPr/>
            <p:nvPr/>
          </p:nvSpPr>
          <p:spPr>
            <a:xfrm>
              <a:off x="6782260" y="3887967"/>
              <a:ext cx="773430" cy="275590"/>
            </a:xfrm>
            <a:prstGeom prst="rect">
              <a:avLst/>
            </a:prstGeom>
            <a:noFill/>
          </p:spPr>
          <p:txBody>
            <a:bodyPr wrap="none" rtlCol="0">
              <a:spAutoFit/>
            </a:bodyPr>
            <a:lstStyle/>
            <a:p>
              <a:pPr marL="285750" indent="-285750" algn="ctr" defTabSz="1219200">
                <a:buClr>
                  <a:srgbClr val="C92B20"/>
                </a:buClr>
                <a:buFont typeface="Wingdings" panose="05000000000000000000" pitchFamily="2" charset="2"/>
                <a:buChar char="l"/>
              </a:pPr>
              <a:r>
                <a:rPr lang="zh-CN" sz="1200" dirty="0">
                  <a:solidFill>
                    <a:schemeClr val="tx1">
                      <a:lumMod val="75000"/>
                      <a:lumOff val="25000"/>
                    </a:schemeClr>
                  </a:solidFill>
                  <a:ea typeface="宋体" panose="02010600030101010101" pitchFamily="2" charset="-122"/>
                  <a:cs typeface="+mn-ea"/>
                  <a:sym typeface="+mn-lt"/>
                </a:rPr>
                <a:t>班级</a:t>
              </a:r>
            </a:p>
          </p:txBody>
        </p:sp>
      </p:grpSp>
      <p:grpSp>
        <p:nvGrpSpPr>
          <p:cNvPr id="15" name="组合 14"/>
          <p:cNvGrpSpPr/>
          <p:nvPr/>
        </p:nvGrpSpPr>
        <p:grpSpPr>
          <a:xfrm>
            <a:off x="7239000" y="3098421"/>
            <a:ext cx="5482353" cy="3915663"/>
            <a:chOff x="4318000" y="504862"/>
            <a:chExt cx="9696289" cy="6925385"/>
          </a:xfrm>
        </p:grpSpPr>
        <p:pic>
          <p:nvPicPr>
            <p:cNvPr id="12" name="图片 11"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56288" y="504862"/>
              <a:ext cx="6858001" cy="6858000"/>
            </a:xfrm>
            <a:prstGeom prst="rect">
              <a:avLst/>
            </a:prstGeom>
          </p:spPr>
        </p:pic>
        <p:pic>
          <p:nvPicPr>
            <p:cNvPr id="14" name="图片 13" descr="卡通人物&#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18000" y="572247"/>
              <a:ext cx="6858001" cy="6858000"/>
            </a:xfrm>
            <a:prstGeom prst="rect">
              <a:avLst/>
            </a:prstGeom>
          </p:spPr>
        </p:pic>
      </p:grpSp>
      <p:sp>
        <p:nvSpPr>
          <p:cNvPr id="16" name="文本框 15"/>
          <p:cNvSpPr txBox="1"/>
          <p:nvPr/>
        </p:nvSpPr>
        <p:spPr>
          <a:xfrm>
            <a:off x="2275223" y="1343988"/>
            <a:ext cx="7641553" cy="1446550"/>
          </a:xfrm>
          <a:prstGeom prst="rect">
            <a:avLst/>
          </a:prstGeom>
          <a:noFill/>
        </p:spPr>
        <p:txBody>
          <a:bodyPr wrap="square" rtlCol="0">
            <a:spAutoFit/>
          </a:bodyPr>
          <a:lstStyle/>
          <a:p>
            <a:pPr algn="dist"/>
            <a:r>
              <a:rPr lang="zh-CN" altLang="en-US" sz="8800" dirty="0">
                <a:solidFill>
                  <a:srgbClr val="EA2025"/>
                </a:solidFill>
                <a:effectLst>
                  <a:outerShdw blurRad="38100" dist="38100" dir="2700000" algn="tl">
                    <a:srgbClr val="000000">
                      <a:alpha val="25000"/>
                    </a:srgbClr>
                  </a:outerShdw>
                </a:effectLst>
                <a:latin typeface="时尚中黑简体" pitchFamily="2" charset="-122"/>
                <a:ea typeface="时尚中黑简体" pitchFamily="2" charset="-122"/>
              </a:rPr>
              <a:t>我身边的榜样</a:t>
            </a:r>
          </a:p>
        </p:txBody>
      </p:sp>
      <p:sp>
        <p:nvSpPr>
          <p:cNvPr id="17" name="矩形 16"/>
          <p:cNvSpPr/>
          <p:nvPr/>
        </p:nvSpPr>
        <p:spPr>
          <a:xfrm flipH="1">
            <a:off x="1060174" y="3098421"/>
            <a:ext cx="10071653" cy="461665"/>
          </a:xfrm>
          <a:prstGeom prst="rect">
            <a:avLst/>
          </a:prstGeom>
          <a:noFill/>
        </p:spPr>
        <p:txBody>
          <a:bodyPr wrap="square" rtlCol="0">
            <a:spAutoFit/>
          </a:bodyPr>
          <a:lstStyle/>
          <a:p>
            <a:pPr algn="ctr"/>
            <a:r>
              <a:rPr lang="zh-CN" altLang="en-US" sz="2400" spc="600">
                <a:solidFill>
                  <a:schemeClr val="tx1">
                    <a:lumMod val="75000"/>
                    <a:lumOff val="25000"/>
                  </a:schemeClr>
                </a:solidFill>
                <a:latin typeface="思源黑体 CN Regular" panose="020B0500000000000000" pitchFamily="34" charset="-122"/>
                <a:ea typeface="思源黑体 CN Regular" panose="020B0500000000000000" pitchFamily="34" charset="-122"/>
              </a:rPr>
              <a:t>校园教育</a:t>
            </a:r>
            <a:r>
              <a:rPr lang="en-US" altLang="zh-CN" sz="2400" spc="6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2400" spc="600">
                <a:solidFill>
                  <a:schemeClr val="tx1">
                    <a:lumMod val="75000"/>
                    <a:lumOff val="25000"/>
                  </a:schemeClr>
                </a:solidFill>
                <a:latin typeface="思源黑体 CN Regular" panose="020B0500000000000000" pitchFamily="34" charset="-122"/>
                <a:ea typeface="思源黑体 CN Regular" panose="020B0500000000000000" pitchFamily="34" charset="-122"/>
              </a:rPr>
              <a:t>身边的榜样</a:t>
            </a:r>
            <a:r>
              <a:rPr lang="en-US" altLang="zh-CN" sz="2400" spc="6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2400" spc="600">
                <a:solidFill>
                  <a:schemeClr val="tx1">
                    <a:lumMod val="75000"/>
                    <a:lumOff val="25000"/>
                  </a:schemeClr>
                </a:solidFill>
                <a:latin typeface="思源黑体 CN Regular" panose="020B0500000000000000" pitchFamily="34" charset="-122"/>
                <a:ea typeface="思源黑体 CN Regular" panose="020B0500000000000000" pitchFamily="34" charset="-122"/>
              </a:rPr>
              <a:t>主题队会</a:t>
            </a:r>
          </a:p>
        </p:txBody>
      </p:sp>
      <p:sp>
        <p:nvSpPr>
          <p:cNvPr id="18" name="矩形 17"/>
          <p:cNvSpPr/>
          <p:nvPr/>
        </p:nvSpPr>
        <p:spPr>
          <a:xfrm flipH="1">
            <a:off x="574537" y="599445"/>
            <a:ext cx="11042926" cy="276999"/>
          </a:xfrm>
          <a:prstGeom prst="rect">
            <a:avLst/>
          </a:prstGeom>
          <a:noFill/>
        </p:spPr>
        <p:txBody>
          <a:bodyPr wrap="square" rtlCol="0">
            <a:spAutoFit/>
          </a:bodyPr>
          <a:lstStyle/>
          <a:p>
            <a:pPr algn="dist"/>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校</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园</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教</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育</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身</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边</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的</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榜</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rPr>
              <a:t>样</a:t>
            </a:r>
            <a:r>
              <a:rPr lang="en-US" altLang="zh-CN" sz="1200">
                <a:solidFill>
                  <a:schemeClr val="tx1">
                    <a:lumMod val="65000"/>
                    <a:lumOff val="35000"/>
                  </a:schemeClr>
                </a:solidFill>
                <a:latin typeface="思源黑体 CN Regular" panose="020B0500000000000000" pitchFamily="34" charset="-122"/>
                <a:ea typeface="思源黑体 CN Regular" panose="020B0500000000000000" pitchFamily="34" charset="-122"/>
              </a:rPr>
              <a:t>…</a:t>
            </a:r>
            <a:endParaRPr lang="zh-CN" altLang="en-US" sz="1200">
              <a:solidFill>
                <a:schemeClr val="tx1">
                  <a:lumMod val="65000"/>
                  <a:lumOff val="35000"/>
                </a:schemeClr>
              </a:solidFill>
              <a:latin typeface="思源黑体 CN Regular" panose="020B0500000000000000" pitchFamily="34" charset="-122"/>
              <a:ea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750" fill="hold"/>
                                        <p:tgtEl>
                                          <p:spTgt spid="15"/>
                                        </p:tgtEl>
                                        <p:attrNameLst>
                                          <p:attrName>ppt_x</p:attrName>
                                        </p:attrNameLst>
                                      </p:cBhvr>
                                      <p:tavLst>
                                        <p:tav tm="0">
                                          <p:val>
                                            <p:strVal val="#ppt_x"/>
                                          </p:val>
                                        </p:tav>
                                        <p:tav tm="100000">
                                          <p:val>
                                            <p:strVal val="#ppt_x"/>
                                          </p:val>
                                        </p:tav>
                                      </p:tavLst>
                                    </p:anim>
                                    <p:anim calcmode="lin" valueType="num">
                                      <p:cBhvr additive="base">
                                        <p:cTn id="8" dur="750" fill="hold"/>
                                        <p:tgtEl>
                                          <p:spTgt spid="1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750"/>
                            </p:stCondLst>
                            <p:childTnLst>
                              <p:par>
                                <p:cTn id="10" presetID="53" presetClass="entr" presetSubtype="0"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750" fill="hold"/>
                                        <p:tgtEl>
                                          <p:spTgt spid="16"/>
                                        </p:tgtEl>
                                        <p:attrNameLst>
                                          <p:attrName>ppt_w</p:attrName>
                                        </p:attrNameLst>
                                      </p:cBhvr>
                                      <p:tavLst>
                                        <p:tav tm="0">
                                          <p:val>
                                            <p:fltVal val="0"/>
                                          </p:val>
                                        </p:tav>
                                        <p:tav tm="100000">
                                          <p:val>
                                            <p:strVal val="#ppt_w"/>
                                          </p:val>
                                        </p:tav>
                                      </p:tavLst>
                                    </p:anim>
                                    <p:anim calcmode="lin" valueType="num">
                                      <p:cBhvr>
                                        <p:cTn id="13" dur="750" fill="hold"/>
                                        <p:tgtEl>
                                          <p:spTgt spid="16"/>
                                        </p:tgtEl>
                                        <p:attrNameLst>
                                          <p:attrName>ppt_h</p:attrName>
                                        </p:attrNameLst>
                                      </p:cBhvr>
                                      <p:tavLst>
                                        <p:tav tm="0">
                                          <p:val>
                                            <p:fltVal val="0"/>
                                          </p:val>
                                        </p:tav>
                                        <p:tav tm="100000">
                                          <p:val>
                                            <p:strVal val="#ppt_h"/>
                                          </p:val>
                                        </p:tav>
                                      </p:tavLst>
                                    </p:anim>
                                    <p:animEffect transition="in" filter="fade">
                                      <p:cBhvr>
                                        <p:cTn id="14" dur="750"/>
                                        <p:tgtEl>
                                          <p:spTgt spid="16"/>
                                        </p:tgtEl>
                                      </p:cBhvr>
                                    </p:animEffect>
                                  </p:childTnLst>
                                </p:cTn>
                              </p:par>
                            </p:childTnLst>
                          </p:cTn>
                        </p:par>
                        <p:par>
                          <p:cTn id="15" fill="hold" nodeType="afterGroup">
                            <p:stCondLst>
                              <p:cond delay="1500"/>
                            </p:stCondLst>
                            <p:childTnLst>
                              <p:par>
                                <p:cTn id="16" presetID="16" presetClass="entr" presetSubtype="21"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750"/>
                                        <p:tgtEl>
                                          <p:spTgt spid="18"/>
                                        </p:tgtEl>
                                      </p:cBhvr>
                                    </p:animEffect>
                                  </p:childTnLst>
                                </p:cTn>
                              </p:par>
                            </p:childTnLst>
                          </p:cTn>
                        </p:par>
                        <p:par>
                          <p:cTn id="19" fill="hold" nodeType="afterGroup">
                            <p:stCondLst>
                              <p:cond delay="2250"/>
                            </p:stCondLst>
                            <p:childTnLst>
                              <p:par>
                                <p:cTn id="20" presetID="22" presetClass="entr" presetSubtype="4"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750"/>
                                        <p:tgtEl>
                                          <p:spTgt spid="17"/>
                                        </p:tgtEl>
                                      </p:cBhvr>
                                    </p:animEffect>
                                  </p:childTnLst>
                                </p:cTn>
                              </p:par>
                            </p:childTnLst>
                          </p:cTn>
                        </p:par>
                        <p:par>
                          <p:cTn id="23" fill="hold" nodeType="afterGroup">
                            <p:stCondLst>
                              <p:cond delay="3000"/>
                            </p:stCondLst>
                            <p:childTnLst>
                              <p:par>
                                <p:cTn id="24" presetID="42" presetClass="entr" presetSubtype="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750"/>
                                        <p:tgtEl>
                                          <p:spTgt spid="3"/>
                                        </p:tgtEl>
                                      </p:cBhvr>
                                    </p:animEffect>
                                    <p:anim calcmode="lin" valueType="num">
                                      <p:cBhvr>
                                        <p:cTn id="27" dur="750" fill="hold"/>
                                        <p:tgtEl>
                                          <p:spTgt spid="3"/>
                                        </p:tgtEl>
                                        <p:attrNameLst>
                                          <p:attrName>ppt_x</p:attrName>
                                        </p:attrNameLst>
                                      </p:cBhvr>
                                      <p:tavLst>
                                        <p:tav tm="0">
                                          <p:val>
                                            <p:strVal val="#ppt_x"/>
                                          </p:val>
                                        </p:tav>
                                        <p:tav tm="100000">
                                          <p:val>
                                            <p:strVal val="#ppt_x"/>
                                          </p:val>
                                        </p:tav>
                                      </p:tavLst>
                                    </p:anim>
                                    <p:anim calcmode="lin" valueType="num">
                                      <p:cBhvr>
                                        <p:cTn id="28" dur="75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1055687" y="2644503"/>
            <a:ext cx="7580313" cy="2784288"/>
          </a:xfrm>
          <a:prstGeom prst="rect">
            <a:avLst/>
          </a:prstGeom>
          <a:noFill/>
        </p:spPr>
        <p:txBody>
          <a:bodyPr wrap="square" rtlCol="0">
            <a:spAutoFit/>
          </a:bodyPr>
          <a:lstStyle/>
          <a:p>
            <a:pPr>
              <a:lnSpc>
                <a:spcPct val="200000"/>
              </a:lnSpc>
            </a:pPr>
            <a:r>
              <a:rPr lang="zh-CN" altLang="en-US">
                <a:latin typeface="思源黑体 CN Regular" panose="020B0500000000000000" pitchFamily="34" charset="-122"/>
                <a:ea typeface="思源黑体 CN Regular" panose="020B0500000000000000" pitchFamily="34" charset="-122"/>
              </a:rPr>
              <a:t>父母极力的劝说</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反对女儿这一疯狂的想法，但固执的女儿一直坚持自己的观点</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最终父母妥协眼含热泪的答应了女儿临终前最后的要求</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她走了安安静静的走了</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带着一丝微笑离开了我们</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就像她匆匆得来</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还未能感受世界种种的美好</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就走了</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她走得过于匆忙</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正是童话般甜蜜的花样年华</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她却悄然离开无声无息的逝去。</a:t>
            </a:r>
          </a:p>
        </p:txBody>
      </p:sp>
      <p:pic>
        <p:nvPicPr>
          <p:cNvPr id="4" name="图片 3" descr="徽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710715" y="1750644"/>
            <a:ext cx="4301066" cy="4301066"/>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1055688" y="2821038"/>
            <a:ext cx="6225645" cy="2224776"/>
          </a:xfrm>
          <a:prstGeom prst="rect">
            <a:avLst/>
          </a:prstGeom>
          <a:noFill/>
        </p:spPr>
        <p:txBody>
          <a:bodyPr wrap="square" rtlCol="0">
            <a:spAutoFit/>
          </a:bodyPr>
          <a:lstStyle/>
          <a:p>
            <a:pPr>
              <a:lnSpc>
                <a:spcPct val="200000"/>
              </a:lnSpc>
            </a:pPr>
            <a:r>
              <a:rPr lang="zh-CN" altLang="en-US">
                <a:latin typeface="思源黑体 CN Regular" panose="020B0500000000000000" pitchFamily="34" charset="-122"/>
                <a:ea typeface="思源黑体 CN Regular" panose="020B0500000000000000" pitchFamily="34" charset="-122"/>
              </a:rPr>
              <a:t>她捐出了不仅是自己</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而是她金子般的善良</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如同开的正艳粉嫩的花朵从枝头散落飘然入地</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化入尘埃</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留得满地幽幽清香。命运是如此无情、残酷</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她却像天使一样插上洁白的翅膀在天空中飞翔，留给人间和平与安详。</a:t>
            </a:r>
          </a:p>
        </p:txBody>
      </p:sp>
      <p:pic>
        <p:nvPicPr>
          <p:cNvPr id="10" name="图片 9" descr="图片包含 游戏机, 站&#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52946" y="1991202"/>
            <a:ext cx="4256491" cy="425649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1089424" y="3708291"/>
            <a:ext cx="7621888" cy="1670778"/>
          </a:xfrm>
          <a:prstGeom prst="rect">
            <a:avLst/>
          </a:prstGeom>
          <a:noFill/>
        </p:spPr>
        <p:txBody>
          <a:bodyPr wrap="square" rtlCol="0">
            <a:spAutoFit/>
          </a:bodyPr>
          <a:lstStyle/>
          <a:p>
            <a:pPr>
              <a:lnSpc>
                <a:spcPct val="200000"/>
              </a:lnSpc>
            </a:pPr>
            <a:r>
              <a:rPr lang="zh-CN" altLang="en-US">
                <a:latin typeface="思源黑体 CN Regular" panose="020B0500000000000000" pitchFamily="34" charset="-122"/>
                <a:ea typeface="思源黑体 CN Regular" panose="020B0500000000000000" pitchFamily="34" charset="-122"/>
              </a:rPr>
              <a:t>她来过</a:t>
            </a:r>
            <a:r>
              <a:rPr lang="en-US" altLang="zh-CN">
                <a:latin typeface="思源黑体 CN Regular" panose="020B0500000000000000" pitchFamily="34" charset="-122"/>
                <a:ea typeface="思源黑体 CN Regular" panose="020B0500000000000000" pitchFamily="34" charset="-122"/>
              </a:rPr>
              <a:t>, </a:t>
            </a:r>
            <a:r>
              <a:rPr lang="zh-CN" altLang="en-US">
                <a:latin typeface="思源黑体 CN Regular" panose="020B0500000000000000" pitchFamily="34" charset="-122"/>
                <a:ea typeface="思源黑体 CN Regular" panose="020B0500000000000000" pitchFamily="34" charset="-122"/>
              </a:rPr>
              <a:t>她白皙的脸庞小巧而娇美；水汪汪的大眼睛充满睿智与阳光；她银铃般的笑声在耳边时时回响。她就是这样的一个姑娘，积万千宠爱于一身的姑娘。可命运却这样无情地将她带走，让这鲜活的生命如水般流逝。</a:t>
            </a:r>
          </a:p>
        </p:txBody>
      </p:sp>
      <p:sp>
        <p:nvSpPr>
          <p:cNvPr id="8" name="矩形 7"/>
          <p:cNvSpPr/>
          <p:nvPr/>
        </p:nvSpPr>
        <p:spPr>
          <a:xfrm>
            <a:off x="1055688" y="2062732"/>
            <a:ext cx="7693836" cy="1116781"/>
          </a:xfrm>
          <a:prstGeom prst="rect">
            <a:avLst/>
          </a:prstGeom>
          <a:noFill/>
        </p:spPr>
        <p:txBody>
          <a:bodyPr wrap="square" rtlCol="0">
            <a:spAutoFit/>
          </a:bodyPr>
          <a:lstStyle/>
          <a:p>
            <a:pPr>
              <a:lnSpc>
                <a:spcPct val="200000"/>
              </a:lnSpc>
            </a:pPr>
            <a:r>
              <a:rPr lang="zh-CN" altLang="en-US">
                <a:latin typeface="思源黑体 CN Regular" panose="020B0500000000000000" pitchFamily="34" charset="-122"/>
                <a:ea typeface="思源黑体 CN Regular" panose="020B0500000000000000" pitchFamily="34" charset="-122"/>
              </a:rPr>
              <a:t>她走了，走的坦坦荡荡；她又未曾离开</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空气中留有她稚嫩旳芳香。她用娇小的身躯谱写生命的平凡，她用尽短暂地一生发出最后的闪光</a:t>
            </a:r>
            <a:r>
              <a:rPr lang="en-US" altLang="zh-CN">
                <a:latin typeface="思源黑体 CN Regular" panose="020B0500000000000000" pitchFamily="34" charset="-122"/>
                <a:ea typeface="思源黑体 CN Regular" panose="020B0500000000000000" pitchFamily="34" charset="-122"/>
              </a:rPr>
              <a:t>,</a:t>
            </a:r>
            <a:r>
              <a:rPr lang="zh-CN" altLang="en-US">
                <a:latin typeface="思源黑体 CN Regular" panose="020B0500000000000000" pitchFamily="34" charset="-122"/>
                <a:ea typeface="思源黑体 CN Regular" panose="020B0500000000000000" pitchFamily="34" charset="-122"/>
              </a:rPr>
              <a:t>把人间照亮。</a:t>
            </a:r>
          </a:p>
        </p:txBody>
      </p:sp>
      <p:grpSp>
        <p:nvGrpSpPr>
          <p:cNvPr id="3" name="组合 2"/>
          <p:cNvGrpSpPr/>
          <p:nvPr/>
        </p:nvGrpSpPr>
        <p:grpSpPr>
          <a:xfrm>
            <a:off x="8291287" y="1441994"/>
            <a:ext cx="3156726" cy="4850962"/>
            <a:chOff x="8458200" y="1270000"/>
            <a:chExt cx="3557834" cy="5467347"/>
          </a:xfrm>
        </p:grpSpPr>
        <p:pic>
          <p:nvPicPr>
            <p:cNvPr id="10" name="图片 9" descr="图片包含 桌子, 游戏机, 前, 灯&#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83903" y="1270000"/>
              <a:ext cx="2906429" cy="2906429"/>
            </a:xfrm>
            <a:prstGeom prst="rect">
              <a:avLst/>
            </a:prstGeom>
          </p:spPr>
        </p:pic>
        <p:pic>
          <p:nvPicPr>
            <p:cNvPr id="12" name="图片 11" descr="图片包含 桌子, 游戏机, 前, 灯&#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58200" y="3179513"/>
              <a:ext cx="3557834" cy="3557834"/>
            </a:xfrm>
            <a:prstGeom prst="rect">
              <a:avLst/>
            </a:prstGeom>
          </p:spPr>
        </p:pic>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p:tgtEl>
                                          <p:spTgt spid="7"/>
                                        </p:tgtEl>
                                        <p:attrNameLst>
                                          <p:attrName>ppt_y</p:attrName>
                                        </p:attrNameLst>
                                      </p:cBhvr>
                                      <p:tavLst>
                                        <p:tav tm="0">
                                          <p:val>
                                            <p:strVal val="#ppt_y+#ppt_h*1.125000"/>
                                          </p:val>
                                        </p:tav>
                                        <p:tav tm="100000">
                                          <p:val>
                                            <p:strVal val="#ppt_y"/>
                                          </p:val>
                                        </p:tav>
                                      </p:tavLst>
                                    </p:anim>
                                    <p:animEffect transition="in" filter="wipe(up)">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9" name="矩形 8"/>
          <p:cNvSpPr/>
          <p:nvPr/>
        </p:nvSpPr>
        <p:spPr>
          <a:xfrm>
            <a:off x="1220560" y="2998471"/>
            <a:ext cx="5368290" cy="2536400"/>
          </a:xfrm>
          <a:prstGeom prst="rect">
            <a:avLst/>
          </a:prstGeom>
          <a:noFill/>
        </p:spPr>
        <p:txBody>
          <a:bodyPr wrap="square" rtlCol="0">
            <a:spAutoFit/>
          </a:bodyPr>
          <a:lstStyle/>
          <a:p>
            <a:pPr>
              <a:lnSpc>
                <a:spcPct val="150000"/>
              </a:lnSpc>
            </a:pPr>
            <a:r>
              <a:rPr lang="zh-CN" altLang="en-US" dirty="0">
                <a:latin typeface="思源黑体 CN Regular" panose="020B0500000000000000" pitchFamily="34" charset="-122"/>
                <a:ea typeface="思源黑体 CN Regular" panose="020B0500000000000000" pitchFamily="34" charset="-122"/>
              </a:rPr>
              <a:t>尽心尽力，付出不求回报，作为一名费收班长，她总是冲锋在前，脏活累活抢着干。当班期间，她除了按要求做好亭内的清洁工作外，还会仔仔细细地地将亭外的安全岛和防撞柱等其他地方打扫得干干净净</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最初，同事们不理解，打趣道：“又没有领导检查，何必这么认真呢？”</a:t>
            </a:r>
          </a:p>
        </p:txBody>
      </p:sp>
      <p:sp>
        <p:nvSpPr>
          <p:cNvPr id="7" name="矩形 6"/>
          <p:cNvSpPr/>
          <p:nvPr/>
        </p:nvSpPr>
        <p:spPr>
          <a:xfrm>
            <a:off x="3411855" y="1665288"/>
            <a:ext cx="536829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思源黑体 CN Regular" panose="020B0500000000000000" pitchFamily="34" charset="-122"/>
                <a:ea typeface="思源黑体 CN Regular" panose="020B0500000000000000" pitchFamily="34" charset="-122"/>
              </a:rPr>
              <a:t>好榜样的故事：</a:t>
            </a:r>
          </a:p>
        </p:txBody>
      </p:sp>
      <p:pic>
        <p:nvPicPr>
          <p:cNvPr id="12" name="图片 11" descr="卡通人物&#10;&#10;低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89800" y="2740094"/>
            <a:ext cx="3473509" cy="3171465"/>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5562605" y="2489625"/>
            <a:ext cx="5596703" cy="2951898"/>
          </a:xfrm>
          <a:prstGeom prst="rect">
            <a:avLst/>
          </a:prstGeom>
          <a:noFill/>
        </p:spPr>
        <p:txBody>
          <a:bodyPr wrap="square" rtlCol="0">
            <a:spAutoFit/>
          </a:bodyPr>
          <a:lstStyle/>
          <a:p>
            <a:pPr>
              <a:lnSpc>
                <a:spcPct val="150000"/>
              </a:lnSpc>
            </a:pPr>
            <a:r>
              <a:rPr lang="zh-CN" altLang="en-US" dirty="0">
                <a:latin typeface="思源黑体 CN Regular" panose="020B0500000000000000" pitchFamily="34" charset="-122"/>
                <a:ea typeface="思源黑体 CN Regular" panose="020B0500000000000000" pitchFamily="34" charset="-122"/>
              </a:rPr>
              <a:t>她不认同这种观点，笑着说：“我们每天都会在这里工作，环境变美了，最大的受益者还是我们自己更何况，这样还能向过往司乘人员展示良好的楚天形象，自己辛苦一点又算得了什么呢？”渐渐地大家被她的执着给感染了，由疑惑、打趣变为自觉加入到清扫活动。这样，在她所在的班组当班期间干净、整洁的通行环境，总能给南来北往的司乘人员留下美好的印象。</a:t>
            </a:r>
          </a:p>
        </p:txBody>
      </p:sp>
      <p:sp>
        <p:nvSpPr>
          <p:cNvPr id="9" name="矩形 8"/>
          <p:cNvSpPr/>
          <p:nvPr/>
        </p:nvSpPr>
        <p:spPr>
          <a:xfrm>
            <a:off x="893233" y="2209799"/>
            <a:ext cx="10405534" cy="35115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pic>
        <p:nvPicPr>
          <p:cNvPr id="4" name="图片 3" descr="图片包含 人, 站, 穿着, 男人&#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930400" y="1661179"/>
            <a:ext cx="2802466" cy="4385739"/>
          </a:xfrm>
          <a:prstGeom prst="rect">
            <a:avLst/>
          </a:prstGeom>
          <a:solidFill>
            <a:schemeClr val="bg1"/>
          </a:solidFill>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11" name="矩形 10"/>
          <p:cNvSpPr/>
          <p:nvPr/>
        </p:nvSpPr>
        <p:spPr>
          <a:xfrm>
            <a:off x="1749138" y="3228839"/>
            <a:ext cx="2369124" cy="967381"/>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CN" altLang="en-US" sz="2000">
                <a:latin typeface="思源黑体 CN Regular" panose="020B0500000000000000" pitchFamily="34" charset="-122"/>
                <a:ea typeface="思源黑体 CN Regular" panose="020B0500000000000000" pitchFamily="34" charset="-122"/>
              </a:rPr>
              <a:t>歌名：为了谁 </a:t>
            </a:r>
            <a:endParaRPr lang="en-US" altLang="zh-CN" sz="2000">
              <a:latin typeface="思源黑体 CN Regular" panose="020B0500000000000000" pitchFamily="34" charset="-122"/>
              <a:ea typeface="思源黑体 CN Regular" panose="020B0500000000000000" pitchFamily="34" charset="-122"/>
            </a:endParaRPr>
          </a:p>
          <a:p>
            <a:pPr marL="342900" indent="-342900">
              <a:lnSpc>
                <a:spcPct val="150000"/>
              </a:lnSpc>
              <a:buFont typeface="Wingdings" panose="05000000000000000000" pitchFamily="2" charset="2"/>
              <a:buChar char="l"/>
            </a:pPr>
            <a:r>
              <a:rPr lang="zh-CN" altLang="en-US" sz="2000">
                <a:latin typeface="思源黑体 CN Regular" panose="020B0500000000000000" pitchFamily="34" charset="-122"/>
                <a:ea typeface="思源黑体 CN Regular" panose="020B0500000000000000" pitchFamily="34" charset="-122"/>
              </a:rPr>
              <a:t>演唱：某某</a:t>
            </a:r>
          </a:p>
        </p:txBody>
      </p:sp>
      <p:sp>
        <p:nvSpPr>
          <p:cNvPr id="8" name="矩形 7"/>
          <p:cNvSpPr/>
          <p:nvPr/>
        </p:nvSpPr>
        <p:spPr>
          <a:xfrm>
            <a:off x="3411855" y="1665288"/>
            <a:ext cx="536829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思源黑体 CN Regular" panose="020B0500000000000000" pitchFamily="34" charset="-122"/>
                <a:ea typeface="思源黑体 CN Regular" panose="020B0500000000000000" pitchFamily="34" charset="-122"/>
              </a:rPr>
              <a:t>合唱歌曲：</a:t>
            </a:r>
          </a:p>
        </p:txBody>
      </p:sp>
      <p:pic>
        <p:nvPicPr>
          <p:cNvPr id="5" name="图片 4" descr="一群穿着西装的男人站在一起&#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51537" y="1297093"/>
            <a:ext cx="5747460" cy="5747460"/>
          </a:xfrm>
          <a:prstGeom prst="rect">
            <a:avLst/>
          </a:prstGeom>
        </p:spPr>
      </p:pic>
      <p:sp>
        <p:nvSpPr>
          <p:cNvPr id="12" name="矩形 11"/>
          <p:cNvSpPr/>
          <p:nvPr/>
        </p:nvSpPr>
        <p:spPr>
          <a:xfrm>
            <a:off x="970530" y="4727153"/>
            <a:ext cx="10250941" cy="1289905"/>
          </a:xfrm>
          <a:prstGeom prst="rect">
            <a:avLst/>
          </a:prstGeom>
          <a:solidFill>
            <a:schemeClr val="bg1"/>
          </a:solidFill>
        </p:spPr>
        <p:txBody>
          <a:bodyPr wrap="square" rtlCol="0">
            <a:spAutoFit/>
          </a:bodyPr>
          <a:lstStyle/>
          <a:p>
            <a:pPr>
              <a:lnSpc>
                <a:spcPct val="150000"/>
              </a:lnSpc>
            </a:pPr>
            <a:r>
              <a:rPr lang="zh-CN" altLang="en-US">
                <a:latin typeface="思源黑体 CN Regular" panose="020B0500000000000000" pitchFamily="34" charset="-122"/>
                <a:ea typeface="思源黑体 CN Regular" panose="020B0500000000000000" pitchFamily="34" charset="-122"/>
              </a:rPr>
              <a:t>泥巴裹满裤腿汗水湿透一背，我不知道你是谁，我却知道你为了谁，为了谁为了秋的收获，为了春回大雁回，满腔热血唱出青春无悔，望穿天涯不知战友何时回，你是谁 为了谁，我的战友你何时回，你是谁 为了谁，我的兄弟姐妹不流泪，谁最美，谁最美，我的乡亲，我的战友，我的兄弟姐妹</a:t>
            </a: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left)">
                                      <p:cBhvr>
                                        <p:cTn id="16" dur="500"/>
                                        <p:tgtEl>
                                          <p:spTgt spid="12"/>
                                        </p:tgtEl>
                                      </p:cBhvr>
                                    </p:animEffect>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grpSp>
        <p:nvGrpSpPr>
          <p:cNvPr id="3" name="组合 2"/>
          <p:cNvGrpSpPr/>
          <p:nvPr/>
        </p:nvGrpSpPr>
        <p:grpSpPr>
          <a:xfrm>
            <a:off x="1245891" y="3642151"/>
            <a:ext cx="9930844" cy="2449012"/>
            <a:chOff x="1303947" y="3772778"/>
            <a:chExt cx="9930844" cy="2449012"/>
          </a:xfrm>
        </p:grpSpPr>
        <p:sp>
          <p:nvSpPr>
            <p:cNvPr id="13" name="矩形 12"/>
            <p:cNvSpPr/>
            <p:nvPr/>
          </p:nvSpPr>
          <p:spPr>
            <a:xfrm>
              <a:off x="2342146" y="4174484"/>
              <a:ext cx="8892645" cy="170495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9" name="文本框 8"/>
            <p:cNvSpPr txBox="1"/>
            <p:nvPr/>
          </p:nvSpPr>
          <p:spPr>
            <a:xfrm>
              <a:off x="3620247" y="4198506"/>
              <a:ext cx="7149354" cy="1704954"/>
            </a:xfrm>
            <a:prstGeom prst="rect">
              <a:avLst/>
            </a:prstGeom>
            <a:noFill/>
          </p:spPr>
          <p:txBody>
            <a:bodyPr wrap="square" rtlCol="0">
              <a:spAutoFit/>
            </a:bodyPr>
            <a:lstStyle>
              <a:defPPr>
                <a:defRPr lang="zh-CN"/>
              </a:defPPr>
              <a:lvl1pPr>
                <a:lnSpc>
                  <a:spcPct val="150000"/>
                </a:lnSpc>
                <a:defRPr>
                  <a:latin typeface="思源黑体 CN Medium" panose="020B0600000000000000" pitchFamily="34" charset="-122"/>
                  <a:ea typeface="思源黑体 CN Medium" panose="020B0600000000000000" pitchFamily="34" charset="-122"/>
                </a:defRPr>
              </a:lvl1pPr>
            </a:lstStyle>
            <a:p>
              <a:r>
                <a:rPr lang="zh-CN" altLang="en-US">
                  <a:latin typeface="思源黑体 CN Regular" panose="020B0500000000000000" pitchFamily="34" charset="-122"/>
                  <a:ea typeface="思源黑体 CN Regular" panose="020B0500000000000000" pitchFamily="34" charset="-122"/>
                </a:rPr>
                <a:t>你是谁 为了谁，我的兄弟姐妹不流泪，谁最美 谁最美，我的乡亲，我的战友，我的兄弟姐妹，你是谁 为了谁，我的战友你何时回，你是谁 为了谁，我的兄弟姐妹不流泪，谁最美谁最美，我的乡亲，我的战友我的兄弟姐妹，姐妹</a:t>
              </a:r>
            </a:p>
          </p:txBody>
        </p:sp>
        <p:pic>
          <p:nvPicPr>
            <p:cNvPr id="5" name="图片 4" descr="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03947" y="3772778"/>
              <a:ext cx="2449012" cy="2449012"/>
            </a:xfrm>
            <a:prstGeom prst="rect">
              <a:avLst/>
            </a:prstGeom>
          </p:spPr>
        </p:pic>
      </p:grpSp>
      <p:grpSp>
        <p:nvGrpSpPr>
          <p:cNvPr id="2" name="组合 1"/>
          <p:cNvGrpSpPr/>
          <p:nvPr/>
        </p:nvGrpSpPr>
        <p:grpSpPr>
          <a:xfrm>
            <a:off x="1088346" y="1587697"/>
            <a:ext cx="10044274" cy="2356282"/>
            <a:chOff x="1088346" y="1718324"/>
            <a:chExt cx="10044274" cy="2356282"/>
          </a:xfrm>
        </p:grpSpPr>
        <p:sp>
          <p:nvSpPr>
            <p:cNvPr id="12" name="矩形 11"/>
            <p:cNvSpPr/>
            <p:nvPr/>
          </p:nvSpPr>
          <p:spPr>
            <a:xfrm>
              <a:off x="1088346" y="1914845"/>
              <a:ext cx="8892645" cy="170495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7" name="文本框 6"/>
            <p:cNvSpPr txBox="1"/>
            <p:nvPr/>
          </p:nvSpPr>
          <p:spPr>
            <a:xfrm>
              <a:off x="1316947" y="2139303"/>
              <a:ext cx="6953779" cy="1289905"/>
            </a:xfrm>
            <a:prstGeom prst="rect">
              <a:avLst/>
            </a:prstGeom>
            <a:noFill/>
          </p:spPr>
          <p:txBody>
            <a:bodyPr wrap="square" rtlCol="0">
              <a:spAutoFit/>
            </a:bodyPr>
            <a:lstStyle>
              <a:defPPr>
                <a:defRPr lang="zh-CN"/>
              </a:defPPr>
              <a:lvl1pPr>
                <a:lnSpc>
                  <a:spcPct val="130000"/>
                </a:lnSpc>
                <a:defRPr>
                  <a:latin typeface="思源黑体 CN Medium" panose="020B0600000000000000" pitchFamily="34" charset="-122"/>
                  <a:ea typeface="思源黑体 CN Medium" panose="020B0600000000000000" pitchFamily="34" charset="-122"/>
                </a:defRPr>
              </a:lvl1pPr>
            </a:lstStyle>
            <a:p>
              <a:pPr>
                <a:lnSpc>
                  <a:spcPct val="150000"/>
                </a:lnSpc>
              </a:pPr>
              <a:r>
                <a:rPr lang="zh-CN" altLang="en-US">
                  <a:latin typeface="思源黑体 CN Regular" panose="020B0500000000000000" pitchFamily="34" charset="-122"/>
                  <a:ea typeface="思源黑体 CN Regular" panose="020B0500000000000000" pitchFamily="34" charset="-122"/>
                </a:rPr>
                <a:t>泥巴裹满裤腿汗水湿透一背，我不知道你是谁，我却知道你为了谁，为了谁为了秋的收获，为了春回大雁回，满腔热血唱出青春无悔，望穿天涯不知战友何时回，你是谁 为了谁，我的战友你何时回</a:t>
              </a:r>
            </a:p>
          </p:txBody>
        </p:sp>
        <p:pic>
          <p:nvPicPr>
            <p:cNvPr id="11" name="图片 10"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76338" y="1718324"/>
              <a:ext cx="2356282" cy="2356282"/>
            </a:xfrm>
            <a:prstGeom prst="rect">
              <a:avLst/>
            </a:prstGeom>
            <a:solidFill>
              <a:schemeClr val="bg1"/>
            </a:solidFill>
          </p:spPr>
        </p:pic>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descr="图形用户界面&#10;&#10;低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4351" y="-1"/>
            <a:ext cx="10443299" cy="7752229"/>
          </a:xfrm>
          <a:prstGeom prst="rect">
            <a:avLst/>
          </a:prstGeom>
        </p:spPr>
      </p:pic>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grpSp>
        <p:nvGrpSpPr>
          <p:cNvPr id="2" name="组合 1"/>
          <p:cNvGrpSpPr/>
          <p:nvPr/>
        </p:nvGrpSpPr>
        <p:grpSpPr>
          <a:xfrm>
            <a:off x="3562637" y="4443803"/>
            <a:ext cx="5066726" cy="571951"/>
            <a:chOff x="3542675" y="2857049"/>
            <a:chExt cx="5066726" cy="571951"/>
          </a:xfrm>
        </p:grpSpPr>
        <p:sp>
          <p:nvSpPr>
            <p:cNvPr id="11" name="矩形 10"/>
            <p:cNvSpPr/>
            <p:nvPr/>
          </p:nvSpPr>
          <p:spPr>
            <a:xfrm>
              <a:off x="3542675" y="2857049"/>
              <a:ext cx="2553325" cy="571951"/>
            </a:xfrm>
            <a:prstGeom prst="rect">
              <a:avLst/>
            </a:prstGeom>
            <a:noFill/>
          </p:spPr>
          <p:txBody>
            <a:bodyPr wrap="square" rtlCol="0">
              <a:spAutoFit/>
            </a:bodyPr>
            <a:lstStyle/>
            <a:p>
              <a:pPr algn="ctr">
                <a:lnSpc>
                  <a:spcPct val="120000"/>
                </a:lnSpc>
              </a:pPr>
              <a:r>
                <a:rPr lang="zh-CN" altLang="en-US" sz="2800" b="1">
                  <a:solidFill>
                    <a:srgbClr val="FFFF00"/>
                  </a:solidFill>
                  <a:latin typeface="思源黑体 CN Regular" panose="020B0500000000000000" pitchFamily="34" charset="-122"/>
                  <a:ea typeface="思源黑体 CN Regular" panose="020B0500000000000000" pitchFamily="34" charset="-122"/>
                </a:rPr>
                <a:t>节目表演</a:t>
              </a:r>
            </a:p>
          </p:txBody>
        </p:sp>
        <p:sp>
          <p:nvSpPr>
            <p:cNvPr id="12" name="矩形 11"/>
            <p:cNvSpPr/>
            <p:nvPr/>
          </p:nvSpPr>
          <p:spPr>
            <a:xfrm>
              <a:off x="6056076" y="2924791"/>
              <a:ext cx="2553325" cy="436466"/>
            </a:xfrm>
            <a:prstGeom prst="rect">
              <a:avLst/>
            </a:prstGeom>
            <a:noFill/>
          </p:spPr>
          <p:txBody>
            <a:bodyPr wrap="square" rtlCol="0">
              <a:spAutoFit/>
            </a:bodyPr>
            <a:lstStyle/>
            <a:p>
              <a:pPr algn="ctr">
                <a:lnSpc>
                  <a:spcPct val="120000"/>
                </a:lnSpc>
              </a:pPr>
              <a:r>
                <a:rPr lang="zh-CN" altLang="en-US" sz="2000">
                  <a:solidFill>
                    <a:srgbClr val="FFFF00"/>
                  </a:solidFill>
                  <a:latin typeface="思源黑体 CN Regular" panose="020B0500000000000000" pitchFamily="34" charset="-122"/>
                  <a:ea typeface="思源黑体 CN Regular" panose="020B0500000000000000" pitchFamily="34" charset="-122"/>
                </a:rPr>
                <a:t>小品：</a:t>
              </a:r>
              <a:r>
                <a:rPr lang="en-US" altLang="zh-CN" sz="2000">
                  <a:solidFill>
                    <a:srgbClr val="FFFF00"/>
                  </a:solidFill>
                  <a:latin typeface="思源黑体 CN Regular" panose="020B0500000000000000" pitchFamily="34" charset="-122"/>
                  <a:ea typeface="思源黑体 CN Regular" panose="020B0500000000000000" pitchFamily="34" charset="-122"/>
                </a:rPr>
                <a:t>《</a:t>
              </a:r>
              <a:r>
                <a:rPr lang="zh-CN" altLang="en-US" sz="2000">
                  <a:solidFill>
                    <a:srgbClr val="FFFF00"/>
                  </a:solidFill>
                  <a:latin typeface="思源黑体 CN Regular" panose="020B0500000000000000" pitchFamily="34" charset="-122"/>
                  <a:ea typeface="思源黑体 CN Regular" panose="020B0500000000000000" pitchFamily="34" charset="-122"/>
                </a:rPr>
                <a:t>捡钱</a:t>
              </a:r>
              <a:r>
                <a:rPr lang="en-US" altLang="zh-CN" sz="2000">
                  <a:solidFill>
                    <a:srgbClr val="FFFF00"/>
                  </a:solidFill>
                  <a:latin typeface="思源黑体 CN Regular" panose="020B0500000000000000" pitchFamily="34" charset="-122"/>
                  <a:ea typeface="思源黑体 CN Regular" panose="020B0500000000000000" pitchFamily="34" charset="-122"/>
                </a:rPr>
                <a:t>》</a:t>
              </a: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descr="图形用户界面&#10;&#10;低可信度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74351" y="-1"/>
            <a:ext cx="10443299" cy="7752229"/>
          </a:xfrm>
          <a:prstGeom prst="rect">
            <a:avLst/>
          </a:prstGeom>
        </p:spPr>
      </p:pic>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grpSp>
        <p:nvGrpSpPr>
          <p:cNvPr id="4" name="组合 3"/>
          <p:cNvGrpSpPr/>
          <p:nvPr/>
        </p:nvGrpSpPr>
        <p:grpSpPr>
          <a:xfrm>
            <a:off x="3720039" y="4383297"/>
            <a:ext cx="4751923" cy="571951"/>
            <a:chOff x="3761959" y="2857049"/>
            <a:chExt cx="4751923" cy="571951"/>
          </a:xfrm>
        </p:grpSpPr>
        <p:sp>
          <p:nvSpPr>
            <p:cNvPr id="7" name="矩形 6"/>
            <p:cNvSpPr/>
            <p:nvPr/>
          </p:nvSpPr>
          <p:spPr>
            <a:xfrm>
              <a:off x="3761959" y="2857049"/>
              <a:ext cx="2553325" cy="571951"/>
            </a:xfrm>
            <a:prstGeom prst="rect">
              <a:avLst/>
            </a:prstGeom>
            <a:noFill/>
          </p:spPr>
          <p:txBody>
            <a:bodyPr wrap="square" rtlCol="0">
              <a:spAutoFit/>
            </a:bodyPr>
            <a:lstStyle/>
            <a:p>
              <a:pPr algn="ctr">
                <a:lnSpc>
                  <a:spcPct val="120000"/>
                </a:lnSpc>
              </a:pPr>
              <a:r>
                <a:rPr lang="zh-CN" altLang="en-US" sz="2800" b="1">
                  <a:solidFill>
                    <a:srgbClr val="FFFF00"/>
                  </a:solidFill>
                  <a:latin typeface="思源黑体 CN Regular" panose="020B0500000000000000" pitchFamily="34" charset="-122"/>
                  <a:ea typeface="思源黑体 CN Regular" panose="020B0500000000000000" pitchFamily="34" charset="-122"/>
                </a:rPr>
                <a:t>歌曲</a:t>
              </a:r>
              <a:r>
                <a:rPr lang="en-US" altLang="zh-CN" sz="2800" b="1">
                  <a:solidFill>
                    <a:srgbClr val="FFFF00"/>
                  </a:solidFill>
                  <a:latin typeface="思源黑体 CN Regular" panose="020B0500000000000000" pitchFamily="34" charset="-122"/>
                  <a:ea typeface="思源黑体 CN Regular" panose="020B0500000000000000" pitchFamily="34" charset="-122"/>
                </a:rPr>
                <a:t>2</a:t>
              </a:r>
              <a:endParaRPr lang="zh-CN" altLang="en-US" sz="2800" b="1">
                <a:solidFill>
                  <a:srgbClr val="FFFF00"/>
                </a:solidFill>
                <a:latin typeface="思源黑体 CN Regular" panose="020B0500000000000000" pitchFamily="34" charset="-122"/>
                <a:ea typeface="思源黑体 CN Regular" panose="020B0500000000000000" pitchFamily="34" charset="-122"/>
              </a:endParaRPr>
            </a:p>
          </p:txBody>
        </p:sp>
        <p:sp>
          <p:nvSpPr>
            <p:cNvPr id="8" name="矩形 7"/>
            <p:cNvSpPr/>
            <p:nvPr/>
          </p:nvSpPr>
          <p:spPr>
            <a:xfrm>
              <a:off x="5960557" y="2924791"/>
              <a:ext cx="2553325" cy="436466"/>
            </a:xfrm>
            <a:prstGeom prst="rect">
              <a:avLst/>
            </a:prstGeom>
            <a:noFill/>
          </p:spPr>
          <p:txBody>
            <a:bodyPr wrap="square" rtlCol="0">
              <a:spAutoFit/>
            </a:bodyPr>
            <a:lstStyle/>
            <a:p>
              <a:pPr algn="ctr">
                <a:lnSpc>
                  <a:spcPct val="120000"/>
                </a:lnSpc>
              </a:pPr>
              <a:r>
                <a:rPr lang="zh-CN" altLang="en-US" sz="2000">
                  <a:solidFill>
                    <a:srgbClr val="FFFF00"/>
                  </a:solidFill>
                  <a:latin typeface="思源黑体 CN Regular" panose="020B0500000000000000" pitchFamily="34" charset="-122"/>
                  <a:ea typeface="思源黑体 CN Regular" panose="020B0500000000000000" pitchFamily="34" charset="-122"/>
                </a:rPr>
                <a:t>演唱者：</a:t>
              </a:r>
              <a:r>
                <a:rPr lang="en-US" altLang="zh-CN" sz="2000">
                  <a:solidFill>
                    <a:srgbClr val="FFFF00"/>
                  </a:solidFill>
                  <a:latin typeface="思源黑体 CN Regular" panose="020B0500000000000000" pitchFamily="34" charset="-122"/>
                  <a:ea typeface="思源黑体 CN Regular" panose="020B0500000000000000" pitchFamily="34" charset="-122"/>
                </a:rPr>
                <a:t>XX</a:t>
              </a:r>
              <a:r>
                <a:rPr lang="zh-CN" altLang="en-US" sz="2000">
                  <a:solidFill>
                    <a:srgbClr val="FFFF00"/>
                  </a:solidFill>
                  <a:latin typeface="思源黑体 CN Regular" panose="020B0500000000000000" pitchFamily="34" charset="-122"/>
                  <a:ea typeface="思源黑体 CN Regular" panose="020B0500000000000000" pitchFamily="34" charset="-122"/>
                </a:rPr>
                <a:t>班</a:t>
              </a:r>
              <a:endParaRPr lang="en-US" altLang="zh-CN" sz="2000">
                <a:solidFill>
                  <a:srgbClr val="FFFF00"/>
                </a:solidFill>
                <a:latin typeface="思源黑体 CN Regular" panose="020B0500000000000000" pitchFamily="34" charset="-122"/>
                <a:ea typeface="思源黑体 CN Regular" panose="020B0500000000000000"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39912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43219" y="819834"/>
            <a:ext cx="3162300" cy="523220"/>
          </a:xfrm>
          <a:prstGeom prst="rect">
            <a:avLst/>
          </a:prstGeom>
          <a:noFill/>
        </p:spPr>
        <p:txBody>
          <a:bodyPr wrap="square" rtlCol="0">
            <a:spAutoFit/>
          </a:bodyPr>
          <a:lstStyle/>
          <a:p>
            <a:r>
              <a:rPr lang="zh-CN" altLang="en-US" sz="2800" dirty="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10" name="矩形 9"/>
          <p:cNvSpPr/>
          <p:nvPr/>
        </p:nvSpPr>
        <p:spPr>
          <a:xfrm>
            <a:off x="1064650" y="2615771"/>
            <a:ext cx="6505403" cy="3165162"/>
          </a:xfrm>
          <a:prstGeom prst="rect">
            <a:avLst/>
          </a:prstGeom>
          <a:noFill/>
        </p:spPr>
        <p:txBody>
          <a:bodyPr wrap="square" rtlCol="0">
            <a:spAutoFit/>
          </a:bodyPr>
          <a:lstStyle/>
          <a:p>
            <a:pPr>
              <a:lnSpc>
                <a:spcPct val="150000"/>
              </a:lnSpc>
            </a:pPr>
            <a:r>
              <a:rPr lang="zh-CN" altLang="en-US" dirty="0">
                <a:latin typeface="思源黑体 CN Regular" panose="020B0500000000000000" pitchFamily="34" charset="-122"/>
                <a:ea typeface="思源黑体 CN Regular" panose="020B0500000000000000" pitchFamily="34" charset="-122"/>
              </a:rPr>
              <a:t>中队长致发言词：亲爱的老师同学们，上午好！六年级五班中队</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身边的榜样</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主题队会，就要开始了，请各小队汇报人数！各小队向中队长报告人数；小队长全体起立，稍息！向后转，跑步前进至中队长两步远的距离，立正，敬礼。</a:t>
            </a:r>
            <a:endParaRPr lang="en-US" altLang="zh-CN" dirty="0">
              <a:latin typeface="思源黑体 CN Regular" panose="020B0500000000000000" pitchFamily="34" charset="-122"/>
              <a:ea typeface="思源黑体 CN Regular" panose="020B0500000000000000" pitchFamily="34" charset="-122"/>
            </a:endParaRPr>
          </a:p>
          <a:p>
            <a:pPr>
              <a:lnSpc>
                <a:spcPct val="150000"/>
              </a:lnSpc>
            </a:pPr>
            <a:endParaRPr lang="en-US" altLang="zh-CN" sz="900" dirty="0">
              <a:latin typeface="思源黑体 CN Regular" panose="020B0500000000000000" pitchFamily="34" charset="-122"/>
              <a:ea typeface="思源黑体 CN Regular" panose="020B0500000000000000" pitchFamily="34" charset="-122"/>
            </a:endParaRPr>
          </a:p>
          <a:p>
            <a:pPr>
              <a:lnSpc>
                <a:spcPct val="150000"/>
              </a:lnSpc>
            </a:pPr>
            <a:r>
              <a:rPr lang="zh-CN" altLang="en-US" dirty="0">
                <a:latin typeface="思源黑体 CN Regular" panose="020B0500000000000000" pitchFamily="34" charset="-122"/>
                <a:ea typeface="思源黑体 CN Regular" panose="020B0500000000000000" pitchFamily="34" charset="-122"/>
              </a:rPr>
              <a:t>报告中队长第一小队应到</a:t>
            </a:r>
            <a:r>
              <a:rPr lang="en-US" altLang="zh-CN" dirty="0">
                <a:latin typeface="思源黑体 CN Regular" panose="020B0500000000000000" pitchFamily="34" charset="-122"/>
                <a:ea typeface="思源黑体 CN Regular" panose="020B0500000000000000" pitchFamily="34" charset="-122"/>
              </a:rPr>
              <a:t>21</a:t>
            </a:r>
            <a:r>
              <a:rPr lang="zh-CN" altLang="en-US" dirty="0">
                <a:latin typeface="思源黑体 CN Regular" panose="020B0500000000000000" pitchFamily="34" charset="-122"/>
                <a:ea typeface="思源黑体 CN Regular" panose="020B0500000000000000" pitchFamily="34" charset="-122"/>
              </a:rPr>
              <a:t>人，实到</a:t>
            </a:r>
            <a:r>
              <a:rPr lang="en-US" altLang="zh-CN" dirty="0">
                <a:latin typeface="思源黑体 CN Regular" panose="020B0500000000000000" pitchFamily="34" charset="-122"/>
                <a:ea typeface="思源黑体 CN Regular" panose="020B0500000000000000" pitchFamily="34" charset="-122"/>
              </a:rPr>
              <a:t>21</a:t>
            </a:r>
            <a:r>
              <a:rPr lang="zh-CN" altLang="en-US" dirty="0">
                <a:latin typeface="思源黑体 CN Regular" panose="020B0500000000000000" pitchFamily="34" charset="-122"/>
                <a:ea typeface="思源黑体 CN Regular" panose="020B0500000000000000" pitchFamily="34" charset="-122"/>
              </a:rPr>
              <a:t>人，报告完毕！中队长：接受你的报告！（敬礼）小队长：（回礼，向后转跑步前进至座位，稍息。</a:t>
            </a:r>
          </a:p>
        </p:txBody>
      </p:sp>
      <p:grpSp>
        <p:nvGrpSpPr>
          <p:cNvPr id="14" name="组合 13"/>
          <p:cNvGrpSpPr/>
          <p:nvPr/>
        </p:nvGrpSpPr>
        <p:grpSpPr>
          <a:xfrm>
            <a:off x="1056000" y="1663996"/>
            <a:ext cx="10080000" cy="624840"/>
            <a:chOff x="4219078" y="1878258"/>
            <a:chExt cx="10080000" cy="624840"/>
          </a:xfrm>
        </p:grpSpPr>
        <p:sp>
          <p:nvSpPr>
            <p:cNvPr id="13" name="任意多边形: 形状 12"/>
            <p:cNvSpPr/>
            <p:nvPr/>
          </p:nvSpPr>
          <p:spPr>
            <a:xfrm>
              <a:off x="4219078" y="2194560"/>
              <a:ext cx="10080000" cy="0"/>
            </a:xfrm>
            <a:custGeom>
              <a:avLst/>
              <a:gdLst>
                <a:gd name="connsiteX0" fmla="*/ 0 w 4724400"/>
                <a:gd name="connsiteY0" fmla="*/ 0 h 0"/>
                <a:gd name="connsiteX1" fmla="*/ 4724400 w 4724400"/>
                <a:gd name="connsiteY1" fmla="*/ 0 h 0"/>
              </a:gdLst>
              <a:ahLst/>
              <a:cxnLst>
                <a:cxn ang="0">
                  <a:pos x="connsiteX0" y="connsiteY0"/>
                </a:cxn>
                <a:cxn ang="0">
                  <a:pos x="connsiteX1" y="connsiteY1"/>
                </a:cxn>
              </a:cxnLst>
              <a:rect l="l" t="t" r="r" b="b"/>
              <a:pathLst>
                <a:path w="4724400">
                  <a:moveTo>
                    <a:pt x="0" y="0"/>
                  </a:moveTo>
                  <a:lnTo>
                    <a:pt x="4724400" y="0"/>
                  </a:lnTo>
                </a:path>
              </a:pathLst>
            </a:custGeom>
            <a:noFill/>
            <a:ln w="19050" cap="rnd">
              <a:solidFill>
                <a:srgbClr val="C92B2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12" name="矩形 11"/>
            <p:cNvSpPr/>
            <p:nvPr/>
          </p:nvSpPr>
          <p:spPr>
            <a:xfrm>
              <a:off x="8062738" y="1878258"/>
              <a:ext cx="239268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000" dirty="0">
                  <a:solidFill>
                    <a:schemeClr val="bg1"/>
                  </a:solidFill>
                  <a:latin typeface="思源黑体 CN Regular" panose="020B0500000000000000" pitchFamily="34" charset="-122"/>
                  <a:ea typeface="思源黑体 CN Regular" panose="020B0500000000000000" pitchFamily="34" charset="-122"/>
                </a:rPr>
                <a:t>各小队汇报人数</a:t>
              </a:r>
            </a:p>
          </p:txBody>
        </p:sp>
      </p:grpSp>
      <p:pic>
        <p:nvPicPr>
          <p:cNvPr id="11" name="图片 10"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04147" y="2548013"/>
            <a:ext cx="3644318" cy="3644318"/>
          </a:xfrm>
          <a:prstGeom prst="rect">
            <a:avLst/>
          </a:prstGeom>
        </p:spPr>
      </p:pic>
      <p:sp>
        <p:nvSpPr>
          <p:cNvPr id="2" name="文本框 1"/>
          <p:cNvSpPr txBox="1"/>
          <p:nvPr/>
        </p:nvSpPr>
        <p:spPr>
          <a:xfrm>
            <a:off x="4403324" y="819834"/>
            <a:ext cx="1402672"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1015774" y="2150400"/>
            <a:ext cx="5746414" cy="1289905"/>
          </a:xfrm>
          <a:prstGeom prst="rect">
            <a:avLst/>
          </a:prstGeom>
          <a:noFill/>
        </p:spPr>
        <p:txBody>
          <a:bodyPr wrap="square" rtlCol="0">
            <a:spAutoFit/>
          </a:bodyPr>
          <a:lstStyle/>
          <a:p>
            <a:pPr>
              <a:lnSpc>
                <a:spcPct val="150000"/>
              </a:lnSpc>
            </a:pPr>
            <a:r>
              <a:rPr lang="zh-CN" altLang="en-US" dirty="0">
                <a:latin typeface="思源黑体 CN Regular" panose="020B0500000000000000" pitchFamily="34" charset="-122"/>
                <a:ea typeface="思源黑体 CN Regular" panose="020B0500000000000000" pitchFamily="34" charset="-122"/>
              </a:rPr>
              <a:t>中队长向辅导员老师汇报人数中队长：全体立正！（向后转，跑步前进至辅导员老师两步远的距离，立正。）报告辅导员，六年级五班中队应到</a:t>
            </a:r>
            <a:r>
              <a:rPr lang="en-US" altLang="zh-CN" dirty="0">
                <a:latin typeface="思源黑体 CN Regular" panose="020B0500000000000000" pitchFamily="34" charset="-122"/>
                <a:ea typeface="思源黑体 CN Regular" panose="020B0500000000000000" pitchFamily="34" charset="-122"/>
              </a:rPr>
              <a:t>51</a:t>
            </a:r>
            <a:r>
              <a:rPr lang="zh-CN" altLang="en-US" dirty="0">
                <a:latin typeface="思源黑体 CN Regular" panose="020B0500000000000000" pitchFamily="34" charset="-122"/>
                <a:ea typeface="思源黑体 CN Regular" panose="020B0500000000000000" pitchFamily="34" charset="-122"/>
              </a:rPr>
              <a:t>人实到</a:t>
            </a:r>
            <a:r>
              <a:rPr lang="en-US" altLang="zh-CN" dirty="0">
                <a:latin typeface="思源黑体 CN Regular" panose="020B0500000000000000" pitchFamily="34" charset="-122"/>
                <a:ea typeface="思源黑体 CN Regular" panose="020B0500000000000000" pitchFamily="34" charset="-122"/>
              </a:rPr>
              <a:t>51</a:t>
            </a:r>
            <a:r>
              <a:rPr lang="zh-CN" altLang="en-US" dirty="0">
                <a:latin typeface="思源黑体 CN Regular" panose="020B0500000000000000" pitchFamily="34" charset="-122"/>
                <a:ea typeface="思源黑体 CN Regular" panose="020B0500000000000000" pitchFamily="34" charset="-122"/>
              </a:rPr>
              <a:t>人，</a:t>
            </a:r>
          </a:p>
        </p:txBody>
      </p:sp>
      <p:sp>
        <p:nvSpPr>
          <p:cNvPr id="8" name="矩形 7"/>
          <p:cNvSpPr/>
          <p:nvPr/>
        </p:nvSpPr>
        <p:spPr>
          <a:xfrm>
            <a:off x="5521263" y="4523983"/>
            <a:ext cx="5746414" cy="1289905"/>
          </a:xfrm>
          <a:prstGeom prst="rect">
            <a:avLst/>
          </a:prstGeom>
          <a:noFill/>
        </p:spPr>
        <p:txBody>
          <a:bodyPr wrap="square" rtlCol="0">
            <a:spAutoFit/>
          </a:bodyPr>
          <a:lstStyle/>
          <a:p>
            <a:pPr>
              <a:lnSpc>
                <a:spcPct val="150000"/>
              </a:lnSpc>
            </a:pPr>
            <a:r>
              <a:rPr lang="zh-CN" altLang="en-US">
                <a:latin typeface="思源黑体 CN Regular" panose="020B0500000000000000" pitchFamily="34" charset="-122"/>
                <a:ea typeface="思源黑体 CN Regular" panose="020B0500000000000000" pitchFamily="34" charset="-122"/>
              </a:rPr>
              <a:t>今天我们将开展“身边的榜样”的主题活动，一切工作准备完毕请您批准！”辅导员：（回礼）接受你的报告，主题队会现在可以开始，预祝本次活动圆满成功！</a:t>
            </a:r>
          </a:p>
        </p:txBody>
      </p:sp>
      <p:pic>
        <p:nvPicPr>
          <p:cNvPr id="11" name="图片 10" descr="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00942" y="3237105"/>
            <a:ext cx="3213908" cy="3213908"/>
          </a:xfrm>
          <a:prstGeom prst="rect">
            <a:avLst/>
          </a:prstGeom>
        </p:spPr>
      </p:pic>
      <p:pic>
        <p:nvPicPr>
          <p:cNvPr id="12" name="图片 11" descr="图片包含 游戏机, 站, 体育, 男人&#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36747" y="1549400"/>
            <a:ext cx="2930711" cy="29307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par>
                                <p:cTn id="16" presetID="22" presetClass="entr" presetSubtype="4"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9" name="矩形 8"/>
          <p:cNvSpPr/>
          <p:nvPr/>
        </p:nvSpPr>
        <p:spPr>
          <a:xfrm>
            <a:off x="1517357" y="2860132"/>
            <a:ext cx="3864455" cy="2224776"/>
          </a:xfrm>
          <a:prstGeom prst="rect">
            <a:avLst/>
          </a:prstGeom>
          <a:noFill/>
        </p:spPr>
        <p:txBody>
          <a:bodyPr wrap="square" rtlCol="0">
            <a:spAutoFit/>
          </a:bodyPr>
          <a:lstStyle/>
          <a:p>
            <a:pPr>
              <a:lnSpc>
                <a:spcPct val="200000"/>
              </a:lnSpc>
            </a:pPr>
            <a:r>
              <a:rPr lang="en-US" altLang="zh-CN">
                <a:latin typeface="思源黑体 CN Regular" panose="020B0500000000000000" pitchFamily="34" charset="-122"/>
                <a:ea typeface="思源黑体 CN Regular" panose="020B0500000000000000" pitchFamily="34" charset="-122"/>
              </a:rPr>
              <a:t>1</a:t>
            </a:r>
            <a:r>
              <a:rPr lang="zh-CN" altLang="en-US">
                <a:latin typeface="思源黑体 CN Regular" panose="020B0500000000000000" pitchFamily="34" charset="-122"/>
                <a:ea typeface="思源黑体 CN Regular" panose="020B0500000000000000" pitchFamily="34" charset="-122"/>
              </a:rPr>
              <a:t>、中队长：全体立正，出旗，敬礼！</a:t>
            </a:r>
          </a:p>
          <a:p>
            <a:pPr>
              <a:lnSpc>
                <a:spcPct val="200000"/>
              </a:lnSpc>
            </a:pPr>
            <a:r>
              <a:rPr lang="en-US" altLang="zh-CN">
                <a:latin typeface="思源黑体 CN Regular" panose="020B0500000000000000" pitchFamily="34" charset="-122"/>
                <a:ea typeface="思源黑体 CN Regular" panose="020B0500000000000000" pitchFamily="34" charset="-122"/>
              </a:rPr>
              <a:t>2</a:t>
            </a:r>
            <a:r>
              <a:rPr lang="zh-CN" altLang="en-US">
                <a:latin typeface="思源黑体 CN Regular" panose="020B0500000000000000" pitchFamily="34" charset="-122"/>
                <a:ea typeface="思源黑体 CN Regular" panose="020B0500000000000000" pitchFamily="34" charset="-122"/>
              </a:rPr>
              <a:t>、播放出旗曲；</a:t>
            </a:r>
          </a:p>
          <a:p>
            <a:pPr>
              <a:lnSpc>
                <a:spcPct val="200000"/>
              </a:lnSpc>
            </a:pPr>
            <a:r>
              <a:rPr lang="en-US" altLang="zh-CN">
                <a:latin typeface="思源黑体 CN Regular" panose="020B0500000000000000" pitchFamily="34" charset="-122"/>
                <a:ea typeface="思源黑体 CN Regular" panose="020B0500000000000000" pitchFamily="34" charset="-122"/>
              </a:rPr>
              <a:t>3</a:t>
            </a:r>
            <a:r>
              <a:rPr lang="zh-CN" altLang="en-US">
                <a:latin typeface="思源黑体 CN Regular" panose="020B0500000000000000" pitchFamily="34" charset="-122"/>
                <a:ea typeface="思源黑体 CN Regular" panose="020B0500000000000000" pitchFamily="34" charset="-122"/>
              </a:rPr>
              <a:t>、三位旗手出旗，绕场一周。</a:t>
            </a:r>
          </a:p>
          <a:p>
            <a:pPr>
              <a:lnSpc>
                <a:spcPct val="200000"/>
              </a:lnSpc>
            </a:pPr>
            <a:r>
              <a:rPr lang="en-US" altLang="zh-CN">
                <a:latin typeface="思源黑体 CN Regular" panose="020B0500000000000000" pitchFamily="34" charset="-122"/>
                <a:ea typeface="思源黑体 CN Regular" panose="020B0500000000000000" pitchFamily="34" charset="-122"/>
              </a:rPr>
              <a:t>4</a:t>
            </a:r>
            <a:r>
              <a:rPr lang="zh-CN" altLang="en-US">
                <a:latin typeface="思源黑体 CN Regular" panose="020B0500000000000000" pitchFamily="34" charset="-122"/>
                <a:ea typeface="思源黑体 CN Regular" panose="020B0500000000000000" pitchFamily="34" charset="-122"/>
              </a:rPr>
              <a:t>、中队长：礼毕！</a:t>
            </a:r>
          </a:p>
        </p:txBody>
      </p:sp>
      <p:grpSp>
        <p:nvGrpSpPr>
          <p:cNvPr id="8" name="组合 7"/>
          <p:cNvGrpSpPr/>
          <p:nvPr/>
        </p:nvGrpSpPr>
        <p:grpSpPr>
          <a:xfrm>
            <a:off x="1056000" y="1663996"/>
            <a:ext cx="10080000" cy="624840"/>
            <a:chOff x="4219078" y="1878258"/>
            <a:chExt cx="10080000" cy="624840"/>
          </a:xfrm>
        </p:grpSpPr>
        <p:sp>
          <p:nvSpPr>
            <p:cNvPr id="12" name="任意多边形: 形状 11"/>
            <p:cNvSpPr/>
            <p:nvPr/>
          </p:nvSpPr>
          <p:spPr>
            <a:xfrm>
              <a:off x="4219078" y="2194560"/>
              <a:ext cx="10080000" cy="0"/>
            </a:xfrm>
            <a:custGeom>
              <a:avLst/>
              <a:gdLst>
                <a:gd name="connsiteX0" fmla="*/ 0 w 4724400"/>
                <a:gd name="connsiteY0" fmla="*/ 0 h 0"/>
                <a:gd name="connsiteX1" fmla="*/ 4724400 w 4724400"/>
                <a:gd name="connsiteY1" fmla="*/ 0 h 0"/>
              </a:gdLst>
              <a:ahLst/>
              <a:cxnLst>
                <a:cxn ang="0">
                  <a:pos x="connsiteX0" y="connsiteY0"/>
                </a:cxn>
                <a:cxn ang="0">
                  <a:pos x="connsiteX1" y="connsiteY1"/>
                </a:cxn>
              </a:cxnLst>
              <a:rect l="l" t="t" r="r" b="b"/>
              <a:pathLst>
                <a:path w="4724400">
                  <a:moveTo>
                    <a:pt x="0" y="0"/>
                  </a:moveTo>
                  <a:lnTo>
                    <a:pt x="4724400" y="0"/>
                  </a:lnTo>
                </a:path>
              </a:pathLst>
            </a:custGeom>
            <a:noFill/>
            <a:ln w="19050" cap="rnd">
              <a:solidFill>
                <a:srgbClr val="C92B2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15" name="矩形 14"/>
            <p:cNvSpPr/>
            <p:nvPr/>
          </p:nvSpPr>
          <p:spPr>
            <a:xfrm>
              <a:off x="8062738" y="1878258"/>
              <a:ext cx="239268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000" dirty="0">
                  <a:solidFill>
                    <a:schemeClr val="bg1"/>
                  </a:solidFill>
                  <a:latin typeface="思源黑体 CN Regular" panose="020B0500000000000000" pitchFamily="34" charset="-122"/>
                  <a:ea typeface="思源黑体 CN Regular" panose="020B0500000000000000" pitchFamily="34" charset="-122"/>
                </a:rPr>
                <a:t>出旗</a:t>
              </a:r>
            </a:p>
          </p:txBody>
        </p:sp>
      </p:grpSp>
      <p:pic>
        <p:nvPicPr>
          <p:cNvPr id="17" name="图片 16"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59367" y="2732194"/>
            <a:ext cx="3673941" cy="36739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anim calcmode="lin" valueType="num">
                                      <p:cBhvr>
                                        <p:cTn id="16" dur="1000" fill="hold"/>
                                        <p:tgtEl>
                                          <p:spTgt spid="17"/>
                                        </p:tgtEl>
                                        <p:attrNameLst>
                                          <p:attrName>ppt_x</p:attrName>
                                        </p:attrNameLst>
                                      </p:cBhvr>
                                      <p:tavLst>
                                        <p:tav tm="0">
                                          <p:val>
                                            <p:strVal val="#ppt_x"/>
                                          </p:val>
                                        </p:tav>
                                        <p:tav tm="100000">
                                          <p:val>
                                            <p:strVal val="#ppt_x"/>
                                          </p:val>
                                        </p:tav>
                                      </p:tavLst>
                                    </p:anim>
                                    <p:anim calcmode="lin" valueType="num">
                                      <p:cBhvr>
                                        <p:cTn id="1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12" name="矩形 11"/>
          <p:cNvSpPr/>
          <p:nvPr/>
        </p:nvSpPr>
        <p:spPr>
          <a:xfrm>
            <a:off x="698144" y="3947769"/>
            <a:ext cx="5224695" cy="436466"/>
          </a:xfrm>
          <a:prstGeom prst="rect">
            <a:avLst/>
          </a:prstGeom>
          <a:noFill/>
        </p:spPr>
        <p:txBody>
          <a:bodyPr wrap="square" rtlCol="0">
            <a:spAutoFit/>
          </a:bodyPr>
          <a:lstStyle/>
          <a:p>
            <a:pPr algn="ctr">
              <a:lnSpc>
                <a:spcPct val="120000"/>
              </a:lnSpc>
            </a:pPr>
            <a:r>
              <a:rPr lang="zh-CN" altLang="en-US" sz="2000">
                <a:latin typeface="思源黑体 CN Regular" panose="020B0500000000000000" pitchFamily="34" charset="-122"/>
                <a:ea typeface="思源黑体 CN Regular" panose="020B0500000000000000" pitchFamily="34" charset="-122"/>
              </a:rPr>
              <a:t>中队长：唱队歌，有请指挥</a:t>
            </a:r>
          </a:p>
        </p:txBody>
      </p:sp>
      <p:pic>
        <p:nvPicPr>
          <p:cNvPr id="9" name="图片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4279" y="603277"/>
            <a:ext cx="883304" cy="858480"/>
          </a:xfrm>
          <a:prstGeom prst="rect">
            <a:avLst/>
          </a:prstGeom>
        </p:spPr>
      </p:pic>
      <p:grpSp>
        <p:nvGrpSpPr>
          <p:cNvPr id="3" name="组合 2"/>
          <p:cNvGrpSpPr/>
          <p:nvPr/>
        </p:nvGrpSpPr>
        <p:grpSpPr>
          <a:xfrm>
            <a:off x="1236000" y="2137738"/>
            <a:ext cx="9720000" cy="3475662"/>
            <a:chOff x="1236000" y="2137738"/>
            <a:chExt cx="9720000" cy="3475662"/>
          </a:xfrm>
        </p:grpSpPr>
        <p:sp>
          <p:nvSpPr>
            <p:cNvPr id="2" name="矩形 1"/>
            <p:cNvSpPr/>
            <p:nvPr/>
          </p:nvSpPr>
          <p:spPr>
            <a:xfrm>
              <a:off x="1236000" y="2438400"/>
              <a:ext cx="9720000" cy="3175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8" name="矩形 7"/>
            <p:cNvSpPr/>
            <p:nvPr/>
          </p:nvSpPr>
          <p:spPr>
            <a:xfrm>
              <a:off x="1954754" y="2137738"/>
              <a:ext cx="239268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000">
                  <a:solidFill>
                    <a:schemeClr val="bg1"/>
                  </a:solidFill>
                  <a:latin typeface="思源黑体 CN Regular" panose="020B0500000000000000" pitchFamily="34" charset="-122"/>
                  <a:ea typeface="思源黑体 CN Regular" panose="020B0500000000000000" pitchFamily="34" charset="-122"/>
                </a:rPr>
                <a:t>全体唱队歌</a:t>
              </a:r>
            </a:p>
          </p:txBody>
        </p:sp>
      </p:grpSp>
      <p:pic>
        <p:nvPicPr>
          <p:cNvPr id="13" name="图片 12"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5101" y="1665288"/>
            <a:ext cx="4068637" cy="406863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10" name="矩形 9"/>
          <p:cNvSpPr/>
          <p:nvPr/>
        </p:nvSpPr>
        <p:spPr>
          <a:xfrm>
            <a:off x="6827722" y="3748827"/>
            <a:ext cx="3238494" cy="1230593"/>
          </a:xfrm>
          <a:prstGeom prst="rect">
            <a:avLst/>
          </a:prstGeom>
          <a:noFill/>
        </p:spPr>
        <p:txBody>
          <a:bodyPr wrap="square" rtlCol="0">
            <a:spAutoFit/>
          </a:bodyPr>
          <a:lstStyle/>
          <a:p>
            <a:pPr algn="ctr">
              <a:lnSpc>
                <a:spcPct val="200000"/>
              </a:lnSpc>
            </a:pPr>
            <a:r>
              <a:rPr lang="zh-CN" altLang="en-US" sz="2000" dirty="0">
                <a:latin typeface="思源黑体 CN Regular" panose="020B0500000000000000" pitchFamily="34" charset="-122"/>
                <a:ea typeface="思源黑体 CN Regular" panose="020B0500000000000000" pitchFamily="34" charset="-122"/>
              </a:rPr>
              <a:t>中队长：有请主持人，</a:t>
            </a:r>
            <a:endParaRPr lang="en-US" altLang="zh-CN" sz="2000" dirty="0">
              <a:latin typeface="思源黑体 CN Regular" panose="020B0500000000000000" pitchFamily="34" charset="-122"/>
              <a:ea typeface="思源黑体 CN Regular" panose="020B0500000000000000" pitchFamily="34" charset="-122"/>
            </a:endParaRPr>
          </a:p>
          <a:p>
            <a:pPr algn="ctr">
              <a:lnSpc>
                <a:spcPct val="200000"/>
              </a:lnSpc>
            </a:pPr>
            <a:r>
              <a:rPr lang="zh-CN" altLang="en-US" sz="2000" dirty="0">
                <a:latin typeface="思源黑体 CN Regular" panose="020B0500000000000000" pitchFamily="34" charset="-122"/>
                <a:ea typeface="思源黑体 CN Regular" panose="020B0500000000000000" pitchFamily="34" charset="-122"/>
              </a:rPr>
              <a:t>中队长退场，活动开始</a:t>
            </a:r>
          </a:p>
        </p:txBody>
      </p:sp>
      <p:grpSp>
        <p:nvGrpSpPr>
          <p:cNvPr id="2" name="组合 1"/>
          <p:cNvGrpSpPr/>
          <p:nvPr/>
        </p:nvGrpSpPr>
        <p:grpSpPr>
          <a:xfrm>
            <a:off x="1236000" y="2151295"/>
            <a:ext cx="9720000" cy="3373205"/>
            <a:chOff x="1236000" y="2151295"/>
            <a:chExt cx="9720000" cy="3373205"/>
          </a:xfrm>
        </p:grpSpPr>
        <p:sp>
          <p:nvSpPr>
            <p:cNvPr id="17" name="矩形 16"/>
            <p:cNvSpPr/>
            <p:nvPr/>
          </p:nvSpPr>
          <p:spPr>
            <a:xfrm>
              <a:off x="1236000" y="2438400"/>
              <a:ext cx="9720000" cy="30861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Regular" panose="020B0500000000000000" pitchFamily="34" charset="-122"/>
              </a:endParaRPr>
            </a:p>
          </p:txBody>
        </p:sp>
        <p:sp>
          <p:nvSpPr>
            <p:cNvPr id="15" name="矩形 14"/>
            <p:cNvSpPr/>
            <p:nvPr/>
          </p:nvSpPr>
          <p:spPr>
            <a:xfrm>
              <a:off x="7212554" y="2151295"/>
              <a:ext cx="239268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2000">
                  <a:solidFill>
                    <a:schemeClr val="bg1"/>
                  </a:solidFill>
                  <a:latin typeface="思源黑体 CN Regular" panose="020B0500000000000000" pitchFamily="34" charset="-122"/>
                  <a:ea typeface="思源黑体 CN Regular" panose="020B0500000000000000" pitchFamily="34" charset="-122"/>
                </a:rPr>
                <a:t>主题队会议程</a:t>
              </a:r>
            </a:p>
          </p:txBody>
        </p:sp>
      </p:grpSp>
      <p:pic>
        <p:nvPicPr>
          <p:cNvPr id="16" name="图片 15" descr="卡通人物&#10;&#10;低可信度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1943099" y="1665288"/>
            <a:ext cx="3421179" cy="40370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8" name="矩形 7"/>
          <p:cNvSpPr/>
          <p:nvPr/>
        </p:nvSpPr>
        <p:spPr>
          <a:xfrm>
            <a:off x="3672114" y="2920464"/>
            <a:ext cx="7413627" cy="2784288"/>
          </a:xfrm>
          <a:prstGeom prst="rect">
            <a:avLst/>
          </a:prstGeom>
          <a:noFill/>
        </p:spPr>
        <p:txBody>
          <a:bodyPr wrap="square" rtlCol="0">
            <a:spAutoFit/>
          </a:bodyPr>
          <a:lstStyle/>
          <a:p>
            <a:pPr>
              <a:lnSpc>
                <a:spcPct val="200000"/>
              </a:lnSpc>
            </a:pPr>
            <a:r>
              <a:rPr lang="zh-CN" altLang="en-US" dirty="0">
                <a:latin typeface="思源黑体 CN Regular" panose="020B0500000000000000" pitchFamily="34" charset="-122"/>
                <a:ea typeface="思源黑体 CN Regular" panose="020B0500000000000000" pitchFamily="34" charset="-122"/>
              </a:rPr>
              <a:t>在这里，我要唱一个人。他不是将军，却立了无数功勋；他不是文豪，却写下不朽诗文；他如此平凡，如此年青，象一滴小小的春雨，却渗透亿万人的心</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为什么呵为什么，十亿人民的心里，都念着这个二十二岁士兵的姓名</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他呵，是一滴水，却能够反映了整个太阳的光辉</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他呵，是刚展翅的鸟，却能够一心向着党飞</a:t>
            </a:r>
            <a:r>
              <a:rPr lang="en-US" altLang="zh-CN" dirty="0">
                <a:latin typeface="思源黑体 CN Regular" panose="020B0500000000000000" pitchFamily="34" charset="-122"/>
                <a:ea typeface="思源黑体 CN Regular" panose="020B0500000000000000" pitchFamily="34" charset="-122"/>
              </a:rPr>
              <a:t>!</a:t>
            </a:r>
            <a:endParaRPr lang="zh-CN" altLang="en-US" dirty="0">
              <a:latin typeface="思源黑体 CN Regular" panose="020B0500000000000000" pitchFamily="34" charset="-122"/>
              <a:ea typeface="思源黑体 CN Regular" panose="020B0500000000000000" pitchFamily="34" charset="-122"/>
            </a:endParaRPr>
          </a:p>
        </p:txBody>
      </p:sp>
      <p:sp>
        <p:nvSpPr>
          <p:cNvPr id="9" name="矩形 8"/>
          <p:cNvSpPr/>
          <p:nvPr/>
        </p:nvSpPr>
        <p:spPr>
          <a:xfrm>
            <a:off x="3411855" y="1665288"/>
            <a:ext cx="536829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思源黑体 CN Regular" panose="020B0500000000000000" pitchFamily="34" charset="-122"/>
                <a:ea typeface="思源黑体 CN Regular" panose="020B0500000000000000" pitchFamily="34" charset="-122"/>
              </a:rPr>
              <a:t>你，浪花里的一滴水</a:t>
            </a:r>
          </a:p>
        </p:txBody>
      </p:sp>
      <p:pic>
        <p:nvPicPr>
          <p:cNvPr id="7" name="图片 6" descr="图片包含 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6259" y="3018409"/>
            <a:ext cx="2101580" cy="25912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7" name="矩形 6"/>
          <p:cNvSpPr/>
          <p:nvPr/>
        </p:nvSpPr>
        <p:spPr>
          <a:xfrm>
            <a:off x="3616668" y="2139095"/>
            <a:ext cx="7624410" cy="1670778"/>
          </a:xfrm>
          <a:prstGeom prst="rect">
            <a:avLst/>
          </a:prstGeom>
          <a:noFill/>
        </p:spPr>
        <p:txBody>
          <a:bodyPr wrap="square" rtlCol="0">
            <a:spAutoFit/>
          </a:bodyPr>
          <a:lstStyle/>
          <a:p>
            <a:pPr>
              <a:lnSpc>
                <a:spcPct val="200000"/>
              </a:lnSpc>
            </a:pPr>
            <a:r>
              <a:rPr lang="zh-CN" altLang="en-US" dirty="0">
                <a:latin typeface="思源黑体 CN Regular" panose="020B0500000000000000" pitchFamily="34" charset="-122"/>
                <a:ea typeface="思源黑体 CN Regular" panose="020B0500000000000000" pitchFamily="34" charset="-122"/>
              </a:rPr>
              <a:t>呵雷锋</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你不为自己编歌曲你不为自己织罗衣；你不为自己梳羽毛，你不为个人流一滴泪。呵雷锋</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你，</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国际歌</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里的一个音符，你，红旗上的一根纤维；你，花丛中的红花一瓣。</a:t>
            </a:r>
            <a:endParaRPr lang="en-US" altLang="zh-CN" dirty="0">
              <a:latin typeface="思源黑体 CN Regular" panose="020B0500000000000000" pitchFamily="34" charset="-122"/>
              <a:ea typeface="思源黑体 CN Regular" panose="020B0500000000000000" pitchFamily="34" charset="-122"/>
            </a:endParaRPr>
          </a:p>
        </p:txBody>
      </p:sp>
      <p:sp>
        <p:nvSpPr>
          <p:cNvPr id="8" name="矩形 7"/>
          <p:cNvSpPr/>
          <p:nvPr/>
        </p:nvSpPr>
        <p:spPr>
          <a:xfrm>
            <a:off x="3555876" y="4072764"/>
            <a:ext cx="7680873" cy="1670778"/>
          </a:xfrm>
          <a:prstGeom prst="rect">
            <a:avLst/>
          </a:prstGeom>
          <a:noFill/>
        </p:spPr>
        <p:txBody>
          <a:bodyPr wrap="square" rtlCol="0">
            <a:spAutoFit/>
          </a:bodyPr>
          <a:lstStyle/>
          <a:p>
            <a:pPr>
              <a:lnSpc>
                <a:spcPct val="200000"/>
              </a:lnSpc>
            </a:pPr>
            <a:r>
              <a:rPr lang="zh-CN" altLang="en-US" dirty="0">
                <a:latin typeface="思源黑体 CN Regular" panose="020B0500000000000000" pitchFamily="34" charset="-122"/>
                <a:ea typeface="思源黑体 CN Regular" panose="020B0500000000000000" pitchFamily="34" charset="-122"/>
              </a:rPr>
              <a:t>你，浪花里的一滴水</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青春</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永生</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壮丽</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看列兵雷锋呵，一步一个回声，一步一个歌曲，直晌透未来的无他呵，是才点亮的灯，只不过每一分光都没浪费</a:t>
            </a:r>
            <a:r>
              <a:rPr lang="en-US" altLang="zh-CN" dirty="0">
                <a:latin typeface="思源黑体 CN Regular" panose="020B0500000000000000" pitchFamily="34" charset="-122"/>
                <a:ea typeface="思源黑体 CN Regular" panose="020B0500000000000000" pitchFamily="34" charset="-122"/>
              </a:rPr>
              <a:t>!</a:t>
            </a:r>
            <a:r>
              <a:rPr lang="zh-CN" altLang="en-US" dirty="0">
                <a:latin typeface="思源黑体 CN Regular" panose="020B0500000000000000" pitchFamily="34" charset="-122"/>
                <a:ea typeface="思源黑体 CN Regular" panose="020B0500000000000000" pitchFamily="34" charset="-122"/>
              </a:rPr>
              <a:t>他呵，是刚敲响的鼓，却能把每一声都化成穷世纪</a:t>
            </a:r>
            <a:r>
              <a:rPr lang="en-US" altLang="zh-CN" dirty="0">
                <a:latin typeface="思源黑体 CN Regular" panose="020B0500000000000000" pitchFamily="34" charset="-122"/>
                <a:ea typeface="思源黑体 CN Regular" panose="020B0500000000000000" pitchFamily="34" charset="-122"/>
              </a:rPr>
              <a:t>!</a:t>
            </a:r>
          </a:p>
        </p:txBody>
      </p:sp>
      <p:pic>
        <p:nvPicPr>
          <p:cNvPr id="10" name="图片 9" descr="卡通人物&#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H="1">
            <a:off x="877778" y="1597033"/>
            <a:ext cx="2291718" cy="41610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flipH="1">
            <a:off x="1352550" y="838199"/>
            <a:ext cx="3162300" cy="523220"/>
          </a:xfrm>
          <a:prstGeom prst="rect">
            <a:avLst/>
          </a:prstGeom>
          <a:noFill/>
        </p:spPr>
        <p:txBody>
          <a:bodyPr wrap="square" rtlCol="0">
            <a:spAutoFit/>
          </a:bodyPr>
          <a:lstStyle/>
          <a:p>
            <a:r>
              <a:rPr lang="zh-CN" altLang="en-US" sz="2800">
                <a:solidFill>
                  <a:srgbClr val="C92B20"/>
                </a:solidFill>
                <a:latin typeface="思源黑体 CN Regular" panose="020B0500000000000000" pitchFamily="34" charset="-122"/>
                <a:ea typeface="思源黑体 CN Regular" panose="020B0500000000000000" pitchFamily="34" charset="-122"/>
              </a:rPr>
              <a:t>我身边的榜样 </a:t>
            </a:r>
          </a:p>
        </p:txBody>
      </p:sp>
      <p:sp>
        <p:nvSpPr>
          <p:cNvPr id="9" name="矩形 8"/>
          <p:cNvSpPr/>
          <p:nvPr/>
        </p:nvSpPr>
        <p:spPr>
          <a:xfrm>
            <a:off x="1103943" y="2967936"/>
            <a:ext cx="7676201" cy="2224776"/>
          </a:xfrm>
          <a:prstGeom prst="rect">
            <a:avLst/>
          </a:prstGeom>
          <a:noFill/>
        </p:spPr>
        <p:txBody>
          <a:bodyPr wrap="square" rtlCol="0">
            <a:spAutoFit/>
          </a:bodyPr>
          <a:lstStyle/>
          <a:p>
            <a:pPr>
              <a:lnSpc>
                <a:spcPct val="200000"/>
              </a:lnSpc>
            </a:pPr>
            <a:r>
              <a:rPr lang="zh-CN" altLang="en-US" dirty="0">
                <a:latin typeface="思源黑体 CN Regular" panose="020B0500000000000000" pitchFamily="34" charset="-122"/>
                <a:ea typeface="思源黑体 CN Regular" panose="020B0500000000000000" pitchFamily="34" charset="-122"/>
              </a:rPr>
              <a:t>何玥，</a:t>
            </a:r>
            <a:r>
              <a:rPr lang="en-US" altLang="zh-CN" dirty="0">
                <a:latin typeface="思源黑体 CN Regular" panose="020B0500000000000000" pitchFamily="34" charset="-122"/>
                <a:ea typeface="思源黑体 CN Regular" panose="020B0500000000000000" pitchFamily="34" charset="-122"/>
              </a:rPr>
              <a:t>12</a:t>
            </a:r>
            <a:r>
              <a:rPr lang="zh-CN" altLang="en-US" dirty="0">
                <a:latin typeface="思源黑体 CN Regular" panose="020B0500000000000000" pitchFamily="34" charset="-122"/>
                <a:ea typeface="思源黑体 CN Regular" panose="020B0500000000000000" pitchFamily="34" charset="-122"/>
              </a:rPr>
              <a:t>岁，一个花季少女，一名六年级品学兼优的小学生。</a:t>
            </a:r>
            <a:r>
              <a:rPr lang="en-US" altLang="zh-CN" dirty="0">
                <a:latin typeface="思源黑体 CN Regular" panose="020B0500000000000000" pitchFamily="34" charset="-122"/>
                <a:ea typeface="思源黑体 CN Regular" panose="020B0500000000000000" pitchFamily="34" charset="-122"/>
              </a:rPr>
              <a:t>2012</a:t>
            </a:r>
            <a:r>
              <a:rPr lang="zh-CN" altLang="en-US" dirty="0">
                <a:latin typeface="思源黑体 CN Regular" panose="020B0500000000000000" pitchFamily="34" charset="-122"/>
                <a:ea typeface="思源黑体 CN Regular" panose="020B0500000000000000" pitchFamily="34" charset="-122"/>
              </a:rPr>
              <a:t>年</a:t>
            </a:r>
            <a:r>
              <a:rPr lang="en-US" altLang="zh-CN" dirty="0">
                <a:latin typeface="思源黑体 CN Regular" panose="020B0500000000000000" pitchFamily="34" charset="-122"/>
                <a:ea typeface="思源黑体 CN Regular" panose="020B0500000000000000" pitchFamily="34" charset="-122"/>
              </a:rPr>
              <a:t>11</a:t>
            </a:r>
            <a:r>
              <a:rPr lang="zh-CN" altLang="en-US" dirty="0">
                <a:latin typeface="思源黑体 CN Regular" panose="020B0500000000000000" pitchFamily="34" charset="-122"/>
                <a:ea typeface="思源黑体 CN Regular" panose="020B0500000000000000" pitchFamily="34" charset="-122"/>
              </a:rPr>
              <a:t>月因患脑癌不幸离开了我们。全家人心碎万分，全校师生悲痛欲绝。就在她无意中听说自己的生命只剩下</a:t>
            </a:r>
            <a:r>
              <a:rPr lang="en-US" altLang="zh-CN" dirty="0">
                <a:latin typeface="思源黑体 CN Regular" panose="020B0500000000000000" pitchFamily="34" charset="-122"/>
                <a:ea typeface="思源黑体 CN Regular" panose="020B0500000000000000" pitchFamily="34" charset="-122"/>
              </a:rPr>
              <a:t>3</a:t>
            </a:r>
            <a:r>
              <a:rPr lang="zh-CN" altLang="en-US" dirty="0">
                <a:latin typeface="思源黑体 CN Regular" panose="020B0500000000000000" pitchFamily="34" charset="-122"/>
                <a:ea typeface="思源黑体 CN Regular" panose="020B0500000000000000" pitchFamily="34" charset="-122"/>
              </a:rPr>
              <a:t>个月时候她做出了一项出乎全家人意料的决定，决定死后将自己的器官捐献给需要帮助的人。</a:t>
            </a:r>
          </a:p>
        </p:txBody>
      </p:sp>
      <p:sp>
        <p:nvSpPr>
          <p:cNvPr id="12" name="矩形 11"/>
          <p:cNvSpPr/>
          <p:nvPr/>
        </p:nvSpPr>
        <p:spPr>
          <a:xfrm>
            <a:off x="3411855" y="1665288"/>
            <a:ext cx="5368290" cy="624840"/>
          </a:xfrm>
          <a:prstGeom prst="rect">
            <a:avLst/>
          </a:prstGeom>
          <a:solidFill>
            <a:srgbClr val="C92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思源黑体 CN Regular" panose="020B0500000000000000" pitchFamily="34" charset="-122"/>
                <a:ea typeface="思源黑体 CN Regular" panose="020B0500000000000000" pitchFamily="34" charset="-122"/>
              </a:rPr>
              <a:t>讲故事：</a:t>
            </a:r>
          </a:p>
        </p:txBody>
      </p:sp>
      <p:pic>
        <p:nvPicPr>
          <p:cNvPr id="13" name="图片 12"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rcRect l="-10540" t="-1781"/>
          <a:stretch>
            <a:fillRect/>
          </a:stretch>
        </p:blipFill>
        <p:spPr>
          <a:xfrm>
            <a:off x="8549596" y="1934765"/>
            <a:ext cx="2291718" cy="41610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heme/theme1.xml><?xml version="1.0" encoding="utf-8"?>
<a:theme xmlns:a="http://schemas.openxmlformats.org/drawingml/2006/main" name="第一PPT模板网-WWW.1PPT.COM">
  <a:themeElements>
    <a:clrScheme name="自定义 1595">
      <a:dk1>
        <a:sysClr val="windowText" lastClr="000000"/>
      </a:dk1>
      <a:lt1>
        <a:sysClr val="window" lastClr="FFFFFF"/>
      </a:lt1>
      <a:dk2>
        <a:srgbClr val="44546A"/>
      </a:dk2>
      <a:lt2>
        <a:srgbClr val="E7E6E6"/>
      </a:lt2>
      <a:accent1>
        <a:srgbClr val="C92B20"/>
      </a:accent1>
      <a:accent2>
        <a:srgbClr val="F05327"/>
      </a:accent2>
      <a:accent3>
        <a:srgbClr val="34A471"/>
      </a:accent3>
      <a:accent4>
        <a:srgbClr val="FFC000"/>
      </a:accent4>
      <a:accent5>
        <a:srgbClr val="5B9BD5"/>
      </a:accent5>
      <a:accent6>
        <a:srgbClr val="70AD47"/>
      </a:accent6>
      <a:hlink>
        <a:srgbClr val="0563C1"/>
      </a:hlink>
      <a:folHlink>
        <a:srgbClr val="954F72"/>
      </a:folHlink>
    </a:clrScheme>
    <a:fontScheme name="ldquxcel">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1510</Words>
  <Application>Microsoft Office PowerPoint</Application>
  <PresentationFormat>宽屏</PresentationFormat>
  <Paragraphs>73</Paragraphs>
  <Slides>19</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19</vt:i4>
      </vt:variant>
    </vt:vector>
  </HeadingPairs>
  <TitlesOfParts>
    <vt:vector size="30" baseType="lpstr">
      <vt:lpstr>Meiryo</vt:lpstr>
      <vt:lpstr>时尚中黑简体</vt:lpstr>
      <vt:lpstr>思源黑体 CN Regular</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2022-05-06T22:26:13Z</cp:lastPrinted>
  <dcterms:created xsi:type="dcterms:W3CDTF">2022-05-06T22:26:13Z</dcterms:created>
  <dcterms:modified xsi:type="dcterms:W3CDTF">2023-03-16T07:15:52Z</dcterms:modified>
</cp:coreProperties>
</file>