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</p:sldMasterIdLst>
  <p:notesMasterIdLst>
    <p:notesMasterId r:id="rId22"/>
  </p:notesMasterIdLst>
  <p:handoutMasterIdLst>
    <p:handoutMasterId r:id="rId23"/>
  </p:handoutMasterIdLst>
  <p:sldIdLst>
    <p:sldId id="367" r:id="rId3"/>
    <p:sldId id="368" r:id="rId4"/>
    <p:sldId id="369" r:id="rId5"/>
    <p:sldId id="307" r:id="rId6"/>
    <p:sldId id="322" r:id="rId7"/>
    <p:sldId id="323" r:id="rId8"/>
    <p:sldId id="370" r:id="rId9"/>
    <p:sldId id="324" r:id="rId10"/>
    <p:sldId id="326" r:id="rId11"/>
    <p:sldId id="327" r:id="rId12"/>
    <p:sldId id="328" r:id="rId13"/>
    <p:sldId id="329" r:id="rId14"/>
    <p:sldId id="371" r:id="rId15"/>
    <p:sldId id="331" r:id="rId16"/>
    <p:sldId id="333" r:id="rId17"/>
    <p:sldId id="334" r:id="rId18"/>
    <p:sldId id="336" r:id="rId19"/>
    <p:sldId id="337" r:id="rId20"/>
    <p:sldId id="372" r:id="rId21"/>
  </p:sldIdLst>
  <p:sldSz cx="12192000" cy="6858000"/>
  <p:notesSz cx="6858000" cy="9144000"/>
  <p:custDataLst>
    <p:tags r:id="rId24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911">
          <p15:clr>
            <a:srgbClr val="A4A3A4"/>
          </p15:clr>
        </p15:guide>
        <p15:guide id="2" pos="3840">
          <p15:clr>
            <a:srgbClr val="A4A3A4"/>
          </p15:clr>
        </p15:guide>
        <p15:guide id="3" pos="438">
          <p15:clr>
            <a:srgbClr val="A4A3A4"/>
          </p15:clr>
        </p15:guide>
        <p15:guide id="4" pos="721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  <p:ext uri="{1BD7E111-0CB8-44D6-8891-C1BB2F81B7CC}">
      <p1710:readonlyRecommended xmlns="" xmlns:p1710="http://schemas.microsoft.com/office/powerpoint/2017/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6" d="100"/>
          <a:sy n="106" d="100"/>
        </p:scale>
        <p:origin x="756" y="114"/>
      </p:cViewPr>
      <p:guideLst>
        <p:guide orient="horz" pos="1911"/>
        <p:guide pos="3840"/>
        <p:guide pos="438"/>
        <p:guide pos="7219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viewProps" Target="view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ags" Target="tags/tag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handoutMaster" Target="handoutMasters/handoutMaster1.xml"/><Relationship Id="rId28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notesMaster" Target="notesMasters/notesMaster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9B84EA-7D68-4D60-9CB1-D50884785D1C}" type="datetimeFigureOut">
              <a:rPr lang="zh-CN" altLang="en-US" smtClean="0"/>
              <a:t>2023/3/17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4E0FC9-F1F8-4FAE-9988-3BA365CFD46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7854406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  <a:t>2023/3/17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226053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A8531C9-9B39-41F6-9AE5-A1C38CF1AB76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421114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A8531C9-9B39-41F6-9AE5-A1C38CF1AB76}" type="slidenum">
              <a:rPr lang="zh-CN" altLang="en-US" smtClean="0"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1210521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A8531C9-9B39-41F6-9AE5-A1C38CF1AB76}" type="slidenum">
              <a:rPr lang="zh-CN" altLang="en-US" smtClean="0"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4264042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A8531C9-9B39-41F6-9AE5-A1C38CF1AB76}" type="slidenum">
              <a:rPr lang="zh-CN" altLang="en-US" smtClean="0"/>
              <a:t>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006849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 smtClean="0"/>
              <a:t>https://www.ypppt.com/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837353-30EB-4A48-80EB-173D804AEFBD}" type="slidenum">
              <a:rPr lang="zh-CN" altLang="en-US" smtClean="0"/>
              <a:t>10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1049705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A8531C9-9B39-41F6-9AE5-A1C38CF1AB76}" type="slidenum">
              <a:rPr lang="zh-CN" altLang="en-US" smtClean="0"/>
              <a:t>13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1491855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685800" y="1143000"/>
            <a:ext cx="5486400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7" name="备注占位符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zh-CN" altLang="en-US" dirty="0" smtClean="0"/>
              <a:t>模板来自于 优品</a:t>
            </a:r>
            <a:r>
              <a:rPr lang="en-US" altLang="zh-CN" dirty="0" smtClean="0"/>
              <a:t>PPT</a:t>
            </a:r>
            <a:r>
              <a:rPr lang="zh-CN" altLang="en-US" dirty="0" smtClean="0"/>
              <a:t> </a:t>
            </a:r>
            <a:r>
              <a:rPr lang="en-US" altLang="zh-CN" smtClean="0"/>
              <a:t>https://www.ypppt.com/</a:t>
            </a:r>
            <a:endParaRPr lang="zh-CN" altLang="en-US" dirty="0" smtClean="0"/>
          </a:p>
        </p:txBody>
      </p:sp>
      <p:sp>
        <p:nvSpPr>
          <p:cNvPr id="6148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E5ED1824-6DB2-4029-B0DF-1D3CDCF11CDA}" type="slidenum">
              <a:rPr lang="zh-CN" altLang="en-US" smtClean="0">
                <a:solidFill>
                  <a:prstClr val="black"/>
                </a:solidFill>
                <a:latin typeface="Calibri" panose="020F0502020204030204" pitchFamily="34" charset="0"/>
                <a:ea typeface="宋体" panose="02010600030101010101" pitchFamily="2" charset="-122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19</a:t>
            </a:fld>
            <a:endParaRPr lang="zh-CN" altLang="en-US" smtClean="0">
              <a:solidFill>
                <a:prstClr val="black"/>
              </a:solidFill>
              <a:latin typeface="Calibri" panose="020F0502020204030204" pitchFamily="34" charset="0"/>
              <a:ea typeface="宋体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6174645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2A8BE0-CFB3-4395-B39E-BBB001E3C76D}" type="datetimeFigureOut">
              <a:rPr lang="zh-CN" altLang="en-US" smtClean="0"/>
              <a:t>2023/3/17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D62E3-39BF-464D-B3BA-070399044951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2000"/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advClick="0" advTm="2000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2A8BE0-CFB3-4395-B39E-BBB001E3C76D}" type="datetimeFigureOut">
              <a:rPr lang="zh-CN" altLang="en-US" smtClean="0"/>
              <a:t>2023/3/17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D62E3-39BF-464D-B3BA-070399044951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2000"/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advClick="0" advTm="2000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2A8BE0-CFB3-4395-B39E-BBB001E3C76D}" type="datetimeFigureOut">
              <a:rPr lang="zh-CN" altLang="en-US" smtClean="0"/>
              <a:t>2023/3/17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D62E3-39BF-464D-B3BA-070399044951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2000"/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advClick="0" advTm="2000"/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slow">
    <p:comb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2023/3/17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195803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2023/3/17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567050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2023/3/17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073548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2023/3/17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080771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2023/3/17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816653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2023/3/17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051972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2023/3/17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36060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2A8BE0-CFB3-4395-B39E-BBB001E3C76D}" type="datetimeFigureOut">
              <a:rPr lang="zh-CN" altLang="en-US" smtClean="0"/>
              <a:t>2023/3/17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D62E3-39BF-464D-B3BA-070399044951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2000"/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advClick="0" advTm="2000"/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2023/3/17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82275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2023/3/17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491443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2023/3/17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100535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2023/3/17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33597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2A8BE0-CFB3-4395-B39E-BBB001E3C76D}" type="datetimeFigureOut">
              <a:rPr lang="zh-CN" altLang="en-US" smtClean="0"/>
              <a:t>2023/3/17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D62E3-39BF-464D-B3BA-070399044951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2000"/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advClick="0" advTm="2000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2A8BE0-CFB3-4395-B39E-BBB001E3C76D}" type="datetimeFigureOut">
              <a:rPr lang="zh-CN" altLang="en-US" smtClean="0"/>
              <a:t>2023/3/17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D62E3-39BF-464D-B3BA-070399044951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2000"/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advClick="0" advTm="2000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2A8BE0-CFB3-4395-B39E-BBB001E3C76D}" type="datetimeFigureOut">
              <a:rPr lang="zh-CN" altLang="en-US" smtClean="0"/>
              <a:t>2023/3/17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D62E3-39BF-464D-B3BA-070399044951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2000"/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advClick="0" advTm="2000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2A8BE0-CFB3-4395-B39E-BBB001E3C76D}" type="datetimeFigureOut">
              <a:rPr lang="zh-CN" altLang="en-US" smtClean="0"/>
              <a:t>2023/3/17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D62E3-39BF-464D-B3BA-070399044951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2000"/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advClick="0" advTm="2000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 userDrawn="1"/>
        </p:nvSpPr>
        <p:spPr>
          <a:xfrm>
            <a:off x="0" y="405765"/>
            <a:ext cx="12192000" cy="604710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9" name="组合 8"/>
          <p:cNvGrpSpPr/>
          <p:nvPr userDrawn="1"/>
        </p:nvGrpSpPr>
        <p:grpSpPr>
          <a:xfrm>
            <a:off x="454693" y="641968"/>
            <a:ext cx="1117258" cy="227755"/>
            <a:chOff x="3619500" y="0"/>
            <a:chExt cx="1888679" cy="385010"/>
          </a:xfrm>
          <a:solidFill>
            <a:srgbClr val="5D9BFF"/>
          </a:solidFill>
        </p:grpSpPr>
        <p:sp>
          <p:nvSpPr>
            <p:cNvPr id="10" name="箭头: V 形 9"/>
            <p:cNvSpPr/>
            <p:nvPr/>
          </p:nvSpPr>
          <p:spPr>
            <a:xfrm>
              <a:off x="3619500" y="0"/>
              <a:ext cx="355600" cy="385010"/>
            </a:xfrm>
            <a:prstGeom prst="chevron">
              <a:avLst/>
            </a:prstGeom>
            <a:grpFill/>
            <a:ln>
              <a:solidFill>
                <a:srgbClr val="FEE57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11" name="箭头: V 形 10"/>
            <p:cNvSpPr/>
            <p:nvPr/>
          </p:nvSpPr>
          <p:spPr>
            <a:xfrm>
              <a:off x="4002770" y="0"/>
              <a:ext cx="355600" cy="385010"/>
            </a:xfrm>
            <a:prstGeom prst="chevron">
              <a:avLst/>
            </a:prstGeom>
            <a:grpFill/>
            <a:ln>
              <a:solidFill>
                <a:srgbClr val="FEE57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12" name="箭头: V 形 11"/>
            <p:cNvSpPr/>
            <p:nvPr/>
          </p:nvSpPr>
          <p:spPr>
            <a:xfrm>
              <a:off x="4386040" y="0"/>
              <a:ext cx="355600" cy="385010"/>
            </a:xfrm>
            <a:prstGeom prst="chevron">
              <a:avLst/>
            </a:prstGeom>
            <a:grpFill/>
            <a:ln>
              <a:solidFill>
                <a:srgbClr val="FEE57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13" name="箭头: V 形 12"/>
            <p:cNvSpPr/>
            <p:nvPr/>
          </p:nvSpPr>
          <p:spPr>
            <a:xfrm>
              <a:off x="4769310" y="0"/>
              <a:ext cx="355600" cy="385010"/>
            </a:xfrm>
            <a:prstGeom prst="chevron">
              <a:avLst/>
            </a:prstGeom>
            <a:grpFill/>
            <a:ln>
              <a:solidFill>
                <a:srgbClr val="FEE57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14" name="箭头: V 形 13"/>
            <p:cNvSpPr/>
            <p:nvPr/>
          </p:nvSpPr>
          <p:spPr>
            <a:xfrm>
              <a:off x="5152579" y="0"/>
              <a:ext cx="355600" cy="385010"/>
            </a:xfrm>
            <a:prstGeom prst="chevron">
              <a:avLst/>
            </a:prstGeom>
            <a:grpFill/>
            <a:ln>
              <a:solidFill>
                <a:srgbClr val="FEE57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2000"/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advClick="0" advTm="2000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2A8BE0-CFB3-4395-B39E-BBB001E3C76D}" type="datetimeFigureOut">
              <a:rPr lang="zh-CN" altLang="en-US" smtClean="0"/>
              <a:t>2023/3/17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D62E3-39BF-464D-B3BA-070399044951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2000"/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advClick="0" advTm="2000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2A8BE0-CFB3-4395-B39E-BBB001E3C76D}" type="datetimeFigureOut">
              <a:rPr lang="zh-CN" altLang="en-US" smtClean="0"/>
              <a:t>2023/3/17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D62E3-39BF-464D-B3BA-070399044951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2000"/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advClick="0" advTm="2000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file:///D:\qq&#25991;&#20214;\712321467\Image\C2C\Image2\%7b75232B38-A165-1FB7-499C-2E1C792CACB5%7d.png" TargetMode="Externa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BD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2A8BE0-CFB3-4395-B39E-BBB001E3C76D}" type="datetimeFigureOut">
              <a:rPr lang="zh-CN" altLang="en-US" smtClean="0"/>
              <a:t>2023/3/17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5D62E3-39BF-464D-B3BA-070399044951}" type="slidenum">
              <a:rPr lang="zh-CN" altLang="en-US" smtClean="0"/>
              <a:t>‹#›</a:t>
            </a:fld>
            <a:endParaRPr lang="zh-CN" altLang="en-US"/>
          </a:p>
        </p:txBody>
      </p:sp>
      <p:pic>
        <p:nvPicPr>
          <p:cNvPr id="7" name="图片 1073743875" descr="学科网 zxxk.com"/>
          <p:cNvPicPr>
            <a:picLocks noChangeAspect="1"/>
          </p:cNvPicPr>
          <p:nvPr/>
        </p:nvPicPr>
        <p:blipFill>
          <a:blip r:link="rId14"/>
          <a:stretch>
            <a:fillRect/>
          </a:stretch>
        </p:blipFill>
        <p:spPr>
          <a:xfrm>
            <a:off x="838200" y="365125"/>
            <a:ext cx="9525" cy="952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mc:AlternateContent xmlns:mc="http://schemas.openxmlformats.org/markup-compatibility/2006" xmlns:p14="http://schemas.microsoft.com/office/powerpoint/2010/main">
    <mc:Choice Requires="p14">
      <p:transition p14:dur="10" advClick="0" advTm="2000"/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advClick="0" advTm="2000"/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2023/3/17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69119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3" Type="http://schemas.openxmlformats.org/officeDocument/2006/relationships/image" Target="../media/image11.png"/><Relationship Id="rId7" Type="http://schemas.openxmlformats.org/officeDocument/2006/relationships/image" Target="../media/image1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Relationship Id="rId9" Type="http://schemas.openxmlformats.org/officeDocument/2006/relationships/image" Target="../media/image17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1.png"/><Relationship Id="rId4" Type="http://schemas.openxmlformats.org/officeDocument/2006/relationships/image" Target="../media/image20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4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ypppt.com/jiaocheng/" TargetMode="External"/><Relationship Id="rId3" Type="http://schemas.openxmlformats.org/officeDocument/2006/relationships/hyperlink" Target="https://www.ypppt.com/moban/" TargetMode="External"/><Relationship Id="rId7" Type="http://schemas.openxmlformats.org/officeDocument/2006/relationships/hyperlink" Target="http://www.ypppt.com/sucai/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9.xml"/><Relationship Id="rId6" Type="http://schemas.openxmlformats.org/officeDocument/2006/relationships/hyperlink" Target="https://www.ypppt.com/tubiao/" TargetMode="External"/><Relationship Id="rId11" Type="http://schemas.openxmlformats.org/officeDocument/2006/relationships/hyperlink" Target="https://www.ypppt.com/kejian/" TargetMode="External"/><Relationship Id="rId5" Type="http://schemas.openxmlformats.org/officeDocument/2006/relationships/hyperlink" Target="https://www.ypppt.com/beijing/" TargetMode="External"/><Relationship Id="rId10" Type="http://schemas.openxmlformats.org/officeDocument/2006/relationships/hyperlink" Target="http://www.ypppt.com/gushi/" TargetMode="External"/><Relationship Id="rId4" Type="http://schemas.openxmlformats.org/officeDocument/2006/relationships/hyperlink" Target="https://www.ypppt.com/jieri/" TargetMode="External"/><Relationship Id="rId9" Type="http://schemas.openxmlformats.org/officeDocument/2006/relationships/hyperlink" Target="http://www.ypppt.com/ziti/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0" y="1101634"/>
            <a:ext cx="12192000" cy="455621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6" name="图片 5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558601" y="2786743"/>
            <a:ext cx="4101737" cy="4101737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786327" y="30480"/>
            <a:ext cx="6858000" cy="6858000"/>
          </a:xfrm>
          <a:prstGeom prst="rect">
            <a:avLst/>
          </a:prstGeom>
        </p:spPr>
      </p:pic>
      <p:grpSp>
        <p:nvGrpSpPr>
          <p:cNvPr id="95" name="组合 94"/>
          <p:cNvGrpSpPr/>
          <p:nvPr/>
        </p:nvGrpSpPr>
        <p:grpSpPr>
          <a:xfrm>
            <a:off x="695325" y="584217"/>
            <a:ext cx="1117258" cy="227755"/>
            <a:chOff x="3619500" y="0"/>
            <a:chExt cx="1888679" cy="385010"/>
          </a:xfrm>
          <a:solidFill>
            <a:srgbClr val="FEE57A"/>
          </a:solidFill>
        </p:grpSpPr>
        <p:sp>
          <p:nvSpPr>
            <p:cNvPr id="90" name="箭头: V 形 89"/>
            <p:cNvSpPr/>
            <p:nvPr/>
          </p:nvSpPr>
          <p:spPr>
            <a:xfrm>
              <a:off x="3619500" y="0"/>
              <a:ext cx="355600" cy="385010"/>
            </a:xfrm>
            <a:prstGeom prst="chevron">
              <a:avLst/>
            </a:prstGeom>
            <a:grpFill/>
            <a:ln>
              <a:solidFill>
                <a:srgbClr val="FEE57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91" name="箭头: V 形 90"/>
            <p:cNvSpPr/>
            <p:nvPr/>
          </p:nvSpPr>
          <p:spPr>
            <a:xfrm>
              <a:off x="4002770" y="0"/>
              <a:ext cx="355600" cy="385010"/>
            </a:xfrm>
            <a:prstGeom prst="chevron">
              <a:avLst/>
            </a:prstGeom>
            <a:solidFill>
              <a:srgbClr val="5D9BFF"/>
            </a:solidFill>
            <a:ln>
              <a:solidFill>
                <a:srgbClr val="FEE57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92" name="箭头: V 形 91"/>
            <p:cNvSpPr/>
            <p:nvPr/>
          </p:nvSpPr>
          <p:spPr>
            <a:xfrm>
              <a:off x="4386040" y="0"/>
              <a:ext cx="355600" cy="385010"/>
            </a:xfrm>
            <a:prstGeom prst="chevron">
              <a:avLst/>
            </a:prstGeom>
            <a:grpFill/>
            <a:ln>
              <a:solidFill>
                <a:srgbClr val="FEE57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93" name="箭头: V 形 92"/>
            <p:cNvSpPr/>
            <p:nvPr/>
          </p:nvSpPr>
          <p:spPr>
            <a:xfrm>
              <a:off x="4769310" y="0"/>
              <a:ext cx="355600" cy="385010"/>
            </a:xfrm>
            <a:prstGeom prst="chevron">
              <a:avLst/>
            </a:prstGeom>
            <a:solidFill>
              <a:srgbClr val="5D9BFF"/>
            </a:solidFill>
            <a:ln>
              <a:solidFill>
                <a:srgbClr val="FEE57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94" name="箭头: V 形 93"/>
            <p:cNvSpPr/>
            <p:nvPr/>
          </p:nvSpPr>
          <p:spPr>
            <a:xfrm>
              <a:off x="5152579" y="0"/>
              <a:ext cx="355600" cy="385010"/>
            </a:xfrm>
            <a:prstGeom prst="chevron">
              <a:avLst/>
            </a:prstGeom>
            <a:grpFill/>
            <a:ln>
              <a:solidFill>
                <a:srgbClr val="FEE57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27" name="组合 26"/>
          <p:cNvGrpSpPr/>
          <p:nvPr/>
        </p:nvGrpSpPr>
        <p:grpSpPr>
          <a:xfrm>
            <a:off x="797970" y="1336984"/>
            <a:ext cx="4860000" cy="1477328"/>
            <a:chOff x="1441123" y="1876982"/>
            <a:chExt cx="4860000" cy="1477328"/>
          </a:xfrm>
        </p:grpSpPr>
        <p:sp>
          <p:nvSpPr>
            <p:cNvPr id="26" name="文本框 25"/>
            <p:cNvSpPr txBox="1"/>
            <p:nvPr/>
          </p:nvSpPr>
          <p:spPr>
            <a:xfrm>
              <a:off x="1441123" y="1876982"/>
              <a:ext cx="4860000" cy="147732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dist"/>
              <a:r>
                <a:rPr lang="zh-CN" altLang="en-US" sz="9000" i="1">
                  <a:ln w="117475">
                    <a:solidFill>
                      <a:srgbClr val="82B3FF"/>
                    </a:solidFill>
                  </a:ln>
                  <a:solidFill>
                    <a:srgbClr val="5D9BFF"/>
                  </a:solidFill>
                  <a:effectLst>
                    <a:outerShdw blurRad="63500" sx="102000" sy="102000" algn="ctr" rotWithShape="0">
                      <a:prstClr val="black">
                        <a:alpha val="20000"/>
                      </a:prstClr>
                    </a:outerShdw>
                  </a:effectLst>
                  <a:latin typeface="汉仪润圆-75W" panose="00020600040101010101" pitchFamily="18" charset="-122"/>
                  <a:ea typeface="汉仪润圆-75W" panose="00020600040101010101" pitchFamily="18" charset="-122"/>
                </a:rPr>
                <a:t>勤俭节约</a:t>
              </a:r>
            </a:p>
          </p:txBody>
        </p:sp>
        <p:sp>
          <p:nvSpPr>
            <p:cNvPr id="19" name="文本框 18"/>
            <p:cNvSpPr txBox="1"/>
            <p:nvPr/>
          </p:nvSpPr>
          <p:spPr>
            <a:xfrm>
              <a:off x="1441123" y="1876982"/>
              <a:ext cx="4860000" cy="147732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dist"/>
              <a:r>
                <a:rPr lang="zh-CN" altLang="en-US" sz="9000" i="1">
                  <a:ln w="85725">
                    <a:solidFill>
                      <a:schemeClr val="bg1"/>
                    </a:solidFill>
                  </a:ln>
                  <a:solidFill>
                    <a:srgbClr val="5D9BFF"/>
                  </a:solidFill>
                  <a:effectLst>
                    <a:outerShdw blurRad="63500" sx="102000" sy="102000" algn="ctr" rotWithShape="0">
                      <a:prstClr val="black">
                        <a:alpha val="10000"/>
                      </a:prstClr>
                    </a:outerShdw>
                  </a:effectLst>
                  <a:latin typeface="汉仪润圆-75W" panose="00020600040101010101" pitchFamily="18" charset="-122"/>
                  <a:ea typeface="汉仪润圆-75W" panose="00020600040101010101" pitchFamily="18" charset="-122"/>
                </a:rPr>
                <a:t>勤俭节约</a:t>
              </a:r>
            </a:p>
          </p:txBody>
        </p:sp>
        <p:sp>
          <p:nvSpPr>
            <p:cNvPr id="16" name="文本框 15"/>
            <p:cNvSpPr txBox="1"/>
            <p:nvPr/>
          </p:nvSpPr>
          <p:spPr>
            <a:xfrm>
              <a:off x="1441123" y="1876982"/>
              <a:ext cx="4860000" cy="147732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dist"/>
              <a:r>
                <a:rPr lang="zh-CN" altLang="en-US" sz="9000" i="1">
                  <a:solidFill>
                    <a:srgbClr val="5D9BFF"/>
                  </a:solidFill>
                  <a:latin typeface="汉仪润圆-75W" panose="00020600040101010101" pitchFamily="18" charset="-122"/>
                  <a:ea typeface="汉仪润圆-75W" panose="00020600040101010101" pitchFamily="18" charset="-122"/>
                </a:rPr>
                <a:t>勤俭节约</a:t>
              </a:r>
            </a:p>
          </p:txBody>
        </p:sp>
      </p:grpSp>
      <p:grpSp>
        <p:nvGrpSpPr>
          <p:cNvPr id="28" name="组合 27"/>
          <p:cNvGrpSpPr/>
          <p:nvPr/>
        </p:nvGrpSpPr>
        <p:grpSpPr>
          <a:xfrm>
            <a:off x="2697179" y="2552187"/>
            <a:ext cx="4872700" cy="1482569"/>
            <a:chOff x="1428423" y="1871741"/>
            <a:chExt cx="4872700" cy="1482569"/>
          </a:xfrm>
        </p:grpSpPr>
        <p:sp>
          <p:nvSpPr>
            <p:cNvPr id="29" name="文本框 28"/>
            <p:cNvSpPr txBox="1"/>
            <p:nvPr/>
          </p:nvSpPr>
          <p:spPr>
            <a:xfrm>
              <a:off x="1441123" y="1876982"/>
              <a:ext cx="4860000" cy="147732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dist"/>
              <a:r>
                <a:rPr lang="zh-CN" altLang="en-US" sz="9000" i="1">
                  <a:ln w="117475">
                    <a:solidFill>
                      <a:srgbClr val="82B3FF"/>
                    </a:solidFill>
                  </a:ln>
                  <a:solidFill>
                    <a:srgbClr val="5D9BFF"/>
                  </a:solidFill>
                  <a:effectLst>
                    <a:outerShdw blurRad="63500" sx="102000" sy="102000" algn="ctr" rotWithShape="0">
                      <a:prstClr val="black">
                        <a:alpha val="20000"/>
                      </a:prstClr>
                    </a:outerShdw>
                  </a:effectLst>
                  <a:latin typeface="汉仪润圆-75W" panose="00020600040101010101" pitchFamily="18" charset="-122"/>
                  <a:ea typeface="汉仪润圆-75W" panose="00020600040101010101" pitchFamily="18" charset="-122"/>
                </a:rPr>
                <a:t>从我做起</a:t>
              </a:r>
            </a:p>
          </p:txBody>
        </p:sp>
        <p:sp>
          <p:nvSpPr>
            <p:cNvPr id="30" name="文本框 29"/>
            <p:cNvSpPr txBox="1"/>
            <p:nvPr/>
          </p:nvSpPr>
          <p:spPr>
            <a:xfrm>
              <a:off x="1428423" y="1875031"/>
              <a:ext cx="4860000" cy="147732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dist"/>
              <a:r>
                <a:rPr lang="zh-CN" altLang="en-US" sz="9000" i="1">
                  <a:ln w="85725">
                    <a:solidFill>
                      <a:schemeClr val="bg1"/>
                    </a:solidFill>
                  </a:ln>
                  <a:solidFill>
                    <a:srgbClr val="5D9BFF"/>
                  </a:solidFill>
                  <a:effectLst>
                    <a:outerShdw blurRad="63500" sx="102000" sy="102000" algn="ctr" rotWithShape="0">
                      <a:prstClr val="black">
                        <a:alpha val="10000"/>
                      </a:prstClr>
                    </a:outerShdw>
                  </a:effectLst>
                  <a:latin typeface="汉仪润圆-75W" panose="00020600040101010101" pitchFamily="18" charset="-122"/>
                  <a:ea typeface="汉仪润圆-75W" panose="00020600040101010101" pitchFamily="18" charset="-122"/>
                </a:rPr>
                <a:t>从我做起</a:t>
              </a:r>
            </a:p>
          </p:txBody>
        </p:sp>
        <p:sp>
          <p:nvSpPr>
            <p:cNvPr id="31" name="文本框 30"/>
            <p:cNvSpPr txBox="1"/>
            <p:nvPr/>
          </p:nvSpPr>
          <p:spPr>
            <a:xfrm>
              <a:off x="1432657" y="1871741"/>
              <a:ext cx="4860000" cy="147732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dist"/>
              <a:r>
                <a:rPr lang="zh-CN" altLang="en-US" sz="9000" i="1">
                  <a:solidFill>
                    <a:srgbClr val="5D9BFF"/>
                  </a:solidFill>
                  <a:latin typeface="汉仪润圆-75W" panose="00020600040101010101" pitchFamily="18" charset="-122"/>
                  <a:ea typeface="汉仪润圆-75W" panose="00020600040101010101" pitchFamily="18" charset="-122"/>
                </a:rPr>
                <a:t>从我做起</a:t>
              </a:r>
            </a:p>
          </p:txBody>
        </p:sp>
      </p:grpSp>
      <p:sp>
        <p:nvSpPr>
          <p:cNvPr id="42" name="文本框 41"/>
          <p:cNvSpPr txBox="1"/>
          <p:nvPr/>
        </p:nvSpPr>
        <p:spPr>
          <a:xfrm>
            <a:off x="897518" y="4837526"/>
            <a:ext cx="1692000" cy="374571"/>
          </a:xfrm>
          <a:prstGeom prst="roundRect">
            <a:avLst/>
          </a:prstGeom>
          <a:solidFill>
            <a:srgbClr val="FEEB95"/>
          </a:solidFill>
          <a:ln>
            <a:solidFill>
              <a:srgbClr val="82B3FF"/>
            </a:solidFill>
          </a:ln>
        </p:spPr>
        <p:txBody>
          <a:bodyPr wrap="square" tIns="72000" rtlCol="0" anchor="ctr">
            <a:noAutofit/>
          </a:bodyPr>
          <a:lstStyle/>
          <a:p>
            <a:r>
              <a:rPr lang="zh-CN" altLang="en-US" sz="1600">
                <a:solidFill>
                  <a:schemeClr val="tx1">
                    <a:lumMod val="75000"/>
                    <a:lumOff val="25000"/>
                  </a:schemeClr>
                </a:solidFill>
                <a:latin typeface="汉仪润圆-75W" panose="00020600040101010101" pitchFamily="18" charset="-122"/>
                <a:ea typeface="汉仪润圆-75W" panose="00020600040101010101" pitchFamily="18" charset="-122"/>
              </a:rPr>
              <a:t>班主任：</a:t>
            </a:r>
            <a:r>
              <a:rPr lang="en-US" altLang="zh-CN" sz="1600">
                <a:solidFill>
                  <a:schemeClr val="tx1">
                    <a:lumMod val="75000"/>
                    <a:lumOff val="25000"/>
                  </a:schemeClr>
                </a:solidFill>
                <a:latin typeface="汉仪润圆-75W" panose="00020600040101010101" pitchFamily="18" charset="-122"/>
                <a:ea typeface="汉仪润圆-75W" panose="00020600040101010101" pitchFamily="18" charset="-122"/>
              </a:rPr>
              <a:t>XXX</a:t>
            </a:r>
          </a:p>
        </p:txBody>
      </p:sp>
      <p:sp>
        <p:nvSpPr>
          <p:cNvPr id="43" name="文本框 42"/>
          <p:cNvSpPr txBox="1"/>
          <p:nvPr/>
        </p:nvSpPr>
        <p:spPr>
          <a:xfrm>
            <a:off x="2977009" y="4837526"/>
            <a:ext cx="1764000" cy="374571"/>
          </a:xfrm>
          <a:prstGeom prst="roundRect">
            <a:avLst/>
          </a:prstGeom>
          <a:solidFill>
            <a:srgbClr val="FEEB95"/>
          </a:solidFill>
          <a:ln>
            <a:solidFill>
              <a:srgbClr val="82B3FF"/>
            </a:solidFill>
          </a:ln>
        </p:spPr>
        <p:txBody>
          <a:bodyPr wrap="square" tIns="72000" rtlCol="0" anchor="ctr">
            <a:noAutofit/>
          </a:bodyPr>
          <a:lstStyle/>
          <a:p>
            <a:r>
              <a:rPr lang="zh-CN" alt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汉仪润圆-75W" panose="00020600040101010101" pitchFamily="18" charset="-122"/>
                <a:ea typeface="汉仪润圆-75W" panose="00020600040101010101" pitchFamily="18" charset="-122"/>
              </a:rPr>
              <a:t>班会日期：</a:t>
            </a:r>
            <a:r>
              <a:rPr lang="en-US" altLang="zh-CN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汉仪润圆-75W" panose="00020600040101010101" pitchFamily="18" charset="-122"/>
                <a:ea typeface="汉仪润圆-75W" panose="00020600040101010101" pitchFamily="18" charset="-122"/>
              </a:rPr>
              <a:t>20XX</a:t>
            </a:r>
            <a:endParaRPr lang="zh-CN" altLang="en-US" sz="1600" dirty="0">
              <a:solidFill>
                <a:schemeClr val="tx1">
                  <a:lumMod val="75000"/>
                  <a:lumOff val="25000"/>
                </a:schemeClr>
              </a:solidFill>
              <a:latin typeface="汉仪润圆-75W" panose="00020600040101010101" pitchFamily="18" charset="-122"/>
              <a:ea typeface="汉仪润圆-75W" panose="00020600040101010101" pitchFamily="18" charset="-122"/>
            </a:endParaRPr>
          </a:p>
        </p:txBody>
      </p:sp>
      <p:grpSp>
        <p:nvGrpSpPr>
          <p:cNvPr id="3" name="组合 2"/>
          <p:cNvGrpSpPr/>
          <p:nvPr/>
        </p:nvGrpSpPr>
        <p:grpSpPr>
          <a:xfrm>
            <a:off x="801541" y="4041817"/>
            <a:ext cx="6817989" cy="642504"/>
            <a:chOff x="801541" y="3991015"/>
            <a:chExt cx="6817989" cy="642504"/>
          </a:xfrm>
        </p:grpSpPr>
        <p:sp>
          <p:nvSpPr>
            <p:cNvPr id="32" name="文本框 31"/>
            <p:cNvSpPr txBox="1"/>
            <p:nvPr/>
          </p:nvSpPr>
          <p:spPr>
            <a:xfrm>
              <a:off x="801541" y="4056486"/>
              <a:ext cx="6817989" cy="55308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dist"/>
              <a:r>
                <a:rPr lang="zh-CN" altLang="en-US" sz="3000" i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汉仪润圆-75W" panose="00020600040101010101" pitchFamily="18" charset="-122"/>
                  <a:ea typeface="汉仪润圆-75W" panose="00020600040101010101" pitchFamily="18" charset="-122"/>
                </a:rPr>
                <a:t>学校</a:t>
              </a:r>
              <a:r>
                <a:rPr lang="en-US" altLang="zh-CN" sz="3000" i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汉仪润圆-75W" panose="00020600040101010101" pitchFamily="18" charset="-122"/>
                  <a:ea typeface="汉仪润圆-75W" panose="00020600040101010101" pitchFamily="18" charset="-122"/>
                </a:rPr>
                <a:t>20XX</a:t>
              </a:r>
              <a:r>
                <a:rPr lang="zh-CN" altLang="en-US" sz="3000" i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汉仪润圆-75W" panose="00020600040101010101" pitchFamily="18" charset="-122"/>
                  <a:ea typeface="汉仪润圆-75W" panose="00020600040101010101" pitchFamily="18" charset="-122"/>
                </a:rPr>
                <a:t>新学期主题班会</a:t>
              </a:r>
            </a:p>
          </p:txBody>
        </p:sp>
        <p:grpSp>
          <p:nvGrpSpPr>
            <p:cNvPr id="65" name="组合 64"/>
            <p:cNvGrpSpPr/>
            <p:nvPr/>
          </p:nvGrpSpPr>
          <p:grpSpPr>
            <a:xfrm>
              <a:off x="897518" y="3991015"/>
              <a:ext cx="6581311" cy="642504"/>
              <a:chOff x="897518" y="4077640"/>
              <a:chExt cx="6581311" cy="642504"/>
            </a:xfrm>
          </p:grpSpPr>
          <p:cxnSp>
            <p:nvCxnSpPr>
              <p:cNvPr id="63" name="直接连接符 62"/>
              <p:cNvCxnSpPr/>
              <p:nvPr/>
            </p:nvCxnSpPr>
            <p:spPr>
              <a:xfrm flipV="1">
                <a:off x="897518" y="4077640"/>
                <a:ext cx="6581311" cy="26971"/>
              </a:xfrm>
              <a:prstGeom prst="line">
                <a:avLst/>
              </a:prstGeom>
              <a:ln>
                <a:solidFill>
                  <a:srgbClr val="5D9BFF"/>
                </a:solidFill>
                <a:prstDash val="lg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4" name="直接连接符 63"/>
              <p:cNvCxnSpPr/>
              <p:nvPr/>
            </p:nvCxnSpPr>
            <p:spPr>
              <a:xfrm flipV="1">
                <a:off x="897518" y="4693173"/>
                <a:ext cx="6581311" cy="26971"/>
              </a:xfrm>
              <a:prstGeom prst="line">
                <a:avLst/>
              </a:prstGeom>
              <a:ln>
                <a:solidFill>
                  <a:srgbClr val="5D9BFF"/>
                </a:solidFill>
                <a:prstDash val="lg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75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75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2" presetClass="entr" presetSubtype="8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2" presetClass="entr" presetSubtype="2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1250"/>
                            </p:stCondLst>
                            <p:childTnLst>
                              <p:par>
                                <p:cTn id="1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75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 animBg="1"/>
      <p:bldP spid="43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695325" y="1811867"/>
            <a:ext cx="10764838" cy="3937000"/>
          </a:xfrm>
          <a:prstGeom prst="rect">
            <a:avLst/>
          </a:prstGeom>
          <a:solidFill>
            <a:schemeClr val="bg1"/>
          </a:solidFill>
          <a:ln w="25400">
            <a:solidFill>
              <a:srgbClr val="82B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40" name="图片 39" hidden="1"/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>
                    <a14:imgEffect>
                      <a14:saturation sat="145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7495082" y="5984875"/>
            <a:ext cx="1813810" cy="625788"/>
          </a:xfrm>
          <a:custGeom>
            <a:avLst/>
            <a:gdLst>
              <a:gd name="connsiteX0" fmla="*/ 2001187 w 4002374"/>
              <a:gd name="connsiteY0" fmla="*/ 0 h 625788"/>
              <a:gd name="connsiteX1" fmla="*/ 4002374 w 4002374"/>
              <a:gd name="connsiteY1" fmla="*/ 312894 h 625788"/>
              <a:gd name="connsiteX2" fmla="*/ 2001187 w 4002374"/>
              <a:gd name="connsiteY2" fmla="*/ 625788 h 625788"/>
              <a:gd name="connsiteX3" fmla="*/ 0 w 4002374"/>
              <a:gd name="connsiteY3" fmla="*/ 312894 h 625788"/>
              <a:gd name="connsiteX4" fmla="*/ 2001187 w 4002374"/>
              <a:gd name="connsiteY4" fmla="*/ 0 h 6257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002374" h="625788">
                <a:moveTo>
                  <a:pt x="2001187" y="0"/>
                </a:moveTo>
                <a:cubicBezTo>
                  <a:pt x="3106412" y="0"/>
                  <a:pt x="4002374" y="140087"/>
                  <a:pt x="4002374" y="312894"/>
                </a:cubicBezTo>
                <a:cubicBezTo>
                  <a:pt x="4002374" y="485701"/>
                  <a:pt x="3106412" y="625788"/>
                  <a:pt x="2001187" y="625788"/>
                </a:cubicBezTo>
                <a:cubicBezTo>
                  <a:pt x="895962" y="625788"/>
                  <a:pt x="0" y="485701"/>
                  <a:pt x="0" y="312894"/>
                </a:cubicBezTo>
                <a:cubicBezTo>
                  <a:pt x="0" y="140087"/>
                  <a:pt x="895962" y="0"/>
                  <a:pt x="2001187" y="0"/>
                </a:cubicBezTo>
                <a:close/>
              </a:path>
            </a:pathLst>
          </a:custGeom>
        </p:spPr>
      </p:pic>
      <p:sp>
        <p:nvSpPr>
          <p:cNvPr id="14" name="任意多边形: 形状 19" hidden="1"/>
          <p:cNvSpPr/>
          <p:nvPr/>
        </p:nvSpPr>
        <p:spPr>
          <a:xfrm>
            <a:off x="7617796" y="3445147"/>
            <a:ext cx="4582508" cy="3412853"/>
          </a:xfrm>
          <a:custGeom>
            <a:avLst/>
            <a:gdLst>
              <a:gd name="connsiteX0" fmla="*/ 5813170 w 5813170"/>
              <a:gd name="connsiteY0" fmla="*/ 0 h 5588146"/>
              <a:gd name="connsiteX1" fmla="*/ 5593211 w 5813170"/>
              <a:gd name="connsiteY1" fmla="*/ 30793 h 5588146"/>
              <a:gd name="connsiteX2" fmla="*/ 3923783 w 5813170"/>
              <a:gd name="connsiteY2" fmla="*/ 553013 h 5588146"/>
              <a:gd name="connsiteX3" fmla="*/ 3402013 w 5813170"/>
              <a:gd name="connsiteY3" fmla="*/ 1780409 h 5588146"/>
              <a:gd name="connsiteX4" fmla="*/ 3285321 w 5813170"/>
              <a:gd name="connsiteY4" fmla="*/ 3135126 h 5588146"/>
              <a:gd name="connsiteX5" fmla="*/ 3081896 w 5813170"/>
              <a:gd name="connsiteY5" fmla="*/ 3702880 h 5588146"/>
              <a:gd name="connsiteX6" fmla="*/ 2625599 w 5813170"/>
              <a:gd name="connsiteY6" fmla="*/ 4137917 h 5588146"/>
              <a:gd name="connsiteX7" fmla="*/ 1833320 w 5813170"/>
              <a:gd name="connsiteY7" fmla="*/ 4479214 h 5588146"/>
              <a:gd name="connsiteX8" fmla="*/ 593523 w 5813170"/>
              <a:gd name="connsiteY8" fmla="*/ 4753346 h 5588146"/>
              <a:gd name="connsiteX9" fmla="*/ 1126 w 5813170"/>
              <a:gd name="connsiteY9" fmla="*/ 5588146 h 5588146"/>
              <a:gd name="connsiteX10" fmla="*/ 5813170 w 5813170"/>
              <a:gd name="connsiteY10" fmla="*/ 5588146 h 5588146"/>
              <a:gd name="connsiteX0-1" fmla="*/ 5824836 w 5824836"/>
              <a:gd name="connsiteY0-2" fmla="*/ 377722 h 5557548"/>
              <a:gd name="connsiteX1-3" fmla="*/ 5593211 w 5824836"/>
              <a:gd name="connsiteY1-4" fmla="*/ 195 h 5557548"/>
              <a:gd name="connsiteX2-5" fmla="*/ 3923783 w 5824836"/>
              <a:gd name="connsiteY2-6" fmla="*/ 522415 h 5557548"/>
              <a:gd name="connsiteX3-7" fmla="*/ 3402013 w 5824836"/>
              <a:gd name="connsiteY3-8" fmla="*/ 1749811 h 5557548"/>
              <a:gd name="connsiteX4-9" fmla="*/ 3285321 w 5824836"/>
              <a:gd name="connsiteY4-10" fmla="*/ 3104528 h 5557548"/>
              <a:gd name="connsiteX5-11" fmla="*/ 3081896 w 5824836"/>
              <a:gd name="connsiteY5-12" fmla="*/ 3672282 h 5557548"/>
              <a:gd name="connsiteX6-13" fmla="*/ 2625599 w 5824836"/>
              <a:gd name="connsiteY6-14" fmla="*/ 4107319 h 5557548"/>
              <a:gd name="connsiteX7-15" fmla="*/ 1833320 w 5824836"/>
              <a:gd name="connsiteY7-16" fmla="*/ 4448616 h 5557548"/>
              <a:gd name="connsiteX8-17" fmla="*/ 593523 w 5824836"/>
              <a:gd name="connsiteY8-18" fmla="*/ 4722748 h 5557548"/>
              <a:gd name="connsiteX9-19" fmla="*/ 1126 w 5824836"/>
              <a:gd name="connsiteY9-20" fmla="*/ 5557548 h 5557548"/>
              <a:gd name="connsiteX10-21" fmla="*/ 5813170 w 5824836"/>
              <a:gd name="connsiteY10-22" fmla="*/ 5557548 h 5557548"/>
              <a:gd name="connsiteX11" fmla="*/ 5824836 w 5824836"/>
              <a:gd name="connsiteY11" fmla="*/ 377722 h 5557548"/>
              <a:gd name="connsiteX0-23" fmla="*/ 5824836 w 5824836"/>
              <a:gd name="connsiteY0-24" fmla="*/ 109782 h 5289608"/>
              <a:gd name="connsiteX1-25" fmla="*/ 5359885 w 5824836"/>
              <a:gd name="connsiteY1-26" fmla="*/ 580 h 5289608"/>
              <a:gd name="connsiteX2-27" fmla="*/ 3923783 w 5824836"/>
              <a:gd name="connsiteY2-28" fmla="*/ 254475 h 5289608"/>
              <a:gd name="connsiteX3-29" fmla="*/ 3402013 w 5824836"/>
              <a:gd name="connsiteY3-30" fmla="*/ 1481871 h 5289608"/>
              <a:gd name="connsiteX4-31" fmla="*/ 3285321 w 5824836"/>
              <a:gd name="connsiteY4-32" fmla="*/ 2836588 h 5289608"/>
              <a:gd name="connsiteX5-33" fmla="*/ 3081896 w 5824836"/>
              <a:gd name="connsiteY5-34" fmla="*/ 3404342 h 5289608"/>
              <a:gd name="connsiteX6-35" fmla="*/ 2625599 w 5824836"/>
              <a:gd name="connsiteY6-36" fmla="*/ 3839379 h 5289608"/>
              <a:gd name="connsiteX7-37" fmla="*/ 1833320 w 5824836"/>
              <a:gd name="connsiteY7-38" fmla="*/ 4180676 h 5289608"/>
              <a:gd name="connsiteX8-39" fmla="*/ 593523 w 5824836"/>
              <a:gd name="connsiteY8-40" fmla="*/ 4454808 h 5289608"/>
              <a:gd name="connsiteX9-41" fmla="*/ 1126 w 5824836"/>
              <a:gd name="connsiteY9-42" fmla="*/ 5289608 h 5289608"/>
              <a:gd name="connsiteX10-43" fmla="*/ 5813170 w 5824836"/>
              <a:gd name="connsiteY10-44" fmla="*/ 5289608 h 5289608"/>
              <a:gd name="connsiteX11-45" fmla="*/ 5824836 w 5824836"/>
              <a:gd name="connsiteY11-46" fmla="*/ 109782 h 5289608"/>
              <a:gd name="connsiteX0-47" fmla="*/ 5824836 w 5824836"/>
              <a:gd name="connsiteY0-48" fmla="*/ 109782 h 5289608"/>
              <a:gd name="connsiteX1-49" fmla="*/ 5359885 w 5824836"/>
              <a:gd name="connsiteY1-50" fmla="*/ 580 h 5289608"/>
              <a:gd name="connsiteX2-51" fmla="*/ 4075444 w 5824836"/>
              <a:gd name="connsiteY2-52" fmla="*/ 534466 h 5289608"/>
              <a:gd name="connsiteX3-53" fmla="*/ 3402013 w 5824836"/>
              <a:gd name="connsiteY3-54" fmla="*/ 1481871 h 5289608"/>
              <a:gd name="connsiteX4-55" fmla="*/ 3285321 w 5824836"/>
              <a:gd name="connsiteY4-56" fmla="*/ 2836588 h 5289608"/>
              <a:gd name="connsiteX5-57" fmla="*/ 3081896 w 5824836"/>
              <a:gd name="connsiteY5-58" fmla="*/ 3404342 h 5289608"/>
              <a:gd name="connsiteX6-59" fmla="*/ 2625599 w 5824836"/>
              <a:gd name="connsiteY6-60" fmla="*/ 3839379 h 5289608"/>
              <a:gd name="connsiteX7-61" fmla="*/ 1833320 w 5824836"/>
              <a:gd name="connsiteY7-62" fmla="*/ 4180676 h 5289608"/>
              <a:gd name="connsiteX8-63" fmla="*/ 593523 w 5824836"/>
              <a:gd name="connsiteY8-64" fmla="*/ 4454808 h 5289608"/>
              <a:gd name="connsiteX9-65" fmla="*/ 1126 w 5824836"/>
              <a:gd name="connsiteY9-66" fmla="*/ 5289608 h 5289608"/>
              <a:gd name="connsiteX10-67" fmla="*/ 5813170 w 5824836"/>
              <a:gd name="connsiteY10-68" fmla="*/ 5289608 h 5289608"/>
              <a:gd name="connsiteX11-69" fmla="*/ 5824836 w 5824836"/>
              <a:gd name="connsiteY11-70" fmla="*/ 109782 h 5289608"/>
              <a:gd name="connsiteX0-71" fmla="*/ 5824836 w 5824836"/>
              <a:gd name="connsiteY0-72" fmla="*/ 40396 h 5220222"/>
              <a:gd name="connsiteX1-73" fmla="*/ 5184891 w 5824836"/>
              <a:gd name="connsiteY1-74" fmla="*/ 1192 h 5220222"/>
              <a:gd name="connsiteX2-75" fmla="*/ 4075444 w 5824836"/>
              <a:gd name="connsiteY2-76" fmla="*/ 465080 h 5220222"/>
              <a:gd name="connsiteX3-77" fmla="*/ 3402013 w 5824836"/>
              <a:gd name="connsiteY3-78" fmla="*/ 1412485 h 5220222"/>
              <a:gd name="connsiteX4-79" fmla="*/ 3285321 w 5824836"/>
              <a:gd name="connsiteY4-80" fmla="*/ 2767202 h 5220222"/>
              <a:gd name="connsiteX5-81" fmla="*/ 3081896 w 5824836"/>
              <a:gd name="connsiteY5-82" fmla="*/ 3334956 h 5220222"/>
              <a:gd name="connsiteX6-83" fmla="*/ 2625599 w 5824836"/>
              <a:gd name="connsiteY6-84" fmla="*/ 3769993 h 5220222"/>
              <a:gd name="connsiteX7-85" fmla="*/ 1833320 w 5824836"/>
              <a:gd name="connsiteY7-86" fmla="*/ 4111290 h 5220222"/>
              <a:gd name="connsiteX8-87" fmla="*/ 593523 w 5824836"/>
              <a:gd name="connsiteY8-88" fmla="*/ 4385422 h 5220222"/>
              <a:gd name="connsiteX9-89" fmla="*/ 1126 w 5824836"/>
              <a:gd name="connsiteY9-90" fmla="*/ 5220222 h 5220222"/>
              <a:gd name="connsiteX10-91" fmla="*/ 5813170 w 5824836"/>
              <a:gd name="connsiteY10-92" fmla="*/ 5220222 h 5220222"/>
              <a:gd name="connsiteX11-93" fmla="*/ 5824836 w 5824836"/>
              <a:gd name="connsiteY11-94" fmla="*/ 40396 h 5220222"/>
              <a:gd name="connsiteX0-95" fmla="*/ 5824333 w 5824333"/>
              <a:gd name="connsiteY0-96" fmla="*/ 40396 h 5220222"/>
              <a:gd name="connsiteX1-97" fmla="*/ 5184388 w 5824333"/>
              <a:gd name="connsiteY1-98" fmla="*/ 1192 h 5220222"/>
              <a:gd name="connsiteX2-99" fmla="*/ 4074941 w 5824333"/>
              <a:gd name="connsiteY2-100" fmla="*/ 465080 h 5220222"/>
              <a:gd name="connsiteX3-101" fmla="*/ 3401510 w 5824333"/>
              <a:gd name="connsiteY3-102" fmla="*/ 1412485 h 5220222"/>
              <a:gd name="connsiteX4-103" fmla="*/ 3284818 w 5824333"/>
              <a:gd name="connsiteY4-104" fmla="*/ 2767202 h 5220222"/>
              <a:gd name="connsiteX5-105" fmla="*/ 3081393 w 5824333"/>
              <a:gd name="connsiteY5-106" fmla="*/ 3334956 h 5220222"/>
              <a:gd name="connsiteX6-107" fmla="*/ 2625096 w 5824333"/>
              <a:gd name="connsiteY6-108" fmla="*/ 3769993 h 5220222"/>
              <a:gd name="connsiteX7-109" fmla="*/ 1832817 w 5824333"/>
              <a:gd name="connsiteY7-110" fmla="*/ 4111290 h 5220222"/>
              <a:gd name="connsiteX8-111" fmla="*/ 838012 w 5824333"/>
              <a:gd name="connsiteY8-112" fmla="*/ 4408755 h 5220222"/>
              <a:gd name="connsiteX9-113" fmla="*/ 623 w 5824333"/>
              <a:gd name="connsiteY9-114" fmla="*/ 5220222 h 5220222"/>
              <a:gd name="connsiteX10-115" fmla="*/ 5812667 w 5824333"/>
              <a:gd name="connsiteY10-116" fmla="*/ 5220222 h 5220222"/>
              <a:gd name="connsiteX11-117" fmla="*/ 5824333 w 5824333"/>
              <a:gd name="connsiteY11-118" fmla="*/ 40396 h 5220222"/>
              <a:gd name="connsiteX0-119" fmla="*/ 5824333 w 5824333"/>
              <a:gd name="connsiteY0-120" fmla="*/ 40396 h 5220222"/>
              <a:gd name="connsiteX1-121" fmla="*/ 5184388 w 5824333"/>
              <a:gd name="connsiteY1-122" fmla="*/ 1192 h 5220222"/>
              <a:gd name="connsiteX2-123" fmla="*/ 4074941 w 5824333"/>
              <a:gd name="connsiteY2-124" fmla="*/ 465080 h 5220222"/>
              <a:gd name="connsiteX3-125" fmla="*/ 3401510 w 5824333"/>
              <a:gd name="connsiteY3-126" fmla="*/ 1412485 h 5220222"/>
              <a:gd name="connsiteX4-127" fmla="*/ 3284818 w 5824333"/>
              <a:gd name="connsiteY4-128" fmla="*/ 2767202 h 5220222"/>
              <a:gd name="connsiteX5-129" fmla="*/ 3081393 w 5824333"/>
              <a:gd name="connsiteY5-130" fmla="*/ 3334956 h 5220222"/>
              <a:gd name="connsiteX6-131" fmla="*/ 2636763 w 5824333"/>
              <a:gd name="connsiteY6-132" fmla="*/ 3886656 h 5220222"/>
              <a:gd name="connsiteX7-133" fmla="*/ 1832817 w 5824333"/>
              <a:gd name="connsiteY7-134" fmla="*/ 4111290 h 5220222"/>
              <a:gd name="connsiteX8-135" fmla="*/ 838012 w 5824333"/>
              <a:gd name="connsiteY8-136" fmla="*/ 4408755 h 5220222"/>
              <a:gd name="connsiteX9-137" fmla="*/ 623 w 5824333"/>
              <a:gd name="connsiteY9-138" fmla="*/ 5220222 h 5220222"/>
              <a:gd name="connsiteX10-139" fmla="*/ 5812667 w 5824333"/>
              <a:gd name="connsiteY10-140" fmla="*/ 5220222 h 5220222"/>
              <a:gd name="connsiteX11-141" fmla="*/ 5824333 w 5824333"/>
              <a:gd name="connsiteY11-142" fmla="*/ 40396 h 5220222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  <a:cxn ang="0">
                <a:pos x="connsiteX5-11" y="connsiteY5-12"/>
              </a:cxn>
              <a:cxn ang="0">
                <a:pos x="connsiteX6-13" y="connsiteY6-14"/>
              </a:cxn>
              <a:cxn ang="0">
                <a:pos x="connsiteX7-15" y="connsiteY7-16"/>
              </a:cxn>
              <a:cxn ang="0">
                <a:pos x="connsiteX8-17" y="connsiteY8-18"/>
              </a:cxn>
              <a:cxn ang="0">
                <a:pos x="connsiteX9-19" y="connsiteY9-20"/>
              </a:cxn>
              <a:cxn ang="0">
                <a:pos x="connsiteX10-21" y="connsiteY10-22"/>
              </a:cxn>
              <a:cxn ang="0">
                <a:pos x="connsiteX11-45" y="connsiteY11-46"/>
              </a:cxn>
            </a:cxnLst>
            <a:rect l="l" t="t" r="r" b="b"/>
            <a:pathLst>
              <a:path w="5824333" h="5220222">
                <a:moveTo>
                  <a:pt x="5824333" y="40396"/>
                </a:moveTo>
                <a:cubicBezTo>
                  <a:pt x="5751013" y="50660"/>
                  <a:pt x="5257708" y="-9072"/>
                  <a:pt x="5184388" y="1192"/>
                </a:cubicBezTo>
                <a:cubicBezTo>
                  <a:pt x="4570389" y="73827"/>
                  <a:pt x="4372087" y="229864"/>
                  <a:pt x="4074941" y="465080"/>
                </a:cubicBezTo>
                <a:cubicBezTo>
                  <a:pt x="3777795" y="700296"/>
                  <a:pt x="3454581" y="961503"/>
                  <a:pt x="3401510" y="1412485"/>
                </a:cubicBezTo>
                <a:cubicBezTo>
                  <a:pt x="3348439" y="1861695"/>
                  <a:pt x="3366156" y="2319764"/>
                  <a:pt x="3284818" y="2767202"/>
                </a:cubicBezTo>
                <a:cubicBezTo>
                  <a:pt x="3249465" y="2965312"/>
                  <a:pt x="3191079" y="3165113"/>
                  <a:pt x="3081393" y="3334956"/>
                </a:cubicBezTo>
                <a:cubicBezTo>
                  <a:pt x="2968245" y="3513578"/>
                  <a:pt x="2813613" y="3771656"/>
                  <a:pt x="2636763" y="3886656"/>
                </a:cubicBezTo>
                <a:cubicBezTo>
                  <a:pt x="2392750" y="4044017"/>
                  <a:pt x="2132609" y="4024274"/>
                  <a:pt x="1832817" y="4111290"/>
                </a:cubicBezTo>
                <a:cubicBezTo>
                  <a:pt x="1533025" y="4198306"/>
                  <a:pt x="1225373" y="4235449"/>
                  <a:pt x="838012" y="4408755"/>
                </a:cubicBezTo>
                <a:cubicBezTo>
                  <a:pt x="507345" y="4557338"/>
                  <a:pt x="-20638" y="4877073"/>
                  <a:pt x="623" y="5220222"/>
                </a:cubicBezTo>
                <a:lnTo>
                  <a:pt x="5812667" y="5220222"/>
                </a:lnTo>
                <a:cubicBezTo>
                  <a:pt x="5812667" y="3357507"/>
                  <a:pt x="5824333" y="1903111"/>
                  <a:pt x="5824333" y="40396"/>
                </a:cubicBezTo>
                <a:close/>
              </a:path>
            </a:pathLst>
          </a:cu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ct val="0"/>
              </a:spcBef>
              <a:spcAft>
                <a:spcPct val="0"/>
              </a:spcAft>
              <a:buNone/>
            </a:pPr>
            <a:endParaRPr>
              <a:latin typeface="微软雅黑" panose="020B0503020204020204" pitchFamily="34" charset="-122"/>
              <a:ea typeface="微软雅黑" panose="020B0503020204020204" pitchFamily="34" charset="-122"/>
              <a:cs typeface="汉仪帅线体简" panose="00020600040101010101" charset="-122"/>
              <a:sym typeface="微软雅黑" panose="020B0503020204020204" pitchFamily="34" charset="-122"/>
            </a:endParaRPr>
          </a:p>
        </p:txBody>
      </p:sp>
      <p:pic>
        <p:nvPicPr>
          <p:cNvPr id="23" name="图片 22" hidden="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78030" y="1190965"/>
            <a:ext cx="3606167" cy="5075346"/>
          </a:xfrm>
          <a:prstGeom prst="rect">
            <a:avLst/>
          </a:prstGeom>
        </p:spPr>
      </p:pic>
      <p:pic>
        <p:nvPicPr>
          <p:cNvPr id="4" name="图片 3" descr="图标&#10;&#10;描述已自动生成" hidden="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133706" y="3717560"/>
            <a:ext cx="4529944" cy="2502194"/>
          </a:xfrm>
          <a:prstGeom prst="rect">
            <a:avLst/>
          </a:prstGeom>
        </p:spPr>
      </p:pic>
      <p:pic>
        <p:nvPicPr>
          <p:cNvPr id="9" name="图片 8" descr="杯子里有咖啡&#10;&#10;描述已自动生成" hidden="1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283551" y="3336901"/>
            <a:ext cx="3596019" cy="1751105"/>
          </a:xfrm>
          <a:prstGeom prst="rect">
            <a:avLst/>
          </a:prstGeom>
        </p:spPr>
      </p:pic>
      <p:pic>
        <p:nvPicPr>
          <p:cNvPr id="6" name="图片 5" descr="盘子上的甜点&#10;&#10;中度可信度描述已自动生成" hidden="1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257684" y="3595945"/>
            <a:ext cx="1988692" cy="891553"/>
          </a:xfrm>
          <a:prstGeom prst="rect">
            <a:avLst/>
          </a:prstGeom>
        </p:spPr>
      </p:pic>
      <p:pic>
        <p:nvPicPr>
          <p:cNvPr id="22" name="图片 21" hidden="1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 flipH="1">
            <a:off x="5935286" y="0"/>
            <a:ext cx="1325946" cy="1151891"/>
          </a:xfrm>
          <a:prstGeom prst="rect">
            <a:avLst/>
          </a:prstGeom>
        </p:spPr>
      </p:pic>
      <p:sp>
        <p:nvSpPr>
          <p:cNvPr id="15" name="文本框 14"/>
          <p:cNvSpPr txBox="1"/>
          <p:nvPr/>
        </p:nvSpPr>
        <p:spPr>
          <a:xfrm>
            <a:off x="1651528" y="548689"/>
            <a:ext cx="283384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4000" spc="300">
                <a:solidFill>
                  <a:srgbClr val="522117"/>
                </a:solidFill>
                <a:latin typeface="站酷快乐体2016修订版" panose="02010600030101010101" pitchFamily="2" charset="-122"/>
                <a:ea typeface="站酷快乐体2016修订版" panose="02010600030101010101" pitchFamily="2" charset="-122"/>
              </a:defRPr>
            </a:lvl1pPr>
          </a:lstStyle>
          <a:p>
            <a:r>
              <a:rPr lang="zh-CN" altLang="en-US" sz="2400" b="1" i="1" spc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汉仪帅线体简" panose="00020600040101010101" charset="-122"/>
                <a:sym typeface="微软雅黑" panose="020B0503020204020204" pitchFamily="34" charset="-122"/>
              </a:rPr>
              <a:t>勤俭节约古诗</a:t>
            </a:r>
          </a:p>
        </p:txBody>
      </p:sp>
      <p:sp>
        <p:nvSpPr>
          <p:cNvPr id="11" name="矩形 10"/>
          <p:cNvSpPr/>
          <p:nvPr/>
        </p:nvSpPr>
        <p:spPr>
          <a:xfrm>
            <a:off x="7289800" y="1811867"/>
            <a:ext cx="4206875" cy="3937000"/>
          </a:xfrm>
          <a:prstGeom prst="rect">
            <a:avLst/>
          </a:prstGeom>
          <a:gradFill flip="none" rotWithShape="1">
            <a:gsLst>
              <a:gs pos="0">
                <a:srgbClr val="82B3FF">
                  <a:alpha val="50000"/>
                </a:srgbClr>
              </a:gs>
              <a:gs pos="100000">
                <a:srgbClr val="82B3FF">
                  <a:alpha val="0"/>
                </a:srgbClr>
              </a:gs>
            </a:gsLst>
            <a:lin ang="108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" name="文本框 1"/>
          <p:cNvSpPr txBox="1"/>
          <p:nvPr/>
        </p:nvSpPr>
        <p:spPr>
          <a:xfrm>
            <a:off x="7869345" y="2379249"/>
            <a:ext cx="2400657" cy="2964338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 algn="ctr"/>
            <a:r>
              <a:rPr lang="zh-CN" altLang="zh-CN">
                <a:latin typeface="微软雅黑" panose="020B0503020204020204" pitchFamily="34" charset="-122"/>
                <a:ea typeface="微软雅黑" panose="020B0503020204020204" pitchFamily="34" charset="-122"/>
                <a:cs typeface="汉仪帅线体简" panose="00020600040101010101" charset="-122"/>
                <a:sym typeface="微软雅黑" panose="020B0503020204020204" pitchFamily="34" charset="-122"/>
              </a:rPr>
              <a:t>悯农二首</a:t>
            </a:r>
            <a:endParaRPr lang="en-US" altLang="zh-CN">
              <a:latin typeface="微软雅黑" panose="020B0503020204020204" pitchFamily="34" charset="-122"/>
              <a:ea typeface="微软雅黑" panose="020B0503020204020204" pitchFamily="34" charset="-122"/>
              <a:cs typeface="汉仪帅线体简" panose="00020600040101010101" charset="-122"/>
              <a:sym typeface="微软雅黑" panose="020B0503020204020204" pitchFamily="34" charset="-122"/>
            </a:endParaRPr>
          </a:p>
          <a:p>
            <a:pPr algn="ctr"/>
            <a:endParaRPr lang="zh-CN" altLang="zh-CN">
              <a:latin typeface="微软雅黑" panose="020B0503020204020204" pitchFamily="34" charset="-122"/>
              <a:ea typeface="微软雅黑" panose="020B0503020204020204" pitchFamily="34" charset="-122"/>
              <a:cs typeface="汉仪帅线体简" panose="00020600040101010101" charset="-122"/>
              <a:sym typeface="微软雅黑" panose="020B0503020204020204" pitchFamily="34" charset="-122"/>
            </a:endParaRPr>
          </a:p>
          <a:p>
            <a:pPr algn="ctr">
              <a:lnSpc>
                <a:spcPct val="150000"/>
              </a:lnSpc>
            </a:pPr>
            <a:r>
              <a:rPr lang="zh-CN" altLang="zh-CN">
                <a:latin typeface="微软雅黑" panose="020B0503020204020204" pitchFamily="34" charset="-122"/>
                <a:ea typeface="微软雅黑" panose="020B0503020204020204" pitchFamily="34" charset="-122"/>
                <a:cs typeface="汉仪帅线体简" panose="00020600040101010101" charset="-122"/>
                <a:sym typeface="微软雅黑" panose="020B0503020204020204" pitchFamily="34" charset="-122"/>
              </a:rPr>
              <a:t>春种一粒粟，秋收万颗子。 </a:t>
            </a:r>
          </a:p>
          <a:p>
            <a:pPr algn="ctr">
              <a:lnSpc>
                <a:spcPct val="150000"/>
              </a:lnSpc>
            </a:pPr>
            <a:r>
              <a:rPr lang="zh-CN" altLang="zh-CN">
                <a:latin typeface="微软雅黑" panose="020B0503020204020204" pitchFamily="34" charset="-122"/>
                <a:ea typeface="微软雅黑" panose="020B0503020204020204" pitchFamily="34" charset="-122"/>
                <a:cs typeface="汉仪帅线体简" panose="00020600040101010101" charset="-122"/>
                <a:sym typeface="微软雅黑" panose="020B0503020204020204" pitchFamily="34" charset="-122"/>
              </a:rPr>
              <a:t>四海无闲田，农夫犹饿死。</a:t>
            </a:r>
          </a:p>
          <a:p>
            <a:pPr algn="ctr">
              <a:lnSpc>
                <a:spcPct val="150000"/>
              </a:lnSpc>
            </a:pPr>
            <a:r>
              <a:rPr lang="zh-CN" altLang="zh-CN">
                <a:latin typeface="微软雅黑" panose="020B0503020204020204" pitchFamily="34" charset="-122"/>
                <a:ea typeface="微软雅黑" panose="020B0503020204020204" pitchFamily="34" charset="-122"/>
                <a:cs typeface="汉仪帅线体简" panose="00020600040101010101" charset="-122"/>
                <a:sym typeface="微软雅黑" panose="020B0503020204020204" pitchFamily="34" charset="-122"/>
              </a:rPr>
              <a:t>锄禾日当午，汗滴禾下土。 </a:t>
            </a:r>
          </a:p>
          <a:p>
            <a:pPr algn="ctr">
              <a:lnSpc>
                <a:spcPct val="150000"/>
              </a:lnSpc>
            </a:pPr>
            <a:r>
              <a:rPr lang="zh-CN" altLang="zh-CN">
                <a:latin typeface="微软雅黑" panose="020B0503020204020204" pitchFamily="34" charset="-122"/>
                <a:ea typeface="微软雅黑" panose="020B0503020204020204" pitchFamily="34" charset="-122"/>
                <a:cs typeface="汉仪帅线体简" panose="00020600040101010101" charset="-122"/>
                <a:sym typeface="微软雅黑" panose="020B0503020204020204" pitchFamily="34" charset="-122"/>
              </a:rPr>
              <a:t>谁知盘中餐，粒粒皆辛苦。</a:t>
            </a: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391828" y="1811397"/>
            <a:ext cx="3760810" cy="3918857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 advClick="0" advTm="2000">
        <p14:switch dir="r"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 advClick="0" advTm="2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7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4" grpId="0" animBg="1"/>
      <p:bldP spid="11" grpId="0" animBg="1"/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图片 5" descr="蓝色的天空&#10;&#10;中度可信度描述已自动生成" hidden="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126182"/>
            <a:ext cx="12204896" cy="1768832"/>
          </a:xfrm>
          <a:prstGeom prst="rect">
            <a:avLst/>
          </a:prstGeom>
        </p:spPr>
      </p:pic>
      <p:pic>
        <p:nvPicPr>
          <p:cNvPr id="16" name="图片 15" descr="卡通人物&#10;&#10;中度可信度描述已自动生成" hidden="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13800" y="1448484"/>
            <a:ext cx="3350656" cy="4536391"/>
          </a:xfrm>
          <a:prstGeom prst="rect">
            <a:avLst/>
          </a:prstGeom>
        </p:spPr>
      </p:pic>
      <p:pic>
        <p:nvPicPr>
          <p:cNvPr id="18" name="图片 17" descr="夜晚的星空&#10;&#10;描述已自动生成" hidden="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24511" y="0"/>
            <a:ext cx="11430000" cy="6858000"/>
          </a:xfrm>
          <a:prstGeom prst="rect">
            <a:avLst/>
          </a:prstGeom>
        </p:spPr>
      </p:pic>
      <p:pic>
        <p:nvPicPr>
          <p:cNvPr id="22" name="图片 21" descr="夜晚的星空&#10;&#10;描述已自动生成" hidden="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152479" y="323279"/>
            <a:ext cx="11430000" cy="6858000"/>
          </a:xfrm>
          <a:prstGeom prst="rect">
            <a:avLst/>
          </a:prstGeom>
        </p:spPr>
      </p:pic>
      <p:grpSp>
        <p:nvGrpSpPr>
          <p:cNvPr id="11" name="组合 10"/>
          <p:cNvGrpSpPr/>
          <p:nvPr/>
        </p:nvGrpSpPr>
        <p:grpSpPr>
          <a:xfrm>
            <a:off x="1889375" y="2170104"/>
            <a:ext cx="3415822" cy="3415822"/>
            <a:chOff x="1490134" y="1470333"/>
            <a:chExt cx="3415822" cy="3415822"/>
          </a:xfrm>
        </p:grpSpPr>
        <p:grpSp>
          <p:nvGrpSpPr>
            <p:cNvPr id="7" name="组合 6"/>
            <p:cNvGrpSpPr/>
            <p:nvPr/>
          </p:nvGrpSpPr>
          <p:grpSpPr>
            <a:xfrm>
              <a:off x="1490134" y="1470333"/>
              <a:ext cx="3415822" cy="3415822"/>
              <a:chOff x="1490134" y="1470333"/>
              <a:chExt cx="3415822" cy="3415822"/>
            </a:xfrm>
          </p:grpSpPr>
          <p:sp>
            <p:nvSpPr>
              <p:cNvPr id="12" name="椭圆 11"/>
              <p:cNvSpPr/>
              <p:nvPr/>
            </p:nvSpPr>
            <p:spPr>
              <a:xfrm>
                <a:off x="1490134" y="1470333"/>
                <a:ext cx="3415822" cy="3415822"/>
              </a:xfrm>
              <a:prstGeom prst="ellipse">
                <a:avLst/>
              </a:prstGeom>
              <a:solidFill>
                <a:srgbClr val="82B3FF"/>
              </a:solidFill>
              <a:ln w="3175">
                <a:solidFill>
                  <a:srgbClr val="5D9B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4" name="椭圆 13"/>
              <p:cNvSpPr/>
              <p:nvPr/>
            </p:nvSpPr>
            <p:spPr>
              <a:xfrm>
                <a:off x="1694768" y="1674967"/>
                <a:ext cx="3006555" cy="3006555"/>
              </a:xfrm>
              <a:prstGeom prst="ellipse">
                <a:avLst/>
              </a:prstGeom>
              <a:solidFill>
                <a:srgbClr val="82B3FF"/>
              </a:solidFill>
              <a:ln w="15875">
                <a:solidFill>
                  <a:schemeClr val="bg1"/>
                </a:solidFill>
                <a:prstDash val="lg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sp>
          <p:nvSpPr>
            <p:cNvPr id="3" name="文本框 2"/>
            <p:cNvSpPr txBox="1"/>
            <p:nvPr/>
          </p:nvSpPr>
          <p:spPr>
            <a:xfrm>
              <a:off x="1968978" y="2638409"/>
              <a:ext cx="2577622" cy="9612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zh-CN" altLang="zh-CN" sz="200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汉仪帅线体简" panose="00020600040101010101" charset="-122"/>
                  <a:sym typeface="微软雅黑" panose="020B0503020204020204" pitchFamily="34" charset="-122"/>
                </a:rPr>
                <a:t>不畏寒冷外在</a:t>
              </a:r>
              <a:r>
                <a:rPr lang="zh-CN" altLang="en-US" sz="200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汉仪帅线体简" panose="00020600040101010101" charset="-122"/>
                  <a:sym typeface="微软雅黑" panose="020B0503020204020204" pitchFamily="34" charset="-122"/>
                </a:rPr>
                <a:t>打拼</a:t>
              </a:r>
              <a:r>
                <a:rPr lang="zh-CN" altLang="zh-CN" sz="200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汉仪帅线体简" panose="00020600040101010101" charset="-122"/>
                  <a:sym typeface="微软雅黑" panose="020B0503020204020204" pitchFamily="34" charset="-122"/>
                </a:rPr>
                <a:t>每天别在车内的司机内</a:t>
              </a:r>
            </a:p>
          </p:txBody>
        </p:sp>
      </p:grpSp>
      <p:sp>
        <p:nvSpPr>
          <p:cNvPr id="13" name="文本框 12"/>
          <p:cNvSpPr txBox="1"/>
          <p:nvPr/>
        </p:nvSpPr>
        <p:spPr>
          <a:xfrm>
            <a:off x="1651528" y="548689"/>
            <a:ext cx="283384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4000" spc="300">
                <a:solidFill>
                  <a:srgbClr val="522117"/>
                </a:solidFill>
                <a:latin typeface="站酷快乐体2016修订版" panose="02010600030101010101" pitchFamily="2" charset="-122"/>
                <a:ea typeface="站酷快乐体2016修订版" panose="02010600030101010101" pitchFamily="2" charset="-122"/>
              </a:defRPr>
            </a:lvl1pPr>
          </a:lstStyle>
          <a:p>
            <a:r>
              <a:rPr lang="zh-CN" altLang="en-US" sz="2400" b="1" i="1" spc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汉仪帅线体简" panose="00020600040101010101" charset="-122"/>
                <a:sym typeface="微软雅黑" panose="020B0503020204020204" pitchFamily="34" charset="-122"/>
              </a:rPr>
              <a:t>金钱的来之不易</a:t>
            </a: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031230" y="2169795"/>
            <a:ext cx="4333875" cy="288925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 advClick="0" advTm="2000">
        <p14:switch dir="r"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 advClick="0" advTm="2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 descr="图形用户界面&#10;&#10;中度可信度描述已自动生成" hidden="1"/>
          <p:cNvPicPr>
            <a:picLocks noChangeAspect="1"/>
          </p:cNvPicPr>
          <p:nvPr/>
        </p:nvPicPr>
        <p:blipFill>
          <a:blip r:embed="rId2">
            <a:alphaModFix amt="53000"/>
            <a:extLst>
              <a:ext uri="{BEBA8EAE-BF5A-486C-A8C5-ECC9F3942E4B}">
                <a14:imgProps xmlns:a14="http://schemas.microsoft.com/office/drawing/2010/main">
                  <a14:imgLayer>
                    <a14:imgEffect>
                      <a14:colorTemperature colorTemp="5173"/>
                    </a14:imgEffect>
                    <a14:imgEffect>
                      <a14:saturation sat="7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0" y="523221"/>
            <a:ext cx="12719464" cy="6349132"/>
          </a:xfrm>
          <a:prstGeom prst="rect">
            <a:avLst/>
          </a:prstGeom>
        </p:spPr>
      </p:pic>
      <p:sp>
        <p:nvSpPr>
          <p:cNvPr id="8" name="文本框 7"/>
          <p:cNvSpPr txBox="1"/>
          <p:nvPr/>
        </p:nvSpPr>
        <p:spPr>
          <a:xfrm>
            <a:off x="1651528" y="548689"/>
            <a:ext cx="283384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4000" spc="300">
                <a:solidFill>
                  <a:srgbClr val="522117"/>
                </a:solidFill>
                <a:latin typeface="站酷快乐体2016修订版" panose="02010600030101010101" pitchFamily="2" charset="-122"/>
                <a:ea typeface="站酷快乐体2016修订版" panose="02010600030101010101" pitchFamily="2" charset="-122"/>
              </a:defRPr>
            </a:lvl1pPr>
          </a:lstStyle>
          <a:p>
            <a:r>
              <a:rPr lang="zh-CN" altLang="en-US" sz="2400" b="1" i="1" spc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汉仪帅线体简" panose="00020600040101010101" charset="-122"/>
                <a:sym typeface="微软雅黑" panose="020B0503020204020204" pitchFamily="34" charset="-122"/>
              </a:rPr>
              <a:t>金钱的来之不易</a:t>
            </a:r>
          </a:p>
        </p:txBody>
      </p:sp>
      <p:grpSp>
        <p:nvGrpSpPr>
          <p:cNvPr id="7" name="组合 6"/>
          <p:cNvGrpSpPr/>
          <p:nvPr/>
        </p:nvGrpSpPr>
        <p:grpSpPr>
          <a:xfrm>
            <a:off x="7129578" y="1879245"/>
            <a:ext cx="3415822" cy="3415822"/>
            <a:chOff x="1490134" y="1470333"/>
            <a:chExt cx="3415822" cy="3415822"/>
          </a:xfrm>
        </p:grpSpPr>
        <p:grpSp>
          <p:nvGrpSpPr>
            <p:cNvPr id="9" name="组合 8"/>
            <p:cNvGrpSpPr/>
            <p:nvPr/>
          </p:nvGrpSpPr>
          <p:grpSpPr>
            <a:xfrm>
              <a:off x="1490134" y="1470333"/>
              <a:ext cx="3415822" cy="3415822"/>
              <a:chOff x="1490134" y="1470333"/>
              <a:chExt cx="3415822" cy="3415822"/>
            </a:xfrm>
          </p:grpSpPr>
          <p:sp>
            <p:nvSpPr>
              <p:cNvPr id="11" name="椭圆 10"/>
              <p:cNvSpPr/>
              <p:nvPr/>
            </p:nvSpPr>
            <p:spPr>
              <a:xfrm>
                <a:off x="1490134" y="1470333"/>
                <a:ext cx="3415822" cy="3415822"/>
              </a:xfrm>
              <a:prstGeom prst="ellipse">
                <a:avLst/>
              </a:prstGeom>
              <a:solidFill>
                <a:srgbClr val="FEE57A"/>
              </a:solidFill>
              <a:ln w="3175">
                <a:solidFill>
                  <a:srgbClr val="5D9B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chemeClr val="tx1">
                      <a:lumMod val="75000"/>
                      <a:lumOff val="25000"/>
                    </a:schemeClr>
                  </a:solidFill>
                </a:endParaRPr>
              </a:p>
            </p:txBody>
          </p:sp>
          <p:sp>
            <p:nvSpPr>
              <p:cNvPr id="13" name="椭圆 12"/>
              <p:cNvSpPr/>
              <p:nvPr/>
            </p:nvSpPr>
            <p:spPr>
              <a:xfrm>
                <a:off x="1694768" y="1674967"/>
                <a:ext cx="3006555" cy="3006555"/>
              </a:xfrm>
              <a:prstGeom prst="ellipse">
                <a:avLst/>
              </a:prstGeom>
              <a:solidFill>
                <a:schemeClr val="bg1"/>
              </a:solidFill>
              <a:ln w="15875">
                <a:solidFill>
                  <a:srgbClr val="5D9BFF"/>
                </a:solidFill>
                <a:prstDash val="lg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chemeClr val="tx1">
                      <a:lumMod val="75000"/>
                      <a:lumOff val="25000"/>
                    </a:schemeClr>
                  </a:solidFill>
                </a:endParaRPr>
              </a:p>
            </p:txBody>
          </p:sp>
        </p:grpSp>
        <p:sp>
          <p:nvSpPr>
            <p:cNvPr id="10" name="文本框 9"/>
            <p:cNvSpPr txBox="1"/>
            <p:nvPr/>
          </p:nvSpPr>
          <p:spPr>
            <a:xfrm>
              <a:off x="1968978" y="2638409"/>
              <a:ext cx="2577622" cy="9612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zh-CN" altLang="en-US" sz="200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汉仪帅线体简" panose="00020600040101010101" charset="-122"/>
                  <a:sym typeface="微软雅黑" panose="020B0503020204020204" pitchFamily="34" charset="-122"/>
                </a:rPr>
                <a:t>烈日下的交警，站在几十米的高处工作</a:t>
              </a:r>
              <a:endParaRPr lang="zh-CN" altLang="zh-CN" sz="200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汉仪帅线体简" panose="00020600040101010101" charset="-122"/>
                <a:sym typeface="微软雅黑" panose="020B0503020204020204" pitchFamily="34" charset="-122"/>
              </a:endParaRPr>
            </a:p>
          </p:txBody>
        </p:sp>
      </p:grpSp>
      <p:pic>
        <p:nvPicPr>
          <p:cNvPr id="2" name="图片 1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69816" y="2364985"/>
            <a:ext cx="3048006" cy="3048006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238916" y="2750850"/>
            <a:ext cx="2274921" cy="2274921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 advClick="0" advTm="2000">
        <p14:switch dir="r"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 advClick="0" advTm="2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0" y="1150529"/>
            <a:ext cx="12192000" cy="455621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6" name="图片 5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558601" y="2786743"/>
            <a:ext cx="4101737" cy="4101737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786327" y="30480"/>
            <a:ext cx="6858000" cy="6858000"/>
          </a:xfrm>
          <a:prstGeom prst="rect">
            <a:avLst/>
          </a:prstGeom>
        </p:spPr>
      </p:pic>
      <p:grpSp>
        <p:nvGrpSpPr>
          <p:cNvPr id="95" name="组合 94"/>
          <p:cNvGrpSpPr/>
          <p:nvPr/>
        </p:nvGrpSpPr>
        <p:grpSpPr>
          <a:xfrm>
            <a:off x="695325" y="584217"/>
            <a:ext cx="1117258" cy="227755"/>
            <a:chOff x="3619500" y="0"/>
            <a:chExt cx="1888679" cy="385010"/>
          </a:xfrm>
          <a:solidFill>
            <a:srgbClr val="FEE57A"/>
          </a:solidFill>
        </p:grpSpPr>
        <p:sp>
          <p:nvSpPr>
            <p:cNvPr id="90" name="箭头: V 形 89"/>
            <p:cNvSpPr/>
            <p:nvPr/>
          </p:nvSpPr>
          <p:spPr>
            <a:xfrm>
              <a:off x="3619500" y="0"/>
              <a:ext cx="355600" cy="385010"/>
            </a:xfrm>
            <a:prstGeom prst="chevron">
              <a:avLst/>
            </a:prstGeom>
            <a:grpFill/>
            <a:ln>
              <a:solidFill>
                <a:srgbClr val="FEE57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91" name="箭头: V 形 90"/>
            <p:cNvSpPr/>
            <p:nvPr/>
          </p:nvSpPr>
          <p:spPr>
            <a:xfrm>
              <a:off x="4002770" y="0"/>
              <a:ext cx="355600" cy="385010"/>
            </a:xfrm>
            <a:prstGeom prst="chevron">
              <a:avLst/>
            </a:prstGeom>
            <a:solidFill>
              <a:srgbClr val="5D9BFF"/>
            </a:solidFill>
            <a:ln>
              <a:solidFill>
                <a:srgbClr val="FEE57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92" name="箭头: V 形 91"/>
            <p:cNvSpPr/>
            <p:nvPr/>
          </p:nvSpPr>
          <p:spPr>
            <a:xfrm>
              <a:off x="4386040" y="0"/>
              <a:ext cx="355600" cy="385010"/>
            </a:xfrm>
            <a:prstGeom prst="chevron">
              <a:avLst/>
            </a:prstGeom>
            <a:grpFill/>
            <a:ln>
              <a:solidFill>
                <a:srgbClr val="FEE57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93" name="箭头: V 形 92"/>
            <p:cNvSpPr/>
            <p:nvPr/>
          </p:nvSpPr>
          <p:spPr>
            <a:xfrm>
              <a:off x="4769310" y="0"/>
              <a:ext cx="355600" cy="385010"/>
            </a:xfrm>
            <a:prstGeom prst="chevron">
              <a:avLst/>
            </a:prstGeom>
            <a:solidFill>
              <a:srgbClr val="5D9BFF"/>
            </a:solidFill>
            <a:ln>
              <a:solidFill>
                <a:srgbClr val="FEE57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94" name="箭头: V 形 93"/>
            <p:cNvSpPr/>
            <p:nvPr/>
          </p:nvSpPr>
          <p:spPr>
            <a:xfrm>
              <a:off x="5152579" y="0"/>
              <a:ext cx="355600" cy="385010"/>
            </a:xfrm>
            <a:prstGeom prst="chevron">
              <a:avLst/>
            </a:prstGeom>
            <a:grpFill/>
            <a:ln>
              <a:solidFill>
                <a:srgbClr val="FEE57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</p:grpSp>
      <p:sp>
        <p:nvSpPr>
          <p:cNvPr id="73" name="文本框 72"/>
          <p:cNvSpPr txBox="1"/>
          <p:nvPr/>
        </p:nvSpPr>
        <p:spPr>
          <a:xfrm>
            <a:off x="1981835" y="1821666"/>
            <a:ext cx="4051300" cy="7835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4500">
                <a:solidFill>
                  <a:schemeClr val="tx1">
                    <a:lumMod val="75000"/>
                    <a:lumOff val="25000"/>
                  </a:schemeClr>
                </a:solidFill>
                <a:latin typeface="汉仪润圆-75W" panose="00020600040101010101" pitchFamily="18" charset="-122"/>
                <a:ea typeface="汉仪润圆-75W" panose="00020600040101010101" pitchFamily="18" charset="-122"/>
                <a:cs typeface="汉仪帅线体简" panose="00020600040101010101" charset="-122"/>
                <a:sym typeface="Arial" panose="020B0604020202020204" pitchFamily="34" charset="0"/>
              </a:rPr>
              <a:t>PART 03</a:t>
            </a:r>
          </a:p>
        </p:txBody>
      </p:sp>
      <p:sp>
        <p:nvSpPr>
          <p:cNvPr id="74" name="文本框 73"/>
          <p:cNvSpPr txBox="1"/>
          <p:nvPr/>
        </p:nvSpPr>
        <p:spPr>
          <a:xfrm>
            <a:off x="496933" y="4403369"/>
            <a:ext cx="6845508" cy="61625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1200">
                <a:latin typeface="微软雅黑" panose="020B0503020204020204" pitchFamily="34" charset="-122"/>
                <a:ea typeface="微软雅黑" panose="020B0503020204020204" pitchFamily="34" charset="-122"/>
                <a:cs typeface="汉仪帅线体简" panose="00020600040101010101" charset="-122"/>
                <a:sym typeface="Arial" panose="020B0604020202020204" pitchFamily="34" charset="0"/>
              </a:rPr>
              <a:t>勤俭节约是中华民族的传统美德。吃光盘中餐不仅是美德，更是责任。每一个人都要从自身做起、从点滴做起，养成健康文明的生活方式，掀起浪费可耻、节约为荣的餐桌新风。</a:t>
            </a:r>
          </a:p>
        </p:txBody>
      </p:sp>
      <p:grpSp>
        <p:nvGrpSpPr>
          <p:cNvPr id="69" name="组合 68"/>
          <p:cNvGrpSpPr/>
          <p:nvPr/>
        </p:nvGrpSpPr>
        <p:grpSpPr>
          <a:xfrm>
            <a:off x="-1144527" y="2957713"/>
            <a:ext cx="10127380" cy="1092607"/>
            <a:chOff x="1486761" y="5450616"/>
            <a:chExt cx="4860000" cy="2117311"/>
          </a:xfrm>
        </p:grpSpPr>
        <p:sp>
          <p:nvSpPr>
            <p:cNvPr id="70" name="文本框 69"/>
            <p:cNvSpPr txBox="1"/>
            <p:nvPr/>
          </p:nvSpPr>
          <p:spPr>
            <a:xfrm>
              <a:off x="1486761" y="5450616"/>
              <a:ext cx="4860000" cy="211731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sz="6500">
                  <a:ln w="117475">
                    <a:solidFill>
                      <a:srgbClr val="82B3FF"/>
                    </a:solidFill>
                  </a:ln>
                  <a:solidFill>
                    <a:srgbClr val="5D9BFF"/>
                  </a:solidFill>
                  <a:effectLst>
                    <a:outerShdw blurRad="63500" sx="102000" sy="102000" algn="ctr" rotWithShape="0">
                      <a:prstClr val="black">
                        <a:alpha val="20000"/>
                      </a:prstClr>
                    </a:outerShdw>
                  </a:effectLst>
                  <a:latin typeface="汉仪润圆-75W" panose="00020600040101010101" pitchFamily="18" charset="-122"/>
                  <a:ea typeface="汉仪润圆-75W" panose="00020600040101010101" pitchFamily="18" charset="-122"/>
                </a:rPr>
                <a:t>怎样做到勤俭节约</a:t>
              </a:r>
            </a:p>
          </p:txBody>
        </p:sp>
        <p:sp>
          <p:nvSpPr>
            <p:cNvPr id="71" name="文本框 70"/>
            <p:cNvSpPr txBox="1"/>
            <p:nvPr/>
          </p:nvSpPr>
          <p:spPr>
            <a:xfrm>
              <a:off x="1486761" y="5450616"/>
              <a:ext cx="4860000" cy="211731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sz="6500">
                  <a:ln w="85725">
                    <a:solidFill>
                      <a:schemeClr val="bg1"/>
                    </a:solidFill>
                  </a:ln>
                  <a:solidFill>
                    <a:srgbClr val="5D9BFF"/>
                  </a:solidFill>
                  <a:effectLst>
                    <a:outerShdw blurRad="63500" sx="102000" sy="102000" algn="ctr" rotWithShape="0">
                      <a:prstClr val="black">
                        <a:alpha val="10000"/>
                      </a:prstClr>
                    </a:outerShdw>
                  </a:effectLst>
                  <a:latin typeface="汉仪润圆-75W" panose="00020600040101010101" pitchFamily="18" charset="-122"/>
                  <a:ea typeface="汉仪润圆-75W" panose="00020600040101010101" pitchFamily="18" charset="-122"/>
                </a:rPr>
                <a:t>怎样做到勤俭节约</a:t>
              </a:r>
            </a:p>
          </p:txBody>
        </p:sp>
        <p:sp>
          <p:nvSpPr>
            <p:cNvPr id="72" name="文本框 71"/>
            <p:cNvSpPr txBox="1"/>
            <p:nvPr/>
          </p:nvSpPr>
          <p:spPr>
            <a:xfrm>
              <a:off x="1486761" y="5450616"/>
              <a:ext cx="4860000" cy="211731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sz="6500" dirty="0">
                  <a:solidFill>
                    <a:srgbClr val="5D9BFF"/>
                  </a:solidFill>
                  <a:latin typeface="汉仪润圆-75W" panose="00020600040101010101" pitchFamily="18" charset="-122"/>
                  <a:ea typeface="汉仪润圆-75W" panose="00020600040101010101" pitchFamily="18" charset="-122"/>
                </a:rPr>
                <a:t>怎样做到勤俭节约</a:t>
              </a:r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75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75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750"/>
                            </p:stCondLst>
                            <p:childTnLst>
                              <p:par>
                                <p:cTn id="10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75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75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75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75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" presetClass="entr" presetSubtype="2" decel="6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75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75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" grpId="0"/>
      <p:bldP spid="7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/>
        </p:nvSpPr>
        <p:spPr>
          <a:xfrm>
            <a:off x="1144270" y="2910840"/>
            <a:ext cx="4748530" cy="1476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zh-CN" sz="2000" b="1" dirty="0">
                <a:solidFill>
                  <a:srgbClr val="5D9BFF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汉仪帅线体简" panose="00020600040101010101" charset="-122"/>
                <a:sym typeface="微软雅黑" panose="020B0503020204020204" pitchFamily="34" charset="-122"/>
              </a:rPr>
              <a:t>随时关上水龙头</a:t>
            </a:r>
            <a:r>
              <a:rPr lang="zh-CN" altLang="zh-CN" sz="2000" dirty="0">
                <a:latin typeface="微软雅黑" panose="020B0503020204020204" pitchFamily="34" charset="-122"/>
                <a:ea typeface="微软雅黑" panose="020B0503020204020204" pitchFamily="34" charset="-122"/>
                <a:cs typeface="汉仪帅线体简" panose="00020600040101010101" charset="-122"/>
                <a:sym typeface="微软雅黑" panose="020B0503020204020204" pitchFamily="34" charset="-122"/>
              </a:rPr>
              <a:t>，别让水白流。</a:t>
            </a:r>
          </a:p>
          <a:p>
            <a:pPr>
              <a:lnSpc>
                <a:spcPct val="150000"/>
              </a:lnSpc>
            </a:pPr>
            <a:r>
              <a:rPr lang="zh-CN" altLang="zh-CN" sz="2000" dirty="0">
                <a:latin typeface="微软雅黑" panose="020B0503020204020204" pitchFamily="34" charset="-122"/>
                <a:ea typeface="微软雅黑" panose="020B0503020204020204" pitchFamily="34" charset="-122"/>
                <a:cs typeface="汉仪帅线体简" panose="00020600040101010101" charset="-122"/>
                <a:sym typeface="微软雅黑" panose="020B0503020204020204" pitchFamily="34" charset="-122"/>
              </a:rPr>
              <a:t>经常查漏流寡流，尽量一水多用，养成节水好习惯</a:t>
            </a:r>
          </a:p>
        </p:txBody>
      </p:sp>
      <p:sp>
        <p:nvSpPr>
          <p:cNvPr id="10" name="文本框 9"/>
          <p:cNvSpPr txBox="1"/>
          <p:nvPr/>
        </p:nvSpPr>
        <p:spPr>
          <a:xfrm>
            <a:off x="1651528" y="548689"/>
            <a:ext cx="283384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4000" spc="300">
                <a:solidFill>
                  <a:srgbClr val="522117"/>
                </a:solidFill>
                <a:latin typeface="站酷快乐体2016修订版" panose="02010600030101010101" pitchFamily="2" charset="-122"/>
                <a:ea typeface="站酷快乐体2016修订版" panose="02010600030101010101" pitchFamily="2" charset="-122"/>
              </a:defRPr>
            </a:lvl1pPr>
          </a:lstStyle>
          <a:p>
            <a:r>
              <a:rPr lang="zh-CN" altLang="en-US" sz="2400" b="1" i="1" spc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汉仪帅线体简" panose="00020600040101010101" charset="-122"/>
                <a:sym typeface="微软雅黑" panose="020B0503020204020204" pitchFamily="34" charset="-122"/>
              </a:rPr>
              <a:t>节约用水</a:t>
            </a: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959397" y="934512"/>
            <a:ext cx="7802890" cy="5201926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 advClick="0" advTm="2000">
        <p14:gallery dir="l"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 advClick="0" advTm="2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/>
        </p:nvSpPr>
        <p:spPr>
          <a:xfrm>
            <a:off x="6205220" y="2867660"/>
            <a:ext cx="4449445" cy="19380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zh-CN" sz="2000" b="1" dirty="0">
                <a:solidFill>
                  <a:srgbClr val="5D9BFF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汉仪帅线体简" panose="00020600040101010101" charset="-122"/>
                <a:sym typeface="微软雅黑" panose="020B0503020204020204" pitchFamily="34" charset="-122"/>
              </a:rPr>
              <a:t>养成随手关灯的好习惯</a:t>
            </a:r>
            <a:r>
              <a:rPr lang="zh-CN" altLang="zh-CN" sz="2000" dirty="0">
                <a:latin typeface="微软雅黑" panose="020B0503020204020204" pitchFamily="34" charset="-122"/>
                <a:ea typeface="微软雅黑" panose="020B0503020204020204" pitchFamily="34" charset="-122"/>
                <a:cs typeface="汉仪帅线体简" panose="00020600040101010101" charset="-122"/>
                <a:sym typeface="微软雅黑" panose="020B0503020204020204" pitchFamily="34" charset="-122"/>
              </a:rPr>
              <a:t>，家中照明灯泡可用小功率或者</a:t>
            </a:r>
            <a:r>
              <a:rPr lang="en-US" altLang="zh-CN" sz="2000" dirty="0">
                <a:latin typeface="微软雅黑" panose="020B0503020204020204" pitchFamily="34" charset="-122"/>
                <a:ea typeface="微软雅黑" panose="020B0503020204020204" pitchFamily="34" charset="-122"/>
                <a:cs typeface="汉仪帅线体简" panose="00020600040101010101" charset="-122"/>
                <a:sym typeface="微软雅黑" panose="020B0503020204020204" pitchFamily="34" charset="-122"/>
              </a:rPr>
              <a:t>LED</a:t>
            </a:r>
            <a:r>
              <a:rPr lang="zh-CN" altLang="zh-CN" sz="2000" dirty="0">
                <a:latin typeface="微软雅黑" panose="020B0503020204020204" pitchFamily="34" charset="-122"/>
                <a:ea typeface="微软雅黑" panose="020B0503020204020204" pitchFamily="34" charset="-122"/>
                <a:cs typeface="汉仪帅线体简" panose="00020600040101010101" charset="-122"/>
                <a:sym typeface="微软雅黑" panose="020B0503020204020204" pitchFamily="34" charset="-122"/>
              </a:rPr>
              <a:t>灯拔掉不用的插头，不要让电视机长时间处于待机状态</a:t>
            </a:r>
            <a:r>
              <a:rPr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  <a:cs typeface="汉仪帅线体简" panose="00020600040101010101" charset="-122"/>
                <a:sym typeface="微软雅黑" panose="020B0503020204020204" pitchFamily="34" charset="-122"/>
              </a:rPr>
              <a:t>。</a:t>
            </a:r>
            <a:endParaRPr lang="zh-CN" altLang="zh-CN" sz="2000" dirty="0">
              <a:latin typeface="微软雅黑" panose="020B0503020204020204" pitchFamily="34" charset="-122"/>
              <a:ea typeface="微软雅黑" panose="020B0503020204020204" pitchFamily="34" charset="-122"/>
              <a:cs typeface="汉仪帅线体简" panose="00020600040101010101" charset="-122"/>
              <a:sym typeface="微软雅黑" panose="020B0503020204020204" pitchFamily="34" charset="-122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1651528" y="548689"/>
            <a:ext cx="283384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4000" spc="300">
                <a:solidFill>
                  <a:srgbClr val="522117"/>
                </a:solidFill>
                <a:latin typeface="站酷快乐体2016修订版" panose="02010600030101010101" pitchFamily="2" charset="-122"/>
                <a:ea typeface="站酷快乐体2016修订版" panose="02010600030101010101" pitchFamily="2" charset="-122"/>
              </a:defRPr>
            </a:lvl1pPr>
          </a:lstStyle>
          <a:p>
            <a:r>
              <a:rPr lang="zh-CN" altLang="en-US" sz="2400" b="1" i="1" spc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汉仪帅线体简" panose="00020600040101010101" charset="-122"/>
                <a:sym typeface="微软雅黑" panose="020B0503020204020204" pitchFamily="34" charset="-122"/>
              </a:rPr>
              <a:t>节约用电</a:t>
            </a: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647559" y="1101783"/>
            <a:ext cx="6982416" cy="4654944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 advClick="0" advTm="2000">
        <p14:gallery dir="l"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 advClick="0" advTm="2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695325" y="1828800"/>
            <a:ext cx="10764838" cy="3937000"/>
          </a:xfrm>
          <a:prstGeom prst="rect">
            <a:avLst/>
          </a:prstGeom>
          <a:solidFill>
            <a:schemeClr val="bg1"/>
          </a:solidFill>
          <a:ln w="25400">
            <a:solidFill>
              <a:srgbClr val="82B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文本框 2"/>
          <p:cNvSpPr txBox="1"/>
          <p:nvPr/>
        </p:nvSpPr>
        <p:spPr>
          <a:xfrm>
            <a:off x="931963" y="2624157"/>
            <a:ext cx="4755976" cy="23462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zh-CN" sz="2000" b="1" dirty="0">
                <a:solidFill>
                  <a:srgbClr val="5D9BFF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汉仪帅线体简" panose="00020600040101010101" charset="-122"/>
                <a:sym typeface="微软雅黑" panose="020B0503020204020204" pitchFamily="34" charset="-122"/>
              </a:rPr>
              <a:t>节约使用练习本，</a:t>
            </a:r>
            <a:r>
              <a:rPr lang="zh-CN" altLang="zh-CN" sz="2000" dirty="0">
                <a:latin typeface="微软雅黑" panose="020B0503020204020204" pitchFamily="34" charset="-122"/>
                <a:ea typeface="微软雅黑" panose="020B0503020204020204" pitchFamily="34" charset="-122"/>
                <a:cs typeface="汉仪帅线体简" panose="00020600040101010101" charset="-122"/>
                <a:sym typeface="微软雅黑" panose="020B0503020204020204" pitchFamily="34" charset="-122"/>
              </a:rPr>
              <a:t>不要随便扔掉白纸，充分利用纸的空白处。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zh-CN" sz="2000" dirty="0">
                <a:latin typeface="微软雅黑" panose="020B0503020204020204" pitchFamily="34" charset="-122"/>
                <a:ea typeface="微软雅黑" panose="020B0503020204020204" pitchFamily="34" charset="-122"/>
                <a:cs typeface="汉仪帅线体简" panose="00020600040101010101" charset="-122"/>
                <a:sym typeface="微软雅黑" panose="020B0503020204020204" pitchFamily="34" charset="-122"/>
              </a:rPr>
              <a:t>不用或少用贴膜纸张、一次性水杯、饮料纸包装等不可再利用的纸制品。购买纸张时尽量选择再生纸。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1651528" y="548689"/>
            <a:ext cx="283384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4000" spc="300">
                <a:solidFill>
                  <a:srgbClr val="522117"/>
                </a:solidFill>
                <a:latin typeface="站酷快乐体2016修订版" panose="02010600030101010101" pitchFamily="2" charset="-122"/>
                <a:ea typeface="站酷快乐体2016修订版" panose="02010600030101010101" pitchFamily="2" charset="-122"/>
              </a:defRPr>
            </a:lvl1pPr>
          </a:lstStyle>
          <a:p>
            <a:r>
              <a:rPr lang="zh-CN" altLang="en-US" sz="2400" b="1" i="1" spc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汉仪帅线体简" panose="00020600040101010101" charset="-122"/>
                <a:sym typeface="微软雅黑" panose="020B0503020204020204" pitchFamily="34" charset="-122"/>
              </a:rPr>
              <a:t>节约用纸</a:t>
            </a:r>
          </a:p>
        </p:txBody>
      </p:sp>
      <p:sp>
        <p:nvSpPr>
          <p:cNvPr id="8" name="矩形 7"/>
          <p:cNvSpPr/>
          <p:nvPr/>
        </p:nvSpPr>
        <p:spPr>
          <a:xfrm>
            <a:off x="6096000" y="1811867"/>
            <a:ext cx="5400675" cy="3937000"/>
          </a:xfrm>
          <a:prstGeom prst="rect">
            <a:avLst/>
          </a:prstGeom>
          <a:gradFill flip="none" rotWithShape="1">
            <a:gsLst>
              <a:gs pos="0">
                <a:srgbClr val="82B3FF">
                  <a:alpha val="50000"/>
                </a:srgbClr>
              </a:gs>
              <a:gs pos="100000">
                <a:srgbClr val="82B3FF">
                  <a:alpha val="0"/>
                </a:srgbClr>
              </a:gs>
            </a:gsLst>
            <a:lin ang="108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flipH="1">
            <a:off x="5470253" y="1811565"/>
            <a:ext cx="5839097" cy="3892731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 advClick="0" advTm="2000">
        <p14:gallery dir="l"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 advClick="0" advTm="2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/>
      <p:bldP spid="8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/>
        </p:nvSpPr>
        <p:spPr>
          <a:xfrm>
            <a:off x="1013460" y="2082800"/>
            <a:ext cx="5400675" cy="3573145"/>
          </a:xfrm>
          <a:prstGeom prst="rect">
            <a:avLst/>
          </a:prstGeom>
          <a:solidFill>
            <a:schemeClr val="bg1"/>
          </a:solidFill>
          <a:ln w="25400">
            <a:solidFill>
              <a:srgbClr val="82B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文本框 2"/>
          <p:cNvSpPr txBox="1"/>
          <p:nvPr/>
        </p:nvSpPr>
        <p:spPr>
          <a:xfrm>
            <a:off x="1145117" y="2171964"/>
            <a:ext cx="4757208" cy="18846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zh-CN" sz="2000" b="1" dirty="0">
                <a:solidFill>
                  <a:srgbClr val="5D9BFF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汉仪帅线体简" panose="00020600040101010101" charset="-122"/>
                <a:sym typeface="微软雅黑" panose="020B0503020204020204" pitchFamily="34" charset="-122"/>
              </a:rPr>
              <a:t>要珍惜粮食，拒绝浪费</a:t>
            </a:r>
            <a:r>
              <a:rPr lang="zh-CN" altLang="zh-CN" sz="2000" dirty="0">
                <a:solidFill>
                  <a:srgbClr val="5D9BFF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汉仪帅线体简" panose="00020600040101010101" charset="-122"/>
                <a:sym typeface="微软雅黑" panose="020B0503020204020204" pitchFamily="34" charset="-122"/>
              </a:rPr>
              <a:t>。</a:t>
            </a:r>
            <a:endParaRPr lang="en-US" altLang="zh-CN" sz="2000" dirty="0">
              <a:solidFill>
                <a:srgbClr val="5D9BFF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汉仪帅线体简" panose="00020600040101010101" charset="-122"/>
              <a:sym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lang="zh-CN" altLang="zh-CN" sz="2000" dirty="0">
                <a:latin typeface="微软雅黑" panose="020B0503020204020204" pitchFamily="34" charset="-122"/>
                <a:ea typeface="微软雅黑" panose="020B0503020204020204" pitchFamily="34" charset="-122"/>
                <a:cs typeface="汉仪帅线体简" panose="00020600040101010101" charset="-122"/>
                <a:sym typeface="微软雅黑" panose="020B0503020204020204" pitchFamily="34" charset="-122"/>
              </a:rPr>
              <a:t>在外吃饭时要根据胃口大小点餐，若有剩余打包带回家，少使用快餐盒和一次性筷子，外卖可自带餐具</a:t>
            </a:r>
            <a:r>
              <a:rPr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  <a:cs typeface="汉仪帅线体简" panose="00020600040101010101" charset="-122"/>
                <a:sym typeface="微软雅黑" panose="020B0503020204020204" pitchFamily="34" charset="-122"/>
              </a:rPr>
              <a:t>。</a:t>
            </a:r>
            <a:endParaRPr lang="zh-CN" altLang="zh-CN" sz="2000" dirty="0">
              <a:latin typeface="微软雅黑" panose="020B0503020204020204" pitchFamily="34" charset="-122"/>
              <a:ea typeface="微软雅黑" panose="020B0503020204020204" pitchFamily="34" charset="-122"/>
              <a:cs typeface="汉仪帅线体简" panose="00020600040101010101" charset="-122"/>
              <a:sym typeface="微软雅黑" panose="020B0503020204020204" pitchFamily="34" charset="-122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1651528" y="548689"/>
            <a:ext cx="283384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4000" spc="300">
                <a:solidFill>
                  <a:srgbClr val="522117"/>
                </a:solidFill>
                <a:latin typeface="站酷快乐体2016修订版" panose="02010600030101010101" pitchFamily="2" charset="-122"/>
                <a:ea typeface="站酷快乐体2016修订版" panose="02010600030101010101" pitchFamily="2" charset="-122"/>
              </a:defRPr>
            </a:lvl1pPr>
          </a:lstStyle>
          <a:p>
            <a:r>
              <a:rPr lang="zh-CN" altLang="en-US" sz="2400" b="1" i="1" spc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汉仪帅线体简" panose="00020600040101010101" charset="-122"/>
                <a:sym typeface="微软雅黑" panose="020B0503020204020204" pitchFamily="34" charset="-122"/>
              </a:rPr>
              <a:t>光盘行动</a:t>
            </a: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203983" y="2082542"/>
            <a:ext cx="3760810" cy="3918857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 advClick="0" advTm="2000">
        <p14:gallery dir="l"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 advClick="0" advTm="2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/>
        </p:nvSpPr>
        <p:spPr>
          <a:xfrm>
            <a:off x="5674360" y="2908935"/>
            <a:ext cx="5396230" cy="19380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zh-CN" sz="2000" b="1" dirty="0">
                <a:solidFill>
                  <a:srgbClr val="5D9BFF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汉仪帅线体简" panose="00020600040101010101" charset="-122"/>
                <a:sym typeface="微软雅黑" panose="020B0503020204020204" pitchFamily="34" charset="-122"/>
              </a:rPr>
              <a:t>垃圾分类既省下了土地，又避</a:t>
            </a:r>
            <a:r>
              <a:rPr lang="zh-CN" altLang="en-US" sz="2000" b="1" dirty="0">
                <a:solidFill>
                  <a:srgbClr val="5D9BFF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汉仪帅线体简" panose="00020600040101010101" charset="-122"/>
                <a:sym typeface="微软雅黑" panose="020B0503020204020204" pitchFamily="34" charset="-122"/>
              </a:rPr>
              <a:t>免</a:t>
            </a:r>
            <a:r>
              <a:rPr lang="zh-CN" altLang="zh-CN" sz="2000" b="1" dirty="0">
                <a:solidFill>
                  <a:srgbClr val="5D9BFF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汉仪帅线体简" panose="00020600040101010101" charset="-122"/>
                <a:sym typeface="微软雅黑" panose="020B0503020204020204" pitchFamily="34" charset="-122"/>
              </a:rPr>
              <a:t>了填埋或焚烧所产生的污染。</a:t>
            </a:r>
            <a:r>
              <a:rPr lang="zh-CN" altLang="zh-CN" sz="2000" dirty="0">
                <a:latin typeface="微软雅黑" panose="020B0503020204020204" pitchFamily="34" charset="-122"/>
                <a:ea typeface="微软雅黑" panose="020B0503020204020204" pitchFamily="34" charset="-122"/>
                <a:cs typeface="汉仪帅线体简" panose="00020600040101010101" charset="-122"/>
                <a:sym typeface="微软雅黑" panose="020B0503020204020204" pitchFamily="34" charset="-122"/>
              </a:rPr>
              <a:t>还可以变废为宝。不穿的衣服或不用的物件。可通过交换或捐赠的方式，使它在别人家里得到再利用</a:t>
            </a:r>
            <a:r>
              <a:rPr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  <a:cs typeface="汉仪帅线体简" panose="00020600040101010101" charset="-122"/>
                <a:sym typeface="微软雅黑" panose="020B0503020204020204" pitchFamily="34" charset="-122"/>
              </a:rPr>
              <a:t>。</a:t>
            </a:r>
            <a:endParaRPr lang="zh-CN" altLang="zh-CN" sz="2000" dirty="0">
              <a:latin typeface="微软雅黑" panose="020B0503020204020204" pitchFamily="34" charset="-122"/>
              <a:ea typeface="微软雅黑" panose="020B0503020204020204" pitchFamily="34" charset="-122"/>
              <a:cs typeface="汉仪帅线体简" panose="00020600040101010101" charset="-122"/>
              <a:sym typeface="微软雅黑" panose="020B0503020204020204" pitchFamily="34" charset="-122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1651528" y="548689"/>
            <a:ext cx="283384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4000" spc="300">
                <a:solidFill>
                  <a:srgbClr val="522117"/>
                </a:solidFill>
                <a:latin typeface="站酷快乐体2016修订版" panose="02010600030101010101" pitchFamily="2" charset="-122"/>
                <a:ea typeface="站酷快乐体2016修订版" panose="02010600030101010101" pitchFamily="2" charset="-122"/>
              </a:defRPr>
            </a:lvl1pPr>
          </a:lstStyle>
          <a:p>
            <a:r>
              <a:rPr lang="zh-CN" altLang="en-US" sz="2400" b="1" i="1" spc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汉仪帅线体简" panose="00020600040101010101" charset="-122"/>
                <a:sym typeface="微软雅黑" panose="020B0503020204020204" pitchFamily="34" charset="-122"/>
              </a:rPr>
              <a:t>资源回收</a:t>
            </a: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59497" y="2313334"/>
            <a:ext cx="2884022" cy="1922681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 advClick="0" advTm="2000">
        <p14:gallery dir="l"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 advClick="0" advTm="2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1" y="2949865"/>
            <a:ext cx="12191999" cy="657225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tIns="0" rIns="180000" bIns="0" anchor="ctr"/>
          <a:lstStyle/>
          <a:p>
            <a:pPr algn="ctr">
              <a:defRPr/>
            </a:pPr>
            <a:r>
              <a:rPr lang="en-US" altLang="zh-CN" sz="28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Meiryo" panose="020B0604030504040204" pitchFamily="34" charset="-128"/>
              </a:rPr>
              <a:t>                                             www.ypppt.com</a:t>
            </a:r>
            <a:endParaRPr lang="zh-CN" altLang="en-US" sz="2800" dirty="0">
              <a:solidFill>
                <a:srgbClr val="CEEAB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  <a:cs typeface="Meiryo" panose="020B0604030504040204" pitchFamily="34" charset="-128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0" y="2182092"/>
            <a:ext cx="12191999" cy="775277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>
              <a:defRPr/>
            </a:pPr>
            <a:r>
              <a:rPr lang="zh-CN" altLang="en-US" sz="2800" spc="2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                更多</a:t>
            </a:r>
            <a:r>
              <a:rPr lang="zh-CN" altLang="en-US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精品</a:t>
            </a:r>
            <a:r>
              <a:rPr lang="en-US" altLang="zh-CN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资源尽在</a:t>
            </a:r>
            <a:r>
              <a:rPr lang="en-US" altLang="zh-CN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—</a:t>
            </a:r>
            <a:r>
              <a:rPr lang="zh-CN" altLang="en-US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优品</a:t>
            </a:r>
            <a:r>
              <a:rPr lang="en-US" altLang="zh-CN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！</a:t>
            </a:r>
          </a:p>
        </p:txBody>
      </p:sp>
      <p:sp>
        <p:nvSpPr>
          <p:cNvPr id="12" name="矩形 11"/>
          <p:cNvSpPr/>
          <p:nvPr/>
        </p:nvSpPr>
        <p:spPr>
          <a:xfrm>
            <a:off x="2581830" y="3921022"/>
            <a:ext cx="6906409" cy="1692771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>
              <a:lnSpc>
                <a:spcPts val="2400"/>
              </a:lnSpc>
            </a:pP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模板下载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：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3"/>
              </a:rPr>
              <a:t>www.ypppt.com/moban/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节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日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模板：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4"/>
              </a:rPr>
              <a:t>www.ypppt.com/jieri/</a:t>
            </a:r>
            <a:endParaRPr lang="en-US" altLang="zh-CN" sz="1200" kern="0" dirty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2400"/>
              </a:lnSpc>
            </a:pP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背景图片：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5"/>
              </a:rPr>
              <a:t>www.ypppt.com/beijing/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图表下载：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6"/>
              </a:rPr>
              <a:t>www.ypppt.com/tubiao/</a:t>
            </a:r>
            <a:endParaRPr lang="en-US" altLang="zh-CN" sz="1200" kern="0" dirty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2400"/>
              </a:lnSpc>
            </a:pP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素材下载：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7"/>
              </a:rPr>
              <a:t>www.ypppt.com/sucai/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  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教程下载：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8"/>
              </a:rPr>
              <a:t>www.ypppt.com/jiaocheng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8"/>
              </a:rPr>
              <a:t>/</a:t>
            </a:r>
            <a:endParaRPr lang="en-US" altLang="zh-CN" sz="1200" kern="0" dirty="0" smtClean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2400"/>
              </a:lnSpc>
            </a:pP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字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体下载：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9"/>
              </a:rPr>
              <a:t>www.ypppt.com/ziti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9"/>
              </a:rPr>
              <a:t>/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             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绘本故事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：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10"/>
              </a:rPr>
              <a:t>www.ypppt.com/gushi/</a:t>
            </a:r>
            <a:endParaRPr lang="en-US" altLang="zh-CN" sz="1200" kern="0" dirty="0" smtClean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2400"/>
              </a:lnSpc>
            </a:pP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课件：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11"/>
              </a:rPr>
              <a:t>www.ypppt.com/kejian/</a:t>
            </a:r>
            <a:endParaRPr lang="en-US" altLang="zh-CN" sz="1200" kern="0" dirty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26965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0" y="1101634"/>
            <a:ext cx="12192000" cy="455621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6" name="图片 5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558601" y="2786743"/>
            <a:ext cx="4101737" cy="4101737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786327" y="30480"/>
            <a:ext cx="6858000" cy="6858000"/>
          </a:xfrm>
          <a:prstGeom prst="rect">
            <a:avLst/>
          </a:prstGeom>
        </p:spPr>
      </p:pic>
      <p:grpSp>
        <p:nvGrpSpPr>
          <p:cNvPr id="95" name="组合 94"/>
          <p:cNvGrpSpPr/>
          <p:nvPr/>
        </p:nvGrpSpPr>
        <p:grpSpPr>
          <a:xfrm>
            <a:off x="695325" y="584217"/>
            <a:ext cx="1117258" cy="227755"/>
            <a:chOff x="3619500" y="0"/>
            <a:chExt cx="1888679" cy="385010"/>
          </a:xfrm>
          <a:solidFill>
            <a:srgbClr val="FEE57A"/>
          </a:solidFill>
        </p:grpSpPr>
        <p:sp>
          <p:nvSpPr>
            <p:cNvPr id="90" name="箭头: V 形 89"/>
            <p:cNvSpPr/>
            <p:nvPr/>
          </p:nvSpPr>
          <p:spPr>
            <a:xfrm>
              <a:off x="3619500" y="0"/>
              <a:ext cx="355600" cy="385010"/>
            </a:xfrm>
            <a:prstGeom prst="chevron">
              <a:avLst/>
            </a:prstGeom>
            <a:grpFill/>
            <a:ln>
              <a:solidFill>
                <a:srgbClr val="FEE57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91" name="箭头: V 形 90"/>
            <p:cNvSpPr/>
            <p:nvPr/>
          </p:nvSpPr>
          <p:spPr>
            <a:xfrm>
              <a:off x="4002770" y="0"/>
              <a:ext cx="355600" cy="385010"/>
            </a:xfrm>
            <a:prstGeom prst="chevron">
              <a:avLst/>
            </a:prstGeom>
            <a:solidFill>
              <a:srgbClr val="5D9BFF"/>
            </a:solidFill>
            <a:ln>
              <a:solidFill>
                <a:srgbClr val="FEE57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92" name="箭头: V 形 91"/>
            <p:cNvSpPr/>
            <p:nvPr/>
          </p:nvSpPr>
          <p:spPr>
            <a:xfrm>
              <a:off x="4386040" y="0"/>
              <a:ext cx="355600" cy="385010"/>
            </a:xfrm>
            <a:prstGeom prst="chevron">
              <a:avLst/>
            </a:prstGeom>
            <a:grpFill/>
            <a:ln>
              <a:solidFill>
                <a:srgbClr val="FEE57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93" name="箭头: V 形 92"/>
            <p:cNvSpPr/>
            <p:nvPr/>
          </p:nvSpPr>
          <p:spPr>
            <a:xfrm>
              <a:off x="4769310" y="0"/>
              <a:ext cx="355600" cy="385010"/>
            </a:xfrm>
            <a:prstGeom prst="chevron">
              <a:avLst/>
            </a:prstGeom>
            <a:solidFill>
              <a:srgbClr val="5D9BFF"/>
            </a:solidFill>
            <a:ln>
              <a:solidFill>
                <a:srgbClr val="FEE57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94" name="箭头: V 形 93"/>
            <p:cNvSpPr/>
            <p:nvPr/>
          </p:nvSpPr>
          <p:spPr>
            <a:xfrm>
              <a:off x="5152579" y="0"/>
              <a:ext cx="355600" cy="385010"/>
            </a:xfrm>
            <a:prstGeom prst="chevron">
              <a:avLst/>
            </a:prstGeom>
            <a:grpFill/>
            <a:ln>
              <a:solidFill>
                <a:srgbClr val="FEE57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</p:grpSp>
      <p:sp>
        <p:nvSpPr>
          <p:cNvPr id="45" name="文本框 44"/>
          <p:cNvSpPr txBox="1"/>
          <p:nvPr/>
        </p:nvSpPr>
        <p:spPr>
          <a:xfrm>
            <a:off x="121655" y="2318780"/>
            <a:ext cx="1107996" cy="1838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>
            <a:defPPr>
              <a:defRPr lang="zh-CN"/>
            </a:defPPr>
            <a:lvl1pPr>
              <a:defRPr sz="5400">
                <a:solidFill>
                  <a:srgbClr val="522117"/>
                </a:solidFill>
                <a:latin typeface="站酷快乐体2016修订版" panose="02010600030101010101" pitchFamily="2" charset="-122"/>
                <a:ea typeface="站酷快乐体2016修订版" panose="02010600030101010101" pitchFamily="2" charset="-122"/>
              </a:defRPr>
            </a:lvl1pPr>
          </a:lstStyle>
          <a:p>
            <a:pPr algn="dist"/>
            <a:r>
              <a:rPr lang="zh-CN" altLang="en-US" sz="6000">
                <a:solidFill>
                  <a:srgbClr val="5D9BFF"/>
                </a:solidFill>
                <a:latin typeface="汉仪润圆-75W" panose="00020600040101010101" pitchFamily="18" charset="-122"/>
                <a:ea typeface="汉仪润圆-75W" panose="00020600040101010101" pitchFamily="18" charset="-122"/>
                <a:cs typeface="汉仪帅线体简" panose="00020600040101010101" charset="-122"/>
                <a:sym typeface="Arial" panose="020B0604020202020204" pitchFamily="34" charset="0"/>
              </a:rPr>
              <a:t>目录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1016788" y="2195690"/>
            <a:ext cx="523220" cy="2227519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 algn="dist"/>
            <a:r>
              <a:rPr lang="en-US" altLang="zh-CN" sz="2200">
                <a:latin typeface="微软雅黑" panose="020B0503020204020204" pitchFamily="34" charset="-122"/>
                <a:ea typeface="微软雅黑" panose="020B0503020204020204" pitchFamily="34" charset="-122"/>
              </a:rPr>
              <a:t>CONTENTS</a:t>
            </a:r>
            <a:endParaRPr lang="zh-CN" altLang="en-US" sz="220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25" name="组合 24"/>
          <p:cNvGrpSpPr/>
          <p:nvPr/>
        </p:nvGrpSpPr>
        <p:grpSpPr>
          <a:xfrm>
            <a:off x="1685948" y="1935634"/>
            <a:ext cx="6448251" cy="708777"/>
            <a:chOff x="3504588" y="2055014"/>
            <a:chExt cx="6448251" cy="708777"/>
          </a:xfrm>
        </p:grpSpPr>
        <p:sp>
          <p:nvSpPr>
            <p:cNvPr id="35" name="文本框 34"/>
            <p:cNvSpPr txBox="1"/>
            <p:nvPr/>
          </p:nvSpPr>
          <p:spPr>
            <a:xfrm>
              <a:off x="4409619" y="2132849"/>
              <a:ext cx="5543220" cy="63094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35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汉仪润圆-75W" panose="00020600040101010101" pitchFamily="18" charset="-122"/>
                  <a:ea typeface="汉仪润圆-75W" panose="00020600040101010101" pitchFamily="18" charset="-122"/>
                  <a:cs typeface="汉仪帅线体简" panose="00020600040101010101" charset="-122"/>
                  <a:sym typeface="Arial" panose="020B0604020202020204" pitchFamily="34" charset="0"/>
                </a:rPr>
                <a:t>有关于“</a:t>
              </a:r>
              <a:r>
                <a:rPr lang="en-US" altLang="zh-CN" sz="35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汉仪润圆-75W" panose="00020600040101010101" pitchFamily="18" charset="-122"/>
                  <a:ea typeface="汉仪润圆-75W" panose="00020600040101010101" pitchFamily="18" charset="-122"/>
                  <a:cs typeface="汉仪帅线体简" panose="00020600040101010101" charset="-122"/>
                  <a:sym typeface="Arial" panose="020B0604020202020204" pitchFamily="34" charset="0"/>
                </a:rPr>
                <a:t>1”</a:t>
              </a:r>
              <a:r>
                <a:rPr lang="zh-CN" altLang="en-US" sz="35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汉仪润圆-75W" panose="00020600040101010101" pitchFamily="18" charset="-122"/>
                  <a:ea typeface="汉仪润圆-75W" panose="00020600040101010101" pitchFamily="18" charset="-122"/>
                  <a:cs typeface="汉仪帅线体简" panose="00020600040101010101" charset="-122"/>
                  <a:sym typeface="Arial" panose="020B0604020202020204" pitchFamily="34" charset="0"/>
                </a:rPr>
                <a:t>的小知识</a:t>
              </a:r>
            </a:p>
          </p:txBody>
        </p:sp>
        <p:sp>
          <p:nvSpPr>
            <p:cNvPr id="17" name="椭圆 16"/>
            <p:cNvSpPr/>
            <p:nvPr/>
          </p:nvSpPr>
          <p:spPr>
            <a:xfrm>
              <a:off x="3504588" y="2055014"/>
              <a:ext cx="684000" cy="684000"/>
            </a:xfrm>
            <a:prstGeom prst="ellipse">
              <a:avLst/>
            </a:prstGeom>
            <a:solidFill>
              <a:srgbClr val="FEE57A"/>
            </a:solidFill>
            <a:ln>
              <a:solidFill>
                <a:srgbClr val="5D9B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3000">
                  <a:solidFill>
                    <a:schemeClr val="tx1">
                      <a:lumMod val="85000"/>
                      <a:lumOff val="15000"/>
                    </a:schemeClr>
                  </a:solidFill>
                  <a:latin typeface="汉仪润圆-75W" panose="00020600040101010101" pitchFamily="18" charset="-122"/>
                  <a:ea typeface="汉仪润圆-75W" panose="00020600040101010101" pitchFamily="18" charset="-122"/>
                </a:rPr>
                <a:t>1</a:t>
              </a:r>
              <a:endParaRPr lang="zh-CN" altLang="en-US" sz="3000">
                <a:solidFill>
                  <a:schemeClr val="tx1">
                    <a:lumMod val="85000"/>
                    <a:lumOff val="15000"/>
                  </a:schemeClr>
                </a:solidFill>
                <a:latin typeface="汉仪润圆-75W" panose="00020600040101010101" pitchFamily="18" charset="-122"/>
                <a:ea typeface="汉仪润圆-75W" panose="00020600040101010101" pitchFamily="18" charset="-122"/>
              </a:endParaRPr>
            </a:p>
          </p:txBody>
        </p:sp>
      </p:grpSp>
      <p:grpSp>
        <p:nvGrpSpPr>
          <p:cNvPr id="20" name="组合 19"/>
          <p:cNvGrpSpPr/>
          <p:nvPr/>
        </p:nvGrpSpPr>
        <p:grpSpPr>
          <a:xfrm>
            <a:off x="1685948" y="3013502"/>
            <a:ext cx="6989653" cy="723109"/>
            <a:chOff x="3504588" y="3132882"/>
            <a:chExt cx="6989653" cy="723109"/>
          </a:xfrm>
        </p:grpSpPr>
        <p:sp>
          <p:nvSpPr>
            <p:cNvPr id="8" name="文本框 7"/>
            <p:cNvSpPr txBox="1"/>
            <p:nvPr/>
          </p:nvSpPr>
          <p:spPr>
            <a:xfrm>
              <a:off x="4409618" y="3225049"/>
              <a:ext cx="6084623" cy="63094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3500">
                  <a:solidFill>
                    <a:schemeClr val="tx1">
                      <a:lumMod val="75000"/>
                      <a:lumOff val="25000"/>
                    </a:schemeClr>
                  </a:solidFill>
                  <a:latin typeface="汉仪润圆-75W" panose="00020600040101010101" pitchFamily="18" charset="-122"/>
                  <a:ea typeface="汉仪润圆-75W" panose="00020600040101010101" pitchFamily="18" charset="-122"/>
                  <a:cs typeface="汉仪帅线体简" panose="00020600040101010101" charset="-122"/>
                  <a:sym typeface="Arial" panose="020B0604020202020204" pitchFamily="34" charset="0"/>
                </a:rPr>
                <a:t>勤俭节约是我们的宝贵财富</a:t>
              </a:r>
            </a:p>
          </p:txBody>
        </p:sp>
        <p:sp>
          <p:nvSpPr>
            <p:cNvPr id="9" name="椭圆 8"/>
            <p:cNvSpPr/>
            <p:nvPr/>
          </p:nvSpPr>
          <p:spPr>
            <a:xfrm>
              <a:off x="3504588" y="3132882"/>
              <a:ext cx="684000" cy="684000"/>
            </a:xfrm>
            <a:prstGeom prst="ellipse">
              <a:avLst/>
            </a:prstGeom>
            <a:solidFill>
              <a:srgbClr val="FEE57A"/>
            </a:solidFill>
            <a:ln>
              <a:solidFill>
                <a:srgbClr val="5D9B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3000">
                  <a:solidFill>
                    <a:schemeClr val="tx1">
                      <a:lumMod val="85000"/>
                      <a:lumOff val="15000"/>
                    </a:schemeClr>
                  </a:solidFill>
                  <a:latin typeface="汉仪润圆-75W" panose="00020600040101010101" pitchFamily="18" charset="-122"/>
                  <a:ea typeface="汉仪润圆-75W" panose="00020600040101010101" pitchFamily="18" charset="-122"/>
                </a:rPr>
                <a:t>2</a:t>
              </a:r>
              <a:endParaRPr lang="zh-CN" altLang="en-US" sz="3000">
                <a:solidFill>
                  <a:schemeClr val="tx1">
                    <a:lumMod val="85000"/>
                    <a:lumOff val="15000"/>
                  </a:schemeClr>
                </a:solidFill>
                <a:latin typeface="汉仪润圆-75W" panose="00020600040101010101" pitchFamily="18" charset="-122"/>
                <a:ea typeface="汉仪润圆-75W" panose="00020600040101010101" pitchFamily="18" charset="-122"/>
              </a:endParaRPr>
            </a:p>
          </p:txBody>
        </p:sp>
      </p:grpSp>
      <p:grpSp>
        <p:nvGrpSpPr>
          <p:cNvPr id="18" name="组合 17"/>
          <p:cNvGrpSpPr/>
          <p:nvPr/>
        </p:nvGrpSpPr>
        <p:grpSpPr>
          <a:xfrm>
            <a:off x="1685948" y="4116769"/>
            <a:ext cx="5378830" cy="712042"/>
            <a:chOff x="3504588" y="4236149"/>
            <a:chExt cx="5378830" cy="712042"/>
          </a:xfrm>
        </p:grpSpPr>
        <p:sp>
          <p:nvSpPr>
            <p:cNvPr id="44" name="文本框 43"/>
            <p:cNvSpPr txBox="1"/>
            <p:nvPr/>
          </p:nvSpPr>
          <p:spPr>
            <a:xfrm>
              <a:off x="4409619" y="4317249"/>
              <a:ext cx="4473799" cy="63094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3500">
                  <a:solidFill>
                    <a:schemeClr val="tx1">
                      <a:lumMod val="75000"/>
                      <a:lumOff val="25000"/>
                    </a:schemeClr>
                  </a:solidFill>
                  <a:latin typeface="汉仪润圆-75W" panose="00020600040101010101" pitchFamily="18" charset="-122"/>
                  <a:ea typeface="汉仪润圆-75W" panose="00020600040101010101" pitchFamily="18" charset="-122"/>
                  <a:cs typeface="汉仪帅线体简" panose="00020600040101010101" charset="-122"/>
                  <a:sym typeface="Arial" panose="020B0604020202020204" pitchFamily="34" charset="0"/>
                </a:rPr>
                <a:t>怎样做到勤俭节约</a:t>
              </a:r>
            </a:p>
          </p:txBody>
        </p:sp>
        <p:sp>
          <p:nvSpPr>
            <p:cNvPr id="10" name="椭圆 9"/>
            <p:cNvSpPr/>
            <p:nvPr/>
          </p:nvSpPr>
          <p:spPr>
            <a:xfrm>
              <a:off x="3504588" y="4236149"/>
              <a:ext cx="684000" cy="684000"/>
            </a:xfrm>
            <a:prstGeom prst="ellipse">
              <a:avLst/>
            </a:prstGeom>
            <a:solidFill>
              <a:srgbClr val="FEE57A"/>
            </a:solidFill>
            <a:ln>
              <a:solidFill>
                <a:srgbClr val="5D9B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3000">
                  <a:solidFill>
                    <a:schemeClr val="tx1">
                      <a:lumMod val="85000"/>
                      <a:lumOff val="15000"/>
                    </a:schemeClr>
                  </a:solidFill>
                  <a:latin typeface="汉仪润圆-75W" panose="00020600040101010101" pitchFamily="18" charset="-122"/>
                  <a:ea typeface="汉仪润圆-75W" panose="00020600040101010101" pitchFamily="18" charset="-122"/>
                </a:rPr>
                <a:t>3</a:t>
              </a:r>
              <a:endParaRPr lang="zh-CN" altLang="en-US" sz="3000">
                <a:solidFill>
                  <a:schemeClr val="tx1">
                    <a:lumMod val="85000"/>
                    <a:lumOff val="15000"/>
                  </a:schemeClr>
                </a:solidFill>
                <a:latin typeface="汉仪润圆-75W" panose="00020600040101010101" pitchFamily="18" charset="-122"/>
                <a:ea typeface="汉仪润圆-75W" panose="00020600040101010101" pitchFamily="18" charset="-122"/>
              </a:endParaRPr>
            </a:p>
          </p:txBody>
        </p:sp>
      </p:grpSp>
      <p:sp>
        <p:nvSpPr>
          <p:cNvPr id="3" name="文本框 2"/>
          <p:cNvSpPr txBox="1"/>
          <p:nvPr/>
        </p:nvSpPr>
        <p:spPr>
          <a:xfrm>
            <a:off x="3023857" y="1358020"/>
            <a:ext cx="1602464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000" dirty="0">
                <a:solidFill>
                  <a:srgbClr val="FFFFFF"/>
                </a:solidFill>
              </a:rPr>
              <a:t>https://www.ypppt.com/</a:t>
            </a:r>
            <a:endParaRPr lang="zh-CN" altLang="en-US" sz="1000" dirty="0">
              <a:solidFill>
                <a:srgbClr val="FFFFFF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75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75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2" presetClass="entr" presetSubtype="4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2" presetClass="entr" presetSubtype="1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8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3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8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" grpId="0"/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0" y="1101634"/>
            <a:ext cx="12192000" cy="455621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6" name="图片 5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558601" y="2786743"/>
            <a:ext cx="4101737" cy="4101737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786327" y="30480"/>
            <a:ext cx="6858000" cy="6858000"/>
          </a:xfrm>
          <a:prstGeom prst="rect">
            <a:avLst/>
          </a:prstGeom>
        </p:spPr>
      </p:pic>
      <p:grpSp>
        <p:nvGrpSpPr>
          <p:cNvPr id="95" name="组合 94"/>
          <p:cNvGrpSpPr/>
          <p:nvPr/>
        </p:nvGrpSpPr>
        <p:grpSpPr>
          <a:xfrm>
            <a:off x="695325" y="584217"/>
            <a:ext cx="1117258" cy="227755"/>
            <a:chOff x="3619500" y="0"/>
            <a:chExt cx="1888679" cy="385010"/>
          </a:xfrm>
          <a:solidFill>
            <a:srgbClr val="FEE57A"/>
          </a:solidFill>
        </p:grpSpPr>
        <p:sp>
          <p:nvSpPr>
            <p:cNvPr id="90" name="箭头: V 形 89"/>
            <p:cNvSpPr/>
            <p:nvPr/>
          </p:nvSpPr>
          <p:spPr>
            <a:xfrm>
              <a:off x="3619500" y="0"/>
              <a:ext cx="355600" cy="385010"/>
            </a:xfrm>
            <a:prstGeom prst="chevron">
              <a:avLst/>
            </a:prstGeom>
            <a:grpFill/>
            <a:ln>
              <a:solidFill>
                <a:srgbClr val="FEE57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91" name="箭头: V 形 90"/>
            <p:cNvSpPr/>
            <p:nvPr/>
          </p:nvSpPr>
          <p:spPr>
            <a:xfrm>
              <a:off x="4002770" y="0"/>
              <a:ext cx="355600" cy="385010"/>
            </a:xfrm>
            <a:prstGeom prst="chevron">
              <a:avLst/>
            </a:prstGeom>
            <a:solidFill>
              <a:srgbClr val="5D9BFF"/>
            </a:solidFill>
            <a:ln>
              <a:solidFill>
                <a:srgbClr val="FEE57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92" name="箭头: V 形 91"/>
            <p:cNvSpPr/>
            <p:nvPr/>
          </p:nvSpPr>
          <p:spPr>
            <a:xfrm>
              <a:off x="4386040" y="0"/>
              <a:ext cx="355600" cy="385010"/>
            </a:xfrm>
            <a:prstGeom prst="chevron">
              <a:avLst/>
            </a:prstGeom>
            <a:grpFill/>
            <a:ln>
              <a:solidFill>
                <a:srgbClr val="FEE57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93" name="箭头: V 形 92"/>
            <p:cNvSpPr/>
            <p:nvPr/>
          </p:nvSpPr>
          <p:spPr>
            <a:xfrm>
              <a:off x="4769310" y="0"/>
              <a:ext cx="355600" cy="385010"/>
            </a:xfrm>
            <a:prstGeom prst="chevron">
              <a:avLst/>
            </a:prstGeom>
            <a:solidFill>
              <a:srgbClr val="5D9BFF"/>
            </a:solidFill>
            <a:ln>
              <a:solidFill>
                <a:srgbClr val="FEE57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94" name="箭头: V 形 93"/>
            <p:cNvSpPr/>
            <p:nvPr/>
          </p:nvSpPr>
          <p:spPr>
            <a:xfrm>
              <a:off x="5152579" y="0"/>
              <a:ext cx="355600" cy="385010"/>
            </a:xfrm>
            <a:prstGeom prst="chevron">
              <a:avLst/>
            </a:prstGeom>
            <a:grpFill/>
            <a:ln>
              <a:solidFill>
                <a:srgbClr val="FEE57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69" name="组合 68"/>
          <p:cNvGrpSpPr/>
          <p:nvPr/>
        </p:nvGrpSpPr>
        <p:grpSpPr>
          <a:xfrm>
            <a:off x="-193943" y="2734268"/>
            <a:ext cx="8248851" cy="928323"/>
            <a:chOff x="1494524" y="3573533"/>
            <a:chExt cx="4860000" cy="1798952"/>
          </a:xfrm>
        </p:grpSpPr>
        <p:sp>
          <p:nvSpPr>
            <p:cNvPr id="70" name="文本框 69"/>
            <p:cNvSpPr txBox="1"/>
            <p:nvPr/>
          </p:nvSpPr>
          <p:spPr>
            <a:xfrm>
              <a:off x="1494524" y="3573533"/>
              <a:ext cx="4860000" cy="178673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sz="5400">
                  <a:ln w="117475">
                    <a:solidFill>
                      <a:srgbClr val="82B3FF"/>
                    </a:solidFill>
                  </a:ln>
                  <a:solidFill>
                    <a:srgbClr val="5D9BFF"/>
                  </a:solidFill>
                  <a:effectLst>
                    <a:outerShdw blurRad="63500" sx="102000" sy="102000" algn="ctr" rotWithShape="0">
                      <a:prstClr val="black">
                        <a:alpha val="20000"/>
                      </a:prstClr>
                    </a:outerShdw>
                  </a:effectLst>
                  <a:latin typeface="汉仪润圆-75W" panose="00020600040101010101" pitchFamily="18" charset="-122"/>
                  <a:ea typeface="汉仪润圆-75W" panose="00020600040101010101" pitchFamily="18" charset="-122"/>
                </a:rPr>
                <a:t>有关于“</a:t>
              </a:r>
              <a:r>
                <a:rPr lang="en-US" altLang="zh-CN" sz="5400">
                  <a:ln w="117475">
                    <a:solidFill>
                      <a:srgbClr val="82B3FF"/>
                    </a:solidFill>
                  </a:ln>
                  <a:solidFill>
                    <a:srgbClr val="5D9BFF"/>
                  </a:solidFill>
                  <a:effectLst>
                    <a:outerShdw blurRad="63500" sx="102000" sy="102000" algn="ctr" rotWithShape="0">
                      <a:prstClr val="black">
                        <a:alpha val="20000"/>
                      </a:prstClr>
                    </a:outerShdw>
                  </a:effectLst>
                  <a:latin typeface="汉仪润圆-75W" panose="00020600040101010101" pitchFamily="18" charset="-122"/>
                  <a:ea typeface="汉仪润圆-75W" panose="00020600040101010101" pitchFamily="18" charset="-122"/>
                </a:rPr>
                <a:t>1</a:t>
              </a:r>
              <a:r>
                <a:rPr lang="zh-CN" altLang="en-US" sz="5400">
                  <a:ln w="117475">
                    <a:solidFill>
                      <a:srgbClr val="82B3FF"/>
                    </a:solidFill>
                  </a:ln>
                  <a:solidFill>
                    <a:srgbClr val="5D9BFF"/>
                  </a:solidFill>
                  <a:effectLst>
                    <a:outerShdw blurRad="63500" sx="102000" sy="102000" algn="ctr" rotWithShape="0">
                      <a:prstClr val="black">
                        <a:alpha val="20000"/>
                      </a:prstClr>
                    </a:outerShdw>
                  </a:effectLst>
                  <a:latin typeface="汉仪润圆-75W" panose="00020600040101010101" pitchFamily="18" charset="-122"/>
                  <a:ea typeface="汉仪润圆-75W" panose="00020600040101010101" pitchFamily="18" charset="-122"/>
                </a:rPr>
                <a:t>”的小知识</a:t>
              </a:r>
            </a:p>
          </p:txBody>
        </p:sp>
        <p:sp>
          <p:nvSpPr>
            <p:cNvPr id="71" name="文本框 70"/>
            <p:cNvSpPr txBox="1"/>
            <p:nvPr/>
          </p:nvSpPr>
          <p:spPr>
            <a:xfrm>
              <a:off x="1494524" y="3573533"/>
              <a:ext cx="4860000" cy="178673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sz="5400">
                  <a:ln w="85725">
                    <a:solidFill>
                      <a:schemeClr val="bg1"/>
                    </a:solidFill>
                  </a:ln>
                  <a:solidFill>
                    <a:srgbClr val="5D9BFF"/>
                  </a:solidFill>
                  <a:effectLst>
                    <a:outerShdw blurRad="63500" sx="102000" sy="102000" algn="ctr" rotWithShape="0">
                      <a:prstClr val="black">
                        <a:alpha val="10000"/>
                      </a:prstClr>
                    </a:outerShdw>
                  </a:effectLst>
                  <a:latin typeface="汉仪润圆-75W" panose="00020600040101010101" pitchFamily="18" charset="-122"/>
                  <a:ea typeface="汉仪润圆-75W" panose="00020600040101010101" pitchFamily="18" charset="-122"/>
                </a:rPr>
                <a:t>有关于“</a:t>
              </a:r>
              <a:r>
                <a:rPr lang="en-US" altLang="zh-CN" sz="5400">
                  <a:ln w="85725">
                    <a:solidFill>
                      <a:schemeClr val="bg1"/>
                    </a:solidFill>
                  </a:ln>
                  <a:solidFill>
                    <a:srgbClr val="5D9BFF"/>
                  </a:solidFill>
                  <a:effectLst>
                    <a:outerShdw blurRad="63500" sx="102000" sy="102000" algn="ctr" rotWithShape="0">
                      <a:prstClr val="black">
                        <a:alpha val="10000"/>
                      </a:prstClr>
                    </a:outerShdw>
                  </a:effectLst>
                  <a:latin typeface="汉仪润圆-75W" panose="00020600040101010101" pitchFamily="18" charset="-122"/>
                  <a:ea typeface="汉仪润圆-75W" panose="00020600040101010101" pitchFamily="18" charset="-122"/>
                </a:rPr>
                <a:t>1</a:t>
              </a:r>
              <a:r>
                <a:rPr lang="zh-CN" altLang="en-US" sz="5400">
                  <a:ln w="85725">
                    <a:solidFill>
                      <a:schemeClr val="bg1"/>
                    </a:solidFill>
                  </a:ln>
                  <a:solidFill>
                    <a:srgbClr val="5D9BFF"/>
                  </a:solidFill>
                  <a:effectLst>
                    <a:outerShdw blurRad="63500" sx="102000" sy="102000" algn="ctr" rotWithShape="0">
                      <a:prstClr val="black">
                        <a:alpha val="10000"/>
                      </a:prstClr>
                    </a:outerShdw>
                  </a:effectLst>
                  <a:latin typeface="汉仪润圆-75W" panose="00020600040101010101" pitchFamily="18" charset="-122"/>
                  <a:ea typeface="汉仪润圆-75W" panose="00020600040101010101" pitchFamily="18" charset="-122"/>
                </a:rPr>
                <a:t>”的小知识</a:t>
              </a:r>
            </a:p>
          </p:txBody>
        </p:sp>
        <p:sp>
          <p:nvSpPr>
            <p:cNvPr id="72" name="文本框 71"/>
            <p:cNvSpPr txBox="1"/>
            <p:nvPr/>
          </p:nvSpPr>
          <p:spPr>
            <a:xfrm>
              <a:off x="1494524" y="3585747"/>
              <a:ext cx="4860000" cy="178673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sz="5400" dirty="0">
                  <a:solidFill>
                    <a:srgbClr val="5D9BFF"/>
                  </a:solidFill>
                  <a:latin typeface="汉仪润圆-75W" panose="00020600040101010101" pitchFamily="18" charset="-122"/>
                  <a:ea typeface="汉仪润圆-75W" panose="00020600040101010101" pitchFamily="18" charset="-122"/>
                </a:rPr>
                <a:t>有关于“</a:t>
              </a:r>
              <a:r>
                <a:rPr lang="en-US" altLang="zh-CN" sz="5400" dirty="0">
                  <a:solidFill>
                    <a:srgbClr val="5D9BFF"/>
                  </a:solidFill>
                  <a:latin typeface="汉仪润圆-75W" panose="00020600040101010101" pitchFamily="18" charset="-122"/>
                  <a:ea typeface="汉仪润圆-75W" panose="00020600040101010101" pitchFamily="18" charset="-122"/>
                </a:rPr>
                <a:t>1</a:t>
              </a:r>
              <a:r>
                <a:rPr lang="zh-CN" altLang="en-US" sz="5400" dirty="0">
                  <a:solidFill>
                    <a:srgbClr val="5D9BFF"/>
                  </a:solidFill>
                  <a:latin typeface="汉仪润圆-75W" panose="00020600040101010101" pitchFamily="18" charset="-122"/>
                  <a:ea typeface="汉仪润圆-75W" panose="00020600040101010101" pitchFamily="18" charset="-122"/>
                </a:rPr>
                <a:t>”的小知识</a:t>
              </a:r>
            </a:p>
          </p:txBody>
        </p:sp>
      </p:grpSp>
      <p:sp>
        <p:nvSpPr>
          <p:cNvPr id="73" name="文本框 72"/>
          <p:cNvSpPr txBox="1"/>
          <p:nvPr/>
        </p:nvSpPr>
        <p:spPr>
          <a:xfrm>
            <a:off x="1981835" y="1821666"/>
            <a:ext cx="4051300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4500">
                <a:solidFill>
                  <a:schemeClr val="tx1">
                    <a:lumMod val="75000"/>
                    <a:lumOff val="25000"/>
                  </a:schemeClr>
                </a:solidFill>
                <a:latin typeface="汉仪润圆-75W" panose="00020600040101010101" pitchFamily="18" charset="-122"/>
                <a:ea typeface="汉仪润圆-75W" panose="00020600040101010101" pitchFamily="18" charset="-122"/>
                <a:cs typeface="汉仪帅线体简" panose="00020600040101010101" charset="-122"/>
                <a:sym typeface="Arial" panose="020B0604020202020204" pitchFamily="34" charset="0"/>
              </a:rPr>
              <a:t>PART 01</a:t>
            </a:r>
          </a:p>
        </p:txBody>
      </p:sp>
      <p:sp>
        <p:nvSpPr>
          <p:cNvPr id="74" name="文本框 73"/>
          <p:cNvSpPr txBox="1"/>
          <p:nvPr/>
        </p:nvSpPr>
        <p:spPr>
          <a:xfrm>
            <a:off x="507728" y="3883304"/>
            <a:ext cx="6845508" cy="61625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1200">
                <a:latin typeface="微软雅黑" panose="020B0503020204020204" pitchFamily="34" charset="-122"/>
                <a:ea typeface="微软雅黑" panose="020B0503020204020204" pitchFamily="34" charset="-122"/>
                <a:cs typeface="汉仪帅线体简" panose="00020600040101010101" charset="-122"/>
                <a:sym typeface="Arial" panose="020B0604020202020204" pitchFamily="34" charset="0"/>
              </a:rPr>
              <a:t>勤俭节约是中华民族的传统美德。吃光盘中餐不仅是美德，更是责任。每一个人都要从自身做起、从点滴做起，养成健康文明的生活方式，掀起浪费可耻、节约为荣的餐桌新风。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75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75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750"/>
                            </p:stCondLst>
                            <p:childTnLst>
                              <p:par>
                                <p:cTn id="10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75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75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75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2" decel="6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75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75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75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" grpId="0"/>
      <p:bldP spid="7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文本框 50"/>
          <p:cNvSpPr txBox="1"/>
          <p:nvPr/>
        </p:nvSpPr>
        <p:spPr>
          <a:xfrm>
            <a:off x="1651528" y="548689"/>
            <a:ext cx="283384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4000" spc="300">
                <a:solidFill>
                  <a:srgbClr val="522117"/>
                </a:solidFill>
                <a:latin typeface="站酷快乐体2016修订版" panose="02010600030101010101" pitchFamily="2" charset="-122"/>
                <a:ea typeface="站酷快乐体2016修订版" panose="02010600030101010101" pitchFamily="2" charset="-122"/>
              </a:defRPr>
            </a:lvl1pPr>
          </a:lstStyle>
          <a:p>
            <a:r>
              <a:rPr lang="zh-CN" altLang="en-US" sz="2400" b="1" i="1" spc="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汉仪帅线体简" panose="00020600040101010101" charset="-122"/>
                <a:sym typeface="微软雅黑" panose="020B0503020204020204" pitchFamily="34" charset="-122"/>
              </a:rPr>
              <a:t>一度电还能干什么</a:t>
            </a:r>
          </a:p>
        </p:txBody>
      </p:sp>
      <p:sp>
        <p:nvSpPr>
          <p:cNvPr id="78" name="文本框 77"/>
          <p:cNvSpPr txBox="1"/>
          <p:nvPr/>
        </p:nvSpPr>
        <p:spPr>
          <a:xfrm>
            <a:off x="696000" y="2084593"/>
            <a:ext cx="5400000" cy="581057"/>
          </a:xfrm>
          <a:prstGeom prst="rect">
            <a:avLst/>
          </a:prstGeom>
          <a:solidFill>
            <a:srgbClr val="82B3FF"/>
          </a:solidFill>
          <a:ln>
            <a:noFill/>
          </a:ln>
        </p:spPr>
        <p:txBody>
          <a:bodyPr wrap="square" tIns="0" rtlCol="0">
            <a:noAutofit/>
          </a:bodyPr>
          <a:lstStyle/>
          <a:p>
            <a:pPr marL="285750" indent="-285750" hangingPunct="0">
              <a:lnSpc>
                <a:spcPct val="150000"/>
              </a:lnSpc>
              <a:buFont typeface="汉仪帅线体简" panose="00020600040101010101" charset="-122"/>
              <a:buChar char="•"/>
            </a:pPr>
            <a:r>
              <a:rPr lang="zh-CN" altLang="en-US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汉仪帅线体简" panose="00020600040101010101" charset="-122"/>
                <a:sym typeface="微软雅黑" panose="020B0503020204020204" pitchFamily="34" charset="-122"/>
              </a:rPr>
              <a:t>可以使 </a:t>
            </a:r>
            <a:r>
              <a:rPr lang="en-US" altLang="zh-CN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汉仪帅线体简" panose="00020600040101010101" charset="-122"/>
                <a:sym typeface="微软雅黑" panose="020B0503020204020204" pitchFamily="34" charset="-122"/>
              </a:rPr>
              <a:t>9w</a:t>
            </a:r>
            <a:r>
              <a:rPr lang="zh-CN" altLang="en-US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汉仪帅线体简" panose="00020600040101010101" charset="-122"/>
                <a:sym typeface="微软雅黑" panose="020B0503020204020204" pitchFamily="34" charset="-122"/>
              </a:rPr>
              <a:t>的节能灯，照明</a:t>
            </a:r>
            <a:r>
              <a:rPr lang="en-US" altLang="zh-CN" sz="2400" b="1" dirty="0">
                <a:solidFill>
                  <a:srgbClr val="2176FF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汉仪帅线体简" panose="00020600040101010101" charset="-122"/>
                <a:sym typeface="微软雅黑" panose="020B0503020204020204" pitchFamily="34" charset="-122"/>
              </a:rPr>
              <a:t>100</a:t>
            </a:r>
            <a:r>
              <a:rPr lang="zh-CN" altLang="en-US" sz="2400" b="1" dirty="0">
                <a:solidFill>
                  <a:srgbClr val="2176FF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汉仪帅线体简" panose="00020600040101010101" charset="-122"/>
                <a:sym typeface="微软雅黑" panose="020B0503020204020204" pitchFamily="34" charset="-122"/>
              </a:rPr>
              <a:t>小时</a:t>
            </a:r>
            <a:r>
              <a:rPr lang="zh-CN" altLang="en-US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汉仪帅线体简" panose="00020600040101010101" charset="-122"/>
                <a:sym typeface="微软雅黑" panose="020B0503020204020204" pitchFamily="34" charset="-122"/>
              </a:rPr>
              <a:t>以上</a:t>
            </a:r>
          </a:p>
        </p:txBody>
      </p:sp>
      <p:sp>
        <p:nvSpPr>
          <p:cNvPr id="81" name="文本框 80"/>
          <p:cNvSpPr txBox="1"/>
          <p:nvPr/>
        </p:nvSpPr>
        <p:spPr>
          <a:xfrm>
            <a:off x="696000" y="2833718"/>
            <a:ext cx="5400000" cy="594522"/>
          </a:xfrm>
          <a:prstGeom prst="rect">
            <a:avLst/>
          </a:prstGeom>
          <a:solidFill>
            <a:srgbClr val="82B3FF"/>
          </a:solidFill>
          <a:ln>
            <a:noFill/>
          </a:ln>
        </p:spPr>
        <p:txBody>
          <a:bodyPr wrap="square" tIns="0" rtlCol="0">
            <a:noAutofit/>
          </a:bodyPr>
          <a:lstStyle/>
          <a:p>
            <a:pPr marL="285750" indent="-285750" hangingPunct="0">
              <a:lnSpc>
                <a:spcPct val="150000"/>
              </a:lnSpc>
              <a:buFont typeface="汉仪帅线体简" panose="00020600040101010101" charset="-122"/>
              <a:buChar char="•"/>
            </a:pPr>
            <a:r>
              <a:rPr lang="zh-CN" altLang="en-US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汉仪帅线体简" panose="00020600040101010101" charset="-122"/>
                <a:sym typeface="微软雅黑" panose="020B0503020204020204" pitchFamily="34" charset="-122"/>
              </a:rPr>
              <a:t>可以使电动自行车跑</a:t>
            </a:r>
            <a:r>
              <a:rPr lang="en-US" altLang="zh-CN" sz="2400" b="1" dirty="0">
                <a:solidFill>
                  <a:srgbClr val="2176FF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汉仪帅线体简" panose="00020600040101010101" charset="-122"/>
                <a:sym typeface="微软雅黑" panose="020B0503020204020204" pitchFamily="34" charset="-122"/>
              </a:rPr>
              <a:t>80</a:t>
            </a:r>
            <a:r>
              <a:rPr lang="zh-CN" altLang="en-US" sz="2400" b="1" dirty="0">
                <a:solidFill>
                  <a:srgbClr val="2176FF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汉仪帅线体简" panose="00020600040101010101" charset="-122"/>
                <a:sym typeface="微软雅黑" panose="020B0503020204020204" pitchFamily="34" charset="-122"/>
              </a:rPr>
              <a:t>公里</a:t>
            </a:r>
          </a:p>
        </p:txBody>
      </p:sp>
      <p:sp>
        <p:nvSpPr>
          <p:cNvPr id="82" name="文本框 81"/>
          <p:cNvSpPr txBox="1"/>
          <p:nvPr/>
        </p:nvSpPr>
        <p:spPr>
          <a:xfrm>
            <a:off x="696000" y="3596308"/>
            <a:ext cx="5400000" cy="594522"/>
          </a:xfrm>
          <a:prstGeom prst="rect">
            <a:avLst/>
          </a:prstGeom>
          <a:solidFill>
            <a:srgbClr val="82B3FF"/>
          </a:solidFill>
          <a:ln>
            <a:noFill/>
          </a:ln>
        </p:spPr>
        <p:txBody>
          <a:bodyPr wrap="square" tIns="0" rtlCol="0">
            <a:noAutofit/>
          </a:bodyPr>
          <a:lstStyle/>
          <a:p>
            <a:pPr marL="285750" indent="-285750" hangingPunct="0">
              <a:lnSpc>
                <a:spcPct val="150000"/>
              </a:lnSpc>
              <a:buFont typeface="汉仪帅线体简" panose="00020600040101010101" charset="-122"/>
              <a:buChar char="•"/>
            </a:pPr>
            <a:r>
              <a:rPr lang="zh-CN" altLang="en-US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汉仪帅线体简" panose="00020600040101010101" charset="-122"/>
                <a:sym typeface="微软雅黑" panose="020B0503020204020204" pitchFamily="34" charset="-122"/>
              </a:rPr>
              <a:t>可以与</a:t>
            </a:r>
            <a:r>
              <a:rPr lang="en-US" altLang="zh-CN" sz="2400" b="1" dirty="0">
                <a:solidFill>
                  <a:srgbClr val="2176FF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汉仪帅线体简" panose="00020600040101010101" charset="-122"/>
                <a:sym typeface="微软雅黑" panose="020B0503020204020204" pitchFamily="34" charset="-122"/>
              </a:rPr>
              <a:t>1000</a:t>
            </a:r>
            <a:r>
              <a:rPr lang="zh-CN" altLang="en-US" sz="2400" b="1" dirty="0">
                <a:solidFill>
                  <a:srgbClr val="2176FF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汉仪帅线体简" panose="00020600040101010101" charset="-122"/>
                <a:sym typeface="微软雅黑" panose="020B0503020204020204" pitchFamily="34" charset="-122"/>
              </a:rPr>
              <a:t>个</a:t>
            </a:r>
            <a:r>
              <a:rPr lang="zh-CN" altLang="en-US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汉仪帅线体简" panose="00020600040101010101" charset="-122"/>
                <a:sym typeface="微软雅黑" panose="020B0503020204020204" pitchFamily="34" charset="-122"/>
              </a:rPr>
              <a:t>市民 通话</a:t>
            </a:r>
            <a:r>
              <a:rPr lang="en-US" altLang="zh-CN" sz="2400" b="1" dirty="0">
                <a:solidFill>
                  <a:srgbClr val="2176FF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汉仪帅线体简" panose="00020600040101010101" charset="-122"/>
                <a:sym typeface="微软雅黑" panose="020B0503020204020204" pitchFamily="34" charset="-122"/>
              </a:rPr>
              <a:t>15</a:t>
            </a:r>
            <a:r>
              <a:rPr lang="zh-CN" altLang="en-US" sz="2400" b="1" dirty="0">
                <a:solidFill>
                  <a:srgbClr val="2176FF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汉仪帅线体简" panose="00020600040101010101" charset="-122"/>
                <a:sym typeface="微软雅黑" panose="020B0503020204020204" pitchFamily="34" charset="-122"/>
              </a:rPr>
              <a:t>分钟</a:t>
            </a:r>
          </a:p>
        </p:txBody>
      </p:sp>
      <p:sp>
        <p:nvSpPr>
          <p:cNvPr id="83" name="文本框 82"/>
          <p:cNvSpPr txBox="1"/>
          <p:nvPr/>
        </p:nvSpPr>
        <p:spPr>
          <a:xfrm>
            <a:off x="696000" y="4358898"/>
            <a:ext cx="5400000" cy="594522"/>
          </a:xfrm>
          <a:prstGeom prst="rect">
            <a:avLst/>
          </a:prstGeom>
          <a:solidFill>
            <a:srgbClr val="82B3FF"/>
          </a:solidFill>
          <a:ln>
            <a:noFill/>
          </a:ln>
        </p:spPr>
        <p:txBody>
          <a:bodyPr wrap="square" tIns="0" rtlCol="0">
            <a:noAutofit/>
          </a:bodyPr>
          <a:lstStyle/>
          <a:p>
            <a:pPr marL="285750" indent="-285750" hangingPunct="0">
              <a:lnSpc>
                <a:spcPct val="150000"/>
              </a:lnSpc>
              <a:buFont typeface="汉仪帅线体简" panose="00020600040101010101" charset="-122"/>
              <a:buChar char="•"/>
            </a:pPr>
            <a:r>
              <a:rPr lang="zh-CN" altLang="en-US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汉仪帅线体简" panose="00020600040101010101" charset="-122"/>
                <a:sym typeface="微软雅黑" panose="020B0503020204020204" pitchFamily="34" charset="-122"/>
              </a:rPr>
              <a:t>可以</a:t>
            </a:r>
            <a:r>
              <a:rPr lang="zh-CN" altLang="en-US" sz="2400" b="1" dirty="0">
                <a:solidFill>
                  <a:srgbClr val="2176FF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汉仪帅线体简" panose="00020600040101010101" charset="-122"/>
                <a:sym typeface="微软雅黑" panose="020B0503020204020204" pitchFamily="34" charset="-122"/>
              </a:rPr>
              <a:t>灌溉</a:t>
            </a:r>
            <a:r>
              <a:rPr lang="en-US" altLang="zh-CN" sz="2400" b="1" dirty="0">
                <a:solidFill>
                  <a:srgbClr val="2176FF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汉仪帅线体简" panose="00020600040101010101" charset="-122"/>
                <a:sym typeface="微软雅黑" panose="020B0503020204020204" pitchFamily="34" charset="-122"/>
              </a:rPr>
              <a:t>0.14</a:t>
            </a:r>
            <a:r>
              <a:rPr lang="zh-CN" altLang="en-US" sz="2400" b="1" dirty="0">
                <a:solidFill>
                  <a:srgbClr val="2176FF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汉仪帅线体简" panose="00020600040101010101" charset="-122"/>
                <a:sym typeface="微软雅黑" panose="020B0503020204020204" pitchFamily="34" charset="-122"/>
              </a:rPr>
              <a:t>亩</a:t>
            </a:r>
            <a:r>
              <a:rPr lang="zh-CN" altLang="en-US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汉仪帅线体简" panose="00020600040101010101" charset="-122"/>
                <a:sym typeface="微软雅黑" panose="020B0503020204020204" pitchFamily="34" charset="-122"/>
              </a:rPr>
              <a:t>小麦</a:t>
            </a:r>
          </a:p>
        </p:txBody>
      </p:sp>
      <p:sp>
        <p:nvSpPr>
          <p:cNvPr id="84" name="文本框 83"/>
          <p:cNvSpPr txBox="1"/>
          <p:nvPr/>
        </p:nvSpPr>
        <p:spPr>
          <a:xfrm>
            <a:off x="696000" y="5121487"/>
            <a:ext cx="5400000" cy="594522"/>
          </a:xfrm>
          <a:prstGeom prst="rect">
            <a:avLst/>
          </a:prstGeom>
          <a:solidFill>
            <a:srgbClr val="82B3FF"/>
          </a:solidFill>
          <a:ln>
            <a:noFill/>
          </a:ln>
        </p:spPr>
        <p:txBody>
          <a:bodyPr wrap="square" tIns="0" rtlCol="0">
            <a:noAutofit/>
          </a:bodyPr>
          <a:lstStyle/>
          <a:p>
            <a:pPr marL="285750" indent="-285750" hangingPunct="0">
              <a:lnSpc>
                <a:spcPct val="150000"/>
              </a:lnSpc>
              <a:buFont typeface="汉仪帅线体简" panose="00020600040101010101" charset="-122"/>
              <a:buChar char="•"/>
            </a:pPr>
            <a:r>
              <a:rPr lang="zh-CN" altLang="en-US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汉仪帅线体简" panose="00020600040101010101" charset="-122"/>
                <a:sym typeface="微软雅黑" panose="020B0503020204020204" pitchFamily="34" charset="-122"/>
              </a:rPr>
              <a:t>可以生产</a:t>
            </a:r>
            <a:r>
              <a:rPr lang="en-US" altLang="zh-CN" sz="2400" b="1" dirty="0">
                <a:solidFill>
                  <a:srgbClr val="2176FF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汉仪帅线体简" panose="00020600040101010101" charset="-122"/>
                <a:sym typeface="微软雅黑" panose="020B0503020204020204" pitchFamily="34" charset="-122"/>
              </a:rPr>
              <a:t>15</a:t>
            </a:r>
            <a:r>
              <a:rPr lang="zh-CN" altLang="en-US" sz="2400" b="1" dirty="0">
                <a:solidFill>
                  <a:srgbClr val="2176FF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汉仪帅线体简" panose="00020600040101010101" charset="-122"/>
                <a:sym typeface="微软雅黑" panose="020B0503020204020204" pitchFamily="34" charset="-122"/>
              </a:rPr>
              <a:t>瓶</a:t>
            </a:r>
            <a:r>
              <a:rPr lang="zh-CN" altLang="en-US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汉仪帅线体简" panose="00020600040101010101" charset="-122"/>
                <a:sym typeface="微软雅黑" panose="020B0503020204020204" pitchFamily="34" charset="-122"/>
              </a:rPr>
              <a:t>啤酒</a:t>
            </a: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053580" y="1995805"/>
            <a:ext cx="3720465" cy="3720465"/>
          </a:xfrm>
          <a:prstGeom prst="rect">
            <a:avLst/>
          </a:prstGeom>
        </p:spPr>
      </p:pic>
    </p:spTree>
  </p:cSld>
  <p:clrMapOvr>
    <a:masterClrMapping/>
  </p:clrMapOvr>
  <p:transition spd="slow" advClick="0" advTm="200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8" grpId="0" animBg="1"/>
      <p:bldP spid="81" grpId="0" animBg="1"/>
      <p:bldP spid="82" grpId="0" animBg="1"/>
      <p:bldP spid="83" grpId="0" animBg="1"/>
      <p:bldP spid="8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 hidden="1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615496" y="1947121"/>
            <a:ext cx="3944048" cy="3473117"/>
          </a:xfrm>
          <a:prstGeom prst="rect">
            <a:avLst/>
          </a:prstGeom>
        </p:spPr>
      </p:pic>
      <p:sp>
        <p:nvSpPr>
          <p:cNvPr id="20" name="文本框 19"/>
          <p:cNvSpPr txBox="1"/>
          <p:nvPr/>
        </p:nvSpPr>
        <p:spPr>
          <a:xfrm>
            <a:off x="1651528" y="548689"/>
            <a:ext cx="283384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4000" spc="300">
                <a:solidFill>
                  <a:srgbClr val="522117"/>
                </a:solidFill>
                <a:latin typeface="站酷快乐体2016修订版" panose="02010600030101010101" pitchFamily="2" charset="-122"/>
                <a:ea typeface="站酷快乐体2016修订版" panose="02010600030101010101" pitchFamily="2" charset="-122"/>
              </a:defRPr>
            </a:lvl1pPr>
          </a:lstStyle>
          <a:p>
            <a:r>
              <a:rPr lang="zh-CN" altLang="en-US" sz="2400" b="1" i="1" spc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汉仪帅线体简" panose="00020600040101010101" charset="-122"/>
                <a:sym typeface="微软雅黑" panose="020B0503020204020204" pitchFamily="34" charset="-122"/>
              </a:rPr>
              <a:t>一张纸的价值</a:t>
            </a:r>
          </a:p>
        </p:txBody>
      </p:sp>
      <p:grpSp>
        <p:nvGrpSpPr>
          <p:cNvPr id="10" name="组合 9"/>
          <p:cNvGrpSpPr/>
          <p:nvPr/>
        </p:nvGrpSpPr>
        <p:grpSpPr>
          <a:xfrm>
            <a:off x="767551" y="3787685"/>
            <a:ext cx="1419739" cy="1782386"/>
            <a:chOff x="1961351" y="2356483"/>
            <a:chExt cx="1419739" cy="1782386"/>
          </a:xfrm>
        </p:grpSpPr>
        <p:grpSp>
          <p:nvGrpSpPr>
            <p:cNvPr id="9" name="组合 8"/>
            <p:cNvGrpSpPr/>
            <p:nvPr/>
          </p:nvGrpSpPr>
          <p:grpSpPr>
            <a:xfrm>
              <a:off x="1961351" y="2719130"/>
              <a:ext cx="1419739" cy="1419739"/>
              <a:chOff x="4699000" y="1856861"/>
              <a:chExt cx="1419739" cy="1419739"/>
            </a:xfrm>
          </p:grpSpPr>
          <p:sp>
            <p:nvSpPr>
              <p:cNvPr id="4" name="椭圆 3"/>
              <p:cNvSpPr/>
              <p:nvPr/>
            </p:nvSpPr>
            <p:spPr>
              <a:xfrm>
                <a:off x="4699000" y="1856861"/>
                <a:ext cx="1419739" cy="1419739"/>
              </a:xfrm>
              <a:prstGeom prst="ellipse">
                <a:avLst/>
              </a:prstGeom>
              <a:solidFill>
                <a:srgbClr val="82B3FF"/>
              </a:solidFill>
              <a:ln>
                <a:solidFill>
                  <a:srgbClr val="5D9B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25" name="文本框 24"/>
              <p:cNvSpPr txBox="1"/>
              <p:nvPr/>
            </p:nvSpPr>
            <p:spPr>
              <a:xfrm>
                <a:off x="4894519" y="2382064"/>
                <a:ext cx="1028700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zh-CN" altLang="en-US" b="1">
                    <a:solidFill>
                      <a:schemeClr val="bg1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  <a:sym typeface="微软雅黑" panose="020B0503020204020204" pitchFamily="34" charset="-122"/>
                  </a:rPr>
                  <a:t>擦手</a:t>
                </a:r>
                <a:endParaRPr lang="zh-CN" altLang="en-US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7" name="组合 6"/>
            <p:cNvGrpSpPr/>
            <p:nvPr/>
          </p:nvGrpSpPr>
          <p:grpSpPr>
            <a:xfrm>
              <a:off x="1961351" y="2356483"/>
              <a:ext cx="1409700" cy="594522"/>
              <a:chOff x="7835900" y="876300"/>
              <a:chExt cx="1409700" cy="594522"/>
            </a:xfrm>
          </p:grpSpPr>
          <p:sp>
            <p:nvSpPr>
              <p:cNvPr id="5" name="双波形 4"/>
              <p:cNvSpPr/>
              <p:nvPr/>
            </p:nvSpPr>
            <p:spPr>
              <a:xfrm>
                <a:off x="7835900" y="876300"/>
                <a:ext cx="1409700" cy="594522"/>
              </a:xfrm>
              <a:prstGeom prst="doubleWave">
                <a:avLst/>
              </a:prstGeom>
              <a:solidFill>
                <a:srgbClr val="FEE57A"/>
              </a:solidFill>
              <a:ln>
                <a:solidFill>
                  <a:srgbClr val="82B3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22" name="文本框 21"/>
              <p:cNvSpPr txBox="1"/>
              <p:nvPr/>
            </p:nvSpPr>
            <p:spPr>
              <a:xfrm>
                <a:off x="7899400" y="988895"/>
                <a:ext cx="1282700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zh-CN" altLang="zh-CN">
                    <a:latin typeface="微软雅黑" panose="020B0503020204020204" pitchFamily="34" charset="-122"/>
                    <a:ea typeface="微软雅黑" panose="020B0503020204020204" pitchFamily="34" charset="-122"/>
                    <a:cs typeface="汉仪帅线体简" panose="00020600040101010101" charset="-122"/>
                    <a:sym typeface="微软雅黑" panose="020B0503020204020204" pitchFamily="34" charset="-122"/>
                  </a:rPr>
                  <a:t>可以用来</a:t>
                </a:r>
                <a:endParaRPr lang="zh-CN" altLang="en-US"/>
              </a:p>
            </p:txBody>
          </p:sp>
        </p:grpSp>
      </p:grpSp>
      <p:grpSp>
        <p:nvGrpSpPr>
          <p:cNvPr id="28" name="组合 27"/>
          <p:cNvGrpSpPr/>
          <p:nvPr/>
        </p:nvGrpSpPr>
        <p:grpSpPr>
          <a:xfrm>
            <a:off x="2308751" y="2035085"/>
            <a:ext cx="1419739" cy="1782386"/>
            <a:chOff x="1961351" y="2356483"/>
            <a:chExt cx="1419739" cy="1782386"/>
          </a:xfrm>
        </p:grpSpPr>
        <p:grpSp>
          <p:nvGrpSpPr>
            <p:cNvPr id="29" name="组合 28"/>
            <p:cNvGrpSpPr/>
            <p:nvPr/>
          </p:nvGrpSpPr>
          <p:grpSpPr>
            <a:xfrm>
              <a:off x="1961351" y="2719130"/>
              <a:ext cx="1419739" cy="1419739"/>
              <a:chOff x="4699000" y="1856861"/>
              <a:chExt cx="1419739" cy="1419739"/>
            </a:xfrm>
          </p:grpSpPr>
          <p:sp>
            <p:nvSpPr>
              <p:cNvPr id="34" name="椭圆 33"/>
              <p:cNvSpPr/>
              <p:nvPr/>
            </p:nvSpPr>
            <p:spPr>
              <a:xfrm>
                <a:off x="4699000" y="1856861"/>
                <a:ext cx="1419739" cy="1419739"/>
              </a:xfrm>
              <a:prstGeom prst="ellipse">
                <a:avLst/>
              </a:prstGeom>
              <a:solidFill>
                <a:srgbClr val="82B3FF"/>
              </a:solidFill>
              <a:ln>
                <a:solidFill>
                  <a:srgbClr val="5D9B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35" name="文本框 34"/>
              <p:cNvSpPr txBox="1"/>
              <p:nvPr/>
            </p:nvSpPr>
            <p:spPr>
              <a:xfrm>
                <a:off x="4894519" y="2382064"/>
                <a:ext cx="1028700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zh-CN" altLang="zh-CN" sz="1800" b="1">
                    <a:solidFill>
                      <a:schemeClr val="bg1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  <a:cs typeface="汉仪帅线体简" panose="00020600040101010101" charset="-122"/>
                    <a:sym typeface="微软雅黑" panose="020B0503020204020204" pitchFamily="34" charset="-122"/>
                  </a:rPr>
                  <a:t>写作业 </a:t>
                </a:r>
                <a:endParaRPr lang="zh-CN" altLang="en-US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31" name="组合 30"/>
            <p:cNvGrpSpPr/>
            <p:nvPr/>
          </p:nvGrpSpPr>
          <p:grpSpPr>
            <a:xfrm>
              <a:off x="1961351" y="2356483"/>
              <a:ext cx="1409700" cy="594522"/>
              <a:chOff x="7835900" y="876300"/>
              <a:chExt cx="1409700" cy="594522"/>
            </a:xfrm>
          </p:grpSpPr>
          <p:sp>
            <p:nvSpPr>
              <p:cNvPr id="32" name="双波形 31"/>
              <p:cNvSpPr/>
              <p:nvPr/>
            </p:nvSpPr>
            <p:spPr>
              <a:xfrm>
                <a:off x="7835900" y="876300"/>
                <a:ext cx="1409700" cy="594522"/>
              </a:xfrm>
              <a:prstGeom prst="doubleWave">
                <a:avLst/>
              </a:prstGeom>
              <a:solidFill>
                <a:srgbClr val="FEE57A"/>
              </a:solidFill>
              <a:ln>
                <a:solidFill>
                  <a:srgbClr val="82B3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33" name="文本框 32"/>
              <p:cNvSpPr txBox="1"/>
              <p:nvPr/>
            </p:nvSpPr>
            <p:spPr>
              <a:xfrm>
                <a:off x="7899400" y="988895"/>
                <a:ext cx="1282700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zh-CN" altLang="zh-CN">
                    <a:latin typeface="微软雅黑" panose="020B0503020204020204" pitchFamily="34" charset="-122"/>
                    <a:ea typeface="微软雅黑" panose="020B0503020204020204" pitchFamily="34" charset="-122"/>
                    <a:cs typeface="汉仪帅线体简" panose="00020600040101010101" charset="-122"/>
                    <a:sym typeface="微软雅黑" panose="020B0503020204020204" pitchFamily="34" charset="-122"/>
                  </a:rPr>
                  <a:t>可以用来</a:t>
                </a:r>
                <a:endParaRPr lang="zh-CN" altLang="en-US"/>
              </a:p>
            </p:txBody>
          </p:sp>
        </p:grpSp>
      </p:grpSp>
      <p:grpSp>
        <p:nvGrpSpPr>
          <p:cNvPr id="36" name="组合 35"/>
          <p:cNvGrpSpPr/>
          <p:nvPr/>
        </p:nvGrpSpPr>
        <p:grpSpPr>
          <a:xfrm>
            <a:off x="3849951" y="3787685"/>
            <a:ext cx="1419739" cy="1782386"/>
            <a:chOff x="1961351" y="2356483"/>
            <a:chExt cx="1419739" cy="1782386"/>
          </a:xfrm>
        </p:grpSpPr>
        <p:grpSp>
          <p:nvGrpSpPr>
            <p:cNvPr id="37" name="组合 36"/>
            <p:cNvGrpSpPr/>
            <p:nvPr/>
          </p:nvGrpSpPr>
          <p:grpSpPr>
            <a:xfrm>
              <a:off x="1961351" y="2719130"/>
              <a:ext cx="1419739" cy="1419739"/>
              <a:chOff x="4699000" y="1856861"/>
              <a:chExt cx="1419739" cy="1419739"/>
            </a:xfrm>
          </p:grpSpPr>
          <p:sp>
            <p:nvSpPr>
              <p:cNvPr id="41" name="椭圆 40"/>
              <p:cNvSpPr/>
              <p:nvPr/>
            </p:nvSpPr>
            <p:spPr>
              <a:xfrm>
                <a:off x="4699000" y="1856861"/>
                <a:ext cx="1419739" cy="1419739"/>
              </a:xfrm>
              <a:prstGeom prst="ellipse">
                <a:avLst/>
              </a:prstGeom>
              <a:solidFill>
                <a:srgbClr val="82B3FF"/>
              </a:solidFill>
              <a:ln>
                <a:solidFill>
                  <a:srgbClr val="5D9B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42" name="文本框 41"/>
              <p:cNvSpPr txBox="1"/>
              <p:nvPr/>
            </p:nvSpPr>
            <p:spPr>
              <a:xfrm>
                <a:off x="4894519" y="2382064"/>
                <a:ext cx="1028700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zh-CN" altLang="en-US" sz="1800" b="1">
                    <a:solidFill>
                      <a:schemeClr val="bg1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  <a:cs typeface="汉仪帅线体简" panose="00020600040101010101" charset="-122"/>
                    <a:sym typeface="微软雅黑" panose="020B0503020204020204" pitchFamily="34" charset="-122"/>
                  </a:rPr>
                  <a:t>画画</a:t>
                </a:r>
                <a:endParaRPr lang="zh-CN" altLang="en-US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38" name="组合 37"/>
            <p:cNvGrpSpPr/>
            <p:nvPr/>
          </p:nvGrpSpPr>
          <p:grpSpPr>
            <a:xfrm>
              <a:off x="1961351" y="2356483"/>
              <a:ext cx="1409700" cy="594522"/>
              <a:chOff x="7835900" y="876300"/>
              <a:chExt cx="1409700" cy="594522"/>
            </a:xfrm>
          </p:grpSpPr>
          <p:sp>
            <p:nvSpPr>
              <p:cNvPr id="39" name="双波形 38"/>
              <p:cNvSpPr/>
              <p:nvPr/>
            </p:nvSpPr>
            <p:spPr>
              <a:xfrm>
                <a:off x="7835900" y="876300"/>
                <a:ext cx="1409700" cy="594522"/>
              </a:xfrm>
              <a:prstGeom prst="doubleWave">
                <a:avLst/>
              </a:prstGeom>
              <a:solidFill>
                <a:srgbClr val="FEE57A"/>
              </a:solidFill>
              <a:ln>
                <a:solidFill>
                  <a:srgbClr val="82B3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40" name="文本框 39"/>
              <p:cNvSpPr txBox="1"/>
              <p:nvPr/>
            </p:nvSpPr>
            <p:spPr>
              <a:xfrm>
                <a:off x="7899400" y="988895"/>
                <a:ext cx="1282700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zh-CN" altLang="zh-CN">
                    <a:latin typeface="微软雅黑" panose="020B0503020204020204" pitchFamily="34" charset="-122"/>
                    <a:ea typeface="微软雅黑" panose="020B0503020204020204" pitchFamily="34" charset="-122"/>
                    <a:cs typeface="汉仪帅线体简" panose="00020600040101010101" charset="-122"/>
                    <a:sym typeface="微软雅黑" panose="020B0503020204020204" pitchFamily="34" charset="-122"/>
                  </a:rPr>
                  <a:t>可以用来</a:t>
                </a:r>
                <a:endParaRPr lang="zh-CN" altLang="en-US"/>
              </a:p>
            </p:txBody>
          </p:sp>
        </p:grpSp>
      </p:grpSp>
      <p:grpSp>
        <p:nvGrpSpPr>
          <p:cNvPr id="43" name="组合 42"/>
          <p:cNvGrpSpPr/>
          <p:nvPr/>
        </p:nvGrpSpPr>
        <p:grpSpPr>
          <a:xfrm>
            <a:off x="5391151" y="2035085"/>
            <a:ext cx="1419739" cy="1782386"/>
            <a:chOff x="1961351" y="2356483"/>
            <a:chExt cx="1419739" cy="1782386"/>
          </a:xfrm>
        </p:grpSpPr>
        <p:grpSp>
          <p:nvGrpSpPr>
            <p:cNvPr id="44" name="组合 43"/>
            <p:cNvGrpSpPr/>
            <p:nvPr/>
          </p:nvGrpSpPr>
          <p:grpSpPr>
            <a:xfrm>
              <a:off x="1961351" y="2719130"/>
              <a:ext cx="1419739" cy="1419739"/>
              <a:chOff x="4699000" y="1856861"/>
              <a:chExt cx="1419739" cy="1419739"/>
            </a:xfrm>
          </p:grpSpPr>
          <p:sp>
            <p:nvSpPr>
              <p:cNvPr id="48" name="椭圆 47"/>
              <p:cNvSpPr/>
              <p:nvPr/>
            </p:nvSpPr>
            <p:spPr>
              <a:xfrm>
                <a:off x="4699000" y="1856861"/>
                <a:ext cx="1419739" cy="1419739"/>
              </a:xfrm>
              <a:prstGeom prst="ellipse">
                <a:avLst/>
              </a:prstGeom>
              <a:solidFill>
                <a:srgbClr val="82B3FF"/>
              </a:solidFill>
              <a:ln>
                <a:solidFill>
                  <a:srgbClr val="5D9B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49" name="文本框 48"/>
              <p:cNvSpPr txBox="1"/>
              <p:nvPr/>
            </p:nvSpPr>
            <p:spPr>
              <a:xfrm>
                <a:off x="4894519" y="2382064"/>
                <a:ext cx="1028700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zh-CN" altLang="en-US" sz="1800" b="1">
                    <a:solidFill>
                      <a:schemeClr val="bg1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  <a:cs typeface="汉仪帅线体简" panose="00020600040101010101" charset="-122"/>
                    <a:sym typeface="微软雅黑" panose="020B0503020204020204" pitchFamily="34" charset="-122"/>
                  </a:rPr>
                  <a:t>剪纸</a:t>
                </a:r>
                <a:endParaRPr lang="zh-CN" altLang="en-US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45" name="组合 44"/>
            <p:cNvGrpSpPr/>
            <p:nvPr/>
          </p:nvGrpSpPr>
          <p:grpSpPr>
            <a:xfrm>
              <a:off x="1961351" y="2356483"/>
              <a:ext cx="1409700" cy="594522"/>
              <a:chOff x="7835900" y="876300"/>
              <a:chExt cx="1409700" cy="594522"/>
            </a:xfrm>
          </p:grpSpPr>
          <p:sp>
            <p:nvSpPr>
              <p:cNvPr id="46" name="双波形 45"/>
              <p:cNvSpPr/>
              <p:nvPr/>
            </p:nvSpPr>
            <p:spPr>
              <a:xfrm>
                <a:off x="7835900" y="876300"/>
                <a:ext cx="1409700" cy="594522"/>
              </a:xfrm>
              <a:prstGeom prst="doubleWave">
                <a:avLst/>
              </a:prstGeom>
              <a:solidFill>
                <a:srgbClr val="FEE57A"/>
              </a:solidFill>
              <a:ln>
                <a:solidFill>
                  <a:srgbClr val="82B3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47" name="文本框 46"/>
              <p:cNvSpPr txBox="1"/>
              <p:nvPr/>
            </p:nvSpPr>
            <p:spPr>
              <a:xfrm>
                <a:off x="7899400" y="988895"/>
                <a:ext cx="1282700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zh-CN" altLang="zh-CN">
                    <a:latin typeface="微软雅黑" panose="020B0503020204020204" pitchFamily="34" charset="-122"/>
                    <a:ea typeface="微软雅黑" panose="020B0503020204020204" pitchFamily="34" charset="-122"/>
                    <a:cs typeface="汉仪帅线体简" panose="00020600040101010101" charset="-122"/>
                    <a:sym typeface="微软雅黑" panose="020B0503020204020204" pitchFamily="34" charset="-122"/>
                  </a:rPr>
                  <a:t>可以用来</a:t>
                </a:r>
                <a:endParaRPr lang="zh-CN" altLang="en-US"/>
              </a:p>
            </p:txBody>
          </p:sp>
        </p:grpSp>
      </p:grpSp>
      <p:grpSp>
        <p:nvGrpSpPr>
          <p:cNvPr id="50" name="组合 49"/>
          <p:cNvGrpSpPr/>
          <p:nvPr/>
        </p:nvGrpSpPr>
        <p:grpSpPr>
          <a:xfrm>
            <a:off x="6932351" y="3787685"/>
            <a:ext cx="1419739" cy="1782386"/>
            <a:chOff x="1961351" y="2356483"/>
            <a:chExt cx="1419739" cy="1782386"/>
          </a:xfrm>
        </p:grpSpPr>
        <p:grpSp>
          <p:nvGrpSpPr>
            <p:cNvPr id="51" name="组合 50"/>
            <p:cNvGrpSpPr/>
            <p:nvPr/>
          </p:nvGrpSpPr>
          <p:grpSpPr>
            <a:xfrm>
              <a:off x="1961351" y="2719130"/>
              <a:ext cx="1419739" cy="1419739"/>
              <a:chOff x="4699000" y="1856861"/>
              <a:chExt cx="1419739" cy="1419739"/>
            </a:xfrm>
          </p:grpSpPr>
          <p:sp>
            <p:nvSpPr>
              <p:cNvPr id="55" name="椭圆 54"/>
              <p:cNvSpPr/>
              <p:nvPr/>
            </p:nvSpPr>
            <p:spPr>
              <a:xfrm>
                <a:off x="4699000" y="1856861"/>
                <a:ext cx="1419739" cy="1419739"/>
              </a:xfrm>
              <a:prstGeom prst="ellipse">
                <a:avLst/>
              </a:prstGeom>
              <a:solidFill>
                <a:srgbClr val="82B3FF"/>
              </a:solidFill>
              <a:ln>
                <a:solidFill>
                  <a:srgbClr val="5D9B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56" name="文本框 55"/>
              <p:cNvSpPr txBox="1"/>
              <p:nvPr/>
            </p:nvSpPr>
            <p:spPr>
              <a:xfrm>
                <a:off x="4843718" y="2458264"/>
                <a:ext cx="1150681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zh-CN" altLang="en-US" sz="1800" b="1">
                    <a:solidFill>
                      <a:schemeClr val="bg1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  <a:cs typeface="汉仪帅线体简" panose="00020600040101010101" charset="-122"/>
                    <a:sym typeface="微软雅黑" panose="020B0503020204020204" pitchFamily="34" charset="-122"/>
                  </a:rPr>
                  <a:t>折纸飞机</a:t>
                </a:r>
                <a:endParaRPr lang="zh-CN" altLang="en-US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52" name="组合 51"/>
            <p:cNvGrpSpPr/>
            <p:nvPr/>
          </p:nvGrpSpPr>
          <p:grpSpPr>
            <a:xfrm>
              <a:off x="1961351" y="2356483"/>
              <a:ext cx="1409700" cy="594522"/>
              <a:chOff x="7835900" y="876300"/>
              <a:chExt cx="1409700" cy="594522"/>
            </a:xfrm>
          </p:grpSpPr>
          <p:sp>
            <p:nvSpPr>
              <p:cNvPr id="53" name="双波形 52"/>
              <p:cNvSpPr/>
              <p:nvPr/>
            </p:nvSpPr>
            <p:spPr>
              <a:xfrm>
                <a:off x="7835900" y="876300"/>
                <a:ext cx="1409700" cy="594522"/>
              </a:xfrm>
              <a:prstGeom prst="doubleWave">
                <a:avLst/>
              </a:prstGeom>
              <a:solidFill>
                <a:srgbClr val="FEE57A"/>
              </a:solidFill>
              <a:ln>
                <a:solidFill>
                  <a:srgbClr val="82B3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54" name="文本框 53"/>
              <p:cNvSpPr txBox="1"/>
              <p:nvPr/>
            </p:nvSpPr>
            <p:spPr>
              <a:xfrm>
                <a:off x="7899400" y="988895"/>
                <a:ext cx="1282700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zh-CN" altLang="zh-CN">
                    <a:latin typeface="微软雅黑" panose="020B0503020204020204" pitchFamily="34" charset="-122"/>
                    <a:ea typeface="微软雅黑" panose="020B0503020204020204" pitchFamily="34" charset="-122"/>
                    <a:cs typeface="汉仪帅线体简" panose="00020600040101010101" charset="-122"/>
                    <a:sym typeface="微软雅黑" panose="020B0503020204020204" pitchFamily="34" charset="-122"/>
                  </a:rPr>
                  <a:t>可以用来</a:t>
                </a:r>
                <a:endParaRPr lang="zh-CN" altLang="en-US"/>
              </a:p>
            </p:txBody>
          </p:sp>
        </p:grpSp>
      </p:grpSp>
      <p:grpSp>
        <p:nvGrpSpPr>
          <p:cNvPr id="60" name="组合 59"/>
          <p:cNvGrpSpPr/>
          <p:nvPr/>
        </p:nvGrpSpPr>
        <p:grpSpPr>
          <a:xfrm>
            <a:off x="8473551" y="2035085"/>
            <a:ext cx="1419739" cy="1782386"/>
            <a:chOff x="1961351" y="2356483"/>
            <a:chExt cx="1419739" cy="1782386"/>
          </a:xfrm>
        </p:grpSpPr>
        <p:grpSp>
          <p:nvGrpSpPr>
            <p:cNvPr id="61" name="组合 60"/>
            <p:cNvGrpSpPr/>
            <p:nvPr/>
          </p:nvGrpSpPr>
          <p:grpSpPr>
            <a:xfrm>
              <a:off x="1961351" y="2719130"/>
              <a:ext cx="1419739" cy="1419739"/>
              <a:chOff x="4699000" y="1856861"/>
              <a:chExt cx="1419739" cy="1419739"/>
            </a:xfrm>
          </p:grpSpPr>
          <p:sp>
            <p:nvSpPr>
              <p:cNvPr id="65" name="椭圆 64"/>
              <p:cNvSpPr/>
              <p:nvPr/>
            </p:nvSpPr>
            <p:spPr>
              <a:xfrm>
                <a:off x="4699000" y="1856861"/>
                <a:ext cx="1419739" cy="1419739"/>
              </a:xfrm>
              <a:prstGeom prst="ellipse">
                <a:avLst/>
              </a:prstGeom>
              <a:solidFill>
                <a:srgbClr val="82B3FF"/>
              </a:solidFill>
              <a:ln>
                <a:solidFill>
                  <a:srgbClr val="5D9B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66" name="文本框 65"/>
              <p:cNvSpPr txBox="1"/>
              <p:nvPr/>
            </p:nvSpPr>
            <p:spPr>
              <a:xfrm>
                <a:off x="4716718" y="2445564"/>
                <a:ext cx="1345679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zh-CN" altLang="en-US" sz="1800" b="1">
                    <a:solidFill>
                      <a:schemeClr val="bg1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  <a:cs typeface="汉仪帅线体简" panose="00020600040101010101" charset="-122"/>
                    <a:sym typeface="微软雅黑" panose="020B0503020204020204" pitchFamily="34" charset="-122"/>
                  </a:rPr>
                  <a:t>折小纸船</a:t>
                </a:r>
                <a:endParaRPr lang="zh-CN" altLang="en-US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62" name="组合 61"/>
            <p:cNvGrpSpPr/>
            <p:nvPr/>
          </p:nvGrpSpPr>
          <p:grpSpPr>
            <a:xfrm>
              <a:off x="1961351" y="2356483"/>
              <a:ext cx="1409700" cy="594522"/>
              <a:chOff x="7835900" y="876300"/>
              <a:chExt cx="1409700" cy="594522"/>
            </a:xfrm>
          </p:grpSpPr>
          <p:sp>
            <p:nvSpPr>
              <p:cNvPr id="63" name="双波形 62"/>
              <p:cNvSpPr/>
              <p:nvPr/>
            </p:nvSpPr>
            <p:spPr>
              <a:xfrm>
                <a:off x="7835900" y="876300"/>
                <a:ext cx="1409700" cy="594522"/>
              </a:xfrm>
              <a:prstGeom prst="doubleWave">
                <a:avLst/>
              </a:prstGeom>
              <a:solidFill>
                <a:srgbClr val="FEE57A"/>
              </a:solidFill>
              <a:ln>
                <a:solidFill>
                  <a:srgbClr val="82B3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64" name="文本框 63"/>
              <p:cNvSpPr txBox="1"/>
              <p:nvPr/>
            </p:nvSpPr>
            <p:spPr>
              <a:xfrm>
                <a:off x="7899400" y="988895"/>
                <a:ext cx="1282700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zh-CN" altLang="zh-CN">
                    <a:latin typeface="微软雅黑" panose="020B0503020204020204" pitchFamily="34" charset="-122"/>
                    <a:ea typeface="微软雅黑" panose="020B0503020204020204" pitchFamily="34" charset="-122"/>
                    <a:cs typeface="汉仪帅线体简" panose="00020600040101010101" charset="-122"/>
                    <a:sym typeface="微软雅黑" panose="020B0503020204020204" pitchFamily="34" charset="-122"/>
                  </a:rPr>
                  <a:t>可以用来</a:t>
                </a:r>
                <a:endParaRPr lang="zh-CN" altLang="en-US"/>
              </a:p>
            </p:txBody>
          </p:sp>
        </p:grpSp>
      </p:grpSp>
      <p:grpSp>
        <p:nvGrpSpPr>
          <p:cNvPr id="67" name="组合 66"/>
          <p:cNvGrpSpPr/>
          <p:nvPr/>
        </p:nvGrpSpPr>
        <p:grpSpPr>
          <a:xfrm>
            <a:off x="10014749" y="3787685"/>
            <a:ext cx="1419739" cy="1782386"/>
            <a:chOff x="1961351" y="2356483"/>
            <a:chExt cx="1419739" cy="1782386"/>
          </a:xfrm>
        </p:grpSpPr>
        <p:grpSp>
          <p:nvGrpSpPr>
            <p:cNvPr id="68" name="组合 67"/>
            <p:cNvGrpSpPr/>
            <p:nvPr/>
          </p:nvGrpSpPr>
          <p:grpSpPr>
            <a:xfrm>
              <a:off x="1961351" y="2719130"/>
              <a:ext cx="1419739" cy="1419739"/>
              <a:chOff x="4699000" y="1856861"/>
              <a:chExt cx="1419739" cy="1419739"/>
            </a:xfrm>
          </p:grpSpPr>
          <p:sp>
            <p:nvSpPr>
              <p:cNvPr id="72" name="椭圆 71"/>
              <p:cNvSpPr/>
              <p:nvPr/>
            </p:nvSpPr>
            <p:spPr>
              <a:xfrm>
                <a:off x="4699000" y="1856861"/>
                <a:ext cx="1419739" cy="1419739"/>
              </a:xfrm>
              <a:prstGeom prst="ellipse">
                <a:avLst/>
              </a:prstGeom>
              <a:solidFill>
                <a:srgbClr val="82B3FF"/>
              </a:solidFill>
              <a:ln>
                <a:solidFill>
                  <a:srgbClr val="5D9B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73" name="文本框 72"/>
              <p:cNvSpPr txBox="1"/>
              <p:nvPr/>
            </p:nvSpPr>
            <p:spPr>
              <a:xfrm>
                <a:off x="4894519" y="2382064"/>
                <a:ext cx="1028700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zh-CN" altLang="en-US" sz="1800" b="1">
                    <a:solidFill>
                      <a:schemeClr val="bg1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  <a:cs typeface="汉仪帅线体简" panose="00020600040101010101" charset="-122"/>
                    <a:sym typeface="微软雅黑" panose="020B0503020204020204" pitchFamily="34" charset="-122"/>
                  </a:rPr>
                  <a:t>当书签</a:t>
                </a:r>
                <a:endParaRPr lang="zh-CN" altLang="en-US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69" name="组合 68"/>
            <p:cNvGrpSpPr/>
            <p:nvPr/>
          </p:nvGrpSpPr>
          <p:grpSpPr>
            <a:xfrm>
              <a:off x="1961351" y="2356483"/>
              <a:ext cx="1409700" cy="594522"/>
              <a:chOff x="7835900" y="876300"/>
              <a:chExt cx="1409700" cy="594522"/>
            </a:xfrm>
          </p:grpSpPr>
          <p:sp>
            <p:nvSpPr>
              <p:cNvPr id="70" name="双波形 69"/>
              <p:cNvSpPr/>
              <p:nvPr/>
            </p:nvSpPr>
            <p:spPr>
              <a:xfrm>
                <a:off x="7835900" y="876300"/>
                <a:ext cx="1409700" cy="594522"/>
              </a:xfrm>
              <a:prstGeom prst="doubleWave">
                <a:avLst/>
              </a:prstGeom>
              <a:solidFill>
                <a:srgbClr val="FEE57A"/>
              </a:solidFill>
              <a:ln>
                <a:solidFill>
                  <a:srgbClr val="82B3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71" name="文本框 70"/>
              <p:cNvSpPr txBox="1"/>
              <p:nvPr/>
            </p:nvSpPr>
            <p:spPr>
              <a:xfrm>
                <a:off x="7899400" y="988895"/>
                <a:ext cx="1282700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zh-CN" altLang="zh-CN">
                    <a:latin typeface="微软雅黑" panose="020B0503020204020204" pitchFamily="34" charset="-122"/>
                    <a:ea typeface="微软雅黑" panose="020B0503020204020204" pitchFamily="34" charset="-122"/>
                    <a:cs typeface="汉仪帅线体简" panose="00020600040101010101" charset="-122"/>
                    <a:sym typeface="微软雅黑" panose="020B0503020204020204" pitchFamily="34" charset="-122"/>
                  </a:rPr>
                  <a:t>可以用来</a:t>
                </a:r>
                <a:endParaRPr lang="zh-CN" altLang="en-US"/>
              </a:p>
            </p:txBody>
          </p:sp>
        </p:grpSp>
      </p:grpSp>
    </p:spTree>
  </p:cSld>
  <p:clrMapOvr>
    <a:masterClrMapping/>
  </p:clrMapOvr>
  <p:transition spd="slow" advClick="0" advTm="200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3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3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4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文本框 12"/>
          <p:cNvSpPr txBox="1"/>
          <p:nvPr/>
        </p:nvSpPr>
        <p:spPr>
          <a:xfrm>
            <a:off x="1651528" y="548689"/>
            <a:ext cx="283384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4000" spc="300">
                <a:solidFill>
                  <a:srgbClr val="522117"/>
                </a:solidFill>
                <a:latin typeface="站酷快乐体2016修订版" panose="02010600030101010101" pitchFamily="2" charset="-122"/>
                <a:ea typeface="站酷快乐体2016修订版" panose="02010600030101010101" pitchFamily="2" charset="-122"/>
              </a:defRPr>
            </a:lvl1pPr>
          </a:lstStyle>
          <a:p>
            <a:r>
              <a:rPr lang="zh-CN" altLang="en-US" sz="2400" b="1" i="1" spc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汉仪帅线体简" panose="00020600040101010101" charset="-122"/>
                <a:sym typeface="微软雅黑" panose="020B0503020204020204" pitchFamily="34" charset="-122"/>
              </a:rPr>
              <a:t>一吨水的价值</a:t>
            </a:r>
          </a:p>
        </p:txBody>
      </p:sp>
      <p:grpSp>
        <p:nvGrpSpPr>
          <p:cNvPr id="6" name="组合 5"/>
          <p:cNvGrpSpPr/>
          <p:nvPr/>
        </p:nvGrpSpPr>
        <p:grpSpPr>
          <a:xfrm>
            <a:off x="1298200" y="1793674"/>
            <a:ext cx="4150100" cy="909291"/>
            <a:chOff x="993400" y="2106219"/>
            <a:chExt cx="4150100" cy="909291"/>
          </a:xfrm>
        </p:grpSpPr>
        <p:sp>
          <p:nvSpPr>
            <p:cNvPr id="3" name="矩形: 圆角 2"/>
            <p:cNvSpPr/>
            <p:nvPr/>
          </p:nvSpPr>
          <p:spPr>
            <a:xfrm>
              <a:off x="2863742" y="2106219"/>
              <a:ext cx="2279758" cy="901700"/>
            </a:xfrm>
            <a:prstGeom prst="roundRect">
              <a:avLst>
                <a:gd name="adj" fmla="val 10606"/>
              </a:avLst>
            </a:prstGeom>
            <a:solidFill>
              <a:srgbClr val="82B3FF"/>
            </a:solidFill>
            <a:ln>
              <a:solidFill>
                <a:srgbClr val="5D9B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6" name="矩形: 圆角 25"/>
            <p:cNvSpPr/>
            <p:nvPr/>
          </p:nvSpPr>
          <p:spPr>
            <a:xfrm>
              <a:off x="993400" y="2113810"/>
              <a:ext cx="2075050" cy="901700"/>
            </a:xfrm>
            <a:prstGeom prst="roundRect">
              <a:avLst>
                <a:gd name="adj" fmla="val 10606"/>
              </a:avLst>
            </a:prstGeom>
            <a:solidFill>
              <a:srgbClr val="FEE57A"/>
            </a:solidFill>
            <a:ln>
              <a:solidFill>
                <a:srgbClr val="82B3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8" name="文本框 27"/>
            <p:cNvSpPr txBox="1"/>
            <p:nvPr/>
          </p:nvSpPr>
          <p:spPr>
            <a:xfrm>
              <a:off x="3607400" y="2379994"/>
              <a:ext cx="1028700" cy="3693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US" altLang="zh-CN" b="1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100kg</a:t>
              </a:r>
              <a:endParaRPr lang="zh-CN" altLang="en-US">
                <a:solidFill>
                  <a:schemeClr val="bg1"/>
                </a:solidFill>
              </a:endParaRPr>
            </a:p>
          </p:txBody>
        </p:sp>
        <p:sp>
          <p:nvSpPr>
            <p:cNvPr id="27" name="文本框 26"/>
            <p:cNvSpPr txBox="1"/>
            <p:nvPr/>
          </p:nvSpPr>
          <p:spPr>
            <a:xfrm>
              <a:off x="1019003" y="2379994"/>
              <a:ext cx="2075050" cy="3693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zh-CN" altLang="en-US">
                  <a:latin typeface="微软雅黑" panose="020B0503020204020204" pitchFamily="34" charset="-122"/>
                  <a:ea typeface="微软雅黑" panose="020B0503020204020204" pitchFamily="34" charset="-122"/>
                  <a:cs typeface="汉仪帅线体简" panose="00020600040101010101" charset="-122"/>
                  <a:sym typeface="微软雅黑" panose="020B0503020204020204" pitchFamily="34" charset="-122"/>
                </a:rPr>
                <a:t>一吨水可以炼钢</a:t>
              </a:r>
              <a:endParaRPr lang="zh-CN" altLang="en-US"/>
            </a:p>
          </p:txBody>
        </p:sp>
        <p:sp>
          <p:nvSpPr>
            <p:cNvPr id="5" name="椭圆 4"/>
            <p:cNvSpPr/>
            <p:nvPr/>
          </p:nvSpPr>
          <p:spPr>
            <a:xfrm>
              <a:off x="3379079" y="2468113"/>
              <a:ext cx="177800" cy="177800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FEE57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29" name="组合 28"/>
          <p:cNvGrpSpPr/>
          <p:nvPr/>
        </p:nvGrpSpPr>
        <p:grpSpPr>
          <a:xfrm>
            <a:off x="1298200" y="2906024"/>
            <a:ext cx="4150100" cy="909291"/>
            <a:chOff x="993400" y="2106219"/>
            <a:chExt cx="4150100" cy="909291"/>
          </a:xfrm>
        </p:grpSpPr>
        <p:sp>
          <p:nvSpPr>
            <p:cNvPr id="30" name="矩形: 圆角 29"/>
            <p:cNvSpPr/>
            <p:nvPr/>
          </p:nvSpPr>
          <p:spPr>
            <a:xfrm>
              <a:off x="2863742" y="2106219"/>
              <a:ext cx="2279758" cy="901700"/>
            </a:xfrm>
            <a:prstGeom prst="roundRect">
              <a:avLst>
                <a:gd name="adj" fmla="val 10606"/>
              </a:avLst>
            </a:prstGeom>
            <a:solidFill>
              <a:srgbClr val="82B3FF"/>
            </a:solidFill>
            <a:ln>
              <a:solidFill>
                <a:srgbClr val="5D9B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1" name="矩形: 圆角 30"/>
            <p:cNvSpPr/>
            <p:nvPr/>
          </p:nvSpPr>
          <p:spPr>
            <a:xfrm>
              <a:off x="993400" y="2113810"/>
              <a:ext cx="2075050" cy="901700"/>
            </a:xfrm>
            <a:prstGeom prst="roundRect">
              <a:avLst>
                <a:gd name="adj" fmla="val 10606"/>
              </a:avLst>
            </a:prstGeom>
            <a:solidFill>
              <a:srgbClr val="FEE57A"/>
            </a:solidFill>
            <a:ln>
              <a:solidFill>
                <a:srgbClr val="82B3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2" name="文本框 31"/>
            <p:cNvSpPr txBox="1"/>
            <p:nvPr/>
          </p:nvSpPr>
          <p:spPr>
            <a:xfrm>
              <a:off x="3607400" y="2379994"/>
              <a:ext cx="1028700" cy="3693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US" altLang="zh-CN" b="1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250kg</a:t>
              </a:r>
              <a:endParaRPr lang="zh-CN" altLang="en-US">
                <a:solidFill>
                  <a:schemeClr val="bg1"/>
                </a:solidFill>
              </a:endParaRPr>
            </a:p>
          </p:txBody>
        </p:sp>
        <p:sp>
          <p:nvSpPr>
            <p:cNvPr id="33" name="文本框 32"/>
            <p:cNvSpPr txBox="1"/>
            <p:nvPr/>
          </p:nvSpPr>
          <p:spPr>
            <a:xfrm>
              <a:off x="1019003" y="2379994"/>
              <a:ext cx="2075050" cy="3693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zh-CN" altLang="en-US"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生产食用油</a:t>
              </a:r>
              <a:endParaRPr lang="zh-CN" altLang="en-US"/>
            </a:p>
          </p:txBody>
        </p:sp>
        <p:sp>
          <p:nvSpPr>
            <p:cNvPr id="34" name="椭圆 33"/>
            <p:cNvSpPr/>
            <p:nvPr/>
          </p:nvSpPr>
          <p:spPr>
            <a:xfrm>
              <a:off x="3379079" y="2468113"/>
              <a:ext cx="177800" cy="177800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FEE57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35" name="组合 34"/>
          <p:cNvGrpSpPr/>
          <p:nvPr/>
        </p:nvGrpSpPr>
        <p:grpSpPr>
          <a:xfrm>
            <a:off x="1298200" y="4018374"/>
            <a:ext cx="4150100" cy="909291"/>
            <a:chOff x="993400" y="2106219"/>
            <a:chExt cx="4150100" cy="909291"/>
          </a:xfrm>
        </p:grpSpPr>
        <p:sp>
          <p:nvSpPr>
            <p:cNvPr id="36" name="矩形: 圆角 35"/>
            <p:cNvSpPr/>
            <p:nvPr/>
          </p:nvSpPr>
          <p:spPr>
            <a:xfrm>
              <a:off x="2863742" y="2106219"/>
              <a:ext cx="2279758" cy="901700"/>
            </a:xfrm>
            <a:prstGeom prst="roundRect">
              <a:avLst>
                <a:gd name="adj" fmla="val 10606"/>
              </a:avLst>
            </a:prstGeom>
            <a:solidFill>
              <a:srgbClr val="82B3FF"/>
            </a:solidFill>
            <a:ln>
              <a:solidFill>
                <a:srgbClr val="5D9B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7" name="矩形: 圆角 36"/>
            <p:cNvSpPr/>
            <p:nvPr/>
          </p:nvSpPr>
          <p:spPr>
            <a:xfrm>
              <a:off x="993400" y="2113810"/>
              <a:ext cx="2075050" cy="901700"/>
            </a:xfrm>
            <a:prstGeom prst="roundRect">
              <a:avLst>
                <a:gd name="adj" fmla="val 10606"/>
              </a:avLst>
            </a:prstGeom>
            <a:solidFill>
              <a:srgbClr val="FEE57A"/>
            </a:solidFill>
            <a:ln>
              <a:solidFill>
                <a:srgbClr val="82B3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8" name="文本框 37"/>
            <p:cNvSpPr txBox="1"/>
            <p:nvPr/>
          </p:nvSpPr>
          <p:spPr>
            <a:xfrm>
              <a:off x="3607400" y="2379994"/>
              <a:ext cx="1028700" cy="3693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US" altLang="zh-CN" b="1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100kg</a:t>
              </a:r>
              <a:endParaRPr lang="zh-CN" altLang="en-US">
                <a:solidFill>
                  <a:schemeClr val="bg1"/>
                </a:solidFill>
              </a:endParaRPr>
            </a:p>
          </p:txBody>
        </p:sp>
        <p:sp>
          <p:nvSpPr>
            <p:cNvPr id="39" name="文本框 38"/>
            <p:cNvSpPr txBox="1"/>
            <p:nvPr/>
          </p:nvSpPr>
          <p:spPr>
            <a:xfrm>
              <a:off x="1019003" y="2379994"/>
              <a:ext cx="2075050" cy="3693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zh-CN" altLang="en-US">
                  <a:latin typeface="微软雅黑" panose="020B0503020204020204" pitchFamily="34" charset="-122"/>
                  <a:ea typeface="微软雅黑" panose="020B0503020204020204" pitchFamily="34" charset="-122"/>
                  <a:cs typeface="汉仪帅线体简" panose="00020600040101010101" charset="-122"/>
                  <a:sym typeface="微软雅黑" panose="020B0503020204020204" pitchFamily="34" charset="-122"/>
                </a:rPr>
                <a:t>造纸</a:t>
              </a:r>
              <a:endParaRPr lang="zh-CN" altLang="en-US"/>
            </a:p>
          </p:txBody>
        </p:sp>
        <p:sp>
          <p:nvSpPr>
            <p:cNvPr id="40" name="椭圆 39"/>
            <p:cNvSpPr/>
            <p:nvPr/>
          </p:nvSpPr>
          <p:spPr>
            <a:xfrm>
              <a:off x="3379079" y="2468113"/>
              <a:ext cx="177800" cy="177800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FEE57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41" name="组合 40"/>
          <p:cNvGrpSpPr/>
          <p:nvPr/>
        </p:nvGrpSpPr>
        <p:grpSpPr>
          <a:xfrm>
            <a:off x="1298200" y="5130725"/>
            <a:ext cx="4150100" cy="909291"/>
            <a:chOff x="993400" y="2106219"/>
            <a:chExt cx="4150100" cy="909291"/>
          </a:xfrm>
        </p:grpSpPr>
        <p:sp>
          <p:nvSpPr>
            <p:cNvPr id="42" name="矩形: 圆角 41"/>
            <p:cNvSpPr/>
            <p:nvPr/>
          </p:nvSpPr>
          <p:spPr>
            <a:xfrm>
              <a:off x="2863742" y="2106219"/>
              <a:ext cx="2279758" cy="901700"/>
            </a:xfrm>
            <a:prstGeom prst="roundRect">
              <a:avLst>
                <a:gd name="adj" fmla="val 10606"/>
              </a:avLst>
            </a:prstGeom>
            <a:solidFill>
              <a:srgbClr val="82B3FF"/>
            </a:solidFill>
            <a:ln>
              <a:solidFill>
                <a:srgbClr val="5D9B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3" name="矩形: 圆角 42"/>
            <p:cNvSpPr/>
            <p:nvPr/>
          </p:nvSpPr>
          <p:spPr>
            <a:xfrm>
              <a:off x="993400" y="2113810"/>
              <a:ext cx="2075050" cy="901700"/>
            </a:xfrm>
            <a:prstGeom prst="roundRect">
              <a:avLst>
                <a:gd name="adj" fmla="val 10606"/>
              </a:avLst>
            </a:prstGeom>
            <a:solidFill>
              <a:srgbClr val="FEE57A"/>
            </a:solidFill>
            <a:ln>
              <a:solidFill>
                <a:srgbClr val="82B3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4" name="文本框 43"/>
            <p:cNvSpPr txBox="1"/>
            <p:nvPr/>
          </p:nvSpPr>
          <p:spPr>
            <a:xfrm>
              <a:off x="3607400" y="2379994"/>
              <a:ext cx="1028700" cy="3693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US" altLang="zh-CN" b="1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11</a:t>
              </a:r>
              <a:r>
                <a:rPr lang="zh-CN" altLang="en-US" b="1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台</a:t>
              </a:r>
              <a:endParaRPr lang="zh-CN" altLang="en-US">
                <a:solidFill>
                  <a:schemeClr val="bg1"/>
                </a:solidFill>
              </a:endParaRPr>
            </a:p>
          </p:txBody>
        </p:sp>
        <p:sp>
          <p:nvSpPr>
            <p:cNvPr id="45" name="文本框 44"/>
            <p:cNvSpPr txBox="1"/>
            <p:nvPr/>
          </p:nvSpPr>
          <p:spPr>
            <a:xfrm>
              <a:off x="1019003" y="2379994"/>
              <a:ext cx="2075050" cy="3693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zh-CN" altLang="en-US">
                  <a:latin typeface="微软雅黑" panose="020B0503020204020204" pitchFamily="34" charset="-122"/>
                  <a:ea typeface="微软雅黑" panose="020B0503020204020204" pitchFamily="34" charset="-122"/>
                  <a:cs typeface="汉仪帅线体简" panose="00020600040101010101" charset="-122"/>
                  <a:sym typeface="微软雅黑" panose="020B0503020204020204" pitchFamily="34" charset="-122"/>
                </a:rPr>
                <a:t>生产电视机</a:t>
              </a:r>
              <a:endParaRPr lang="zh-CN" altLang="en-US"/>
            </a:p>
          </p:txBody>
        </p:sp>
        <p:sp>
          <p:nvSpPr>
            <p:cNvPr id="46" name="椭圆 45"/>
            <p:cNvSpPr/>
            <p:nvPr/>
          </p:nvSpPr>
          <p:spPr>
            <a:xfrm>
              <a:off x="3379079" y="2468113"/>
              <a:ext cx="177800" cy="177800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FEE57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47" name="组合 46"/>
          <p:cNvGrpSpPr/>
          <p:nvPr/>
        </p:nvGrpSpPr>
        <p:grpSpPr>
          <a:xfrm>
            <a:off x="6756402" y="1793674"/>
            <a:ext cx="4150100" cy="909291"/>
            <a:chOff x="993400" y="2106219"/>
            <a:chExt cx="4150100" cy="909291"/>
          </a:xfrm>
        </p:grpSpPr>
        <p:sp>
          <p:nvSpPr>
            <p:cNvPr id="48" name="矩形: 圆角 47"/>
            <p:cNvSpPr/>
            <p:nvPr/>
          </p:nvSpPr>
          <p:spPr>
            <a:xfrm>
              <a:off x="2863742" y="2106219"/>
              <a:ext cx="2279758" cy="901700"/>
            </a:xfrm>
            <a:prstGeom prst="roundRect">
              <a:avLst>
                <a:gd name="adj" fmla="val 10606"/>
              </a:avLst>
            </a:prstGeom>
            <a:solidFill>
              <a:srgbClr val="82B3FF"/>
            </a:solidFill>
            <a:ln>
              <a:solidFill>
                <a:srgbClr val="5D9B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9" name="矩形: 圆角 48"/>
            <p:cNvSpPr/>
            <p:nvPr/>
          </p:nvSpPr>
          <p:spPr>
            <a:xfrm>
              <a:off x="993400" y="2113810"/>
              <a:ext cx="2075050" cy="901700"/>
            </a:xfrm>
            <a:prstGeom prst="roundRect">
              <a:avLst>
                <a:gd name="adj" fmla="val 10606"/>
              </a:avLst>
            </a:prstGeom>
            <a:solidFill>
              <a:srgbClr val="FEE57A"/>
            </a:solidFill>
            <a:ln>
              <a:solidFill>
                <a:srgbClr val="82B3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0" name="文本框 49"/>
            <p:cNvSpPr txBox="1"/>
            <p:nvPr/>
          </p:nvSpPr>
          <p:spPr>
            <a:xfrm>
              <a:off x="3607400" y="2379994"/>
              <a:ext cx="1028700" cy="3693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US" altLang="zh-CN" b="1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200kg</a:t>
              </a:r>
              <a:endParaRPr lang="zh-CN" altLang="en-US">
                <a:solidFill>
                  <a:schemeClr val="bg1"/>
                </a:solidFill>
              </a:endParaRPr>
            </a:p>
          </p:txBody>
        </p:sp>
        <p:sp>
          <p:nvSpPr>
            <p:cNvPr id="51" name="文本框 50"/>
            <p:cNvSpPr txBox="1"/>
            <p:nvPr/>
          </p:nvSpPr>
          <p:spPr>
            <a:xfrm>
              <a:off x="1019003" y="2379994"/>
              <a:ext cx="2075050" cy="3693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zh-CN" altLang="en-US"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生产水泥</a:t>
              </a:r>
              <a:endParaRPr lang="zh-CN" altLang="en-US"/>
            </a:p>
          </p:txBody>
        </p:sp>
        <p:sp>
          <p:nvSpPr>
            <p:cNvPr id="52" name="椭圆 51"/>
            <p:cNvSpPr/>
            <p:nvPr/>
          </p:nvSpPr>
          <p:spPr>
            <a:xfrm>
              <a:off x="3379079" y="2468113"/>
              <a:ext cx="177800" cy="177800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FEE57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53" name="组合 52"/>
          <p:cNvGrpSpPr/>
          <p:nvPr/>
        </p:nvGrpSpPr>
        <p:grpSpPr>
          <a:xfrm>
            <a:off x="6756402" y="2906024"/>
            <a:ext cx="4150100" cy="909291"/>
            <a:chOff x="993400" y="2106219"/>
            <a:chExt cx="4150100" cy="909291"/>
          </a:xfrm>
        </p:grpSpPr>
        <p:sp>
          <p:nvSpPr>
            <p:cNvPr id="54" name="矩形: 圆角 53"/>
            <p:cNvSpPr/>
            <p:nvPr/>
          </p:nvSpPr>
          <p:spPr>
            <a:xfrm>
              <a:off x="2863742" y="2106219"/>
              <a:ext cx="2279758" cy="901700"/>
            </a:xfrm>
            <a:prstGeom prst="roundRect">
              <a:avLst>
                <a:gd name="adj" fmla="val 10606"/>
              </a:avLst>
            </a:prstGeom>
            <a:solidFill>
              <a:srgbClr val="82B3FF"/>
            </a:solidFill>
            <a:ln>
              <a:solidFill>
                <a:srgbClr val="5D9B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5" name="矩形: 圆角 54"/>
            <p:cNvSpPr/>
            <p:nvPr/>
          </p:nvSpPr>
          <p:spPr>
            <a:xfrm>
              <a:off x="993400" y="2113810"/>
              <a:ext cx="2075050" cy="901700"/>
            </a:xfrm>
            <a:prstGeom prst="roundRect">
              <a:avLst>
                <a:gd name="adj" fmla="val 10606"/>
              </a:avLst>
            </a:prstGeom>
            <a:solidFill>
              <a:srgbClr val="FEE57A"/>
            </a:solidFill>
            <a:ln>
              <a:solidFill>
                <a:srgbClr val="82B3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6" name="文本框 55"/>
            <p:cNvSpPr txBox="1"/>
            <p:nvPr/>
          </p:nvSpPr>
          <p:spPr>
            <a:xfrm>
              <a:off x="3607400" y="2379994"/>
              <a:ext cx="1208698" cy="3693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US" altLang="zh-CN" b="1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2000kg</a:t>
              </a:r>
              <a:endParaRPr lang="zh-CN" altLang="en-US">
                <a:solidFill>
                  <a:schemeClr val="bg1"/>
                </a:solidFill>
              </a:endParaRPr>
            </a:p>
          </p:txBody>
        </p:sp>
        <p:sp>
          <p:nvSpPr>
            <p:cNvPr id="57" name="文本框 56"/>
            <p:cNvSpPr txBox="1"/>
            <p:nvPr/>
          </p:nvSpPr>
          <p:spPr>
            <a:xfrm>
              <a:off x="1019003" y="2379994"/>
              <a:ext cx="2075050" cy="3693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zh-CN" altLang="en-US"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炼油</a:t>
              </a:r>
              <a:endParaRPr lang="zh-CN" altLang="en-US"/>
            </a:p>
          </p:txBody>
        </p:sp>
        <p:sp>
          <p:nvSpPr>
            <p:cNvPr id="58" name="椭圆 57"/>
            <p:cNvSpPr/>
            <p:nvPr/>
          </p:nvSpPr>
          <p:spPr>
            <a:xfrm>
              <a:off x="3379079" y="2468113"/>
              <a:ext cx="177800" cy="177800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FEE57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59" name="组合 58"/>
          <p:cNvGrpSpPr/>
          <p:nvPr/>
        </p:nvGrpSpPr>
        <p:grpSpPr>
          <a:xfrm>
            <a:off x="6756402" y="4018374"/>
            <a:ext cx="4150100" cy="909291"/>
            <a:chOff x="993400" y="2106219"/>
            <a:chExt cx="4150100" cy="909291"/>
          </a:xfrm>
        </p:grpSpPr>
        <p:sp>
          <p:nvSpPr>
            <p:cNvPr id="60" name="矩形: 圆角 59"/>
            <p:cNvSpPr/>
            <p:nvPr/>
          </p:nvSpPr>
          <p:spPr>
            <a:xfrm>
              <a:off x="2863742" y="2106219"/>
              <a:ext cx="2279758" cy="901700"/>
            </a:xfrm>
            <a:prstGeom prst="roundRect">
              <a:avLst>
                <a:gd name="adj" fmla="val 10606"/>
              </a:avLst>
            </a:prstGeom>
            <a:solidFill>
              <a:srgbClr val="82B3FF"/>
            </a:solidFill>
            <a:ln>
              <a:solidFill>
                <a:srgbClr val="5D9B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1" name="矩形: 圆角 60"/>
            <p:cNvSpPr/>
            <p:nvPr/>
          </p:nvSpPr>
          <p:spPr>
            <a:xfrm>
              <a:off x="993400" y="2113810"/>
              <a:ext cx="2075050" cy="901700"/>
            </a:xfrm>
            <a:prstGeom prst="roundRect">
              <a:avLst>
                <a:gd name="adj" fmla="val 10606"/>
              </a:avLst>
            </a:prstGeom>
            <a:solidFill>
              <a:srgbClr val="FEE57A"/>
            </a:solidFill>
            <a:ln>
              <a:solidFill>
                <a:srgbClr val="82B3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2" name="文本框 61"/>
            <p:cNvSpPr txBox="1"/>
            <p:nvPr/>
          </p:nvSpPr>
          <p:spPr>
            <a:xfrm>
              <a:off x="3607400" y="2379994"/>
              <a:ext cx="1028700" cy="3693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US" altLang="zh-CN" b="1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2000</a:t>
              </a:r>
              <a:r>
                <a:rPr lang="zh-CN" altLang="en-US" b="1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块</a:t>
              </a:r>
              <a:endParaRPr lang="zh-CN" altLang="en-US">
                <a:solidFill>
                  <a:schemeClr val="bg1"/>
                </a:solidFill>
              </a:endParaRPr>
            </a:p>
          </p:txBody>
        </p:sp>
        <p:sp>
          <p:nvSpPr>
            <p:cNvPr id="63" name="文本框 62"/>
            <p:cNvSpPr txBox="1"/>
            <p:nvPr/>
          </p:nvSpPr>
          <p:spPr>
            <a:xfrm>
              <a:off x="1019003" y="2379994"/>
              <a:ext cx="2075050" cy="3693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zh-CN" altLang="en-US">
                  <a:latin typeface="微软雅黑" panose="020B0503020204020204" pitchFamily="34" charset="-122"/>
                  <a:ea typeface="微软雅黑" panose="020B0503020204020204" pitchFamily="34" charset="-122"/>
                  <a:cs typeface="汉仪帅线体简" panose="00020600040101010101" charset="-122"/>
                  <a:sym typeface="微软雅黑" panose="020B0503020204020204" pitchFamily="34" charset="-122"/>
                </a:rPr>
                <a:t>生产红砖</a:t>
              </a:r>
              <a:endParaRPr lang="zh-CN" altLang="en-US"/>
            </a:p>
          </p:txBody>
        </p:sp>
        <p:sp>
          <p:nvSpPr>
            <p:cNvPr id="64" name="椭圆 63"/>
            <p:cNvSpPr/>
            <p:nvPr/>
          </p:nvSpPr>
          <p:spPr>
            <a:xfrm>
              <a:off x="3379079" y="2468113"/>
              <a:ext cx="177800" cy="177800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FEE57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65" name="组合 64"/>
          <p:cNvGrpSpPr/>
          <p:nvPr/>
        </p:nvGrpSpPr>
        <p:grpSpPr>
          <a:xfrm>
            <a:off x="6756402" y="5130725"/>
            <a:ext cx="4150100" cy="909291"/>
            <a:chOff x="993400" y="2106219"/>
            <a:chExt cx="4150100" cy="909291"/>
          </a:xfrm>
        </p:grpSpPr>
        <p:sp>
          <p:nvSpPr>
            <p:cNvPr id="66" name="矩形: 圆角 65"/>
            <p:cNvSpPr/>
            <p:nvPr/>
          </p:nvSpPr>
          <p:spPr>
            <a:xfrm>
              <a:off x="2863742" y="2106219"/>
              <a:ext cx="2279758" cy="901700"/>
            </a:xfrm>
            <a:prstGeom prst="roundRect">
              <a:avLst>
                <a:gd name="adj" fmla="val 10606"/>
              </a:avLst>
            </a:prstGeom>
            <a:solidFill>
              <a:srgbClr val="82B3FF"/>
            </a:solidFill>
            <a:ln>
              <a:solidFill>
                <a:srgbClr val="5D9B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7" name="矩形: 圆角 66"/>
            <p:cNvSpPr/>
            <p:nvPr/>
          </p:nvSpPr>
          <p:spPr>
            <a:xfrm>
              <a:off x="993400" y="2113810"/>
              <a:ext cx="2075050" cy="901700"/>
            </a:xfrm>
            <a:prstGeom prst="roundRect">
              <a:avLst>
                <a:gd name="adj" fmla="val 10606"/>
              </a:avLst>
            </a:prstGeom>
            <a:solidFill>
              <a:srgbClr val="FEE57A"/>
            </a:solidFill>
            <a:ln>
              <a:solidFill>
                <a:srgbClr val="82B3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8" name="文本框 67"/>
            <p:cNvSpPr txBox="1"/>
            <p:nvPr/>
          </p:nvSpPr>
          <p:spPr>
            <a:xfrm>
              <a:off x="3607400" y="2379994"/>
              <a:ext cx="1028700" cy="3693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US" altLang="zh-CN" b="1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2500</a:t>
              </a:r>
              <a:r>
                <a:rPr lang="zh-CN" altLang="en-US" b="1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度</a:t>
              </a:r>
              <a:endParaRPr lang="zh-CN" altLang="en-US">
                <a:solidFill>
                  <a:schemeClr val="bg1"/>
                </a:solidFill>
              </a:endParaRPr>
            </a:p>
          </p:txBody>
        </p:sp>
        <p:sp>
          <p:nvSpPr>
            <p:cNvPr id="69" name="文本框 68"/>
            <p:cNvSpPr txBox="1"/>
            <p:nvPr/>
          </p:nvSpPr>
          <p:spPr>
            <a:xfrm>
              <a:off x="1019003" y="2379994"/>
              <a:ext cx="2075050" cy="3693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zh-CN" altLang="en-US"/>
                <a:t>发电</a:t>
              </a:r>
            </a:p>
          </p:txBody>
        </p:sp>
        <p:sp>
          <p:nvSpPr>
            <p:cNvPr id="70" name="椭圆 69"/>
            <p:cNvSpPr/>
            <p:nvPr/>
          </p:nvSpPr>
          <p:spPr>
            <a:xfrm>
              <a:off x="3379079" y="2468113"/>
              <a:ext cx="177800" cy="177800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FEE57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</p:spTree>
  </p:cSld>
  <p:clrMapOvr>
    <a:masterClrMapping/>
  </p:clrMapOvr>
  <p:transition spd="slow" advClick="0" advTm="200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30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35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40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0" y="1150529"/>
            <a:ext cx="12192000" cy="455621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6" name="图片 5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558601" y="2786743"/>
            <a:ext cx="4101737" cy="4101737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786327" y="30480"/>
            <a:ext cx="6858000" cy="6858000"/>
          </a:xfrm>
          <a:prstGeom prst="rect">
            <a:avLst/>
          </a:prstGeom>
        </p:spPr>
      </p:pic>
      <p:grpSp>
        <p:nvGrpSpPr>
          <p:cNvPr id="95" name="组合 94"/>
          <p:cNvGrpSpPr/>
          <p:nvPr/>
        </p:nvGrpSpPr>
        <p:grpSpPr>
          <a:xfrm>
            <a:off x="695325" y="584217"/>
            <a:ext cx="1117258" cy="227755"/>
            <a:chOff x="3619500" y="0"/>
            <a:chExt cx="1888679" cy="385010"/>
          </a:xfrm>
          <a:solidFill>
            <a:srgbClr val="FEE57A"/>
          </a:solidFill>
        </p:grpSpPr>
        <p:sp>
          <p:nvSpPr>
            <p:cNvPr id="90" name="箭头: V 形 89"/>
            <p:cNvSpPr/>
            <p:nvPr/>
          </p:nvSpPr>
          <p:spPr>
            <a:xfrm>
              <a:off x="3619500" y="0"/>
              <a:ext cx="355600" cy="385010"/>
            </a:xfrm>
            <a:prstGeom prst="chevron">
              <a:avLst/>
            </a:prstGeom>
            <a:grpFill/>
            <a:ln>
              <a:solidFill>
                <a:srgbClr val="FEE57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91" name="箭头: V 形 90"/>
            <p:cNvSpPr/>
            <p:nvPr/>
          </p:nvSpPr>
          <p:spPr>
            <a:xfrm>
              <a:off x="4002770" y="0"/>
              <a:ext cx="355600" cy="385010"/>
            </a:xfrm>
            <a:prstGeom prst="chevron">
              <a:avLst/>
            </a:prstGeom>
            <a:solidFill>
              <a:srgbClr val="5D9BFF"/>
            </a:solidFill>
            <a:ln>
              <a:solidFill>
                <a:srgbClr val="FEE57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92" name="箭头: V 形 91"/>
            <p:cNvSpPr/>
            <p:nvPr/>
          </p:nvSpPr>
          <p:spPr>
            <a:xfrm>
              <a:off x="4386040" y="0"/>
              <a:ext cx="355600" cy="385010"/>
            </a:xfrm>
            <a:prstGeom prst="chevron">
              <a:avLst/>
            </a:prstGeom>
            <a:grpFill/>
            <a:ln>
              <a:solidFill>
                <a:srgbClr val="FEE57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93" name="箭头: V 形 92"/>
            <p:cNvSpPr/>
            <p:nvPr/>
          </p:nvSpPr>
          <p:spPr>
            <a:xfrm>
              <a:off x="4769310" y="0"/>
              <a:ext cx="355600" cy="385010"/>
            </a:xfrm>
            <a:prstGeom prst="chevron">
              <a:avLst/>
            </a:prstGeom>
            <a:solidFill>
              <a:srgbClr val="5D9BFF"/>
            </a:solidFill>
            <a:ln>
              <a:solidFill>
                <a:srgbClr val="FEE57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94" name="箭头: V 形 93"/>
            <p:cNvSpPr/>
            <p:nvPr/>
          </p:nvSpPr>
          <p:spPr>
            <a:xfrm>
              <a:off x="5152579" y="0"/>
              <a:ext cx="355600" cy="385010"/>
            </a:xfrm>
            <a:prstGeom prst="chevron">
              <a:avLst/>
            </a:prstGeom>
            <a:grpFill/>
            <a:ln>
              <a:solidFill>
                <a:srgbClr val="FEE57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</p:grpSp>
      <p:sp>
        <p:nvSpPr>
          <p:cNvPr id="73" name="文本框 72"/>
          <p:cNvSpPr txBox="1"/>
          <p:nvPr/>
        </p:nvSpPr>
        <p:spPr>
          <a:xfrm>
            <a:off x="1981835" y="1821666"/>
            <a:ext cx="4051300" cy="7835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4500">
                <a:solidFill>
                  <a:schemeClr val="tx1">
                    <a:lumMod val="75000"/>
                    <a:lumOff val="25000"/>
                  </a:schemeClr>
                </a:solidFill>
                <a:latin typeface="汉仪润圆-75W" panose="00020600040101010101" pitchFamily="18" charset="-122"/>
                <a:ea typeface="汉仪润圆-75W" panose="00020600040101010101" pitchFamily="18" charset="-122"/>
                <a:cs typeface="汉仪帅线体简" panose="00020600040101010101" charset="-122"/>
                <a:sym typeface="Arial" panose="020B0604020202020204" pitchFamily="34" charset="0"/>
              </a:rPr>
              <a:t>PART 02</a:t>
            </a:r>
          </a:p>
        </p:txBody>
      </p:sp>
      <p:sp>
        <p:nvSpPr>
          <p:cNvPr id="74" name="文本框 73"/>
          <p:cNvSpPr txBox="1"/>
          <p:nvPr/>
        </p:nvSpPr>
        <p:spPr>
          <a:xfrm>
            <a:off x="496933" y="4403369"/>
            <a:ext cx="6845508" cy="61625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1200">
                <a:latin typeface="微软雅黑" panose="020B0503020204020204" pitchFamily="34" charset="-122"/>
                <a:ea typeface="微软雅黑" panose="020B0503020204020204" pitchFamily="34" charset="-122"/>
                <a:cs typeface="汉仪帅线体简" panose="00020600040101010101" charset="-122"/>
                <a:sym typeface="Arial" panose="020B0604020202020204" pitchFamily="34" charset="0"/>
              </a:rPr>
              <a:t>勤俭节约是中华民族的传统美德。吃光盘中餐不仅是美德，更是责任。每一个人都要从自身做起、从点滴做起，养成健康文明的生活方式，掀起浪费可耻、节约为荣的餐桌新风。</a:t>
            </a:r>
          </a:p>
        </p:txBody>
      </p:sp>
      <p:grpSp>
        <p:nvGrpSpPr>
          <p:cNvPr id="2" name="组合 1"/>
          <p:cNvGrpSpPr/>
          <p:nvPr/>
        </p:nvGrpSpPr>
        <p:grpSpPr>
          <a:xfrm>
            <a:off x="922020" y="2644140"/>
            <a:ext cx="5593080" cy="1722120"/>
            <a:chOff x="1486761" y="5419343"/>
            <a:chExt cx="4860000" cy="3336814"/>
          </a:xfrm>
        </p:grpSpPr>
        <p:sp>
          <p:nvSpPr>
            <p:cNvPr id="3" name="文本框 2"/>
            <p:cNvSpPr txBox="1"/>
            <p:nvPr/>
          </p:nvSpPr>
          <p:spPr>
            <a:xfrm>
              <a:off x="1486761" y="5419343"/>
              <a:ext cx="4860000" cy="333681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sz="5300">
                  <a:ln w="117475">
                    <a:solidFill>
                      <a:srgbClr val="82B3FF"/>
                    </a:solidFill>
                  </a:ln>
                  <a:solidFill>
                    <a:srgbClr val="5D9BFF"/>
                  </a:solidFill>
                  <a:effectLst>
                    <a:outerShdw blurRad="63500" sx="102000" sy="102000" algn="ctr" rotWithShape="0">
                      <a:prstClr val="black">
                        <a:alpha val="20000"/>
                      </a:prstClr>
                    </a:outerShdw>
                  </a:effectLst>
                  <a:latin typeface="汉仪润圆-75W" panose="00020600040101010101" pitchFamily="18" charset="-122"/>
                  <a:ea typeface="汉仪润圆-75W" panose="00020600040101010101" pitchFamily="18" charset="-122"/>
                </a:rPr>
                <a:t>勤俭节约是中华民族的宝贵财富</a:t>
              </a:r>
            </a:p>
          </p:txBody>
        </p:sp>
        <p:sp>
          <p:nvSpPr>
            <p:cNvPr id="5" name="文本框 4"/>
            <p:cNvSpPr txBox="1"/>
            <p:nvPr/>
          </p:nvSpPr>
          <p:spPr>
            <a:xfrm>
              <a:off x="1486761" y="5419343"/>
              <a:ext cx="4860000" cy="333681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sz="5300">
                  <a:ln w="85725">
                    <a:solidFill>
                      <a:schemeClr val="bg1"/>
                    </a:solidFill>
                  </a:ln>
                  <a:solidFill>
                    <a:srgbClr val="5D9BFF"/>
                  </a:solidFill>
                  <a:effectLst>
                    <a:outerShdw blurRad="63500" sx="102000" sy="102000" algn="ctr" rotWithShape="0">
                      <a:prstClr val="black">
                        <a:alpha val="10000"/>
                      </a:prstClr>
                    </a:outerShdw>
                  </a:effectLst>
                  <a:latin typeface="汉仪润圆-75W" panose="00020600040101010101" pitchFamily="18" charset="-122"/>
                  <a:ea typeface="汉仪润圆-75W" panose="00020600040101010101" pitchFamily="18" charset="-122"/>
                </a:rPr>
                <a:t>勤俭节约是中华民族的宝贵财富</a:t>
              </a:r>
            </a:p>
          </p:txBody>
        </p:sp>
        <p:sp>
          <p:nvSpPr>
            <p:cNvPr id="8" name="文本框 7"/>
            <p:cNvSpPr txBox="1"/>
            <p:nvPr/>
          </p:nvSpPr>
          <p:spPr>
            <a:xfrm>
              <a:off x="1486761" y="5419343"/>
              <a:ext cx="4860000" cy="333681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sz="5300" dirty="0">
                  <a:solidFill>
                    <a:srgbClr val="5D9BFF"/>
                  </a:solidFill>
                  <a:latin typeface="汉仪润圆-75W" panose="00020600040101010101" pitchFamily="18" charset="-122"/>
                  <a:ea typeface="汉仪润圆-75W" panose="00020600040101010101" pitchFamily="18" charset="-122"/>
                </a:rPr>
                <a:t>勤俭节约是中华民族的宝贵财富</a:t>
              </a:r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75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75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750"/>
                            </p:stCondLst>
                            <p:childTnLst>
                              <p:par>
                                <p:cTn id="10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75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75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75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75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" presetClass="entr" presetSubtype="2" decel="6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" grpId="0"/>
      <p:bldP spid="7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802238" y="1947616"/>
            <a:ext cx="10331428" cy="13822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sz="2000" b="1" dirty="0">
                <a:solidFill>
                  <a:srgbClr val="5D9BFF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汉仪帅线体简" panose="00020600040101010101" charset="-122"/>
                <a:sym typeface="微软雅黑" panose="020B0503020204020204" pitchFamily="34" charset="-122"/>
              </a:rPr>
              <a:t>“</a:t>
            </a:r>
            <a:r>
              <a:rPr lang="zh-CN" altLang="zh-CN" sz="2000" b="1" dirty="0">
                <a:solidFill>
                  <a:srgbClr val="5D9BFF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汉仪帅线体简" panose="00020600040101010101" charset="-122"/>
                <a:sym typeface="微软雅黑" panose="020B0503020204020204" pitchFamily="34" charset="-122"/>
              </a:rPr>
              <a:t>艰苦朴素、勤俭节约</a:t>
            </a:r>
            <a:r>
              <a:rPr lang="en-US" altLang="zh-CN" sz="2000" b="1" dirty="0">
                <a:solidFill>
                  <a:srgbClr val="5D9BFF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汉仪帅线体简" panose="00020600040101010101" charset="-122"/>
                <a:sym typeface="微软雅黑" panose="020B0503020204020204" pitchFamily="34" charset="-122"/>
              </a:rPr>
              <a:t>”</a:t>
            </a:r>
            <a:r>
              <a:rPr lang="zh-CN" altLang="zh-CN" dirty="0">
                <a:latin typeface="微软雅黑" panose="020B0503020204020204" pitchFamily="34" charset="-122"/>
                <a:ea typeface="微软雅黑" panose="020B0503020204020204" pitchFamily="34" charset="-122"/>
                <a:cs typeface="汉仪帅线体简" panose="00020600040101010101" charset="-122"/>
                <a:sym typeface="微软雅黑" panose="020B0503020204020204" pitchFamily="34" charset="-122"/>
              </a:rPr>
              <a:t>是中华民族宝贵的精神财富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  <a:cs typeface="汉仪帅线体简" panose="00020600040101010101" charset="-122"/>
                <a:sym typeface="微软雅黑" panose="020B0503020204020204" pitchFamily="34" charset="-122"/>
              </a:rPr>
              <a:t>。</a:t>
            </a:r>
            <a:r>
              <a:rPr lang="zh-CN" altLang="zh-CN" dirty="0">
                <a:latin typeface="微软雅黑" panose="020B0503020204020204" pitchFamily="34" charset="-122"/>
                <a:ea typeface="微软雅黑" panose="020B0503020204020204" pitchFamily="34" charset="-122"/>
                <a:cs typeface="汉仪帅线体简" panose="00020600040101010101" charset="-122"/>
                <a:sym typeface="微软雅黑" panose="020B0503020204020204" pitchFamily="34" charset="-122"/>
              </a:rPr>
              <a:t>联合国专门把每年的</a:t>
            </a:r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  <a:cs typeface="汉仪帅线体简" panose="00020600040101010101" charset="-122"/>
                <a:sym typeface="微软雅黑" panose="020B0503020204020204" pitchFamily="34" charset="-122"/>
              </a:rPr>
              <a:t>10</a:t>
            </a:r>
            <a:r>
              <a:rPr lang="zh-CN" altLang="zh-CN" dirty="0">
                <a:latin typeface="微软雅黑" panose="020B0503020204020204" pitchFamily="34" charset="-122"/>
                <a:ea typeface="微软雅黑" panose="020B0503020204020204" pitchFamily="34" charset="-122"/>
                <a:cs typeface="汉仪帅线体简" panose="00020600040101010101" charset="-122"/>
                <a:sym typeface="微软雅黑" panose="020B0503020204020204" pitchFamily="34" charset="-122"/>
              </a:rPr>
              <a:t>月</a:t>
            </a:r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  <a:cs typeface="汉仪帅线体简" panose="00020600040101010101" charset="-122"/>
                <a:sym typeface="微软雅黑" panose="020B0503020204020204" pitchFamily="34" charset="-122"/>
              </a:rPr>
              <a:t>31</a:t>
            </a:r>
            <a:r>
              <a:rPr lang="zh-CN" altLang="zh-CN" dirty="0">
                <a:latin typeface="微软雅黑" panose="020B0503020204020204" pitchFamily="34" charset="-122"/>
                <a:ea typeface="微软雅黑" panose="020B0503020204020204" pitchFamily="34" charset="-122"/>
                <a:cs typeface="汉仪帅线体简" panose="00020600040101010101" charset="-122"/>
                <a:sym typeface="微软雅黑" panose="020B0503020204020204" pitchFamily="34" charset="-122"/>
              </a:rPr>
              <a:t>日定为世界勤俭日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  <a:cs typeface="汉仪帅线体简" panose="00020600040101010101" charset="-122"/>
                <a:sym typeface="微软雅黑" panose="020B0503020204020204" pitchFamily="34" charset="-122"/>
              </a:rPr>
              <a:t>。</a:t>
            </a:r>
            <a:r>
              <a:rPr lang="zh-CN" altLang="zh-CN" dirty="0">
                <a:latin typeface="微软雅黑" panose="020B0503020204020204" pitchFamily="34" charset="-122"/>
                <a:ea typeface="微软雅黑" panose="020B0503020204020204" pitchFamily="34" charset="-122"/>
                <a:cs typeface="汉仪帅线体简" panose="00020600040101010101" charset="-122"/>
                <a:sym typeface="微软雅黑" panose="020B0503020204020204" pitchFamily="34" charset="-122"/>
              </a:rPr>
              <a:t>提醒人们在新世纪仍然不要忘记艰苦朴素、勤俭节约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  <a:cs typeface="汉仪帅线体简" panose="00020600040101010101" charset="-122"/>
                <a:sym typeface="微软雅黑" panose="020B0503020204020204" pitchFamily="34" charset="-122"/>
              </a:rPr>
              <a:t>。</a:t>
            </a:r>
            <a:endParaRPr lang="zh-CN" altLang="zh-CN" dirty="0">
              <a:latin typeface="微软雅黑" panose="020B0503020204020204" pitchFamily="34" charset="-122"/>
              <a:ea typeface="微软雅黑" panose="020B0503020204020204" pitchFamily="34" charset="-122"/>
              <a:cs typeface="汉仪帅线体简" panose="00020600040101010101" charset="-122"/>
              <a:sym typeface="微软雅黑" panose="020B0503020204020204" pitchFamily="34" charset="-122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zh-CN" dirty="0">
                <a:latin typeface="微软雅黑" panose="020B0503020204020204" pitchFamily="34" charset="-122"/>
                <a:ea typeface="微软雅黑" panose="020B0503020204020204" pitchFamily="34" charset="-122"/>
                <a:cs typeface="汉仪帅线体简" panose="00020600040101010101" charset="-122"/>
                <a:sym typeface="微软雅黑" panose="020B0503020204020204" pitchFamily="34" charset="-122"/>
              </a:rPr>
              <a:t>小到一度电一粒米，大到一江水万亩田，都需要爱护和珍惜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1651528" y="548689"/>
            <a:ext cx="283384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4000" spc="300">
                <a:solidFill>
                  <a:srgbClr val="522117"/>
                </a:solidFill>
                <a:latin typeface="站酷快乐体2016修订版" panose="02010600030101010101" pitchFamily="2" charset="-122"/>
                <a:ea typeface="站酷快乐体2016修订版" panose="02010600030101010101" pitchFamily="2" charset="-122"/>
              </a:defRPr>
            </a:lvl1pPr>
          </a:lstStyle>
          <a:p>
            <a:r>
              <a:rPr lang="zh-CN" altLang="en-US" sz="2400" b="1" i="1" spc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汉仪帅线体简" panose="00020600040101010101" charset="-122"/>
                <a:sym typeface="微软雅黑" panose="020B0503020204020204" pitchFamily="34" charset="-122"/>
              </a:rPr>
              <a:t>世界勤俭日</a:t>
            </a: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41618" y="3814178"/>
            <a:ext cx="2952152" cy="1968101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347517" y="3936727"/>
            <a:ext cx="2269761" cy="2269761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635725" y="3480754"/>
            <a:ext cx="3048006" cy="3048006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 advClick="0" advTm="2000">
        <p14:switch dir="r"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 advClick="0" advTm="2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 descr="图片包含 游戏机, 钟表&#10;&#10;描述已自动生成" hidden="1"/>
          <p:cNvPicPr>
            <a:picLocks noChangeAspect="1"/>
          </p:cNvPicPr>
          <p:nvPr/>
        </p:nvPicPr>
        <p:blipFill>
          <a:blip r:embed="rId2">
            <a:alphaModFix amt="46000"/>
          </a:blip>
          <a:stretch>
            <a:fillRect/>
          </a:stretch>
        </p:blipFill>
        <p:spPr>
          <a:xfrm>
            <a:off x="-323558" y="3476874"/>
            <a:ext cx="12515557" cy="3391345"/>
          </a:xfrm>
          <a:prstGeom prst="rect">
            <a:avLst/>
          </a:prstGeom>
        </p:spPr>
      </p:pic>
      <p:sp>
        <p:nvSpPr>
          <p:cNvPr id="14" name="任意多边形: 形状 19" hidden="1"/>
          <p:cNvSpPr/>
          <p:nvPr/>
        </p:nvSpPr>
        <p:spPr>
          <a:xfrm flipH="1">
            <a:off x="-10160" y="2311780"/>
            <a:ext cx="5072331" cy="4546221"/>
          </a:xfrm>
          <a:custGeom>
            <a:avLst/>
            <a:gdLst>
              <a:gd name="connsiteX0" fmla="*/ 5813170 w 5813170"/>
              <a:gd name="connsiteY0" fmla="*/ 0 h 5588146"/>
              <a:gd name="connsiteX1" fmla="*/ 5593211 w 5813170"/>
              <a:gd name="connsiteY1" fmla="*/ 30793 h 5588146"/>
              <a:gd name="connsiteX2" fmla="*/ 3923783 w 5813170"/>
              <a:gd name="connsiteY2" fmla="*/ 553013 h 5588146"/>
              <a:gd name="connsiteX3" fmla="*/ 3402013 w 5813170"/>
              <a:gd name="connsiteY3" fmla="*/ 1780409 h 5588146"/>
              <a:gd name="connsiteX4" fmla="*/ 3285321 w 5813170"/>
              <a:gd name="connsiteY4" fmla="*/ 3135126 h 5588146"/>
              <a:gd name="connsiteX5" fmla="*/ 3081896 w 5813170"/>
              <a:gd name="connsiteY5" fmla="*/ 3702880 h 5588146"/>
              <a:gd name="connsiteX6" fmla="*/ 2625599 w 5813170"/>
              <a:gd name="connsiteY6" fmla="*/ 4137917 h 5588146"/>
              <a:gd name="connsiteX7" fmla="*/ 1833320 w 5813170"/>
              <a:gd name="connsiteY7" fmla="*/ 4479214 h 5588146"/>
              <a:gd name="connsiteX8" fmla="*/ 593523 w 5813170"/>
              <a:gd name="connsiteY8" fmla="*/ 4753346 h 5588146"/>
              <a:gd name="connsiteX9" fmla="*/ 1126 w 5813170"/>
              <a:gd name="connsiteY9" fmla="*/ 5588146 h 5588146"/>
              <a:gd name="connsiteX10" fmla="*/ 5813170 w 5813170"/>
              <a:gd name="connsiteY10" fmla="*/ 5588146 h 5588146"/>
              <a:gd name="connsiteX0-1" fmla="*/ 5824836 w 5824836"/>
              <a:gd name="connsiteY0-2" fmla="*/ 377722 h 5557548"/>
              <a:gd name="connsiteX1-3" fmla="*/ 5593211 w 5824836"/>
              <a:gd name="connsiteY1-4" fmla="*/ 195 h 5557548"/>
              <a:gd name="connsiteX2-5" fmla="*/ 3923783 w 5824836"/>
              <a:gd name="connsiteY2-6" fmla="*/ 522415 h 5557548"/>
              <a:gd name="connsiteX3-7" fmla="*/ 3402013 w 5824836"/>
              <a:gd name="connsiteY3-8" fmla="*/ 1749811 h 5557548"/>
              <a:gd name="connsiteX4-9" fmla="*/ 3285321 w 5824836"/>
              <a:gd name="connsiteY4-10" fmla="*/ 3104528 h 5557548"/>
              <a:gd name="connsiteX5-11" fmla="*/ 3081896 w 5824836"/>
              <a:gd name="connsiteY5-12" fmla="*/ 3672282 h 5557548"/>
              <a:gd name="connsiteX6-13" fmla="*/ 2625599 w 5824836"/>
              <a:gd name="connsiteY6-14" fmla="*/ 4107319 h 5557548"/>
              <a:gd name="connsiteX7-15" fmla="*/ 1833320 w 5824836"/>
              <a:gd name="connsiteY7-16" fmla="*/ 4448616 h 5557548"/>
              <a:gd name="connsiteX8-17" fmla="*/ 593523 w 5824836"/>
              <a:gd name="connsiteY8-18" fmla="*/ 4722748 h 5557548"/>
              <a:gd name="connsiteX9-19" fmla="*/ 1126 w 5824836"/>
              <a:gd name="connsiteY9-20" fmla="*/ 5557548 h 5557548"/>
              <a:gd name="connsiteX10-21" fmla="*/ 5813170 w 5824836"/>
              <a:gd name="connsiteY10-22" fmla="*/ 5557548 h 5557548"/>
              <a:gd name="connsiteX11" fmla="*/ 5824836 w 5824836"/>
              <a:gd name="connsiteY11" fmla="*/ 377722 h 5557548"/>
              <a:gd name="connsiteX0-23" fmla="*/ 5824836 w 5824836"/>
              <a:gd name="connsiteY0-24" fmla="*/ 109782 h 5289608"/>
              <a:gd name="connsiteX1-25" fmla="*/ 5359885 w 5824836"/>
              <a:gd name="connsiteY1-26" fmla="*/ 580 h 5289608"/>
              <a:gd name="connsiteX2-27" fmla="*/ 3923783 w 5824836"/>
              <a:gd name="connsiteY2-28" fmla="*/ 254475 h 5289608"/>
              <a:gd name="connsiteX3-29" fmla="*/ 3402013 w 5824836"/>
              <a:gd name="connsiteY3-30" fmla="*/ 1481871 h 5289608"/>
              <a:gd name="connsiteX4-31" fmla="*/ 3285321 w 5824836"/>
              <a:gd name="connsiteY4-32" fmla="*/ 2836588 h 5289608"/>
              <a:gd name="connsiteX5-33" fmla="*/ 3081896 w 5824836"/>
              <a:gd name="connsiteY5-34" fmla="*/ 3404342 h 5289608"/>
              <a:gd name="connsiteX6-35" fmla="*/ 2625599 w 5824836"/>
              <a:gd name="connsiteY6-36" fmla="*/ 3839379 h 5289608"/>
              <a:gd name="connsiteX7-37" fmla="*/ 1833320 w 5824836"/>
              <a:gd name="connsiteY7-38" fmla="*/ 4180676 h 5289608"/>
              <a:gd name="connsiteX8-39" fmla="*/ 593523 w 5824836"/>
              <a:gd name="connsiteY8-40" fmla="*/ 4454808 h 5289608"/>
              <a:gd name="connsiteX9-41" fmla="*/ 1126 w 5824836"/>
              <a:gd name="connsiteY9-42" fmla="*/ 5289608 h 5289608"/>
              <a:gd name="connsiteX10-43" fmla="*/ 5813170 w 5824836"/>
              <a:gd name="connsiteY10-44" fmla="*/ 5289608 h 5289608"/>
              <a:gd name="connsiteX11-45" fmla="*/ 5824836 w 5824836"/>
              <a:gd name="connsiteY11-46" fmla="*/ 109782 h 5289608"/>
              <a:gd name="connsiteX0-47" fmla="*/ 5824836 w 5824836"/>
              <a:gd name="connsiteY0-48" fmla="*/ 109782 h 5289608"/>
              <a:gd name="connsiteX1-49" fmla="*/ 5359885 w 5824836"/>
              <a:gd name="connsiteY1-50" fmla="*/ 580 h 5289608"/>
              <a:gd name="connsiteX2-51" fmla="*/ 4075444 w 5824836"/>
              <a:gd name="connsiteY2-52" fmla="*/ 534466 h 5289608"/>
              <a:gd name="connsiteX3-53" fmla="*/ 3402013 w 5824836"/>
              <a:gd name="connsiteY3-54" fmla="*/ 1481871 h 5289608"/>
              <a:gd name="connsiteX4-55" fmla="*/ 3285321 w 5824836"/>
              <a:gd name="connsiteY4-56" fmla="*/ 2836588 h 5289608"/>
              <a:gd name="connsiteX5-57" fmla="*/ 3081896 w 5824836"/>
              <a:gd name="connsiteY5-58" fmla="*/ 3404342 h 5289608"/>
              <a:gd name="connsiteX6-59" fmla="*/ 2625599 w 5824836"/>
              <a:gd name="connsiteY6-60" fmla="*/ 3839379 h 5289608"/>
              <a:gd name="connsiteX7-61" fmla="*/ 1833320 w 5824836"/>
              <a:gd name="connsiteY7-62" fmla="*/ 4180676 h 5289608"/>
              <a:gd name="connsiteX8-63" fmla="*/ 593523 w 5824836"/>
              <a:gd name="connsiteY8-64" fmla="*/ 4454808 h 5289608"/>
              <a:gd name="connsiteX9-65" fmla="*/ 1126 w 5824836"/>
              <a:gd name="connsiteY9-66" fmla="*/ 5289608 h 5289608"/>
              <a:gd name="connsiteX10-67" fmla="*/ 5813170 w 5824836"/>
              <a:gd name="connsiteY10-68" fmla="*/ 5289608 h 5289608"/>
              <a:gd name="connsiteX11-69" fmla="*/ 5824836 w 5824836"/>
              <a:gd name="connsiteY11-70" fmla="*/ 109782 h 5289608"/>
              <a:gd name="connsiteX0-71" fmla="*/ 5824836 w 5824836"/>
              <a:gd name="connsiteY0-72" fmla="*/ 40396 h 5220222"/>
              <a:gd name="connsiteX1-73" fmla="*/ 5184891 w 5824836"/>
              <a:gd name="connsiteY1-74" fmla="*/ 1192 h 5220222"/>
              <a:gd name="connsiteX2-75" fmla="*/ 4075444 w 5824836"/>
              <a:gd name="connsiteY2-76" fmla="*/ 465080 h 5220222"/>
              <a:gd name="connsiteX3-77" fmla="*/ 3402013 w 5824836"/>
              <a:gd name="connsiteY3-78" fmla="*/ 1412485 h 5220222"/>
              <a:gd name="connsiteX4-79" fmla="*/ 3285321 w 5824836"/>
              <a:gd name="connsiteY4-80" fmla="*/ 2767202 h 5220222"/>
              <a:gd name="connsiteX5-81" fmla="*/ 3081896 w 5824836"/>
              <a:gd name="connsiteY5-82" fmla="*/ 3334956 h 5220222"/>
              <a:gd name="connsiteX6-83" fmla="*/ 2625599 w 5824836"/>
              <a:gd name="connsiteY6-84" fmla="*/ 3769993 h 5220222"/>
              <a:gd name="connsiteX7-85" fmla="*/ 1833320 w 5824836"/>
              <a:gd name="connsiteY7-86" fmla="*/ 4111290 h 5220222"/>
              <a:gd name="connsiteX8-87" fmla="*/ 593523 w 5824836"/>
              <a:gd name="connsiteY8-88" fmla="*/ 4385422 h 5220222"/>
              <a:gd name="connsiteX9-89" fmla="*/ 1126 w 5824836"/>
              <a:gd name="connsiteY9-90" fmla="*/ 5220222 h 5220222"/>
              <a:gd name="connsiteX10-91" fmla="*/ 5813170 w 5824836"/>
              <a:gd name="connsiteY10-92" fmla="*/ 5220222 h 5220222"/>
              <a:gd name="connsiteX11-93" fmla="*/ 5824836 w 5824836"/>
              <a:gd name="connsiteY11-94" fmla="*/ 40396 h 5220222"/>
              <a:gd name="connsiteX0-95" fmla="*/ 5824333 w 5824333"/>
              <a:gd name="connsiteY0-96" fmla="*/ 40396 h 5220222"/>
              <a:gd name="connsiteX1-97" fmla="*/ 5184388 w 5824333"/>
              <a:gd name="connsiteY1-98" fmla="*/ 1192 h 5220222"/>
              <a:gd name="connsiteX2-99" fmla="*/ 4074941 w 5824333"/>
              <a:gd name="connsiteY2-100" fmla="*/ 465080 h 5220222"/>
              <a:gd name="connsiteX3-101" fmla="*/ 3401510 w 5824333"/>
              <a:gd name="connsiteY3-102" fmla="*/ 1412485 h 5220222"/>
              <a:gd name="connsiteX4-103" fmla="*/ 3284818 w 5824333"/>
              <a:gd name="connsiteY4-104" fmla="*/ 2767202 h 5220222"/>
              <a:gd name="connsiteX5-105" fmla="*/ 3081393 w 5824333"/>
              <a:gd name="connsiteY5-106" fmla="*/ 3334956 h 5220222"/>
              <a:gd name="connsiteX6-107" fmla="*/ 2625096 w 5824333"/>
              <a:gd name="connsiteY6-108" fmla="*/ 3769993 h 5220222"/>
              <a:gd name="connsiteX7-109" fmla="*/ 1832817 w 5824333"/>
              <a:gd name="connsiteY7-110" fmla="*/ 4111290 h 5220222"/>
              <a:gd name="connsiteX8-111" fmla="*/ 838012 w 5824333"/>
              <a:gd name="connsiteY8-112" fmla="*/ 4408755 h 5220222"/>
              <a:gd name="connsiteX9-113" fmla="*/ 623 w 5824333"/>
              <a:gd name="connsiteY9-114" fmla="*/ 5220222 h 5220222"/>
              <a:gd name="connsiteX10-115" fmla="*/ 5812667 w 5824333"/>
              <a:gd name="connsiteY10-116" fmla="*/ 5220222 h 5220222"/>
              <a:gd name="connsiteX11-117" fmla="*/ 5824333 w 5824333"/>
              <a:gd name="connsiteY11-118" fmla="*/ 40396 h 5220222"/>
              <a:gd name="connsiteX0-119" fmla="*/ 5824333 w 5824333"/>
              <a:gd name="connsiteY0-120" fmla="*/ 40396 h 5220222"/>
              <a:gd name="connsiteX1-121" fmla="*/ 5184388 w 5824333"/>
              <a:gd name="connsiteY1-122" fmla="*/ 1192 h 5220222"/>
              <a:gd name="connsiteX2-123" fmla="*/ 4074941 w 5824333"/>
              <a:gd name="connsiteY2-124" fmla="*/ 465080 h 5220222"/>
              <a:gd name="connsiteX3-125" fmla="*/ 3401510 w 5824333"/>
              <a:gd name="connsiteY3-126" fmla="*/ 1412485 h 5220222"/>
              <a:gd name="connsiteX4-127" fmla="*/ 3284818 w 5824333"/>
              <a:gd name="connsiteY4-128" fmla="*/ 2767202 h 5220222"/>
              <a:gd name="connsiteX5-129" fmla="*/ 3081393 w 5824333"/>
              <a:gd name="connsiteY5-130" fmla="*/ 3334956 h 5220222"/>
              <a:gd name="connsiteX6-131" fmla="*/ 2636763 w 5824333"/>
              <a:gd name="connsiteY6-132" fmla="*/ 3886656 h 5220222"/>
              <a:gd name="connsiteX7-133" fmla="*/ 1832817 w 5824333"/>
              <a:gd name="connsiteY7-134" fmla="*/ 4111290 h 5220222"/>
              <a:gd name="connsiteX8-135" fmla="*/ 838012 w 5824333"/>
              <a:gd name="connsiteY8-136" fmla="*/ 4408755 h 5220222"/>
              <a:gd name="connsiteX9-137" fmla="*/ 623 w 5824333"/>
              <a:gd name="connsiteY9-138" fmla="*/ 5220222 h 5220222"/>
              <a:gd name="connsiteX10-139" fmla="*/ 5812667 w 5824333"/>
              <a:gd name="connsiteY10-140" fmla="*/ 5220222 h 5220222"/>
              <a:gd name="connsiteX11-141" fmla="*/ 5824333 w 5824333"/>
              <a:gd name="connsiteY11-142" fmla="*/ 40396 h 5220222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  <a:cxn ang="0">
                <a:pos x="connsiteX5-11" y="connsiteY5-12"/>
              </a:cxn>
              <a:cxn ang="0">
                <a:pos x="connsiteX6-13" y="connsiteY6-14"/>
              </a:cxn>
              <a:cxn ang="0">
                <a:pos x="connsiteX7-15" y="connsiteY7-16"/>
              </a:cxn>
              <a:cxn ang="0">
                <a:pos x="connsiteX8-17" y="connsiteY8-18"/>
              </a:cxn>
              <a:cxn ang="0">
                <a:pos x="connsiteX9-19" y="connsiteY9-20"/>
              </a:cxn>
              <a:cxn ang="0">
                <a:pos x="connsiteX10-21" y="connsiteY10-22"/>
              </a:cxn>
              <a:cxn ang="0">
                <a:pos x="connsiteX11-45" y="connsiteY11-46"/>
              </a:cxn>
            </a:cxnLst>
            <a:rect l="l" t="t" r="r" b="b"/>
            <a:pathLst>
              <a:path w="5824333" h="5220222">
                <a:moveTo>
                  <a:pt x="5824333" y="40396"/>
                </a:moveTo>
                <a:cubicBezTo>
                  <a:pt x="5751013" y="50660"/>
                  <a:pt x="5257708" y="-9072"/>
                  <a:pt x="5184388" y="1192"/>
                </a:cubicBezTo>
                <a:cubicBezTo>
                  <a:pt x="4570389" y="73827"/>
                  <a:pt x="4372087" y="229864"/>
                  <a:pt x="4074941" y="465080"/>
                </a:cubicBezTo>
                <a:cubicBezTo>
                  <a:pt x="3777795" y="700296"/>
                  <a:pt x="3454581" y="961503"/>
                  <a:pt x="3401510" y="1412485"/>
                </a:cubicBezTo>
                <a:cubicBezTo>
                  <a:pt x="3348439" y="1861695"/>
                  <a:pt x="3366156" y="2319764"/>
                  <a:pt x="3284818" y="2767202"/>
                </a:cubicBezTo>
                <a:cubicBezTo>
                  <a:pt x="3249465" y="2965312"/>
                  <a:pt x="3191079" y="3165113"/>
                  <a:pt x="3081393" y="3334956"/>
                </a:cubicBezTo>
                <a:cubicBezTo>
                  <a:pt x="2968245" y="3513578"/>
                  <a:pt x="2813613" y="3771656"/>
                  <a:pt x="2636763" y="3886656"/>
                </a:cubicBezTo>
                <a:cubicBezTo>
                  <a:pt x="2392750" y="4044017"/>
                  <a:pt x="2132609" y="4024274"/>
                  <a:pt x="1832817" y="4111290"/>
                </a:cubicBezTo>
                <a:cubicBezTo>
                  <a:pt x="1533025" y="4198306"/>
                  <a:pt x="1225373" y="4235449"/>
                  <a:pt x="838012" y="4408755"/>
                </a:cubicBezTo>
                <a:cubicBezTo>
                  <a:pt x="507345" y="4557338"/>
                  <a:pt x="-20638" y="4877073"/>
                  <a:pt x="623" y="5220222"/>
                </a:cubicBezTo>
                <a:lnTo>
                  <a:pt x="5812667" y="5220222"/>
                </a:lnTo>
                <a:cubicBezTo>
                  <a:pt x="5812667" y="3357507"/>
                  <a:pt x="5824333" y="1903111"/>
                  <a:pt x="5824333" y="40396"/>
                </a:cubicBezTo>
                <a:close/>
              </a:path>
            </a:pathLst>
          </a:cu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ct val="0"/>
              </a:spcBef>
              <a:spcAft>
                <a:spcPct val="0"/>
              </a:spcAft>
              <a:buNone/>
            </a:pPr>
            <a:endParaRPr>
              <a:latin typeface="微软雅黑" panose="020B0503020204020204" pitchFamily="34" charset="-122"/>
              <a:ea typeface="微软雅黑" panose="020B0503020204020204" pitchFamily="34" charset="-122"/>
              <a:cs typeface="汉仪帅线体简" panose="00020600040101010101" charset="-122"/>
              <a:sym typeface="微软雅黑" panose="020B0503020204020204" pitchFamily="34" charset="-122"/>
            </a:endParaRPr>
          </a:p>
        </p:txBody>
      </p:sp>
      <p:sp>
        <p:nvSpPr>
          <p:cNvPr id="15" name="任意多边形: 形状 20" hidden="1"/>
          <p:cNvSpPr/>
          <p:nvPr/>
        </p:nvSpPr>
        <p:spPr>
          <a:xfrm flipV="1">
            <a:off x="-140435" y="5796287"/>
            <a:ext cx="1603127" cy="1228719"/>
          </a:xfrm>
          <a:custGeom>
            <a:avLst/>
            <a:gdLst>
              <a:gd name="connsiteX0" fmla="*/ 0 w 1655136"/>
              <a:gd name="connsiteY0" fmla="*/ 0 h 1268582"/>
              <a:gd name="connsiteX1" fmla="*/ 1655136 w 1655136"/>
              <a:gd name="connsiteY1" fmla="*/ 0 h 1268582"/>
              <a:gd name="connsiteX2" fmla="*/ 1650243 w 1655136"/>
              <a:gd name="connsiteY2" fmla="*/ 40089 h 1268582"/>
              <a:gd name="connsiteX3" fmla="*/ 1051698 w 1655136"/>
              <a:gd name="connsiteY3" fmla="*/ 927666 h 1268582"/>
              <a:gd name="connsiteX4" fmla="*/ 175470 w 1655136"/>
              <a:gd name="connsiteY4" fmla="*/ 1268582 h 1268582"/>
              <a:gd name="connsiteX5" fmla="*/ 5312 w 1655136"/>
              <a:gd name="connsiteY5" fmla="*/ 1256183 h 1268582"/>
              <a:gd name="connsiteX6" fmla="*/ 0 w 1655136"/>
              <a:gd name="connsiteY6" fmla="*/ 1255005 h 12685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655136" h="1268582">
                <a:moveTo>
                  <a:pt x="0" y="0"/>
                </a:moveTo>
                <a:lnTo>
                  <a:pt x="1655136" y="0"/>
                </a:lnTo>
                <a:lnTo>
                  <a:pt x="1650243" y="40089"/>
                </a:lnTo>
                <a:cubicBezTo>
                  <a:pt x="1591445" y="324029"/>
                  <a:pt x="1405909" y="632124"/>
                  <a:pt x="1051698" y="927666"/>
                </a:cubicBezTo>
                <a:cubicBezTo>
                  <a:pt x="764216" y="1167270"/>
                  <a:pt x="458117" y="1268582"/>
                  <a:pt x="175470" y="1268582"/>
                </a:cubicBezTo>
                <a:cubicBezTo>
                  <a:pt x="117649" y="1268582"/>
                  <a:pt x="60810" y="1264343"/>
                  <a:pt x="5312" y="1256183"/>
                </a:cubicBezTo>
                <a:lnTo>
                  <a:pt x="0" y="1255005"/>
                </a:lnTo>
                <a:close/>
              </a:path>
            </a:pathLst>
          </a:custGeom>
          <a:solidFill>
            <a:srgbClr val="9DC3E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ct val="0"/>
              </a:spcBef>
              <a:spcAft>
                <a:spcPct val="0"/>
              </a:spcAft>
              <a:buNone/>
            </a:pPr>
            <a:endParaRPr>
              <a:latin typeface="微软雅黑" panose="020B0503020204020204" pitchFamily="34" charset="-122"/>
              <a:ea typeface="微软雅黑" panose="020B0503020204020204" pitchFamily="34" charset="-122"/>
              <a:cs typeface="汉仪帅线体简" panose="00020600040101010101" charset="-122"/>
              <a:sym typeface="微软雅黑" panose="020B0503020204020204" pitchFamily="34" charset="-122"/>
            </a:endParaRPr>
          </a:p>
        </p:txBody>
      </p:sp>
      <p:pic>
        <p:nvPicPr>
          <p:cNvPr id="7" name="图片 6" hidden="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97855" y="1389295"/>
            <a:ext cx="3562692" cy="1561339"/>
          </a:xfrm>
          <a:prstGeom prst="rect">
            <a:avLst/>
          </a:prstGeom>
        </p:spPr>
      </p:pic>
      <p:pic>
        <p:nvPicPr>
          <p:cNvPr id="5" name="图片 4" hidden="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13814" y="2336970"/>
            <a:ext cx="2959507" cy="3992161"/>
          </a:xfrm>
          <a:prstGeom prst="rect">
            <a:avLst/>
          </a:prstGeom>
        </p:spPr>
      </p:pic>
      <p:grpSp>
        <p:nvGrpSpPr>
          <p:cNvPr id="8" name="组合 7"/>
          <p:cNvGrpSpPr/>
          <p:nvPr/>
        </p:nvGrpSpPr>
        <p:grpSpPr>
          <a:xfrm>
            <a:off x="814070" y="1811655"/>
            <a:ext cx="10748010" cy="1786255"/>
            <a:chOff x="695325" y="1896533"/>
            <a:chExt cx="5282142" cy="1786467"/>
          </a:xfrm>
        </p:grpSpPr>
        <p:sp>
          <p:nvSpPr>
            <p:cNvPr id="6" name="矩形 5"/>
            <p:cNvSpPr/>
            <p:nvPr/>
          </p:nvSpPr>
          <p:spPr>
            <a:xfrm>
              <a:off x="695325" y="1896533"/>
              <a:ext cx="5282142" cy="1786467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rgbClr val="82B3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" name="文本框 1"/>
            <p:cNvSpPr txBox="1"/>
            <p:nvPr/>
          </p:nvSpPr>
          <p:spPr>
            <a:xfrm>
              <a:off x="780543" y="2075564"/>
              <a:ext cx="5111706" cy="96849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zh-CN" altLang="zh-CN">
                  <a:latin typeface="微软雅黑" panose="020B0503020204020204" pitchFamily="34" charset="-122"/>
                  <a:ea typeface="微软雅黑" panose="020B0503020204020204" pitchFamily="34" charset="-122"/>
                  <a:cs typeface="汉仪帅线体简" panose="00020600040101010101" charset="-122"/>
                  <a:sym typeface="微软雅黑" panose="020B0503020204020204" pitchFamily="34" charset="-122"/>
                </a:rPr>
                <a:t>但随着人们生活条件的逐步提高，</a:t>
              </a:r>
              <a:r>
                <a:rPr lang="zh-CN" altLang="zh-CN" sz="2000" b="1">
                  <a:solidFill>
                    <a:srgbClr val="5D9B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汉仪帅线体简" panose="00020600040101010101" charset="-122"/>
                  <a:sym typeface="微软雅黑" panose="020B0503020204020204" pitchFamily="34" charset="-122"/>
                </a:rPr>
                <a:t>浪费现象</a:t>
              </a:r>
              <a:r>
                <a:rPr lang="zh-CN" altLang="zh-CN">
                  <a:latin typeface="微软雅黑" panose="020B0503020204020204" pitchFamily="34" charset="-122"/>
                  <a:ea typeface="微软雅黑" panose="020B0503020204020204" pitchFamily="34" charset="-122"/>
                  <a:cs typeface="汉仪帅线体简" panose="00020600040101010101" charset="-122"/>
                  <a:sym typeface="微软雅黑" panose="020B0503020204020204" pitchFamily="34" charset="-122"/>
                </a:rPr>
                <a:t>也越来越严重，一些饭店、家庭、学校等浪费现象随处可见。</a:t>
              </a:r>
            </a:p>
          </p:txBody>
        </p:sp>
      </p:grpSp>
      <p:sp>
        <p:nvSpPr>
          <p:cNvPr id="13" name="文本框 12"/>
          <p:cNvSpPr txBox="1"/>
          <p:nvPr/>
        </p:nvSpPr>
        <p:spPr>
          <a:xfrm>
            <a:off x="1651528" y="548689"/>
            <a:ext cx="48070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4000" spc="300">
                <a:solidFill>
                  <a:srgbClr val="522117"/>
                </a:solidFill>
                <a:latin typeface="站酷快乐体2016修订版" panose="02010600030101010101" pitchFamily="2" charset="-122"/>
                <a:ea typeface="站酷快乐体2016修订版" panose="02010600030101010101" pitchFamily="2" charset="-122"/>
              </a:defRPr>
            </a:lvl1pPr>
          </a:lstStyle>
          <a:p>
            <a:r>
              <a:rPr lang="zh-CN" altLang="en-US" sz="2400" b="1" i="1" spc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汉仪帅线体简" panose="00020600040101010101" charset="-122"/>
                <a:sym typeface="微软雅黑" panose="020B0503020204020204" pitchFamily="34" charset="-122"/>
              </a:rPr>
              <a:t>勤俭节约是中华民族的宝贵财富</a:t>
            </a:r>
          </a:p>
        </p:txBody>
      </p:sp>
      <p:grpSp>
        <p:nvGrpSpPr>
          <p:cNvPr id="9" name="组合 8"/>
          <p:cNvGrpSpPr/>
          <p:nvPr/>
        </p:nvGrpSpPr>
        <p:grpSpPr>
          <a:xfrm>
            <a:off x="814070" y="3919855"/>
            <a:ext cx="10748010" cy="1786255"/>
            <a:chOff x="6120077" y="3835400"/>
            <a:chExt cx="5282142" cy="1786467"/>
          </a:xfrm>
        </p:grpSpPr>
        <p:sp>
          <p:nvSpPr>
            <p:cNvPr id="16" name="矩形 15"/>
            <p:cNvSpPr/>
            <p:nvPr/>
          </p:nvSpPr>
          <p:spPr>
            <a:xfrm>
              <a:off x="6120077" y="3835400"/>
              <a:ext cx="5282142" cy="1786467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rgbClr val="82B3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1" name="文本框 10"/>
            <p:cNvSpPr txBox="1"/>
            <p:nvPr/>
          </p:nvSpPr>
          <p:spPr>
            <a:xfrm>
              <a:off x="6205295" y="4083681"/>
              <a:ext cx="5111706" cy="9221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zh-CN" altLang="zh-CN" dirty="0">
                  <a:latin typeface="微软雅黑" panose="020B0503020204020204" pitchFamily="34" charset="-122"/>
                  <a:ea typeface="微软雅黑" panose="020B0503020204020204" pitchFamily="34" charset="-122"/>
                  <a:cs typeface="汉仪帅线体简" panose="00020600040101010101" charset="-122"/>
                  <a:sym typeface="微软雅黑" panose="020B0503020204020204" pitchFamily="34" charset="-122"/>
                </a:rPr>
                <a:t>而现代化的工业生产、人们的日常生活每天都要消耗比以往更多的能源，各种资源日益枯竭，节能减排迫在眉睫。</a:t>
              </a:r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 advClick="0" advTm="2000">
        <p14:switch dir="r"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 advClick="0" advTm="2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6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1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OS" val="Unix 3.10 unknown"/>
  <p:tag name="AS_RELEASE_DATE" val="2020.11.30"/>
  <p:tag name="AS_TITLE" val="Aspose.Slides for Java"/>
  <p:tag name="AS_VERSION" val="20.11"/>
</p:tagLst>
</file>

<file path=ppt/theme/theme1.xml><?xml version="1.0" encoding="utf-8"?>
<a:theme xmlns:a="http://schemas.openxmlformats.org/drawingml/2006/main" name="第一PPT模板网-WWW.1PPT.COM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 主题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835</Words>
  <Application>Microsoft Office PowerPoint</Application>
  <PresentationFormat>宽屏</PresentationFormat>
  <Paragraphs>117</Paragraphs>
  <Slides>19</Slides>
  <Notes>7</Notes>
  <HiddenSlides>0</HiddenSlides>
  <MMClips>0</MMClips>
  <ScaleCrop>false</ScaleCrop>
  <HeadingPairs>
    <vt:vector size="6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19</vt:i4>
      </vt:variant>
    </vt:vector>
  </HeadingPairs>
  <TitlesOfParts>
    <vt:vector size="31" baseType="lpstr">
      <vt:lpstr>Meiryo</vt:lpstr>
      <vt:lpstr>等线</vt:lpstr>
      <vt:lpstr>等线 Light</vt:lpstr>
      <vt:lpstr>汉仪润圆-75W</vt:lpstr>
      <vt:lpstr>汉仪帅线体简</vt:lpstr>
      <vt:lpstr>宋体</vt:lpstr>
      <vt:lpstr>微软雅黑</vt:lpstr>
      <vt:lpstr>Arial</vt:lpstr>
      <vt:lpstr>Calibri</vt:lpstr>
      <vt:lpstr>Calibri Light</vt:lpstr>
      <vt:lpstr>第一PPT模板网-WWW.1PPT.COM​</vt:lpstr>
      <vt:lpstr>Office Theme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https://www.ypppt.com/</dc:title>
  <dc:subject>https://www.ypppt.com/</dc:subject>
  <dc:creator>优品PPT</dc:creator>
  <cp:lastModifiedBy>kan</cp:lastModifiedBy>
  <cp:revision>5</cp:revision>
  <cp:lastPrinted>2022-07-19T20:58:42Z</cp:lastPrinted>
  <dcterms:created xsi:type="dcterms:W3CDTF">2022-07-19T20:58:42Z</dcterms:created>
  <dcterms:modified xsi:type="dcterms:W3CDTF">2023-03-17T07:54:14Z</dcterms:modified>
</cp:coreProperties>
</file>