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0"/>
  </p:notesMasterIdLst>
  <p:sldIdLst>
    <p:sldId id="581" r:id="rId3"/>
    <p:sldId id="582" r:id="rId4"/>
    <p:sldId id="583" r:id="rId5"/>
    <p:sldId id="556" r:id="rId6"/>
    <p:sldId id="567" r:id="rId7"/>
    <p:sldId id="584" r:id="rId8"/>
    <p:sldId id="568" r:id="rId9"/>
    <p:sldId id="557" r:id="rId10"/>
    <p:sldId id="585" r:id="rId11"/>
    <p:sldId id="558" r:id="rId12"/>
    <p:sldId id="559" r:id="rId13"/>
    <p:sldId id="560" r:id="rId14"/>
    <p:sldId id="586" r:id="rId15"/>
    <p:sldId id="561" r:id="rId16"/>
    <p:sldId id="569" r:id="rId17"/>
    <p:sldId id="570" r:id="rId18"/>
    <p:sldId id="587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89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1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0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8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1422-802D-45B9-876B-0E1C0EAFE5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8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596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3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0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9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62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4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94000" y="718891"/>
            <a:ext cx="8550000" cy="0"/>
          </a:xfrm>
          <a:prstGeom prst="line">
            <a:avLst/>
          </a:prstGeom>
          <a:ln w="19050">
            <a:solidFill>
              <a:srgbClr val="D41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0" name="组合 1459"/>
          <p:cNvGrpSpPr/>
          <p:nvPr userDrawn="1"/>
        </p:nvGrpSpPr>
        <p:grpSpPr>
          <a:xfrm flipH="1">
            <a:off x="6713220" y="223361"/>
            <a:ext cx="2419826" cy="500063"/>
            <a:chOff x="2857252" y="3212976"/>
            <a:chExt cx="2870200" cy="755651"/>
          </a:xfrm>
          <a:solidFill>
            <a:srgbClr val="C00000">
              <a:alpha val="83000"/>
            </a:srgbClr>
          </a:solidFill>
        </p:grpSpPr>
        <p:grpSp>
          <p:nvGrpSpPr>
            <p:cNvPr id="1461" name="Group 206"/>
            <p:cNvGrpSpPr/>
            <p:nvPr/>
          </p:nvGrpSpPr>
          <p:grpSpPr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1727" name="Freeform 6"/>
              <p:cNvSpPr/>
              <p:nvPr/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8" name="Freeform 7"/>
              <p:cNvSpPr/>
              <p:nvPr/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9" name="Freeform 8"/>
              <p:cNvSpPr/>
              <p:nvPr/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0" name="Freeform 9"/>
              <p:cNvSpPr/>
              <p:nvPr/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2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1" name="Freeform 10"/>
              <p:cNvSpPr/>
              <p:nvPr/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2" name="Freeform 11"/>
              <p:cNvSpPr/>
              <p:nvPr/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3" name="Freeform 12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4" name="Freeform 13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5" name="Freeform 14"/>
              <p:cNvSpPr/>
              <p:nvPr/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6" name="Freeform 15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7" name="Freeform 16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8" name="Freeform 17"/>
              <p:cNvSpPr/>
              <p:nvPr/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9" name="Freeform 18"/>
              <p:cNvSpPr/>
              <p:nvPr/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0" name="Freeform 19"/>
              <p:cNvSpPr/>
              <p:nvPr/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1" name="Freeform 20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2" name="Freeform 21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3" name="Freeform 22"/>
              <p:cNvSpPr/>
              <p:nvPr/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4" name="Freeform 23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5" name="Freeform 24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6" name="Freeform 25"/>
              <p:cNvSpPr/>
              <p:nvPr/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7" name="Freeform 26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8" name="Freeform 27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9" name="Freeform 28"/>
              <p:cNvSpPr/>
              <p:nvPr/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0" name="Freeform 29"/>
              <p:cNvSpPr/>
              <p:nvPr/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1" name="Freeform 30"/>
              <p:cNvSpPr/>
              <p:nvPr/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2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2" name="Freeform 31"/>
              <p:cNvSpPr/>
              <p:nvPr/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3" name="Freeform 32"/>
              <p:cNvSpPr/>
              <p:nvPr/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5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4" name="Freeform 33"/>
              <p:cNvSpPr/>
              <p:nvPr/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5" name="Freeform 34"/>
              <p:cNvSpPr/>
              <p:nvPr/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6" name="Freeform 35"/>
              <p:cNvSpPr/>
              <p:nvPr/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7" name="Freeform 36"/>
              <p:cNvSpPr/>
              <p:nvPr/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8" name="Freeform 37"/>
              <p:cNvSpPr/>
              <p:nvPr/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9" name="Freeform 38"/>
              <p:cNvSpPr/>
              <p:nvPr/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0" name="Freeform 39"/>
              <p:cNvSpPr/>
              <p:nvPr/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1" name="Freeform 40"/>
              <p:cNvSpPr/>
              <p:nvPr/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2" name="Freeform 41"/>
              <p:cNvSpPr/>
              <p:nvPr/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2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3" name="Freeform 42"/>
              <p:cNvSpPr>
                <a:spLocks noEditPoints="1"/>
              </p:cNvSpPr>
              <p:nvPr/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4" name="Freeform 43"/>
              <p:cNvSpPr/>
              <p:nvPr/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5" name="Freeform 44"/>
              <p:cNvSpPr/>
              <p:nvPr/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6" name="Freeform 45"/>
              <p:cNvSpPr>
                <a:spLocks noEditPoints="1"/>
              </p:cNvSpPr>
              <p:nvPr/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7" name="Freeform 46"/>
              <p:cNvSpPr/>
              <p:nvPr/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8" name="Freeform 47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9" name="Freeform 48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0" name="Freeform 49"/>
              <p:cNvSpPr/>
              <p:nvPr/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4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1" name="Freeform 50"/>
              <p:cNvSpPr/>
              <p:nvPr/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2" name="Freeform 51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3" name="Freeform 52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4" name="Freeform 53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5" name="Freeform 54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6" name="Freeform 55"/>
              <p:cNvSpPr/>
              <p:nvPr/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7" name="Freeform 56"/>
              <p:cNvSpPr/>
              <p:nvPr/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8" name="Freeform 57"/>
              <p:cNvSpPr/>
              <p:nvPr/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9" name="Freeform 58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0" name="Freeform 59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1" name="Freeform 60"/>
              <p:cNvSpPr/>
              <p:nvPr/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2" name="Freeform 61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3" name="Freeform 62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4" name="Freeform 63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5" name="Freeform 64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6" name="Freeform 65"/>
              <p:cNvSpPr/>
              <p:nvPr/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7" name="Freeform 66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8" name="Freeform 67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9" name="Freeform 68"/>
              <p:cNvSpPr/>
              <p:nvPr/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0" name="Freeform 69"/>
              <p:cNvSpPr/>
              <p:nvPr/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1" name="Freeform 70"/>
              <p:cNvSpPr/>
              <p:nvPr/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2" name="Freeform 71"/>
              <p:cNvSpPr/>
              <p:nvPr/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3" name="Freeform 72"/>
              <p:cNvSpPr/>
              <p:nvPr/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4" name="Freeform 73"/>
              <p:cNvSpPr/>
              <p:nvPr/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5" name="Freeform 74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6" name="Freeform 75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7" name="Freeform 76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8" name="Freeform 77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9" name="Freeform 78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0" name="Freeform 79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1" name="Freeform 80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2" name="Freeform 81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3" name="Freeform 82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4" name="Freeform 83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5" name="Freeform 84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6" name="Freeform 85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7" name="Freeform 86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8" name="Freeform 87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9" name="Freeform 88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0" name="Freeform 89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1" name="Freeform 90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2" name="Freeform 91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3" name="Freeform 92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4" name="Freeform 93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5" name="Freeform 94"/>
              <p:cNvSpPr/>
              <p:nvPr/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6" name="Freeform 95"/>
              <p:cNvSpPr/>
              <p:nvPr/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7" name="Freeform 96"/>
              <p:cNvSpPr/>
              <p:nvPr/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8" name="Freeform 97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9" name="Freeform 98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0" name="Freeform 99"/>
              <p:cNvSpPr/>
              <p:nvPr/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6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1" name="Freeform 100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2" name="Freeform 101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3" name="Freeform 102"/>
              <p:cNvSpPr/>
              <p:nvPr/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4" name="Freeform 103"/>
              <p:cNvSpPr/>
              <p:nvPr/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5" name="Freeform 104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6" name="Freeform 105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7" name="Freeform 106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8" name="Freeform 107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9" name="Freeform 108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0" name="Freeform 109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1" name="Freeform 110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2" name="Freeform 111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3" name="Freeform 112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4" name="Freeform 113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5" name="Freeform 114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6" name="Freeform 115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7" name="Freeform 116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8" name="Freeform 117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9" name="Freeform 118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0" name="Freeform 119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1" name="Freeform 120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2" name="Freeform 121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3" name="Freeform 122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4" name="Freeform 123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5" name="Freeform 124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6" name="Freeform 125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7" name="Freeform 126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8" name="Freeform 127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9" name="Freeform 128"/>
              <p:cNvSpPr/>
              <p:nvPr/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0" name="Freeform 129"/>
              <p:cNvSpPr/>
              <p:nvPr/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1" name="Freeform 130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2" name="Freeform 131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3" name="Freeform 132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4" name="Freeform 133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5" name="Freeform 134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6" name="Freeform 135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7" name="Freeform 136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8" name="Freeform 137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9" name="Freeform 138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0" name="Freeform 139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1" name="Freeform 140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2" name="Freeform 141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3" name="Freeform 142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4" name="Freeform 143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5" name="Freeform 144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6" name="Freeform 145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7" name="Freeform 146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8" name="Freeform 147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9" name="Freeform 148"/>
              <p:cNvSpPr/>
              <p:nvPr/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0" name="Freeform 149"/>
              <p:cNvSpPr/>
              <p:nvPr/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1" name="Freeform 150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2" name="Freeform 151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3" name="Freeform 152"/>
              <p:cNvSpPr/>
              <p:nvPr/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4" name="Freeform 153"/>
              <p:cNvSpPr/>
              <p:nvPr/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5" name="Freeform 154"/>
              <p:cNvSpPr/>
              <p:nvPr/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6" name="Freeform 155"/>
              <p:cNvSpPr/>
              <p:nvPr/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7" name="Freeform 156"/>
              <p:cNvSpPr/>
              <p:nvPr/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8" name="Freeform 157"/>
              <p:cNvSpPr/>
              <p:nvPr/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9" name="Freeform 158"/>
              <p:cNvSpPr/>
              <p:nvPr/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0" name="Freeform 159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1" name="Freeform 160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2" name="Freeform 161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3" name="Freeform 162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4" name="Freeform 163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5" name="Freeform 164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6" name="Freeform 165"/>
              <p:cNvSpPr/>
              <p:nvPr/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7" name="Freeform 166"/>
              <p:cNvSpPr/>
              <p:nvPr/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8" name="Freeform 167"/>
              <p:cNvSpPr/>
              <p:nvPr/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5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9" name="Freeform 168"/>
              <p:cNvSpPr/>
              <p:nvPr/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0" name="Freeform 169"/>
              <p:cNvSpPr/>
              <p:nvPr/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1" name="Freeform 170"/>
              <p:cNvSpPr/>
              <p:nvPr/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2" name="Freeform 171"/>
              <p:cNvSpPr/>
              <p:nvPr/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3" name="Freeform 172"/>
              <p:cNvSpPr/>
              <p:nvPr/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4" name="Freeform 173"/>
              <p:cNvSpPr/>
              <p:nvPr/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5" name="Freeform 174"/>
              <p:cNvSpPr/>
              <p:nvPr/>
            </p:nvSpPr>
            <p:spPr bwMode="auto">
              <a:xfrm>
                <a:off x="2309" y="332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6" name="Freeform 175"/>
              <p:cNvSpPr/>
              <p:nvPr/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7" name="Freeform 176"/>
              <p:cNvSpPr/>
              <p:nvPr/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8" name="Freeform 177"/>
              <p:cNvSpPr>
                <a:spLocks noEditPoints="1"/>
              </p:cNvSpPr>
              <p:nvPr/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9" name="Freeform 178"/>
              <p:cNvSpPr/>
              <p:nvPr/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0" name="Freeform 179"/>
              <p:cNvSpPr/>
              <p:nvPr/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1" name="Freeform 180"/>
              <p:cNvSpPr/>
              <p:nvPr/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2" name="Freeform 181"/>
              <p:cNvSpPr/>
              <p:nvPr/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3" name="Freeform 182"/>
              <p:cNvSpPr/>
              <p:nvPr/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4" name="Freeform 183"/>
              <p:cNvSpPr/>
              <p:nvPr/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5" name="Freeform 184"/>
              <p:cNvSpPr/>
              <p:nvPr/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6" name="Freeform 185"/>
              <p:cNvSpPr/>
              <p:nvPr/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7" name="Freeform 186"/>
              <p:cNvSpPr/>
              <p:nvPr/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8" name="Freeform 187"/>
              <p:cNvSpPr/>
              <p:nvPr/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9" name="Freeform 188"/>
              <p:cNvSpPr/>
              <p:nvPr/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5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0" name="Freeform 189"/>
              <p:cNvSpPr>
                <a:spLocks noEditPoints="1"/>
              </p:cNvSpPr>
              <p:nvPr/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1" name="Freeform 190"/>
              <p:cNvSpPr/>
              <p:nvPr/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2" name="Freeform 191"/>
              <p:cNvSpPr/>
              <p:nvPr/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3" name="Freeform 192"/>
              <p:cNvSpPr/>
              <p:nvPr/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4" name="Freeform 193"/>
              <p:cNvSpPr/>
              <p:nvPr/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5" name="Freeform 194"/>
              <p:cNvSpPr/>
              <p:nvPr/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6" name="Freeform 195"/>
              <p:cNvSpPr/>
              <p:nvPr/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7" name="Freeform 196"/>
              <p:cNvSpPr/>
              <p:nvPr/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8" name="Freeform 197"/>
              <p:cNvSpPr/>
              <p:nvPr/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9" name="Freeform 198"/>
              <p:cNvSpPr/>
              <p:nvPr/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0" name="Freeform 199"/>
              <p:cNvSpPr/>
              <p:nvPr/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1" name="Freeform 200"/>
              <p:cNvSpPr/>
              <p:nvPr/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2" name="Freeform 201"/>
              <p:cNvSpPr/>
              <p:nvPr/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3" name="Freeform 202"/>
              <p:cNvSpPr/>
              <p:nvPr/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4" name="Freeform 203"/>
              <p:cNvSpPr/>
              <p:nvPr/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5" name="Freeform 204"/>
              <p:cNvSpPr/>
              <p:nvPr/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6" name="Freeform 205"/>
              <p:cNvSpPr/>
              <p:nvPr/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2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5" name="Group 407"/>
            <p:cNvGrpSpPr/>
            <p:nvPr/>
          </p:nvGrpSpPr>
          <p:grpSpPr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1527" name="Freeform 207"/>
              <p:cNvSpPr/>
              <p:nvPr/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208"/>
              <p:cNvSpPr/>
              <p:nvPr/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209"/>
              <p:cNvSpPr/>
              <p:nvPr/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210"/>
              <p:cNvSpPr/>
              <p:nvPr/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211"/>
              <p:cNvSpPr/>
              <p:nvPr/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212"/>
              <p:cNvSpPr/>
              <p:nvPr/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213"/>
              <p:cNvSpPr/>
              <p:nvPr/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214"/>
              <p:cNvSpPr/>
              <p:nvPr/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215"/>
              <p:cNvSpPr/>
              <p:nvPr/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216"/>
              <p:cNvSpPr/>
              <p:nvPr/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217"/>
              <p:cNvSpPr/>
              <p:nvPr/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218"/>
              <p:cNvSpPr/>
              <p:nvPr/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105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219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220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221"/>
              <p:cNvSpPr>
                <a:spLocks noEditPoints="1"/>
              </p:cNvSpPr>
              <p:nvPr/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222"/>
              <p:cNvSpPr/>
              <p:nvPr/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223"/>
              <p:cNvSpPr/>
              <p:nvPr/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2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224"/>
              <p:cNvSpPr/>
              <p:nvPr/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1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225"/>
              <p:cNvSpPr/>
              <p:nvPr/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226"/>
              <p:cNvSpPr/>
              <p:nvPr/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227"/>
              <p:cNvSpPr/>
              <p:nvPr/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228"/>
              <p:cNvSpPr/>
              <p:nvPr/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2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229"/>
              <p:cNvSpPr/>
              <p:nvPr/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230"/>
              <p:cNvSpPr/>
              <p:nvPr/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231"/>
              <p:cNvSpPr/>
              <p:nvPr/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232"/>
              <p:cNvSpPr/>
              <p:nvPr/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233"/>
              <p:cNvSpPr/>
              <p:nvPr/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234"/>
              <p:cNvSpPr/>
              <p:nvPr/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6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235"/>
              <p:cNvSpPr/>
              <p:nvPr/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236"/>
              <p:cNvSpPr/>
              <p:nvPr/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237"/>
              <p:cNvSpPr/>
              <p:nvPr/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238"/>
              <p:cNvSpPr/>
              <p:nvPr/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239"/>
              <p:cNvSpPr/>
              <p:nvPr/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240"/>
              <p:cNvSpPr/>
              <p:nvPr/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241"/>
              <p:cNvSpPr/>
              <p:nvPr/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242"/>
              <p:cNvSpPr/>
              <p:nvPr/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243"/>
              <p:cNvSpPr/>
              <p:nvPr/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244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245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246"/>
              <p:cNvSpPr/>
              <p:nvPr/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2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247"/>
              <p:cNvSpPr>
                <a:spLocks noEditPoints="1"/>
              </p:cNvSpPr>
              <p:nvPr/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8" name="Freeform 248"/>
              <p:cNvSpPr/>
              <p:nvPr/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2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249"/>
              <p:cNvSpPr/>
              <p:nvPr/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250"/>
              <p:cNvSpPr/>
              <p:nvPr/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251"/>
              <p:cNvSpPr/>
              <p:nvPr/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252"/>
              <p:cNvSpPr/>
              <p:nvPr/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253"/>
              <p:cNvSpPr/>
              <p:nvPr/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254"/>
              <p:cNvSpPr/>
              <p:nvPr/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255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6" name="Freeform 256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257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8" name="Freeform 258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259"/>
              <p:cNvSpPr/>
              <p:nvPr/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260"/>
              <p:cNvSpPr/>
              <p:nvPr/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261"/>
              <p:cNvSpPr/>
              <p:nvPr/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262"/>
              <p:cNvSpPr/>
              <p:nvPr/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263"/>
              <p:cNvSpPr/>
              <p:nvPr/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264"/>
              <p:cNvSpPr/>
              <p:nvPr/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265"/>
              <p:cNvSpPr/>
              <p:nvPr/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266"/>
              <p:cNvSpPr/>
              <p:nvPr/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7" name="Freeform 267"/>
              <p:cNvSpPr/>
              <p:nvPr/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268"/>
              <p:cNvSpPr/>
              <p:nvPr/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9" name="Freeform 269"/>
              <p:cNvSpPr/>
              <p:nvPr/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270"/>
              <p:cNvSpPr/>
              <p:nvPr/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271"/>
              <p:cNvSpPr/>
              <p:nvPr/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272"/>
              <p:cNvSpPr/>
              <p:nvPr/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273"/>
              <p:cNvSpPr/>
              <p:nvPr/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274"/>
              <p:cNvSpPr/>
              <p:nvPr/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275"/>
              <p:cNvSpPr/>
              <p:nvPr/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6" name="Freeform 276"/>
              <p:cNvSpPr/>
              <p:nvPr/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7" name="Freeform 277"/>
              <p:cNvSpPr/>
              <p:nvPr/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8" name="Freeform 278"/>
              <p:cNvSpPr/>
              <p:nvPr/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9" name="Freeform 279"/>
              <p:cNvSpPr/>
              <p:nvPr/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280"/>
              <p:cNvSpPr/>
              <p:nvPr/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281"/>
              <p:cNvSpPr/>
              <p:nvPr/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2" name="Freeform 282"/>
              <p:cNvSpPr/>
              <p:nvPr/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7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3" name="Freeform 283"/>
              <p:cNvSpPr/>
              <p:nvPr/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284"/>
              <p:cNvSpPr/>
              <p:nvPr/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285"/>
              <p:cNvSpPr/>
              <p:nvPr/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286"/>
              <p:cNvSpPr/>
              <p:nvPr/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287"/>
              <p:cNvSpPr/>
              <p:nvPr/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288"/>
              <p:cNvSpPr/>
              <p:nvPr/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289"/>
              <p:cNvSpPr/>
              <p:nvPr/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290"/>
              <p:cNvSpPr/>
              <p:nvPr/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291"/>
              <p:cNvSpPr/>
              <p:nvPr/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292"/>
              <p:cNvSpPr/>
              <p:nvPr/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293"/>
              <p:cNvSpPr/>
              <p:nvPr/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294"/>
              <p:cNvSpPr/>
              <p:nvPr/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295"/>
              <p:cNvSpPr/>
              <p:nvPr/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296"/>
              <p:cNvSpPr/>
              <p:nvPr/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297"/>
              <p:cNvSpPr/>
              <p:nvPr/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8" name="Freeform 298"/>
              <p:cNvSpPr/>
              <p:nvPr/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9" name="Freeform 299"/>
              <p:cNvSpPr/>
              <p:nvPr/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300"/>
              <p:cNvSpPr/>
              <p:nvPr/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301"/>
              <p:cNvSpPr/>
              <p:nvPr/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302"/>
              <p:cNvSpPr/>
              <p:nvPr/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303"/>
              <p:cNvSpPr/>
              <p:nvPr/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304"/>
              <p:cNvSpPr/>
              <p:nvPr/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305"/>
              <p:cNvSpPr/>
              <p:nvPr/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306"/>
              <p:cNvSpPr/>
              <p:nvPr/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307"/>
              <p:cNvSpPr/>
              <p:nvPr/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308"/>
              <p:cNvSpPr/>
              <p:nvPr/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309"/>
              <p:cNvSpPr/>
              <p:nvPr/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310"/>
              <p:cNvSpPr/>
              <p:nvPr/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311"/>
              <p:cNvSpPr/>
              <p:nvPr/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312"/>
              <p:cNvSpPr/>
              <p:nvPr/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313"/>
              <p:cNvSpPr/>
              <p:nvPr/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314"/>
              <p:cNvSpPr/>
              <p:nvPr/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315"/>
              <p:cNvSpPr/>
              <p:nvPr/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316"/>
              <p:cNvSpPr/>
              <p:nvPr/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317"/>
              <p:cNvSpPr/>
              <p:nvPr/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318"/>
              <p:cNvSpPr/>
              <p:nvPr/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319"/>
              <p:cNvSpPr/>
              <p:nvPr/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320"/>
              <p:cNvSpPr/>
              <p:nvPr/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321"/>
              <p:cNvSpPr/>
              <p:nvPr/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322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323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4" name="Freeform 324"/>
              <p:cNvSpPr/>
              <p:nvPr/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5" name="Freeform 325"/>
              <p:cNvSpPr/>
              <p:nvPr/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326"/>
              <p:cNvSpPr/>
              <p:nvPr/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327"/>
              <p:cNvSpPr/>
              <p:nvPr/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328"/>
              <p:cNvSpPr/>
              <p:nvPr/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329"/>
              <p:cNvSpPr/>
              <p:nvPr/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330"/>
              <p:cNvSpPr/>
              <p:nvPr/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331"/>
              <p:cNvSpPr/>
              <p:nvPr/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332"/>
              <p:cNvSpPr/>
              <p:nvPr/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333"/>
              <p:cNvSpPr/>
              <p:nvPr/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334"/>
              <p:cNvSpPr/>
              <p:nvPr/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335"/>
              <p:cNvSpPr/>
              <p:nvPr/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336"/>
              <p:cNvSpPr/>
              <p:nvPr/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337"/>
              <p:cNvSpPr/>
              <p:nvPr/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338"/>
              <p:cNvSpPr/>
              <p:nvPr/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339"/>
              <p:cNvSpPr/>
              <p:nvPr/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340"/>
              <p:cNvSpPr/>
              <p:nvPr/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341"/>
              <p:cNvSpPr/>
              <p:nvPr/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342"/>
              <p:cNvSpPr/>
              <p:nvPr/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343"/>
              <p:cNvSpPr/>
              <p:nvPr/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344"/>
              <p:cNvSpPr/>
              <p:nvPr/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345"/>
              <p:cNvSpPr/>
              <p:nvPr/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346"/>
              <p:cNvSpPr/>
              <p:nvPr/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347"/>
              <p:cNvSpPr/>
              <p:nvPr/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348"/>
              <p:cNvSpPr/>
              <p:nvPr/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349"/>
              <p:cNvSpPr/>
              <p:nvPr/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350"/>
              <p:cNvSpPr/>
              <p:nvPr/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1" name="Freeform 351"/>
              <p:cNvSpPr/>
              <p:nvPr/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352"/>
              <p:cNvSpPr/>
              <p:nvPr/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353"/>
              <p:cNvSpPr/>
              <p:nvPr/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354"/>
              <p:cNvSpPr/>
              <p:nvPr/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355"/>
              <p:cNvSpPr/>
              <p:nvPr/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356"/>
              <p:cNvSpPr/>
              <p:nvPr/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357"/>
              <p:cNvSpPr/>
              <p:nvPr/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358"/>
              <p:cNvSpPr/>
              <p:nvPr/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359"/>
              <p:cNvSpPr/>
              <p:nvPr/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360"/>
              <p:cNvSpPr/>
              <p:nvPr/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361"/>
              <p:cNvSpPr/>
              <p:nvPr/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362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363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364"/>
              <p:cNvSpPr/>
              <p:nvPr/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365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366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367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8" name="Freeform 368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369"/>
              <p:cNvSpPr/>
              <p:nvPr/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370"/>
              <p:cNvSpPr/>
              <p:nvPr/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371"/>
              <p:cNvSpPr/>
              <p:nvPr/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2" name="Freeform 372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3" name="Freeform 373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4" name="Freeform 374"/>
              <p:cNvSpPr/>
              <p:nvPr/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5" name="Freeform 375"/>
              <p:cNvSpPr/>
              <p:nvPr/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6" name="Freeform 376"/>
              <p:cNvSpPr/>
              <p:nvPr/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7" name="Freeform 377"/>
              <p:cNvSpPr/>
              <p:nvPr/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8" name="Freeform 378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9" name="Freeform 379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0" name="Freeform 380"/>
              <p:cNvSpPr/>
              <p:nvPr/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1" name="Freeform 381"/>
              <p:cNvSpPr/>
              <p:nvPr/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2" name="Freeform 382"/>
              <p:cNvSpPr/>
              <p:nvPr/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3" name="Freeform 383"/>
              <p:cNvSpPr/>
              <p:nvPr/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4" name="Freeform 384"/>
              <p:cNvSpPr/>
              <p:nvPr/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5" name="Freeform 385"/>
              <p:cNvSpPr/>
              <p:nvPr/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6" name="Freeform 386"/>
              <p:cNvSpPr/>
              <p:nvPr/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7" name="Freeform 387"/>
              <p:cNvSpPr/>
              <p:nvPr/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8" name="Freeform 388"/>
              <p:cNvSpPr/>
              <p:nvPr/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9" name="Freeform 389"/>
              <p:cNvSpPr/>
              <p:nvPr/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0" name="Freeform 390"/>
              <p:cNvSpPr/>
              <p:nvPr/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1" name="Freeform 391"/>
              <p:cNvSpPr/>
              <p:nvPr/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2" name="Freeform 392"/>
              <p:cNvSpPr/>
              <p:nvPr/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3" name="Freeform 393"/>
              <p:cNvSpPr/>
              <p:nvPr/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4" name="Freeform 394"/>
              <p:cNvSpPr/>
              <p:nvPr/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5" name="Freeform 395"/>
              <p:cNvSpPr/>
              <p:nvPr/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6" name="Freeform 396"/>
              <p:cNvSpPr/>
              <p:nvPr/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7" name="Freeform 397"/>
              <p:cNvSpPr/>
              <p:nvPr/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8" name="Freeform 398"/>
              <p:cNvSpPr/>
              <p:nvPr/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9" name="Freeform 399"/>
              <p:cNvSpPr/>
              <p:nvPr/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0" name="Freeform 400"/>
              <p:cNvSpPr/>
              <p:nvPr/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1" name="Freeform 401"/>
              <p:cNvSpPr/>
              <p:nvPr/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2" name="Freeform 402"/>
              <p:cNvSpPr/>
              <p:nvPr/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3" name="Freeform 403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4" name="Freeform 404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5" name="Freeform 405"/>
              <p:cNvSpPr/>
              <p:nvPr/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6" name="Freeform 406"/>
              <p:cNvSpPr/>
              <p:nvPr/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1466" name="Freeform 408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7" name="Freeform 409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8" name="Freeform 410"/>
            <p:cNvSpPr/>
            <p:nvPr/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9" name="Freeform 411"/>
            <p:cNvSpPr/>
            <p:nvPr/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0" name="Freeform 412"/>
            <p:cNvSpPr/>
            <p:nvPr/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1" name="Freeform 413"/>
            <p:cNvSpPr/>
            <p:nvPr/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2" name="Freeform 414"/>
            <p:cNvSpPr/>
            <p:nvPr/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3" name="Freeform 415"/>
            <p:cNvSpPr/>
            <p:nvPr/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4" name="Freeform 416"/>
            <p:cNvSpPr/>
            <p:nvPr/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5" name="Freeform 417"/>
            <p:cNvSpPr/>
            <p:nvPr/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6" name="Freeform 418"/>
            <p:cNvSpPr/>
            <p:nvPr/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7" name="Freeform 419"/>
            <p:cNvSpPr/>
            <p:nvPr/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8" name="Freeform 420"/>
            <p:cNvSpPr/>
            <p:nvPr/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9" name="Freeform 421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0" name="Freeform 422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1" name="Freeform 423"/>
            <p:cNvSpPr/>
            <p:nvPr/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2" name="Freeform 424"/>
            <p:cNvSpPr/>
            <p:nvPr/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3" name="Freeform 425"/>
            <p:cNvSpPr/>
            <p:nvPr/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4" name="Freeform 426"/>
            <p:cNvSpPr/>
            <p:nvPr/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5" name="Freeform 427"/>
            <p:cNvSpPr/>
            <p:nvPr/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6" name="Freeform 428"/>
            <p:cNvSpPr/>
            <p:nvPr/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7" name="Freeform 429"/>
            <p:cNvSpPr/>
            <p:nvPr/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8" name="Freeform 430"/>
            <p:cNvSpPr/>
            <p:nvPr/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9" name="Freeform 431"/>
            <p:cNvSpPr/>
            <p:nvPr/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0" name="Freeform 432"/>
            <p:cNvSpPr/>
            <p:nvPr/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1" name="Freeform 433"/>
            <p:cNvSpPr/>
            <p:nvPr/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2" name="Freeform 434"/>
            <p:cNvSpPr/>
            <p:nvPr/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3" name="Freeform 435"/>
            <p:cNvSpPr/>
            <p:nvPr/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4" name="Freeform 436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5" name="Freeform 437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6" name="Freeform 438"/>
            <p:cNvSpPr/>
            <p:nvPr/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7" name="Freeform 439"/>
            <p:cNvSpPr/>
            <p:nvPr/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8" name="Freeform 440"/>
            <p:cNvSpPr/>
            <p:nvPr/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9" name="Freeform 441"/>
            <p:cNvSpPr/>
            <p:nvPr/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0" name="Freeform 442"/>
            <p:cNvSpPr/>
            <p:nvPr/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1" name="Freeform 443"/>
            <p:cNvSpPr/>
            <p:nvPr/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2" name="Freeform 444"/>
            <p:cNvSpPr/>
            <p:nvPr/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3" name="Freeform 445"/>
            <p:cNvSpPr/>
            <p:nvPr/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4" name="Freeform 446"/>
            <p:cNvSpPr/>
            <p:nvPr/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5" name="Freeform 447"/>
            <p:cNvSpPr/>
            <p:nvPr/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6" name="Freeform 448"/>
            <p:cNvSpPr/>
            <p:nvPr/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7" name="Freeform 449"/>
            <p:cNvSpPr/>
            <p:nvPr/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8" name="Freeform 450"/>
            <p:cNvSpPr/>
            <p:nvPr/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9" name="Freeform 451"/>
            <p:cNvSpPr/>
            <p:nvPr/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0" name="Freeform 452"/>
            <p:cNvSpPr/>
            <p:nvPr/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1" name="Freeform 453"/>
            <p:cNvSpPr/>
            <p:nvPr/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2" name="Freeform 454"/>
            <p:cNvSpPr/>
            <p:nvPr/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3" name="Freeform 455"/>
            <p:cNvSpPr/>
            <p:nvPr/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4" name="Freeform 456"/>
            <p:cNvSpPr/>
            <p:nvPr/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5" name="Freeform 457"/>
            <p:cNvSpPr/>
            <p:nvPr/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6" name="Freeform 458"/>
            <p:cNvSpPr/>
            <p:nvPr/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7" name="Freeform 459"/>
            <p:cNvSpPr/>
            <p:nvPr/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8" name="Freeform 460"/>
            <p:cNvSpPr/>
            <p:nvPr/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9" name="Freeform 461"/>
            <p:cNvSpPr/>
            <p:nvPr/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0" name="Freeform 462"/>
            <p:cNvSpPr/>
            <p:nvPr/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1" name="Freeform 463"/>
            <p:cNvSpPr/>
            <p:nvPr/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2" name="Freeform 464"/>
            <p:cNvSpPr/>
            <p:nvPr/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3" name="Freeform 465"/>
            <p:cNvSpPr/>
            <p:nvPr/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4" name="Freeform 466"/>
            <p:cNvSpPr>
              <a:spLocks noEditPoints="1"/>
            </p:cNvSpPr>
            <p:nvPr/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5" name="Freeform 467"/>
            <p:cNvSpPr>
              <a:spLocks noEditPoints="1"/>
            </p:cNvSpPr>
            <p:nvPr/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6" name="Freeform 468"/>
            <p:cNvSpPr/>
            <p:nvPr/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</p:grpSp>
      <p:pic>
        <p:nvPicPr>
          <p:cNvPr id="5" name="图片 4" descr="团徽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1285"/>
            <a:ext cx="590550" cy="588010"/>
          </a:xfrm>
          <a:prstGeom prst="rect">
            <a:avLst/>
          </a:prstGeom>
        </p:spPr>
      </p:pic>
      <p:sp>
        <p:nvSpPr>
          <p:cNvPr id="6" name="TextBox 21"/>
          <p:cNvSpPr txBox="1"/>
          <p:nvPr userDrawn="1"/>
        </p:nvSpPr>
        <p:spPr>
          <a:xfrm>
            <a:off x="816134" y="267176"/>
            <a:ext cx="664130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50" b="1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blurRad="114300" dist="25400" dir="5400000" algn="t" rotWithShape="0">
                    <a:srgbClr val="FAFAFA">
                      <a:alpha val="8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微软雅黑" panose="020B0503020204020204" pitchFamily="34" charset="-122"/>
              </a:rPr>
              <a:t>中国共青团的性质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团徽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1285"/>
            <a:ext cx="590550" cy="58801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594000" y="718891"/>
            <a:ext cx="8550000" cy="0"/>
          </a:xfrm>
          <a:prstGeom prst="line">
            <a:avLst/>
          </a:prstGeom>
          <a:ln w="19050">
            <a:solidFill>
              <a:srgbClr val="D41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0" name="组合 1459"/>
          <p:cNvGrpSpPr/>
          <p:nvPr userDrawn="1"/>
        </p:nvGrpSpPr>
        <p:grpSpPr>
          <a:xfrm flipH="1">
            <a:off x="6713220" y="223361"/>
            <a:ext cx="2419826" cy="500063"/>
            <a:chOff x="2857252" y="3212976"/>
            <a:chExt cx="2870200" cy="755651"/>
          </a:xfrm>
          <a:solidFill>
            <a:srgbClr val="C00000">
              <a:alpha val="83000"/>
            </a:srgbClr>
          </a:solidFill>
        </p:grpSpPr>
        <p:grpSp>
          <p:nvGrpSpPr>
            <p:cNvPr id="1461" name="Group 206"/>
            <p:cNvGrpSpPr/>
            <p:nvPr/>
          </p:nvGrpSpPr>
          <p:grpSpPr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1727" name="Freeform 6"/>
              <p:cNvSpPr/>
              <p:nvPr/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8" name="Freeform 7"/>
              <p:cNvSpPr/>
              <p:nvPr/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9" name="Freeform 8"/>
              <p:cNvSpPr/>
              <p:nvPr/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0" name="Freeform 9"/>
              <p:cNvSpPr/>
              <p:nvPr/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2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1" name="Freeform 10"/>
              <p:cNvSpPr/>
              <p:nvPr/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2" name="Freeform 11"/>
              <p:cNvSpPr/>
              <p:nvPr/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3" name="Freeform 12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4" name="Freeform 13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5" name="Freeform 14"/>
              <p:cNvSpPr/>
              <p:nvPr/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6" name="Freeform 15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7" name="Freeform 16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8" name="Freeform 17"/>
              <p:cNvSpPr/>
              <p:nvPr/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9" name="Freeform 18"/>
              <p:cNvSpPr/>
              <p:nvPr/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0" name="Freeform 19"/>
              <p:cNvSpPr/>
              <p:nvPr/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1" name="Freeform 20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2" name="Freeform 21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3" name="Freeform 22"/>
              <p:cNvSpPr/>
              <p:nvPr/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4" name="Freeform 23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5" name="Freeform 24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6" name="Freeform 25"/>
              <p:cNvSpPr/>
              <p:nvPr/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7" name="Freeform 26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8" name="Freeform 27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9" name="Freeform 28"/>
              <p:cNvSpPr/>
              <p:nvPr/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0" name="Freeform 29"/>
              <p:cNvSpPr/>
              <p:nvPr/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1" name="Freeform 30"/>
              <p:cNvSpPr/>
              <p:nvPr/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2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2" name="Freeform 31"/>
              <p:cNvSpPr/>
              <p:nvPr/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3" name="Freeform 32"/>
              <p:cNvSpPr/>
              <p:nvPr/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5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4" name="Freeform 33"/>
              <p:cNvSpPr/>
              <p:nvPr/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5" name="Freeform 34"/>
              <p:cNvSpPr/>
              <p:nvPr/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6" name="Freeform 35"/>
              <p:cNvSpPr/>
              <p:nvPr/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7" name="Freeform 36"/>
              <p:cNvSpPr/>
              <p:nvPr/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8" name="Freeform 37"/>
              <p:cNvSpPr/>
              <p:nvPr/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9" name="Freeform 38"/>
              <p:cNvSpPr/>
              <p:nvPr/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0" name="Freeform 39"/>
              <p:cNvSpPr/>
              <p:nvPr/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1" name="Freeform 40"/>
              <p:cNvSpPr/>
              <p:nvPr/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2" name="Freeform 41"/>
              <p:cNvSpPr/>
              <p:nvPr/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2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3" name="Freeform 42"/>
              <p:cNvSpPr>
                <a:spLocks noEditPoints="1"/>
              </p:cNvSpPr>
              <p:nvPr/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4" name="Freeform 43"/>
              <p:cNvSpPr/>
              <p:nvPr/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5" name="Freeform 44"/>
              <p:cNvSpPr/>
              <p:nvPr/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6" name="Freeform 45"/>
              <p:cNvSpPr>
                <a:spLocks noEditPoints="1"/>
              </p:cNvSpPr>
              <p:nvPr/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7" name="Freeform 46"/>
              <p:cNvSpPr/>
              <p:nvPr/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8" name="Freeform 47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9" name="Freeform 48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0" name="Freeform 49"/>
              <p:cNvSpPr/>
              <p:nvPr/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4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1" name="Freeform 50"/>
              <p:cNvSpPr/>
              <p:nvPr/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2" name="Freeform 51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3" name="Freeform 52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4" name="Freeform 53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5" name="Freeform 54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6" name="Freeform 55"/>
              <p:cNvSpPr/>
              <p:nvPr/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7" name="Freeform 56"/>
              <p:cNvSpPr/>
              <p:nvPr/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8" name="Freeform 57"/>
              <p:cNvSpPr/>
              <p:nvPr/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9" name="Freeform 58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0" name="Freeform 59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1" name="Freeform 60"/>
              <p:cNvSpPr/>
              <p:nvPr/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2" name="Freeform 61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3" name="Freeform 62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4" name="Freeform 63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5" name="Freeform 64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6" name="Freeform 65"/>
              <p:cNvSpPr/>
              <p:nvPr/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7" name="Freeform 66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8" name="Freeform 67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9" name="Freeform 68"/>
              <p:cNvSpPr/>
              <p:nvPr/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0" name="Freeform 69"/>
              <p:cNvSpPr/>
              <p:nvPr/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1" name="Freeform 70"/>
              <p:cNvSpPr/>
              <p:nvPr/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2" name="Freeform 71"/>
              <p:cNvSpPr/>
              <p:nvPr/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3" name="Freeform 72"/>
              <p:cNvSpPr/>
              <p:nvPr/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4" name="Freeform 73"/>
              <p:cNvSpPr/>
              <p:nvPr/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5" name="Freeform 74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6" name="Freeform 75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7" name="Freeform 76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8" name="Freeform 77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9" name="Freeform 78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0" name="Freeform 79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1" name="Freeform 80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2" name="Freeform 81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3" name="Freeform 82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4" name="Freeform 83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5" name="Freeform 84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6" name="Freeform 85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7" name="Freeform 86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8" name="Freeform 87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9" name="Freeform 88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0" name="Freeform 89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1" name="Freeform 90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2" name="Freeform 91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3" name="Freeform 92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4" name="Freeform 93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5" name="Freeform 94"/>
              <p:cNvSpPr/>
              <p:nvPr/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6" name="Freeform 95"/>
              <p:cNvSpPr/>
              <p:nvPr/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7" name="Freeform 96"/>
              <p:cNvSpPr/>
              <p:nvPr/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8" name="Freeform 97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9" name="Freeform 98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0" name="Freeform 99"/>
              <p:cNvSpPr/>
              <p:nvPr/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6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1" name="Freeform 100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2" name="Freeform 101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3" name="Freeform 102"/>
              <p:cNvSpPr/>
              <p:nvPr/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4" name="Freeform 103"/>
              <p:cNvSpPr/>
              <p:nvPr/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5" name="Freeform 104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6" name="Freeform 105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7" name="Freeform 106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8" name="Freeform 107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9" name="Freeform 108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0" name="Freeform 109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1" name="Freeform 110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2" name="Freeform 111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3" name="Freeform 112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4" name="Freeform 113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5" name="Freeform 114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6" name="Freeform 115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7" name="Freeform 116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8" name="Freeform 117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9" name="Freeform 118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0" name="Freeform 119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1" name="Freeform 120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2" name="Freeform 121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3" name="Freeform 122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4" name="Freeform 123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5" name="Freeform 124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6" name="Freeform 125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7" name="Freeform 126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8" name="Freeform 127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9" name="Freeform 128"/>
              <p:cNvSpPr/>
              <p:nvPr/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0" name="Freeform 129"/>
              <p:cNvSpPr/>
              <p:nvPr/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1" name="Freeform 130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2" name="Freeform 131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3" name="Freeform 132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4" name="Freeform 133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5" name="Freeform 134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6" name="Freeform 135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7" name="Freeform 136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8" name="Freeform 137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9" name="Freeform 138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0" name="Freeform 139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1" name="Freeform 140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2" name="Freeform 141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3" name="Freeform 142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4" name="Freeform 143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5" name="Freeform 144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6" name="Freeform 145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7" name="Freeform 146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8" name="Freeform 147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9" name="Freeform 148"/>
              <p:cNvSpPr/>
              <p:nvPr/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0" name="Freeform 149"/>
              <p:cNvSpPr/>
              <p:nvPr/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1" name="Freeform 150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2" name="Freeform 151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3" name="Freeform 152"/>
              <p:cNvSpPr/>
              <p:nvPr/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4" name="Freeform 153"/>
              <p:cNvSpPr/>
              <p:nvPr/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5" name="Freeform 154"/>
              <p:cNvSpPr/>
              <p:nvPr/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6" name="Freeform 155"/>
              <p:cNvSpPr/>
              <p:nvPr/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7" name="Freeform 156"/>
              <p:cNvSpPr/>
              <p:nvPr/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8" name="Freeform 157"/>
              <p:cNvSpPr/>
              <p:nvPr/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9" name="Freeform 158"/>
              <p:cNvSpPr/>
              <p:nvPr/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0" name="Freeform 159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1" name="Freeform 160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2" name="Freeform 161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3" name="Freeform 162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4" name="Freeform 163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5" name="Freeform 164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6" name="Freeform 165"/>
              <p:cNvSpPr/>
              <p:nvPr/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7" name="Freeform 166"/>
              <p:cNvSpPr/>
              <p:nvPr/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8" name="Freeform 167"/>
              <p:cNvSpPr/>
              <p:nvPr/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5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9" name="Freeform 168"/>
              <p:cNvSpPr/>
              <p:nvPr/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0" name="Freeform 169"/>
              <p:cNvSpPr/>
              <p:nvPr/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1" name="Freeform 170"/>
              <p:cNvSpPr/>
              <p:nvPr/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2" name="Freeform 171"/>
              <p:cNvSpPr/>
              <p:nvPr/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3" name="Freeform 172"/>
              <p:cNvSpPr/>
              <p:nvPr/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4" name="Freeform 173"/>
              <p:cNvSpPr/>
              <p:nvPr/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5" name="Freeform 174"/>
              <p:cNvSpPr/>
              <p:nvPr/>
            </p:nvSpPr>
            <p:spPr bwMode="auto">
              <a:xfrm>
                <a:off x="2309" y="332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6" name="Freeform 175"/>
              <p:cNvSpPr/>
              <p:nvPr/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7" name="Freeform 176"/>
              <p:cNvSpPr/>
              <p:nvPr/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8" name="Freeform 177"/>
              <p:cNvSpPr>
                <a:spLocks noEditPoints="1"/>
              </p:cNvSpPr>
              <p:nvPr/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9" name="Freeform 178"/>
              <p:cNvSpPr/>
              <p:nvPr/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0" name="Freeform 179"/>
              <p:cNvSpPr/>
              <p:nvPr/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1" name="Freeform 180"/>
              <p:cNvSpPr/>
              <p:nvPr/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2" name="Freeform 181"/>
              <p:cNvSpPr/>
              <p:nvPr/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3" name="Freeform 182"/>
              <p:cNvSpPr/>
              <p:nvPr/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4" name="Freeform 183"/>
              <p:cNvSpPr/>
              <p:nvPr/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5" name="Freeform 184"/>
              <p:cNvSpPr/>
              <p:nvPr/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6" name="Freeform 185"/>
              <p:cNvSpPr/>
              <p:nvPr/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7" name="Freeform 186"/>
              <p:cNvSpPr/>
              <p:nvPr/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8" name="Freeform 187"/>
              <p:cNvSpPr/>
              <p:nvPr/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9" name="Freeform 188"/>
              <p:cNvSpPr/>
              <p:nvPr/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5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0" name="Freeform 189"/>
              <p:cNvSpPr>
                <a:spLocks noEditPoints="1"/>
              </p:cNvSpPr>
              <p:nvPr/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1" name="Freeform 190"/>
              <p:cNvSpPr/>
              <p:nvPr/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2" name="Freeform 191"/>
              <p:cNvSpPr/>
              <p:nvPr/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3" name="Freeform 192"/>
              <p:cNvSpPr/>
              <p:nvPr/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4" name="Freeform 193"/>
              <p:cNvSpPr/>
              <p:nvPr/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5" name="Freeform 194"/>
              <p:cNvSpPr/>
              <p:nvPr/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6" name="Freeform 195"/>
              <p:cNvSpPr/>
              <p:nvPr/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7" name="Freeform 196"/>
              <p:cNvSpPr/>
              <p:nvPr/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8" name="Freeform 197"/>
              <p:cNvSpPr/>
              <p:nvPr/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9" name="Freeform 198"/>
              <p:cNvSpPr/>
              <p:nvPr/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0" name="Freeform 199"/>
              <p:cNvSpPr/>
              <p:nvPr/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1" name="Freeform 200"/>
              <p:cNvSpPr/>
              <p:nvPr/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2" name="Freeform 201"/>
              <p:cNvSpPr/>
              <p:nvPr/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3" name="Freeform 202"/>
              <p:cNvSpPr/>
              <p:nvPr/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4" name="Freeform 203"/>
              <p:cNvSpPr/>
              <p:nvPr/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5" name="Freeform 204"/>
              <p:cNvSpPr/>
              <p:nvPr/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6" name="Freeform 205"/>
              <p:cNvSpPr/>
              <p:nvPr/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2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5" name="Group 407"/>
            <p:cNvGrpSpPr/>
            <p:nvPr/>
          </p:nvGrpSpPr>
          <p:grpSpPr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1527" name="Freeform 207"/>
              <p:cNvSpPr/>
              <p:nvPr/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208"/>
              <p:cNvSpPr/>
              <p:nvPr/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209"/>
              <p:cNvSpPr/>
              <p:nvPr/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210"/>
              <p:cNvSpPr/>
              <p:nvPr/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211"/>
              <p:cNvSpPr/>
              <p:nvPr/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212"/>
              <p:cNvSpPr/>
              <p:nvPr/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213"/>
              <p:cNvSpPr/>
              <p:nvPr/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214"/>
              <p:cNvSpPr/>
              <p:nvPr/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215"/>
              <p:cNvSpPr/>
              <p:nvPr/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216"/>
              <p:cNvSpPr/>
              <p:nvPr/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217"/>
              <p:cNvSpPr/>
              <p:nvPr/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218"/>
              <p:cNvSpPr/>
              <p:nvPr/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105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219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220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221"/>
              <p:cNvSpPr>
                <a:spLocks noEditPoints="1"/>
              </p:cNvSpPr>
              <p:nvPr/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222"/>
              <p:cNvSpPr/>
              <p:nvPr/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223"/>
              <p:cNvSpPr/>
              <p:nvPr/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2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224"/>
              <p:cNvSpPr/>
              <p:nvPr/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1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225"/>
              <p:cNvSpPr/>
              <p:nvPr/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226"/>
              <p:cNvSpPr/>
              <p:nvPr/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227"/>
              <p:cNvSpPr/>
              <p:nvPr/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228"/>
              <p:cNvSpPr/>
              <p:nvPr/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2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229"/>
              <p:cNvSpPr/>
              <p:nvPr/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230"/>
              <p:cNvSpPr/>
              <p:nvPr/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231"/>
              <p:cNvSpPr/>
              <p:nvPr/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232"/>
              <p:cNvSpPr/>
              <p:nvPr/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233"/>
              <p:cNvSpPr/>
              <p:nvPr/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234"/>
              <p:cNvSpPr/>
              <p:nvPr/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6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235"/>
              <p:cNvSpPr/>
              <p:nvPr/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236"/>
              <p:cNvSpPr/>
              <p:nvPr/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237"/>
              <p:cNvSpPr/>
              <p:nvPr/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238"/>
              <p:cNvSpPr/>
              <p:nvPr/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239"/>
              <p:cNvSpPr/>
              <p:nvPr/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240"/>
              <p:cNvSpPr/>
              <p:nvPr/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241"/>
              <p:cNvSpPr/>
              <p:nvPr/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242"/>
              <p:cNvSpPr/>
              <p:nvPr/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243"/>
              <p:cNvSpPr/>
              <p:nvPr/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244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245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246"/>
              <p:cNvSpPr/>
              <p:nvPr/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2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247"/>
              <p:cNvSpPr>
                <a:spLocks noEditPoints="1"/>
              </p:cNvSpPr>
              <p:nvPr/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8" name="Freeform 248"/>
              <p:cNvSpPr/>
              <p:nvPr/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2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249"/>
              <p:cNvSpPr/>
              <p:nvPr/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250"/>
              <p:cNvSpPr/>
              <p:nvPr/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251"/>
              <p:cNvSpPr/>
              <p:nvPr/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252"/>
              <p:cNvSpPr/>
              <p:nvPr/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253"/>
              <p:cNvSpPr/>
              <p:nvPr/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254"/>
              <p:cNvSpPr/>
              <p:nvPr/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255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6" name="Freeform 256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257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8" name="Freeform 258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259"/>
              <p:cNvSpPr/>
              <p:nvPr/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260"/>
              <p:cNvSpPr/>
              <p:nvPr/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261"/>
              <p:cNvSpPr/>
              <p:nvPr/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262"/>
              <p:cNvSpPr/>
              <p:nvPr/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263"/>
              <p:cNvSpPr/>
              <p:nvPr/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264"/>
              <p:cNvSpPr/>
              <p:nvPr/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265"/>
              <p:cNvSpPr/>
              <p:nvPr/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266"/>
              <p:cNvSpPr/>
              <p:nvPr/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7" name="Freeform 267"/>
              <p:cNvSpPr/>
              <p:nvPr/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268"/>
              <p:cNvSpPr/>
              <p:nvPr/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9" name="Freeform 269"/>
              <p:cNvSpPr/>
              <p:nvPr/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270"/>
              <p:cNvSpPr/>
              <p:nvPr/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271"/>
              <p:cNvSpPr/>
              <p:nvPr/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272"/>
              <p:cNvSpPr/>
              <p:nvPr/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273"/>
              <p:cNvSpPr/>
              <p:nvPr/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274"/>
              <p:cNvSpPr/>
              <p:nvPr/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275"/>
              <p:cNvSpPr/>
              <p:nvPr/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6" name="Freeform 276"/>
              <p:cNvSpPr/>
              <p:nvPr/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7" name="Freeform 277"/>
              <p:cNvSpPr/>
              <p:nvPr/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8" name="Freeform 278"/>
              <p:cNvSpPr/>
              <p:nvPr/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9" name="Freeform 279"/>
              <p:cNvSpPr/>
              <p:nvPr/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280"/>
              <p:cNvSpPr/>
              <p:nvPr/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281"/>
              <p:cNvSpPr/>
              <p:nvPr/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2" name="Freeform 282"/>
              <p:cNvSpPr/>
              <p:nvPr/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7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3" name="Freeform 283"/>
              <p:cNvSpPr/>
              <p:nvPr/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284"/>
              <p:cNvSpPr/>
              <p:nvPr/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285"/>
              <p:cNvSpPr/>
              <p:nvPr/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286"/>
              <p:cNvSpPr/>
              <p:nvPr/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287"/>
              <p:cNvSpPr/>
              <p:nvPr/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288"/>
              <p:cNvSpPr/>
              <p:nvPr/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289"/>
              <p:cNvSpPr/>
              <p:nvPr/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290"/>
              <p:cNvSpPr/>
              <p:nvPr/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291"/>
              <p:cNvSpPr/>
              <p:nvPr/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292"/>
              <p:cNvSpPr/>
              <p:nvPr/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293"/>
              <p:cNvSpPr/>
              <p:nvPr/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294"/>
              <p:cNvSpPr/>
              <p:nvPr/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295"/>
              <p:cNvSpPr/>
              <p:nvPr/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296"/>
              <p:cNvSpPr/>
              <p:nvPr/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297"/>
              <p:cNvSpPr/>
              <p:nvPr/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8" name="Freeform 298"/>
              <p:cNvSpPr/>
              <p:nvPr/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9" name="Freeform 299"/>
              <p:cNvSpPr/>
              <p:nvPr/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300"/>
              <p:cNvSpPr/>
              <p:nvPr/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301"/>
              <p:cNvSpPr/>
              <p:nvPr/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302"/>
              <p:cNvSpPr/>
              <p:nvPr/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303"/>
              <p:cNvSpPr/>
              <p:nvPr/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304"/>
              <p:cNvSpPr/>
              <p:nvPr/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305"/>
              <p:cNvSpPr/>
              <p:nvPr/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306"/>
              <p:cNvSpPr/>
              <p:nvPr/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307"/>
              <p:cNvSpPr/>
              <p:nvPr/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308"/>
              <p:cNvSpPr/>
              <p:nvPr/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309"/>
              <p:cNvSpPr/>
              <p:nvPr/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310"/>
              <p:cNvSpPr/>
              <p:nvPr/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311"/>
              <p:cNvSpPr/>
              <p:nvPr/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312"/>
              <p:cNvSpPr/>
              <p:nvPr/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313"/>
              <p:cNvSpPr/>
              <p:nvPr/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314"/>
              <p:cNvSpPr/>
              <p:nvPr/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315"/>
              <p:cNvSpPr/>
              <p:nvPr/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316"/>
              <p:cNvSpPr/>
              <p:nvPr/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317"/>
              <p:cNvSpPr/>
              <p:nvPr/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318"/>
              <p:cNvSpPr/>
              <p:nvPr/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319"/>
              <p:cNvSpPr/>
              <p:nvPr/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320"/>
              <p:cNvSpPr/>
              <p:nvPr/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321"/>
              <p:cNvSpPr/>
              <p:nvPr/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322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323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4" name="Freeform 324"/>
              <p:cNvSpPr/>
              <p:nvPr/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5" name="Freeform 325"/>
              <p:cNvSpPr/>
              <p:nvPr/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326"/>
              <p:cNvSpPr/>
              <p:nvPr/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327"/>
              <p:cNvSpPr/>
              <p:nvPr/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328"/>
              <p:cNvSpPr/>
              <p:nvPr/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329"/>
              <p:cNvSpPr/>
              <p:nvPr/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330"/>
              <p:cNvSpPr/>
              <p:nvPr/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331"/>
              <p:cNvSpPr/>
              <p:nvPr/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332"/>
              <p:cNvSpPr/>
              <p:nvPr/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333"/>
              <p:cNvSpPr/>
              <p:nvPr/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334"/>
              <p:cNvSpPr/>
              <p:nvPr/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335"/>
              <p:cNvSpPr/>
              <p:nvPr/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336"/>
              <p:cNvSpPr/>
              <p:nvPr/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337"/>
              <p:cNvSpPr/>
              <p:nvPr/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338"/>
              <p:cNvSpPr/>
              <p:nvPr/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339"/>
              <p:cNvSpPr/>
              <p:nvPr/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340"/>
              <p:cNvSpPr/>
              <p:nvPr/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341"/>
              <p:cNvSpPr/>
              <p:nvPr/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342"/>
              <p:cNvSpPr/>
              <p:nvPr/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343"/>
              <p:cNvSpPr/>
              <p:nvPr/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344"/>
              <p:cNvSpPr/>
              <p:nvPr/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345"/>
              <p:cNvSpPr/>
              <p:nvPr/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346"/>
              <p:cNvSpPr/>
              <p:nvPr/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347"/>
              <p:cNvSpPr/>
              <p:nvPr/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348"/>
              <p:cNvSpPr/>
              <p:nvPr/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349"/>
              <p:cNvSpPr/>
              <p:nvPr/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350"/>
              <p:cNvSpPr/>
              <p:nvPr/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1" name="Freeform 351"/>
              <p:cNvSpPr/>
              <p:nvPr/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352"/>
              <p:cNvSpPr/>
              <p:nvPr/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353"/>
              <p:cNvSpPr/>
              <p:nvPr/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354"/>
              <p:cNvSpPr/>
              <p:nvPr/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355"/>
              <p:cNvSpPr/>
              <p:nvPr/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356"/>
              <p:cNvSpPr/>
              <p:nvPr/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357"/>
              <p:cNvSpPr/>
              <p:nvPr/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358"/>
              <p:cNvSpPr/>
              <p:nvPr/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359"/>
              <p:cNvSpPr/>
              <p:nvPr/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360"/>
              <p:cNvSpPr/>
              <p:nvPr/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361"/>
              <p:cNvSpPr/>
              <p:nvPr/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362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363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364"/>
              <p:cNvSpPr/>
              <p:nvPr/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365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366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367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8" name="Freeform 368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369"/>
              <p:cNvSpPr/>
              <p:nvPr/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370"/>
              <p:cNvSpPr/>
              <p:nvPr/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371"/>
              <p:cNvSpPr/>
              <p:nvPr/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2" name="Freeform 372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3" name="Freeform 373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4" name="Freeform 374"/>
              <p:cNvSpPr/>
              <p:nvPr/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5" name="Freeform 375"/>
              <p:cNvSpPr/>
              <p:nvPr/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6" name="Freeform 376"/>
              <p:cNvSpPr/>
              <p:nvPr/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7" name="Freeform 377"/>
              <p:cNvSpPr/>
              <p:nvPr/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8" name="Freeform 378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9" name="Freeform 379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0" name="Freeform 380"/>
              <p:cNvSpPr/>
              <p:nvPr/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1" name="Freeform 381"/>
              <p:cNvSpPr/>
              <p:nvPr/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2" name="Freeform 382"/>
              <p:cNvSpPr/>
              <p:nvPr/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3" name="Freeform 383"/>
              <p:cNvSpPr/>
              <p:nvPr/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4" name="Freeform 384"/>
              <p:cNvSpPr/>
              <p:nvPr/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5" name="Freeform 385"/>
              <p:cNvSpPr/>
              <p:nvPr/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6" name="Freeform 386"/>
              <p:cNvSpPr/>
              <p:nvPr/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7" name="Freeform 387"/>
              <p:cNvSpPr/>
              <p:nvPr/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8" name="Freeform 388"/>
              <p:cNvSpPr/>
              <p:nvPr/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9" name="Freeform 389"/>
              <p:cNvSpPr/>
              <p:nvPr/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0" name="Freeform 390"/>
              <p:cNvSpPr/>
              <p:nvPr/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1" name="Freeform 391"/>
              <p:cNvSpPr/>
              <p:nvPr/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2" name="Freeform 392"/>
              <p:cNvSpPr/>
              <p:nvPr/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3" name="Freeform 393"/>
              <p:cNvSpPr/>
              <p:nvPr/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4" name="Freeform 394"/>
              <p:cNvSpPr/>
              <p:nvPr/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5" name="Freeform 395"/>
              <p:cNvSpPr/>
              <p:nvPr/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6" name="Freeform 396"/>
              <p:cNvSpPr/>
              <p:nvPr/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7" name="Freeform 397"/>
              <p:cNvSpPr/>
              <p:nvPr/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8" name="Freeform 398"/>
              <p:cNvSpPr/>
              <p:nvPr/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9" name="Freeform 399"/>
              <p:cNvSpPr/>
              <p:nvPr/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0" name="Freeform 400"/>
              <p:cNvSpPr/>
              <p:nvPr/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1" name="Freeform 401"/>
              <p:cNvSpPr/>
              <p:nvPr/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2" name="Freeform 402"/>
              <p:cNvSpPr/>
              <p:nvPr/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3" name="Freeform 403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4" name="Freeform 404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5" name="Freeform 405"/>
              <p:cNvSpPr/>
              <p:nvPr/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6" name="Freeform 406"/>
              <p:cNvSpPr/>
              <p:nvPr/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1466" name="Freeform 408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7" name="Freeform 409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8" name="Freeform 410"/>
            <p:cNvSpPr/>
            <p:nvPr/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9" name="Freeform 411"/>
            <p:cNvSpPr/>
            <p:nvPr/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0" name="Freeform 412"/>
            <p:cNvSpPr/>
            <p:nvPr/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1" name="Freeform 413"/>
            <p:cNvSpPr/>
            <p:nvPr/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2" name="Freeform 414"/>
            <p:cNvSpPr/>
            <p:nvPr/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3" name="Freeform 415"/>
            <p:cNvSpPr/>
            <p:nvPr/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4" name="Freeform 416"/>
            <p:cNvSpPr/>
            <p:nvPr/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5" name="Freeform 417"/>
            <p:cNvSpPr/>
            <p:nvPr/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6" name="Freeform 418"/>
            <p:cNvSpPr/>
            <p:nvPr/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7" name="Freeform 419"/>
            <p:cNvSpPr/>
            <p:nvPr/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8" name="Freeform 420"/>
            <p:cNvSpPr/>
            <p:nvPr/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9" name="Freeform 421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0" name="Freeform 422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1" name="Freeform 423"/>
            <p:cNvSpPr/>
            <p:nvPr/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2" name="Freeform 424"/>
            <p:cNvSpPr/>
            <p:nvPr/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3" name="Freeform 425"/>
            <p:cNvSpPr/>
            <p:nvPr/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4" name="Freeform 426"/>
            <p:cNvSpPr/>
            <p:nvPr/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5" name="Freeform 427"/>
            <p:cNvSpPr/>
            <p:nvPr/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6" name="Freeform 428"/>
            <p:cNvSpPr/>
            <p:nvPr/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7" name="Freeform 429"/>
            <p:cNvSpPr/>
            <p:nvPr/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8" name="Freeform 430"/>
            <p:cNvSpPr/>
            <p:nvPr/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9" name="Freeform 431"/>
            <p:cNvSpPr/>
            <p:nvPr/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0" name="Freeform 432"/>
            <p:cNvSpPr/>
            <p:nvPr/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1" name="Freeform 433"/>
            <p:cNvSpPr/>
            <p:nvPr/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2" name="Freeform 434"/>
            <p:cNvSpPr/>
            <p:nvPr/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3" name="Freeform 435"/>
            <p:cNvSpPr/>
            <p:nvPr/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4" name="Freeform 436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5" name="Freeform 437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6" name="Freeform 438"/>
            <p:cNvSpPr/>
            <p:nvPr/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7" name="Freeform 439"/>
            <p:cNvSpPr/>
            <p:nvPr/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8" name="Freeform 440"/>
            <p:cNvSpPr/>
            <p:nvPr/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9" name="Freeform 441"/>
            <p:cNvSpPr/>
            <p:nvPr/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0" name="Freeform 442"/>
            <p:cNvSpPr/>
            <p:nvPr/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1" name="Freeform 443"/>
            <p:cNvSpPr/>
            <p:nvPr/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2" name="Freeform 444"/>
            <p:cNvSpPr/>
            <p:nvPr/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3" name="Freeform 445"/>
            <p:cNvSpPr/>
            <p:nvPr/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4" name="Freeform 446"/>
            <p:cNvSpPr/>
            <p:nvPr/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5" name="Freeform 447"/>
            <p:cNvSpPr/>
            <p:nvPr/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6" name="Freeform 448"/>
            <p:cNvSpPr/>
            <p:nvPr/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7" name="Freeform 449"/>
            <p:cNvSpPr/>
            <p:nvPr/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8" name="Freeform 450"/>
            <p:cNvSpPr/>
            <p:nvPr/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9" name="Freeform 451"/>
            <p:cNvSpPr/>
            <p:nvPr/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0" name="Freeform 452"/>
            <p:cNvSpPr/>
            <p:nvPr/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1" name="Freeform 453"/>
            <p:cNvSpPr/>
            <p:nvPr/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2" name="Freeform 454"/>
            <p:cNvSpPr/>
            <p:nvPr/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3" name="Freeform 455"/>
            <p:cNvSpPr/>
            <p:nvPr/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4" name="Freeform 456"/>
            <p:cNvSpPr/>
            <p:nvPr/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5" name="Freeform 457"/>
            <p:cNvSpPr/>
            <p:nvPr/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6" name="Freeform 458"/>
            <p:cNvSpPr/>
            <p:nvPr/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7" name="Freeform 459"/>
            <p:cNvSpPr/>
            <p:nvPr/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8" name="Freeform 460"/>
            <p:cNvSpPr/>
            <p:nvPr/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9" name="Freeform 461"/>
            <p:cNvSpPr/>
            <p:nvPr/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0" name="Freeform 462"/>
            <p:cNvSpPr/>
            <p:nvPr/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1" name="Freeform 463"/>
            <p:cNvSpPr/>
            <p:nvPr/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2" name="Freeform 464"/>
            <p:cNvSpPr/>
            <p:nvPr/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3" name="Freeform 465"/>
            <p:cNvSpPr/>
            <p:nvPr/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4" name="Freeform 466"/>
            <p:cNvSpPr>
              <a:spLocks noEditPoints="1"/>
            </p:cNvSpPr>
            <p:nvPr/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5" name="Freeform 467"/>
            <p:cNvSpPr>
              <a:spLocks noEditPoints="1"/>
            </p:cNvSpPr>
            <p:nvPr/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6" name="Freeform 468"/>
            <p:cNvSpPr/>
            <p:nvPr/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</p:grpSp>
      <p:sp>
        <p:nvSpPr>
          <p:cNvPr id="6" name="TextBox 21"/>
          <p:cNvSpPr txBox="1"/>
          <p:nvPr userDrawn="1"/>
        </p:nvSpPr>
        <p:spPr>
          <a:xfrm>
            <a:off x="816134" y="267176"/>
            <a:ext cx="664130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50" b="1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blurRad="114300" dist="25400" dir="5400000" algn="t" rotWithShape="0">
                    <a:srgbClr val="FAFAFA">
                      <a:alpha val="8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微软雅黑" panose="020B0503020204020204" pitchFamily="34" charset="-122"/>
              </a:rPr>
              <a:t>高校共青团的特点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团徽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1285"/>
            <a:ext cx="590550" cy="58801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594000" y="718891"/>
            <a:ext cx="8550000" cy="0"/>
          </a:xfrm>
          <a:prstGeom prst="line">
            <a:avLst/>
          </a:prstGeom>
          <a:ln w="19050">
            <a:solidFill>
              <a:srgbClr val="D41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0" name="组合 1459"/>
          <p:cNvGrpSpPr/>
          <p:nvPr userDrawn="1"/>
        </p:nvGrpSpPr>
        <p:grpSpPr>
          <a:xfrm flipH="1">
            <a:off x="6713220" y="223361"/>
            <a:ext cx="2419826" cy="500063"/>
            <a:chOff x="2857252" y="3212976"/>
            <a:chExt cx="2870200" cy="755651"/>
          </a:xfrm>
          <a:solidFill>
            <a:srgbClr val="C00000">
              <a:alpha val="83000"/>
            </a:srgbClr>
          </a:solidFill>
        </p:grpSpPr>
        <p:grpSp>
          <p:nvGrpSpPr>
            <p:cNvPr id="1461" name="Group 206"/>
            <p:cNvGrpSpPr/>
            <p:nvPr/>
          </p:nvGrpSpPr>
          <p:grpSpPr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1727" name="Freeform 6"/>
              <p:cNvSpPr/>
              <p:nvPr/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8" name="Freeform 7"/>
              <p:cNvSpPr/>
              <p:nvPr/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9" name="Freeform 8"/>
              <p:cNvSpPr/>
              <p:nvPr/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0" name="Freeform 9"/>
              <p:cNvSpPr/>
              <p:nvPr/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2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1" name="Freeform 10"/>
              <p:cNvSpPr/>
              <p:nvPr/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2" name="Freeform 11"/>
              <p:cNvSpPr/>
              <p:nvPr/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3" name="Freeform 12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4" name="Freeform 13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5" name="Freeform 14"/>
              <p:cNvSpPr/>
              <p:nvPr/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6" name="Freeform 15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7" name="Freeform 16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8" name="Freeform 17"/>
              <p:cNvSpPr/>
              <p:nvPr/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9" name="Freeform 18"/>
              <p:cNvSpPr/>
              <p:nvPr/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0" name="Freeform 19"/>
              <p:cNvSpPr/>
              <p:nvPr/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1" name="Freeform 20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2" name="Freeform 21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3" name="Freeform 22"/>
              <p:cNvSpPr/>
              <p:nvPr/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4" name="Freeform 23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5" name="Freeform 24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6" name="Freeform 25"/>
              <p:cNvSpPr/>
              <p:nvPr/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7" name="Freeform 26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8" name="Freeform 27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9" name="Freeform 28"/>
              <p:cNvSpPr/>
              <p:nvPr/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0" name="Freeform 29"/>
              <p:cNvSpPr/>
              <p:nvPr/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1" name="Freeform 30"/>
              <p:cNvSpPr/>
              <p:nvPr/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2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2" name="Freeform 31"/>
              <p:cNvSpPr/>
              <p:nvPr/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3" name="Freeform 32"/>
              <p:cNvSpPr/>
              <p:nvPr/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5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4" name="Freeform 33"/>
              <p:cNvSpPr/>
              <p:nvPr/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5" name="Freeform 34"/>
              <p:cNvSpPr/>
              <p:nvPr/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6" name="Freeform 35"/>
              <p:cNvSpPr/>
              <p:nvPr/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7" name="Freeform 36"/>
              <p:cNvSpPr/>
              <p:nvPr/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8" name="Freeform 37"/>
              <p:cNvSpPr/>
              <p:nvPr/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9" name="Freeform 38"/>
              <p:cNvSpPr/>
              <p:nvPr/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0" name="Freeform 39"/>
              <p:cNvSpPr/>
              <p:nvPr/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1" name="Freeform 40"/>
              <p:cNvSpPr/>
              <p:nvPr/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2" name="Freeform 41"/>
              <p:cNvSpPr/>
              <p:nvPr/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2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3" name="Freeform 42"/>
              <p:cNvSpPr>
                <a:spLocks noEditPoints="1"/>
              </p:cNvSpPr>
              <p:nvPr/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4" name="Freeform 43"/>
              <p:cNvSpPr/>
              <p:nvPr/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5" name="Freeform 44"/>
              <p:cNvSpPr/>
              <p:nvPr/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6" name="Freeform 45"/>
              <p:cNvSpPr>
                <a:spLocks noEditPoints="1"/>
              </p:cNvSpPr>
              <p:nvPr/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7" name="Freeform 46"/>
              <p:cNvSpPr/>
              <p:nvPr/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8" name="Freeform 47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9" name="Freeform 48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0" name="Freeform 49"/>
              <p:cNvSpPr/>
              <p:nvPr/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4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1" name="Freeform 50"/>
              <p:cNvSpPr/>
              <p:nvPr/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2" name="Freeform 51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3" name="Freeform 52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4" name="Freeform 53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5" name="Freeform 54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6" name="Freeform 55"/>
              <p:cNvSpPr/>
              <p:nvPr/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7" name="Freeform 56"/>
              <p:cNvSpPr/>
              <p:nvPr/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8" name="Freeform 57"/>
              <p:cNvSpPr/>
              <p:nvPr/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9" name="Freeform 58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0" name="Freeform 59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1" name="Freeform 60"/>
              <p:cNvSpPr/>
              <p:nvPr/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2" name="Freeform 61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3" name="Freeform 62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4" name="Freeform 63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5" name="Freeform 64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6" name="Freeform 65"/>
              <p:cNvSpPr/>
              <p:nvPr/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7" name="Freeform 66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8" name="Freeform 67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9" name="Freeform 68"/>
              <p:cNvSpPr/>
              <p:nvPr/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0" name="Freeform 69"/>
              <p:cNvSpPr/>
              <p:nvPr/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1" name="Freeform 70"/>
              <p:cNvSpPr/>
              <p:nvPr/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2" name="Freeform 71"/>
              <p:cNvSpPr/>
              <p:nvPr/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3" name="Freeform 72"/>
              <p:cNvSpPr/>
              <p:nvPr/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4" name="Freeform 73"/>
              <p:cNvSpPr/>
              <p:nvPr/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5" name="Freeform 74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6" name="Freeform 75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7" name="Freeform 76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8" name="Freeform 77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9" name="Freeform 78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0" name="Freeform 79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1" name="Freeform 80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2" name="Freeform 81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3" name="Freeform 82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4" name="Freeform 83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5" name="Freeform 84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6" name="Freeform 85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7" name="Freeform 86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8" name="Freeform 87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9" name="Freeform 88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0" name="Freeform 89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1" name="Freeform 90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2" name="Freeform 91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3" name="Freeform 92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4" name="Freeform 93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5" name="Freeform 94"/>
              <p:cNvSpPr/>
              <p:nvPr/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6" name="Freeform 95"/>
              <p:cNvSpPr/>
              <p:nvPr/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7" name="Freeform 96"/>
              <p:cNvSpPr/>
              <p:nvPr/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8" name="Freeform 97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9" name="Freeform 98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0" name="Freeform 99"/>
              <p:cNvSpPr/>
              <p:nvPr/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6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1" name="Freeform 100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2" name="Freeform 101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3" name="Freeform 102"/>
              <p:cNvSpPr/>
              <p:nvPr/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4" name="Freeform 103"/>
              <p:cNvSpPr/>
              <p:nvPr/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5" name="Freeform 104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6" name="Freeform 105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7" name="Freeform 106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8" name="Freeform 107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9" name="Freeform 108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0" name="Freeform 109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1" name="Freeform 110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2" name="Freeform 111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3" name="Freeform 112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4" name="Freeform 113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5" name="Freeform 114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6" name="Freeform 115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7" name="Freeform 116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8" name="Freeform 117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9" name="Freeform 118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0" name="Freeform 119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1" name="Freeform 120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2" name="Freeform 121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3" name="Freeform 122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4" name="Freeform 123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5" name="Freeform 124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6" name="Freeform 125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7" name="Freeform 126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8" name="Freeform 127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9" name="Freeform 128"/>
              <p:cNvSpPr/>
              <p:nvPr/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0" name="Freeform 129"/>
              <p:cNvSpPr/>
              <p:nvPr/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1" name="Freeform 130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2" name="Freeform 131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3" name="Freeform 132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4" name="Freeform 133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5" name="Freeform 134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6" name="Freeform 135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7" name="Freeform 136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8" name="Freeform 137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9" name="Freeform 138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0" name="Freeform 139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1" name="Freeform 140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2" name="Freeform 141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3" name="Freeform 142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4" name="Freeform 143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5" name="Freeform 144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6" name="Freeform 145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7" name="Freeform 146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8" name="Freeform 147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9" name="Freeform 148"/>
              <p:cNvSpPr/>
              <p:nvPr/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0" name="Freeform 149"/>
              <p:cNvSpPr/>
              <p:nvPr/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1" name="Freeform 150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2" name="Freeform 151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3" name="Freeform 152"/>
              <p:cNvSpPr/>
              <p:nvPr/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4" name="Freeform 153"/>
              <p:cNvSpPr/>
              <p:nvPr/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5" name="Freeform 154"/>
              <p:cNvSpPr/>
              <p:nvPr/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6" name="Freeform 155"/>
              <p:cNvSpPr/>
              <p:nvPr/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7" name="Freeform 156"/>
              <p:cNvSpPr/>
              <p:nvPr/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8" name="Freeform 157"/>
              <p:cNvSpPr/>
              <p:nvPr/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9" name="Freeform 158"/>
              <p:cNvSpPr/>
              <p:nvPr/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0" name="Freeform 159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1" name="Freeform 160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2" name="Freeform 161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3" name="Freeform 162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4" name="Freeform 163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5" name="Freeform 164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6" name="Freeform 165"/>
              <p:cNvSpPr/>
              <p:nvPr/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7" name="Freeform 166"/>
              <p:cNvSpPr/>
              <p:nvPr/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8" name="Freeform 167"/>
              <p:cNvSpPr/>
              <p:nvPr/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5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9" name="Freeform 168"/>
              <p:cNvSpPr/>
              <p:nvPr/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0" name="Freeform 169"/>
              <p:cNvSpPr/>
              <p:nvPr/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1" name="Freeform 170"/>
              <p:cNvSpPr/>
              <p:nvPr/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2" name="Freeform 171"/>
              <p:cNvSpPr/>
              <p:nvPr/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3" name="Freeform 172"/>
              <p:cNvSpPr/>
              <p:nvPr/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4" name="Freeform 173"/>
              <p:cNvSpPr/>
              <p:nvPr/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5" name="Freeform 174"/>
              <p:cNvSpPr/>
              <p:nvPr/>
            </p:nvSpPr>
            <p:spPr bwMode="auto">
              <a:xfrm>
                <a:off x="2309" y="332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6" name="Freeform 175"/>
              <p:cNvSpPr/>
              <p:nvPr/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7" name="Freeform 176"/>
              <p:cNvSpPr/>
              <p:nvPr/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8" name="Freeform 177"/>
              <p:cNvSpPr>
                <a:spLocks noEditPoints="1"/>
              </p:cNvSpPr>
              <p:nvPr/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9" name="Freeform 178"/>
              <p:cNvSpPr/>
              <p:nvPr/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0" name="Freeform 179"/>
              <p:cNvSpPr/>
              <p:nvPr/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1" name="Freeform 180"/>
              <p:cNvSpPr/>
              <p:nvPr/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2" name="Freeform 181"/>
              <p:cNvSpPr/>
              <p:nvPr/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3" name="Freeform 182"/>
              <p:cNvSpPr/>
              <p:nvPr/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4" name="Freeform 183"/>
              <p:cNvSpPr/>
              <p:nvPr/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5" name="Freeform 184"/>
              <p:cNvSpPr/>
              <p:nvPr/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6" name="Freeform 185"/>
              <p:cNvSpPr/>
              <p:nvPr/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7" name="Freeform 186"/>
              <p:cNvSpPr/>
              <p:nvPr/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8" name="Freeform 187"/>
              <p:cNvSpPr/>
              <p:nvPr/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9" name="Freeform 188"/>
              <p:cNvSpPr/>
              <p:nvPr/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5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0" name="Freeform 189"/>
              <p:cNvSpPr>
                <a:spLocks noEditPoints="1"/>
              </p:cNvSpPr>
              <p:nvPr/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1" name="Freeform 190"/>
              <p:cNvSpPr/>
              <p:nvPr/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2" name="Freeform 191"/>
              <p:cNvSpPr/>
              <p:nvPr/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3" name="Freeform 192"/>
              <p:cNvSpPr/>
              <p:nvPr/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4" name="Freeform 193"/>
              <p:cNvSpPr/>
              <p:nvPr/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5" name="Freeform 194"/>
              <p:cNvSpPr/>
              <p:nvPr/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6" name="Freeform 195"/>
              <p:cNvSpPr/>
              <p:nvPr/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7" name="Freeform 196"/>
              <p:cNvSpPr/>
              <p:nvPr/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8" name="Freeform 197"/>
              <p:cNvSpPr/>
              <p:nvPr/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9" name="Freeform 198"/>
              <p:cNvSpPr/>
              <p:nvPr/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0" name="Freeform 199"/>
              <p:cNvSpPr/>
              <p:nvPr/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1" name="Freeform 200"/>
              <p:cNvSpPr/>
              <p:nvPr/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2" name="Freeform 201"/>
              <p:cNvSpPr/>
              <p:nvPr/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3" name="Freeform 202"/>
              <p:cNvSpPr/>
              <p:nvPr/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4" name="Freeform 203"/>
              <p:cNvSpPr/>
              <p:nvPr/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5" name="Freeform 204"/>
              <p:cNvSpPr/>
              <p:nvPr/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6" name="Freeform 205"/>
              <p:cNvSpPr/>
              <p:nvPr/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2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5" name="Group 407"/>
            <p:cNvGrpSpPr/>
            <p:nvPr/>
          </p:nvGrpSpPr>
          <p:grpSpPr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1527" name="Freeform 207"/>
              <p:cNvSpPr/>
              <p:nvPr/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208"/>
              <p:cNvSpPr/>
              <p:nvPr/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209"/>
              <p:cNvSpPr/>
              <p:nvPr/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210"/>
              <p:cNvSpPr/>
              <p:nvPr/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211"/>
              <p:cNvSpPr/>
              <p:nvPr/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212"/>
              <p:cNvSpPr/>
              <p:nvPr/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213"/>
              <p:cNvSpPr/>
              <p:nvPr/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214"/>
              <p:cNvSpPr/>
              <p:nvPr/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215"/>
              <p:cNvSpPr/>
              <p:nvPr/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216"/>
              <p:cNvSpPr/>
              <p:nvPr/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217"/>
              <p:cNvSpPr/>
              <p:nvPr/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218"/>
              <p:cNvSpPr/>
              <p:nvPr/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105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219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220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221"/>
              <p:cNvSpPr>
                <a:spLocks noEditPoints="1"/>
              </p:cNvSpPr>
              <p:nvPr/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222"/>
              <p:cNvSpPr/>
              <p:nvPr/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223"/>
              <p:cNvSpPr/>
              <p:nvPr/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2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224"/>
              <p:cNvSpPr/>
              <p:nvPr/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1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225"/>
              <p:cNvSpPr/>
              <p:nvPr/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226"/>
              <p:cNvSpPr/>
              <p:nvPr/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227"/>
              <p:cNvSpPr/>
              <p:nvPr/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228"/>
              <p:cNvSpPr/>
              <p:nvPr/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2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229"/>
              <p:cNvSpPr/>
              <p:nvPr/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230"/>
              <p:cNvSpPr/>
              <p:nvPr/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231"/>
              <p:cNvSpPr/>
              <p:nvPr/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232"/>
              <p:cNvSpPr/>
              <p:nvPr/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233"/>
              <p:cNvSpPr/>
              <p:nvPr/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234"/>
              <p:cNvSpPr/>
              <p:nvPr/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6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235"/>
              <p:cNvSpPr/>
              <p:nvPr/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236"/>
              <p:cNvSpPr/>
              <p:nvPr/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237"/>
              <p:cNvSpPr/>
              <p:nvPr/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238"/>
              <p:cNvSpPr/>
              <p:nvPr/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239"/>
              <p:cNvSpPr/>
              <p:nvPr/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240"/>
              <p:cNvSpPr/>
              <p:nvPr/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241"/>
              <p:cNvSpPr/>
              <p:nvPr/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242"/>
              <p:cNvSpPr/>
              <p:nvPr/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243"/>
              <p:cNvSpPr/>
              <p:nvPr/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244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245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246"/>
              <p:cNvSpPr/>
              <p:nvPr/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2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247"/>
              <p:cNvSpPr>
                <a:spLocks noEditPoints="1"/>
              </p:cNvSpPr>
              <p:nvPr/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8" name="Freeform 248"/>
              <p:cNvSpPr/>
              <p:nvPr/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2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249"/>
              <p:cNvSpPr/>
              <p:nvPr/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250"/>
              <p:cNvSpPr/>
              <p:nvPr/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251"/>
              <p:cNvSpPr/>
              <p:nvPr/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252"/>
              <p:cNvSpPr/>
              <p:nvPr/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253"/>
              <p:cNvSpPr/>
              <p:nvPr/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254"/>
              <p:cNvSpPr/>
              <p:nvPr/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255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6" name="Freeform 256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257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8" name="Freeform 258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259"/>
              <p:cNvSpPr/>
              <p:nvPr/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260"/>
              <p:cNvSpPr/>
              <p:nvPr/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261"/>
              <p:cNvSpPr/>
              <p:nvPr/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262"/>
              <p:cNvSpPr/>
              <p:nvPr/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263"/>
              <p:cNvSpPr/>
              <p:nvPr/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264"/>
              <p:cNvSpPr/>
              <p:nvPr/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265"/>
              <p:cNvSpPr/>
              <p:nvPr/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266"/>
              <p:cNvSpPr/>
              <p:nvPr/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7" name="Freeform 267"/>
              <p:cNvSpPr/>
              <p:nvPr/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268"/>
              <p:cNvSpPr/>
              <p:nvPr/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9" name="Freeform 269"/>
              <p:cNvSpPr/>
              <p:nvPr/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270"/>
              <p:cNvSpPr/>
              <p:nvPr/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271"/>
              <p:cNvSpPr/>
              <p:nvPr/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272"/>
              <p:cNvSpPr/>
              <p:nvPr/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273"/>
              <p:cNvSpPr/>
              <p:nvPr/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274"/>
              <p:cNvSpPr/>
              <p:nvPr/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275"/>
              <p:cNvSpPr/>
              <p:nvPr/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6" name="Freeform 276"/>
              <p:cNvSpPr/>
              <p:nvPr/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7" name="Freeform 277"/>
              <p:cNvSpPr/>
              <p:nvPr/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8" name="Freeform 278"/>
              <p:cNvSpPr/>
              <p:nvPr/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9" name="Freeform 279"/>
              <p:cNvSpPr/>
              <p:nvPr/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280"/>
              <p:cNvSpPr/>
              <p:nvPr/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281"/>
              <p:cNvSpPr/>
              <p:nvPr/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2" name="Freeform 282"/>
              <p:cNvSpPr/>
              <p:nvPr/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7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3" name="Freeform 283"/>
              <p:cNvSpPr/>
              <p:nvPr/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284"/>
              <p:cNvSpPr/>
              <p:nvPr/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285"/>
              <p:cNvSpPr/>
              <p:nvPr/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286"/>
              <p:cNvSpPr/>
              <p:nvPr/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287"/>
              <p:cNvSpPr/>
              <p:nvPr/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288"/>
              <p:cNvSpPr/>
              <p:nvPr/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289"/>
              <p:cNvSpPr/>
              <p:nvPr/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290"/>
              <p:cNvSpPr/>
              <p:nvPr/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291"/>
              <p:cNvSpPr/>
              <p:nvPr/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292"/>
              <p:cNvSpPr/>
              <p:nvPr/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293"/>
              <p:cNvSpPr/>
              <p:nvPr/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294"/>
              <p:cNvSpPr/>
              <p:nvPr/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295"/>
              <p:cNvSpPr/>
              <p:nvPr/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296"/>
              <p:cNvSpPr/>
              <p:nvPr/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297"/>
              <p:cNvSpPr/>
              <p:nvPr/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8" name="Freeform 298"/>
              <p:cNvSpPr/>
              <p:nvPr/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9" name="Freeform 299"/>
              <p:cNvSpPr/>
              <p:nvPr/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300"/>
              <p:cNvSpPr/>
              <p:nvPr/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301"/>
              <p:cNvSpPr/>
              <p:nvPr/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302"/>
              <p:cNvSpPr/>
              <p:nvPr/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303"/>
              <p:cNvSpPr/>
              <p:nvPr/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304"/>
              <p:cNvSpPr/>
              <p:nvPr/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305"/>
              <p:cNvSpPr/>
              <p:nvPr/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306"/>
              <p:cNvSpPr/>
              <p:nvPr/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307"/>
              <p:cNvSpPr/>
              <p:nvPr/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308"/>
              <p:cNvSpPr/>
              <p:nvPr/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309"/>
              <p:cNvSpPr/>
              <p:nvPr/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310"/>
              <p:cNvSpPr/>
              <p:nvPr/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311"/>
              <p:cNvSpPr/>
              <p:nvPr/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312"/>
              <p:cNvSpPr/>
              <p:nvPr/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313"/>
              <p:cNvSpPr/>
              <p:nvPr/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314"/>
              <p:cNvSpPr/>
              <p:nvPr/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315"/>
              <p:cNvSpPr/>
              <p:nvPr/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316"/>
              <p:cNvSpPr/>
              <p:nvPr/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317"/>
              <p:cNvSpPr/>
              <p:nvPr/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318"/>
              <p:cNvSpPr/>
              <p:nvPr/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319"/>
              <p:cNvSpPr/>
              <p:nvPr/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320"/>
              <p:cNvSpPr/>
              <p:nvPr/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321"/>
              <p:cNvSpPr/>
              <p:nvPr/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322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323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4" name="Freeform 324"/>
              <p:cNvSpPr/>
              <p:nvPr/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5" name="Freeform 325"/>
              <p:cNvSpPr/>
              <p:nvPr/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326"/>
              <p:cNvSpPr/>
              <p:nvPr/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327"/>
              <p:cNvSpPr/>
              <p:nvPr/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328"/>
              <p:cNvSpPr/>
              <p:nvPr/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329"/>
              <p:cNvSpPr/>
              <p:nvPr/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330"/>
              <p:cNvSpPr/>
              <p:nvPr/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331"/>
              <p:cNvSpPr/>
              <p:nvPr/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332"/>
              <p:cNvSpPr/>
              <p:nvPr/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333"/>
              <p:cNvSpPr/>
              <p:nvPr/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334"/>
              <p:cNvSpPr/>
              <p:nvPr/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335"/>
              <p:cNvSpPr/>
              <p:nvPr/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336"/>
              <p:cNvSpPr/>
              <p:nvPr/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337"/>
              <p:cNvSpPr/>
              <p:nvPr/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338"/>
              <p:cNvSpPr/>
              <p:nvPr/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339"/>
              <p:cNvSpPr/>
              <p:nvPr/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340"/>
              <p:cNvSpPr/>
              <p:nvPr/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341"/>
              <p:cNvSpPr/>
              <p:nvPr/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342"/>
              <p:cNvSpPr/>
              <p:nvPr/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343"/>
              <p:cNvSpPr/>
              <p:nvPr/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344"/>
              <p:cNvSpPr/>
              <p:nvPr/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345"/>
              <p:cNvSpPr/>
              <p:nvPr/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346"/>
              <p:cNvSpPr/>
              <p:nvPr/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347"/>
              <p:cNvSpPr/>
              <p:nvPr/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348"/>
              <p:cNvSpPr/>
              <p:nvPr/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349"/>
              <p:cNvSpPr/>
              <p:nvPr/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350"/>
              <p:cNvSpPr/>
              <p:nvPr/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1" name="Freeform 351"/>
              <p:cNvSpPr/>
              <p:nvPr/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352"/>
              <p:cNvSpPr/>
              <p:nvPr/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353"/>
              <p:cNvSpPr/>
              <p:nvPr/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354"/>
              <p:cNvSpPr/>
              <p:nvPr/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355"/>
              <p:cNvSpPr/>
              <p:nvPr/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356"/>
              <p:cNvSpPr/>
              <p:nvPr/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357"/>
              <p:cNvSpPr/>
              <p:nvPr/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358"/>
              <p:cNvSpPr/>
              <p:nvPr/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359"/>
              <p:cNvSpPr/>
              <p:nvPr/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360"/>
              <p:cNvSpPr/>
              <p:nvPr/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361"/>
              <p:cNvSpPr/>
              <p:nvPr/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362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363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364"/>
              <p:cNvSpPr/>
              <p:nvPr/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365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366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367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8" name="Freeform 368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369"/>
              <p:cNvSpPr/>
              <p:nvPr/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370"/>
              <p:cNvSpPr/>
              <p:nvPr/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371"/>
              <p:cNvSpPr/>
              <p:nvPr/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2" name="Freeform 372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3" name="Freeform 373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4" name="Freeform 374"/>
              <p:cNvSpPr/>
              <p:nvPr/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5" name="Freeform 375"/>
              <p:cNvSpPr/>
              <p:nvPr/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6" name="Freeform 376"/>
              <p:cNvSpPr/>
              <p:nvPr/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7" name="Freeform 377"/>
              <p:cNvSpPr/>
              <p:nvPr/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8" name="Freeform 378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9" name="Freeform 379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0" name="Freeform 380"/>
              <p:cNvSpPr/>
              <p:nvPr/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1" name="Freeform 381"/>
              <p:cNvSpPr/>
              <p:nvPr/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2" name="Freeform 382"/>
              <p:cNvSpPr/>
              <p:nvPr/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3" name="Freeform 383"/>
              <p:cNvSpPr/>
              <p:nvPr/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4" name="Freeform 384"/>
              <p:cNvSpPr/>
              <p:nvPr/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5" name="Freeform 385"/>
              <p:cNvSpPr/>
              <p:nvPr/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6" name="Freeform 386"/>
              <p:cNvSpPr/>
              <p:nvPr/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7" name="Freeform 387"/>
              <p:cNvSpPr/>
              <p:nvPr/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8" name="Freeform 388"/>
              <p:cNvSpPr/>
              <p:nvPr/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9" name="Freeform 389"/>
              <p:cNvSpPr/>
              <p:nvPr/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0" name="Freeform 390"/>
              <p:cNvSpPr/>
              <p:nvPr/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1" name="Freeform 391"/>
              <p:cNvSpPr/>
              <p:nvPr/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2" name="Freeform 392"/>
              <p:cNvSpPr/>
              <p:nvPr/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3" name="Freeform 393"/>
              <p:cNvSpPr/>
              <p:nvPr/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4" name="Freeform 394"/>
              <p:cNvSpPr/>
              <p:nvPr/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5" name="Freeform 395"/>
              <p:cNvSpPr/>
              <p:nvPr/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6" name="Freeform 396"/>
              <p:cNvSpPr/>
              <p:nvPr/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7" name="Freeform 397"/>
              <p:cNvSpPr/>
              <p:nvPr/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8" name="Freeform 398"/>
              <p:cNvSpPr/>
              <p:nvPr/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9" name="Freeform 399"/>
              <p:cNvSpPr/>
              <p:nvPr/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0" name="Freeform 400"/>
              <p:cNvSpPr/>
              <p:nvPr/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1" name="Freeform 401"/>
              <p:cNvSpPr/>
              <p:nvPr/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2" name="Freeform 402"/>
              <p:cNvSpPr/>
              <p:nvPr/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3" name="Freeform 403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4" name="Freeform 404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5" name="Freeform 405"/>
              <p:cNvSpPr/>
              <p:nvPr/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6" name="Freeform 406"/>
              <p:cNvSpPr/>
              <p:nvPr/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1466" name="Freeform 408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7" name="Freeform 409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8" name="Freeform 410"/>
            <p:cNvSpPr/>
            <p:nvPr/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9" name="Freeform 411"/>
            <p:cNvSpPr/>
            <p:nvPr/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0" name="Freeform 412"/>
            <p:cNvSpPr/>
            <p:nvPr/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1" name="Freeform 413"/>
            <p:cNvSpPr/>
            <p:nvPr/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2" name="Freeform 414"/>
            <p:cNvSpPr/>
            <p:nvPr/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3" name="Freeform 415"/>
            <p:cNvSpPr/>
            <p:nvPr/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4" name="Freeform 416"/>
            <p:cNvSpPr/>
            <p:nvPr/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5" name="Freeform 417"/>
            <p:cNvSpPr/>
            <p:nvPr/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6" name="Freeform 418"/>
            <p:cNvSpPr/>
            <p:nvPr/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7" name="Freeform 419"/>
            <p:cNvSpPr/>
            <p:nvPr/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8" name="Freeform 420"/>
            <p:cNvSpPr/>
            <p:nvPr/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9" name="Freeform 421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0" name="Freeform 422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1" name="Freeform 423"/>
            <p:cNvSpPr/>
            <p:nvPr/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2" name="Freeform 424"/>
            <p:cNvSpPr/>
            <p:nvPr/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3" name="Freeform 425"/>
            <p:cNvSpPr/>
            <p:nvPr/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4" name="Freeform 426"/>
            <p:cNvSpPr/>
            <p:nvPr/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5" name="Freeform 427"/>
            <p:cNvSpPr/>
            <p:nvPr/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6" name="Freeform 428"/>
            <p:cNvSpPr/>
            <p:nvPr/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7" name="Freeform 429"/>
            <p:cNvSpPr/>
            <p:nvPr/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8" name="Freeform 430"/>
            <p:cNvSpPr/>
            <p:nvPr/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9" name="Freeform 431"/>
            <p:cNvSpPr/>
            <p:nvPr/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0" name="Freeform 432"/>
            <p:cNvSpPr/>
            <p:nvPr/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1" name="Freeform 433"/>
            <p:cNvSpPr/>
            <p:nvPr/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2" name="Freeform 434"/>
            <p:cNvSpPr/>
            <p:nvPr/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3" name="Freeform 435"/>
            <p:cNvSpPr/>
            <p:nvPr/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4" name="Freeform 436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5" name="Freeform 437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6" name="Freeform 438"/>
            <p:cNvSpPr/>
            <p:nvPr/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7" name="Freeform 439"/>
            <p:cNvSpPr/>
            <p:nvPr/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8" name="Freeform 440"/>
            <p:cNvSpPr/>
            <p:nvPr/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9" name="Freeform 441"/>
            <p:cNvSpPr/>
            <p:nvPr/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0" name="Freeform 442"/>
            <p:cNvSpPr/>
            <p:nvPr/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1" name="Freeform 443"/>
            <p:cNvSpPr/>
            <p:nvPr/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2" name="Freeform 444"/>
            <p:cNvSpPr/>
            <p:nvPr/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3" name="Freeform 445"/>
            <p:cNvSpPr/>
            <p:nvPr/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4" name="Freeform 446"/>
            <p:cNvSpPr/>
            <p:nvPr/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5" name="Freeform 447"/>
            <p:cNvSpPr/>
            <p:nvPr/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6" name="Freeform 448"/>
            <p:cNvSpPr/>
            <p:nvPr/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7" name="Freeform 449"/>
            <p:cNvSpPr/>
            <p:nvPr/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8" name="Freeform 450"/>
            <p:cNvSpPr/>
            <p:nvPr/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9" name="Freeform 451"/>
            <p:cNvSpPr/>
            <p:nvPr/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0" name="Freeform 452"/>
            <p:cNvSpPr/>
            <p:nvPr/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1" name="Freeform 453"/>
            <p:cNvSpPr/>
            <p:nvPr/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2" name="Freeform 454"/>
            <p:cNvSpPr/>
            <p:nvPr/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3" name="Freeform 455"/>
            <p:cNvSpPr/>
            <p:nvPr/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4" name="Freeform 456"/>
            <p:cNvSpPr/>
            <p:nvPr/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5" name="Freeform 457"/>
            <p:cNvSpPr/>
            <p:nvPr/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6" name="Freeform 458"/>
            <p:cNvSpPr/>
            <p:nvPr/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7" name="Freeform 459"/>
            <p:cNvSpPr/>
            <p:nvPr/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8" name="Freeform 460"/>
            <p:cNvSpPr/>
            <p:nvPr/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9" name="Freeform 461"/>
            <p:cNvSpPr/>
            <p:nvPr/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0" name="Freeform 462"/>
            <p:cNvSpPr/>
            <p:nvPr/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1" name="Freeform 463"/>
            <p:cNvSpPr/>
            <p:nvPr/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2" name="Freeform 464"/>
            <p:cNvSpPr/>
            <p:nvPr/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3" name="Freeform 465"/>
            <p:cNvSpPr/>
            <p:nvPr/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4" name="Freeform 466"/>
            <p:cNvSpPr>
              <a:spLocks noEditPoints="1"/>
            </p:cNvSpPr>
            <p:nvPr/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5" name="Freeform 467"/>
            <p:cNvSpPr>
              <a:spLocks noEditPoints="1"/>
            </p:cNvSpPr>
            <p:nvPr/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6" name="Freeform 468"/>
            <p:cNvSpPr/>
            <p:nvPr/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</p:grpSp>
      <p:sp>
        <p:nvSpPr>
          <p:cNvPr id="6" name="TextBox 21"/>
          <p:cNvSpPr txBox="1"/>
          <p:nvPr userDrawn="1"/>
        </p:nvSpPr>
        <p:spPr>
          <a:xfrm>
            <a:off x="816134" y="267176"/>
            <a:ext cx="664130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50" b="1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blurRad="114300" dist="25400" dir="5400000" algn="t" rotWithShape="0">
                    <a:srgbClr val="FAFAFA">
                      <a:alpha val="8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微软雅黑" panose="020B0503020204020204" pitchFamily="34" charset="-122"/>
              </a:rPr>
              <a:t>中国共青团的任务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团徽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1285"/>
            <a:ext cx="590550" cy="58801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594000" y="718891"/>
            <a:ext cx="8550000" cy="0"/>
          </a:xfrm>
          <a:prstGeom prst="line">
            <a:avLst/>
          </a:prstGeom>
          <a:ln w="19050">
            <a:solidFill>
              <a:srgbClr val="D41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0" name="组合 1459"/>
          <p:cNvGrpSpPr/>
          <p:nvPr userDrawn="1"/>
        </p:nvGrpSpPr>
        <p:grpSpPr>
          <a:xfrm flipH="1">
            <a:off x="6713220" y="223361"/>
            <a:ext cx="2419826" cy="500063"/>
            <a:chOff x="2857252" y="3212976"/>
            <a:chExt cx="2870200" cy="755651"/>
          </a:xfrm>
          <a:solidFill>
            <a:srgbClr val="C00000">
              <a:alpha val="83000"/>
            </a:srgbClr>
          </a:solidFill>
        </p:grpSpPr>
        <p:grpSp>
          <p:nvGrpSpPr>
            <p:cNvPr id="1461" name="Group 206"/>
            <p:cNvGrpSpPr/>
            <p:nvPr/>
          </p:nvGrpSpPr>
          <p:grpSpPr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1727" name="Freeform 6"/>
              <p:cNvSpPr/>
              <p:nvPr/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8" name="Freeform 7"/>
              <p:cNvSpPr/>
              <p:nvPr/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9" name="Freeform 8"/>
              <p:cNvSpPr/>
              <p:nvPr/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0" name="Freeform 9"/>
              <p:cNvSpPr/>
              <p:nvPr/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2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1" name="Freeform 10"/>
              <p:cNvSpPr/>
              <p:nvPr/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2" name="Freeform 11"/>
              <p:cNvSpPr/>
              <p:nvPr/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3" name="Freeform 12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4" name="Freeform 13"/>
              <p:cNvSpPr/>
              <p:nvPr/>
            </p:nvSpPr>
            <p:spPr bwMode="auto">
              <a:xfrm flipH="1"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5" name="Freeform 14"/>
              <p:cNvSpPr/>
              <p:nvPr/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6" name="Freeform 15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7" name="Freeform 16"/>
              <p:cNvSpPr/>
              <p:nvPr/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8" name="Freeform 17"/>
              <p:cNvSpPr/>
              <p:nvPr/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39" name="Freeform 18"/>
              <p:cNvSpPr/>
              <p:nvPr/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0" name="Freeform 19"/>
              <p:cNvSpPr/>
              <p:nvPr/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1" name="Freeform 20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2" name="Freeform 21"/>
              <p:cNvSpPr/>
              <p:nvPr/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3" name="Freeform 22"/>
              <p:cNvSpPr/>
              <p:nvPr/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4" name="Freeform 23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5" name="Freeform 24"/>
              <p:cNvSpPr/>
              <p:nvPr/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221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6" name="Freeform 25"/>
              <p:cNvSpPr/>
              <p:nvPr/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7" name="Freeform 26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8" name="Freeform 27"/>
              <p:cNvSpPr/>
              <p:nvPr/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49" name="Freeform 28"/>
              <p:cNvSpPr/>
              <p:nvPr/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0" name="Freeform 29"/>
              <p:cNvSpPr/>
              <p:nvPr/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1" name="Freeform 30"/>
              <p:cNvSpPr/>
              <p:nvPr/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2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2" name="Freeform 31"/>
              <p:cNvSpPr/>
              <p:nvPr/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3" name="Freeform 32"/>
              <p:cNvSpPr/>
              <p:nvPr/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5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4" name="Freeform 33"/>
              <p:cNvSpPr/>
              <p:nvPr/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5" name="Freeform 34"/>
              <p:cNvSpPr/>
              <p:nvPr/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6" name="Freeform 35"/>
              <p:cNvSpPr/>
              <p:nvPr/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7" name="Freeform 36"/>
              <p:cNvSpPr/>
              <p:nvPr/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8" name="Freeform 37"/>
              <p:cNvSpPr/>
              <p:nvPr/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59" name="Freeform 38"/>
              <p:cNvSpPr/>
              <p:nvPr/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0" name="Freeform 39"/>
              <p:cNvSpPr/>
              <p:nvPr/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1" name="Freeform 40"/>
              <p:cNvSpPr/>
              <p:nvPr/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2" name="Freeform 41"/>
              <p:cNvSpPr/>
              <p:nvPr/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2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3" name="Freeform 42"/>
              <p:cNvSpPr>
                <a:spLocks noEditPoints="1"/>
              </p:cNvSpPr>
              <p:nvPr/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4" name="Freeform 43"/>
              <p:cNvSpPr/>
              <p:nvPr/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5" name="Freeform 44"/>
              <p:cNvSpPr/>
              <p:nvPr/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6" name="Freeform 45"/>
              <p:cNvSpPr>
                <a:spLocks noEditPoints="1"/>
              </p:cNvSpPr>
              <p:nvPr/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7" name="Freeform 46"/>
              <p:cNvSpPr/>
              <p:nvPr/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8" name="Freeform 47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69" name="Freeform 48"/>
              <p:cNvSpPr/>
              <p:nvPr/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0" name="Freeform 49"/>
              <p:cNvSpPr/>
              <p:nvPr/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4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1" name="Freeform 50"/>
              <p:cNvSpPr/>
              <p:nvPr/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2" name="Freeform 51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3" name="Freeform 52"/>
              <p:cNvSpPr/>
              <p:nvPr/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4" name="Freeform 53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5" name="Freeform 54"/>
              <p:cNvSpPr/>
              <p:nvPr/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6" name="Freeform 55"/>
              <p:cNvSpPr/>
              <p:nvPr/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7" name="Freeform 56"/>
              <p:cNvSpPr/>
              <p:nvPr/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8" name="Freeform 57"/>
              <p:cNvSpPr/>
              <p:nvPr/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79" name="Freeform 58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0" name="Freeform 59"/>
              <p:cNvSpPr/>
              <p:nvPr/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1" name="Freeform 60"/>
              <p:cNvSpPr/>
              <p:nvPr/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2" name="Freeform 61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3" name="Freeform 62"/>
              <p:cNvSpPr/>
              <p:nvPr/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2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4" name="Freeform 63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5" name="Freeform 64"/>
              <p:cNvSpPr/>
              <p:nvPr/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6" name="Freeform 65"/>
              <p:cNvSpPr/>
              <p:nvPr/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7" name="Freeform 66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8" name="Freeform 67"/>
              <p:cNvSpPr/>
              <p:nvPr/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89" name="Freeform 68"/>
              <p:cNvSpPr/>
              <p:nvPr/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0" name="Freeform 69"/>
              <p:cNvSpPr/>
              <p:nvPr/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1" name="Freeform 70"/>
              <p:cNvSpPr/>
              <p:nvPr/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2" name="Freeform 71"/>
              <p:cNvSpPr/>
              <p:nvPr/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3" name="Freeform 72"/>
              <p:cNvSpPr/>
              <p:nvPr/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4" name="Freeform 73"/>
              <p:cNvSpPr/>
              <p:nvPr/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5" name="Freeform 74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6" name="Freeform 75"/>
              <p:cNvSpPr/>
              <p:nvPr/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7" name="Freeform 76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8" name="Freeform 77"/>
              <p:cNvSpPr/>
              <p:nvPr/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99" name="Freeform 78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0" name="Freeform 79"/>
              <p:cNvSpPr/>
              <p:nvPr/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1" name="Freeform 80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2" name="Freeform 81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3" name="Freeform 82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4" name="Freeform 83"/>
              <p:cNvSpPr/>
              <p:nvPr/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5" name="Freeform 84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6" name="Freeform 85"/>
              <p:cNvSpPr/>
              <p:nvPr/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7" name="Freeform 86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8" name="Freeform 87"/>
              <p:cNvSpPr/>
              <p:nvPr/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09" name="Freeform 88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0" name="Freeform 89"/>
              <p:cNvSpPr/>
              <p:nvPr/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1" name="Freeform 90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2" name="Freeform 91"/>
              <p:cNvSpPr/>
              <p:nvPr/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3" name="Freeform 92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4" name="Freeform 93"/>
              <p:cNvSpPr/>
              <p:nvPr/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5" name="Freeform 94"/>
              <p:cNvSpPr/>
              <p:nvPr/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6" name="Freeform 95"/>
              <p:cNvSpPr/>
              <p:nvPr/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7" name="Freeform 96"/>
              <p:cNvSpPr/>
              <p:nvPr/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8" name="Freeform 97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19" name="Freeform 98"/>
              <p:cNvSpPr/>
              <p:nvPr/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0" name="Freeform 99"/>
              <p:cNvSpPr/>
              <p:nvPr/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6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1" name="Freeform 100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2" name="Freeform 101"/>
              <p:cNvSpPr/>
              <p:nvPr/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3" name="Freeform 102"/>
              <p:cNvSpPr/>
              <p:nvPr/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4" name="Freeform 103"/>
              <p:cNvSpPr/>
              <p:nvPr/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5" name="Freeform 104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6" name="Freeform 105"/>
              <p:cNvSpPr/>
              <p:nvPr/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7" name="Freeform 106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8" name="Freeform 107"/>
              <p:cNvSpPr/>
              <p:nvPr/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29" name="Freeform 108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0" name="Freeform 109"/>
              <p:cNvSpPr/>
              <p:nvPr/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1" name="Freeform 110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2" name="Freeform 111"/>
              <p:cNvSpPr/>
              <p:nvPr/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3" name="Freeform 112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4" name="Freeform 113"/>
              <p:cNvSpPr/>
              <p:nvPr/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5" name="Freeform 114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6" name="Freeform 115"/>
              <p:cNvSpPr/>
              <p:nvPr/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7" name="Freeform 116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8" name="Freeform 117"/>
              <p:cNvSpPr/>
              <p:nvPr/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39" name="Freeform 118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0" name="Freeform 119"/>
              <p:cNvSpPr/>
              <p:nvPr/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1" name="Freeform 120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2" name="Freeform 121"/>
              <p:cNvSpPr/>
              <p:nvPr/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3" name="Freeform 122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4" name="Freeform 123"/>
              <p:cNvSpPr/>
              <p:nvPr/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5" name="Freeform 124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6" name="Freeform 125"/>
              <p:cNvSpPr/>
              <p:nvPr/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7" name="Freeform 126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8" name="Freeform 127"/>
              <p:cNvSpPr/>
              <p:nvPr/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49" name="Freeform 128"/>
              <p:cNvSpPr/>
              <p:nvPr/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0" name="Freeform 129"/>
              <p:cNvSpPr/>
              <p:nvPr/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1" name="Freeform 130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2" name="Freeform 131"/>
              <p:cNvSpPr/>
              <p:nvPr/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3" name="Freeform 132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4" name="Freeform 133"/>
              <p:cNvSpPr/>
              <p:nvPr/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5" name="Freeform 134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6" name="Freeform 135"/>
              <p:cNvSpPr/>
              <p:nvPr/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7" name="Freeform 136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8" name="Freeform 137"/>
              <p:cNvSpPr/>
              <p:nvPr/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59" name="Freeform 138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0" name="Freeform 139"/>
              <p:cNvSpPr/>
              <p:nvPr/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1" name="Freeform 140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2" name="Freeform 141"/>
              <p:cNvSpPr/>
              <p:nvPr/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3" name="Freeform 142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4" name="Freeform 143"/>
              <p:cNvSpPr/>
              <p:nvPr/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5" name="Freeform 144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6" name="Freeform 145"/>
              <p:cNvSpPr/>
              <p:nvPr/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7" name="Freeform 146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8" name="Freeform 147"/>
              <p:cNvSpPr/>
              <p:nvPr/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69" name="Freeform 148"/>
              <p:cNvSpPr/>
              <p:nvPr/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0" name="Freeform 149"/>
              <p:cNvSpPr/>
              <p:nvPr/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1" name="Freeform 150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2" name="Freeform 151"/>
              <p:cNvSpPr/>
              <p:nvPr/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3" name="Freeform 152"/>
              <p:cNvSpPr/>
              <p:nvPr/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4" name="Freeform 153"/>
              <p:cNvSpPr/>
              <p:nvPr/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5" name="Freeform 154"/>
              <p:cNvSpPr/>
              <p:nvPr/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6" name="Freeform 155"/>
              <p:cNvSpPr/>
              <p:nvPr/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7" name="Freeform 156"/>
              <p:cNvSpPr/>
              <p:nvPr/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8" name="Freeform 157"/>
              <p:cNvSpPr/>
              <p:nvPr/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79" name="Freeform 158"/>
              <p:cNvSpPr/>
              <p:nvPr/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0" name="Freeform 159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1" name="Freeform 160"/>
              <p:cNvSpPr/>
              <p:nvPr/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2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2" name="Freeform 161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3" name="Freeform 162"/>
              <p:cNvSpPr/>
              <p:nvPr/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1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4" name="Freeform 163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5" name="Freeform 164"/>
              <p:cNvSpPr/>
              <p:nvPr/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6" name="Freeform 165"/>
              <p:cNvSpPr/>
              <p:nvPr/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7" name="Freeform 166"/>
              <p:cNvSpPr/>
              <p:nvPr/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8" name="Freeform 167"/>
              <p:cNvSpPr/>
              <p:nvPr/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5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89" name="Freeform 168"/>
              <p:cNvSpPr/>
              <p:nvPr/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0" name="Freeform 169"/>
              <p:cNvSpPr/>
              <p:nvPr/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1" name="Freeform 170"/>
              <p:cNvSpPr/>
              <p:nvPr/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2" name="Freeform 171"/>
              <p:cNvSpPr/>
              <p:nvPr/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3" name="Freeform 172"/>
              <p:cNvSpPr/>
              <p:nvPr/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4" name="Freeform 173"/>
              <p:cNvSpPr/>
              <p:nvPr/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5" name="Freeform 174"/>
              <p:cNvSpPr/>
              <p:nvPr/>
            </p:nvSpPr>
            <p:spPr bwMode="auto">
              <a:xfrm>
                <a:off x="2309" y="332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6" name="Freeform 175"/>
              <p:cNvSpPr/>
              <p:nvPr/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7" name="Freeform 176"/>
              <p:cNvSpPr/>
              <p:nvPr/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8" name="Freeform 177"/>
              <p:cNvSpPr>
                <a:spLocks noEditPoints="1"/>
              </p:cNvSpPr>
              <p:nvPr/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899" name="Freeform 178"/>
              <p:cNvSpPr/>
              <p:nvPr/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0" name="Freeform 179"/>
              <p:cNvSpPr/>
              <p:nvPr/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1" name="Freeform 180"/>
              <p:cNvSpPr/>
              <p:nvPr/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2" name="Freeform 181"/>
              <p:cNvSpPr/>
              <p:nvPr/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3" name="Freeform 182"/>
              <p:cNvSpPr/>
              <p:nvPr/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4" name="Freeform 183"/>
              <p:cNvSpPr/>
              <p:nvPr/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5" name="Freeform 184"/>
              <p:cNvSpPr/>
              <p:nvPr/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6" name="Freeform 185"/>
              <p:cNvSpPr/>
              <p:nvPr/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7" name="Freeform 186"/>
              <p:cNvSpPr/>
              <p:nvPr/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8" name="Freeform 187"/>
              <p:cNvSpPr/>
              <p:nvPr/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09" name="Freeform 188"/>
              <p:cNvSpPr/>
              <p:nvPr/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5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0" name="Freeform 189"/>
              <p:cNvSpPr>
                <a:spLocks noEditPoints="1"/>
              </p:cNvSpPr>
              <p:nvPr/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1" name="Freeform 190"/>
              <p:cNvSpPr/>
              <p:nvPr/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2" name="Freeform 191"/>
              <p:cNvSpPr/>
              <p:nvPr/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3" name="Freeform 192"/>
              <p:cNvSpPr/>
              <p:nvPr/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4" name="Freeform 193"/>
              <p:cNvSpPr/>
              <p:nvPr/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5" name="Freeform 194"/>
              <p:cNvSpPr/>
              <p:nvPr/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6" name="Freeform 195"/>
              <p:cNvSpPr/>
              <p:nvPr/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7" name="Freeform 196"/>
              <p:cNvSpPr/>
              <p:nvPr/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8" name="Freeform 197"/>
              <p:cNvSpPr/>
              <p:nvPr/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19" name="Freeform 198"/>
              <p:cNvSpPr/>
              <p:nvPr/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0" name="Freeform 199"/>
              <p:cNvSpPr/>
              <p:nvPr/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1" name="Freeform 200"/>
              <p:cNvSpPr/>
              <p:nvPr/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2" name="Freeform 201"/>
              <p:cNvSpPr/>
              <p:nvPr/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3" name="Freeform 202"/>
              <p:cNvSpPr/>
              <p:nvPr/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4" name="Freeform 203"/>
              <p:cNvSpPr/>
              <p:nvPr/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5" name="Freeform 204"/>
              <p:cNvSpPr/>
              <p:nvPr/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926" name="Freeform 205"/>
              <p:cNvSpPr/>
              <p:nvPr/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2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5" name="Group 407"/>
            <p:cNvGrpSpPr/>
            <p:nvPr/>
          </p:nvGrpSpPr>
          <p:grpSpPr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1527" name="Freeform 207"/>
              <p:cNvSpPr/>
              <p:nvPr/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208"/>
              <p:cNvSpPr/>
              <p:nvPr/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209"/>
              <p:cNvSpPr/>
              <p:nvPr/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210"/>
              <p:cNvSpPr/>
              <p:nvPr/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211"/>
              <p:cNvSpPr/>
              <p:nvPr/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212"/>
              <p:cNvSpPr/>
              <p:nvPr/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213"/>
              <p:cNvSpPr/>
              <p:nvPr/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214"/>
              <p:cNvSpPr/>
              <p:nvPr/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215"/>
              <p:cNvSpPr/>
              <p:nvPr/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216"/>
              <p:cNvSpPr/>
              <p:nvPr/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217"/>
              <p:cNvSpPr/>
              <p:nvPr/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218"/>
              <p:cNvSpPr/>
              <p:nvPr/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105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219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220"/>
              <p:cNvSpPr/>
              <p:nvPr/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221"/>
              <p:cNvSpPr>
                <a:spLocks noEditPoints="1"/>
              </p:cNvSpPr>
              <p:nvPr/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222"/>
              <p:cNvSpPr/>
              <p:nvPr/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223"/>
              <p:cNvSpPr/>
              <p:nvPr/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2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224"/>
              <p:cNvSpPr/>
              <p:nvPr/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1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225"/>
              <p:cNvSpPr/>
              <p:nvPr/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226"/>
              <p:cNvSpPr/>
              <p:nvPr/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227"/>
              <p:cNvSpPr/>
              <p:nvPr/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228"/>
              <p:cNvSpPr/>
              <p:nvPr/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2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229"/>
              <p:cNvSpPr/>
              <p:nvPr/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230"/>
              <p:cNvSpPr/>
              <p:nvPr/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231"/>
              <p:cNvSpPr/>
              <p:nvPr/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232"/>
              <p:cNvSpPr/>
              <p:nvPr/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233"/>
              <p:cNvSpPr/>
              <p:nvPr/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234"/>
              <p:cNvSpPr/>
              <p:nvPr/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6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235"/>
              <p:cNvSpPr/>
              <p:nvPr/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236"/>
              <p:cNvSpPr/>
              <p:nvPr/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237"/>
              <p:cNvSpPr/>
              <p:nvPr/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238"/>
              <p:cNvSpPr/>
              <p:nvPr/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239"/>
              <p:cNvSpPr/>
              <p:nvPr/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240"/>
              <p:cNvSpPr/>
              <p:nvPr/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241"/>
              <p:cNvSpPr/>
              <p:nvPr/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242"/>
              <p:cNvSpPr/>
              <p:nvPr/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243"/>
              <p:cNvSpPr/>
              <p:nvPr/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244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245"/>
              <p:cNvSpPr/>
              <p:nvPr/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246"/>
              <p:cNvSpPr/>
              <p:nvPr/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2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247"/>
              <p:cNvSpPr>
                <a:spLocks noEditPoints="1"/>
              </p:cNvSpPr>
              <p:nvPr/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8" name="Freeform 248"/>
              <p:cNvSpPr/>
              <p:nvPr/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2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249"/>
              <p:cNvSpPr/>
              <p:nvPr/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250"/>
              <p:cNvSpPr/>
              <p:nvPr/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251"/>
              <p:cNvSpPr/>
              <p:nvPr/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252"/>
              <p:cNvSpPr/>
              <p:nvPr/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253"/>
              <p:cNvSpPr/>
              <p:nvPr/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254"/>
              <p:cNvSpPr/>
              <p:nvPr/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255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6" name="Freeform 256"/>
              <p:cNvSpPr/>
              <p:nvPr/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2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257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8" name="Freeform 258"/>
              <p:cNvSpPr/>
              <p:nvPr/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259"/>
              <p:cNvSpPr/>
              <p:nvPr/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260"/>
              <p:cNvSpPr/>
              <p:nvPr/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261"/>
              <p:cNvSpPr/>
              <p:nvPr/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262"/>
              <p:cNvSpPr/>
              <p:nvPr/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263"/>
              <p:cNvSpPr/>
              <p:nvPr/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264"/>
              <p:cNvSpPr/>
              <p:nvPr/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265"/>
              <p:cNvSpPr/>
              <p:nvPr/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266"/>
              <p:cNvSpPr/>
              <p:nvPr/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7" name="Freeform 267"/>
              <p:cNvSpPr/>
              <p:nvPr/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268"/>
              <p:cNvSpPr/>
              <p:nvPr/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89" name="Freeform 269"/>
              <p:cNvSpPr/>
              <p:nvPr/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270"/>
              <p:cNvSpPr/>
              <p:nvPr/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271"/>
              <p:cNvSpPr/>
              <p:nvPr/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272"/>
              <p:cNvSpPr/>
              <p:nvPr/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273"/>
              <p:cNvSpPr/>
              <p:nvPr/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274"/>
              <p:cNvSpPr/>
              <p:nvPr/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275"/>
              <p:cNvSpPr/>
              <p:nvPr/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6" name="Freeform 276"/>
              <p:cNvSpPr/>
              <p:nvPr/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7" name="Freeform 277"/>
              <p:cNvSpPr/>
              <p:nvPr/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8" name="Freeform 278"/>
              <p:cNvSpPr/>
              <p:nvPr/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599" name="Freeform 279"/>
              <p:cNvSpPr/>
              <p:nvPr/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280"/>
              <p:cNvSpPr/>
              <p:nvPr/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281"/>
              <p:cNvSpPr/>
              <p:nvPr/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2" name="Freeform 282"/>
              <p:cNvSpPr/>
              <p:nvPr/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7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3" name="Freeform 283"/>
              <p:cNvSpPr/>
              <p:nvPr/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284"/>
              <p:cNvSpPr/>
              <p:nvPr/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285"/>
              <p:cNvSpPr/>
              <p:nvPr/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286"/>
              <p:cNvSpPr/>
              <p:nvPr/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287"/>
              <p:cNvSpPr/>
              <p:nvPr/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288"/>
              <p:cNvSpPr/>
              <p:nvPr/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289"/>
              <p:cNvSpPr/>
              <p:nvPr/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290"/>
              <p:cNvSpPr/>
              <p:nvPr/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291"/>
              <p:cNvSpPr/>
              <p:nvPr/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292"/>
              <p:cNvSpPr/>
              <p:nvPr/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293"/>
              <p:cNvSpPr/>
              <p:nvPr/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294"/>
              <p:cNvSpPr/>
              <p:nvPr/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295"/>
              <p:cNvSpPr/>
              <p:nvPr/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296"/>
              <p:cNvSpPr/>
              <p:nvPr/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297"/>
              <p:cNvSpPr/>
              <p:nvPr/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8" name="Freeform 298"/>
              <p:cNvSpPr/>
              <p:nvPr/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19" name="Freeform 299"/>
              <p:cNvSpPr/>
              <p:nvPr/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300"/>
              <p:cNvSpPr/>
              <p:nvPr/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301"/>
              <p:cNvSpPr/>
              <p:nvPr/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302"/>
              <p:cNvSpPr/>
              <p:nvPr/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303"/>
              <p:cNvSpPr/>
              <p:nvPr/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304"/>
              <p:cNvSpPr/>
              <p:nvPr/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305"/>
              <p:cNvSpPr/>
              <p:nvPr/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306"/>
              <p:cNvSpPr/>
              <p:nvPr/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307"/>
              <p:cNvSpPr/>
              <p:nvPr/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308"/>
              <p:cNvSpPr/>
              <p:nvPr/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309"/>
              <p:cNvSpPr/>
              <p:nvPr/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310"/>
              <p:cNvSpPr/>
              <p:nvPr/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311"/>
              <p:cNvSpPr/>
              <p:nvPr/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312"/>
              <p:cNvSpPr/>
              <p:nvPr/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313"/>
              <p:cNvSpPr/>
              <p:nvPr/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314"/>
              <p:cNvSpPr/>
              <p:nvPr/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315"/>
              <p:cNvSpPr/>
              <p:nvPr/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316"/>
              <p:cNvSpPr/>
              <p:nvPr/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317"/>
              <p:cNvSpPr/>
              <p:nvPr/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318"/>
              <p:cNvSpPr/>
              <p:nvPr/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319"/>
              <p:cNvSpPr/>
              <p:nvPr/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320"/>
              <p:cNvSpPr/>
              <p:nvPr/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321"/>
              <p:cNvSpPr/>
              <p:nvPr/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322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323"/>
              <p:cNvSpPr/>
              <p:nvPr/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4" name="Freeform 324"/>
              <p:cNvSpPr/>
              <p:nvPr/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5" name="Freeform 325"/>
              <p:cNvSpPr/>
              <p:nvPr/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326"/>
              <p:cNvSpPr/>
              <p:nvPr/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327"/>
              <p:cNvSpPr/>
              <p:nvPr/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328"/>
              <p:cNvSpPr/>
              <p:nvPr/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329"/>
              <p:cNvSpPr/>
              <p:nvPr/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330"/>
              <p:cNvSpPr/>
              <p:nvPr/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331"/>
              <p:cNvSpPr/>
              <p:nvPr/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332"/>
              <p:cNvSpPr/>
              <p:nvPr/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333"/>
              <p:cNvSpPr/>
              <p:nvPr/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334"/>
              <p:cNvSpPr/>
              <p:nvPr/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335"/>
              <p:cNvSpPr/>
              <p:nvPr/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336"/>
              <p:cNvSpPr/>
              <p:nvPr/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337"/>
              <p:cNvSpPr/>
              <p:nvPr/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338"/>
              <p:cNvSpPr/>
              <p:nvPr/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339"/>
              <p:cNvSpPr/>
              <p:nvPr/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340"/>
              <p:cNvSpPr/>
              <p:nvPr/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341"/>
              <p:cNvSpPr/>
              <p:nvPr/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342"/>
              <p:cNvSpPr/>
              <p:nvPr/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343"/>
              <p:cNvSpPr/>
              <p:nvPr/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344"/>
              <p:cNvSpPr/>
              <p:nvPr/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345"/>
              <p:cNvSpPr/>
              <p:nvPr/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346"/>
              <p:cNvSpPr/>
              <p:nvPr/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347"/>
              <p:cNvSpPr/>
              <p:nvPr/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348"/>
              <p:cNvSpPr/>
              <p:nvPr/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349"/>
              <p:cNvSpPr/>
              <p:nvPr/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350"/>
              <p:cNvSpPr/>
              <p:nvPr/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1" name="Freeform 351"/>
              <p:cNvSpPr/>
              <p:nvPr/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352"/>
              <p:cNvSpPr/>
              <p:nvPr/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353"/>
              <p:cNvSpPr/>
              <p:nvPr/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354"/>
              <p:cNvSpPr/>
              <p:nvPr/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355"/>
              <p:cNvSpPr/>
              <p:nvPr/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356"/>
              <p:cNvSpPr/>
              <p:nvPr/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357"/>
              <p:cNvSpPr/>
              <p:nvPr/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358"/>
              <p:cNvSpPr/>
              <p:nvPr/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359"/>
              <p:cNvSpPr/>
              <p:nvPr/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360"/>
              <p:cNvSpPr/>
              <p:nvPr/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361"/>
              <p:cNvSpPr/>
              <p:nvPr/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362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363"/>
              <p:cNvSpPr/>
              <p:nvPr/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364"/>
              <p:cNvSpPr/>
              <p:nvPr/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365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366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367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8" name="Freeform 368"/>
              <p:cNvSpPr/>
              <p:nvPr/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369"/>
              <p:cNvSpPr/>
              <p:nvPr/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370"/>
              <p:cNvSpPr/>
              <p:nvPr/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371"/>
              <p:cNvSpPr/>
              <p:nvPr/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2" name="Freeform 372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3" name="Freeform 373"/>
              <p:cNvSpPr/>
              <p:nvPr/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4" name="Freeform 374"/>
              <p:cNvSpPr/>
              <p:nvPr/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5" name="Freeform 375"/>
              <p:cNvSpPr/>
              <p:nvPr/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6" name="Freeform 376"/>
              <p:cNvSpPr/>
              <p:nvPr/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7" name="Freeform 377"/>
              <p:cNvSpPr/>
              <p:nvPr/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8" name="Freeform 378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99" name="Freeform 379"/>
              <p:cNvSpPr/>
              <p:nvPr/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0" name="Freeform 380"/>
              <p:cNvSpPr/>
              <p:nvPr/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1" name="Freeform 381"/>
              <p:cNvSpPr/>
              <p:nvPr/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2" name="Freeform 382"/>
              <p:cNvSpPr/>
              <p:nvPr/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3" name="Freeform 383"/>
              <p:cNvSpPr/>
              <p:nvPr/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4" name="Freeform 384"/>
              <p:cNvSpPr/>
              <p:nvPr/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5" name="Freeform 385"/>
              <p:cNvSpPr/>
              <p:nvPr/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6" name="Freeform 386"/>
              <p:cNvSpPr/>
              <p:nvPr/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7" name="Freeform 387"/>
              <p:cNvSpPr/>
              <p:nvPr/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8" name="Freeform 388"/>
              <p:cNvSpPr/>
              <p:nvPr/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09" name="Freeform 389"/>
              <p:cNvSpPr/>
              <p:nvPr/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0" name="Freeform 390"/>
              <p:cNvSpPr/>
              <p:nvPr/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1" name="Freeform 391"/>
              <p:cNvSpPr/>
              <p:nvPr/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2" name="Freeform 392"/>
              <p:cNvSpPr/>
              <p:nvPr/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3" name="Freeform 393"/>
              <p:cNvSpPr/>
              <p:nvPr/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4" name="Freeform 394"/>
              <p:cNvSpPr/>
              <p:nvPr/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5" name="Freeform 395"/>
              <p:cNvSpPr/>
              <p:nvPr/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6" name="Freeform 396"/>
              <p:cNvSpPr/>
              <p:nvPr/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7" name="Freeform 397"/>
              <p:cNvSpPr/>
              <p:nvPr/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8" name="Freeform 398"/>
              <p:cNvSpPr/>
              <p:nvPr/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19" name="Freeform 399"/>
              <p:cNvSpPr/>
              <p:nvPr/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0" name="Freeform 400"/>
              <p:cNvSpPr/>
              <p:nvPr/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1" name="Freeform 401"/>
              <p:cNvSpPr/>
              <p:nvPr/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2" name="Freeform 402"/>
              <p:cNvSpPr/>
              <p:nvPr/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3" name="Freeform 403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4" name="Freeform 404"/>
              <p:cNvSpPr/>
              <p:nvPr/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5" name="Freeform 405"/>
              <p:cNvSpPr/>
              <p:nvPr/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726" name="Freeform 406"/>
              <p:cNvSpPr/>
              <p:nvPr/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51000">
                        <a:sysClr val="window" lastClr="FFFFFF">
                          <a:lumMod val="95000"/>
                        </a:sysClr>
                      </a:gs>
                      <a:gs pos="100000">
                        <a:prstClr val="white"/>
                      </a:gs>
                    </a:gsLst>
                    <a:lin ang="189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1466" name="Freeform 408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7" name="Freeform 409"/>
            <p:cNvSpPr/>
            <p:nvPr/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8" name="Freeform 410"/>
            <p:cNvSpPr/>
            <p:nvPr/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69" name="Freeform 411"/>
            <p:cNvSpPr/>
            <p:nvPr/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0" name="Freeform 412"/>
            <p:cNvSpPr/>
            <p:nvPr/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1" name="Freeform 413"/>
            <p:cNvSpPr/>
            <p:nvPr/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2" name="Freeform 414"/>
            <p:cNvSpPr/>
            <p:nvPr/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3" name="Freeform 415"/>
            <p:cNvSpPr/>
            <p:nvPr/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4" name="Freeform 416"/>
            <p:cNvSpPr/>
            <p:nvPr/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5" name="Freeform 417"/>
            <p:cNvSpPr/>
            <p:nvPr/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6" name="Freeform 418"/>
            <p:cNvSpPr/>
            <p:nvPr/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7" name="Freeform 419"/>
            <p:cNvSpPr/>
            <p:nvPr/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8" name="Freeform 420"/>
            <p:cNvSpPr/>
            <p:nvPr/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79" name="Freeform 421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0" name="Freeform 422"/>
            <p:cNvSpPr/>
            <p:nvPr/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1" name="Freeform 423"/>
            <p:cNvSpPr/>
            <p:nvPr/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2" name="Freeform 424"/>
            <p:cNvSpPr/>
            <p:nvPr/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3" name="Freeform 425"/>
            <p:cNvSpPr/>
            <p:nvPr/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4" name="Freeform 426"/>
            <p:cNvSpPr/>
            <p:nvPr/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5" name="Freeform 427"/>
            <p:cNvSpPr/>
            <p:nvPr/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6" name="Freeform 428"/>
            <p:cNvSpPr/>
            <p:nvPr/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7" name="Freeform 429"/>
            <p:cNvSpPr/>
            <p:nvPr/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8" name="Freeform 430"/>
            <p:cNvSpPr/>
            <p:nvPr/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89" name="Freeform 431"/>
            <p:cNvSpPr/>
            <p:nvPr/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0" name="Freeform 432"/>
            <p:cNvSpPr/>
            <p:nvPr/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1" name="Freeform 433"/>
            <p:cNvSpPr/>
            <p:nvPr/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2" name="Freeform 434"/>
            <p:cNvSpPr/>
            <p:nvPr/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3" name="Freeform 435"/>
            <p:cNvSpPr/>
            <p:nvPr/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4" name="Freeform 436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5" name="Freeform 437"/>
            <p:cNvSpPr/>
            <p:nvPr/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6" name="Freeform 438"/>
            <p:cNvSpPr/>
            <p:nvPr/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7" name="Freeform 439"/>
            <p:cNvSpPr/>
            <p:nvPr/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8" name="Freeform 440"/>
            <p:cNvSpPr/>
            <p:nvPr/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499" name="Freeform 441"/>
            <p:cNvSpPr/>
            <p:nvPr/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0" name="Freeform 442"/>
            <p:cNvSpPr/>
            <p:nvPr/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1" name="Freeform 443"/>
            <p:cNvSpPr/>
            <p:nvPr/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2" name="Freeform 444"/>
            <p:cNvSpPr/>
            <p:nvPr/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3" name="Freeform 445"/>
            <p:cNvSpPr/>
            <p:nvPr/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4" name="Freeform 446"/>
            <p:cNvSpPr/>
            <p:nvPr/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5" name="Freeform 447"/>
            <p:cNvSpPr/>
            <p:nvPr/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6" name="Freeform 448"/>
            <p:cNvSpPr/>
            <p:nvPr/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7" name="Freeform 449"/>
            <p:cNvSpPr/>
            <p:nvPr/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8" name="Freeform 450"/>
            <p:cNvSpPr/>
            <p:nvPr/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09" name="Freeform 451"/>
            <p:cNvSpPr/>
            <p:nvPr/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0" name="Freeform 452"/>
            <p:cNvSpPr/>
            <p:nvPr/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1" name="Freeform 453"/>
            <p:cNvSpPr/>
            <p:nvPr/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2" name="Freeform 454"/>
            <p:cNvSpPr/>
            <p:nvPr/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3" name="Freeform 455"/>
            <p:cNvSpPr/>
            <p:nvPr/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4" name="Freeform 456"/>
            <p:cNvSpPr/>
            <p:nvPr/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5" name="Freeform 457"/>
            <p:cNvSpPr/>
            <p:nvPr/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6" name="Freeform 458"/>
            <p:cNvSpPr/>
            <p:nvPr/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7" name="Freeform 459"/>
            <p:cNvSpPr/>
            <p:nvPr/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8" name="Freeform 460"/>
            <p:cNvSpPr/>
            <p:nvPr/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19" name="Freeform 461"/>
            <p:cNvSpPr/>
            <p:nvPr/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0" name="Freeform 462"/>
            <p:cNvSpPr/>
            <p:nvPr/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1" name="Freeform 463"/>
            <p:cNvSpPr/>
            <p:nvPr/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2" name="Freeform 464"/>
            <p:cNvSpPr/>
            <p:nvPr/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3" name="Freeform 465"/>
            <p:cNvSpPr/>
            <p:nvPr/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4" name="Freeform 466"/>
            <p:cNvSpPr>
              <a:spLocks noEditPoints="1"/>
            </p:cNvSpPr>
            <p:nvPr/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5" name="Freeform 467"/>
            <p:cNvSpPr>
              <a:spLocks noEditPoints="1"/>
            </p:cNvSpPr>
            <p:nvPr/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26" name="Freeform 468"/>
            <p:cNvSpPr/>
            <p:nvPr/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prstClr val="white"/>
                    </a:gs>
                  </a:gsLst>
                  <a:lin ang="18900000" scaled="0"/>
                </a:gradFill>
                <a:effectLst/>
                <a:uLnTx/>
                <a:uFillTx/>
              </a:endParaRPr>
            </a:p>
          </p:txBody>
        </p:sp>
      </p:grpSp>
      <p:sp>
        <p:nvSpPr>
          <p:cNvPr id="6" name="TextBox 21"/>
          <p:cNvSpPr txBox="1"/>
          <p:nvPr userDrawn="1"/>
        </p:nvSpPr>
        <p:spPr>
          <a:xfrm>
            <a:off x="816134" y="267176"/>
            <a:ext cx="664130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50" b="1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blurRad="114300" dist="25400" dir="5400000" algn="t" rotWithShape="0">
                    <a:srgbClr val="FAFAFA">
                      <a:alpha val="8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微软雅黑" panose="020B0503020204020204" pitchFamily="34" charset="-122"/>
              </a:rPr>
              <a:t>团学干部主要责任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AC9A-043D-42F1-8BE0-622E43FB35FC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4723-A827-47A1-819B-A1E1A6E6A3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loria的作品" descr="图片包含 草, 黑暗, 日落, 房间&#10;&#10;描述已自动生成"/>
          <p:cNvPicPr>
            <a:picLocks noChangeAspect="1"/>
          </p:cNvPicPr>
          <p:nvPr userDrawn="1"/>
        </p:nvPicPr>
        <p:blipFill>
          <a:blip r:embed="rId2" cstate="email">
            <a:alphaModFix amt="4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7551"/>
            <a:ext cx="9144000" cy="4205950"/>
          </a:xfrm>
          <a:custGeom>
            <a:avLst/>
            <a:gdLst>
              <a:gd name="connsiteX0" fmla="*/ 0 w 12192000"/>
              <a:gd name="connsiteY0" fmla="*/ 0 h 5607933"/>
              <a:gd name="connsiteX1" fmla="*/ 12192000 w 12192000"/>
              <a:gd name="connsiteY1" fmla="*/ 0 h 5607933"/>
              <a:gd name="connsiteX2" fmla="*/ 12192000 w 12192000"/>
              <a:gd name="connsiteY2" fmla="*/ 5607933 h 5607933"/>
              <a:gd name="connsiteX3" fmla="*/ 0 w 12192000"/>
              <a:gd name="connsiteY3" fmla="*/ 5607933 h 560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07933">
                <a:moveTo>
                  <a:pt x="0" y="0"/>
                </a:moveTo>
                <a:lnTo>
                  <a:pt x="12192000" y="0"/>
                </a:lnTo>
                <a:lnTo>
                  <a:pt x="12192000" y="5607933"/>
                </a:lnTo>
                <a:lnTo>
                  <a:pt x="0" y="5607933"/>
                </a:lnTo>
                <a:close/>
              </a:path>
            </a:pathLst>
          </a:custGeom>
        </p:spPr>
      </p:pic>
      <p:pic>
        <p:nvPicPr>
          <p:cNvPr id="13" name="Gloria的作品" descr="图片包含 室内, 橙子, 桌子, 食物&#10;&#10;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loria的作品2"/>
          <p:cNvPicPr>
            <a:picLocks noChangeAspect="1"/>
          </p:cNvPicPr>
          <p:nvPr/>
        </p:nvPicPr>
        <p:blipFill>
          <a:blip r:embed="rId3" cstate="email">
            <a:alphaModFix amt="2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7551"/>
            <a:ext cx="9144000" cy="4205949"/>
          </a:xfrm>
          <a:custGeom>
            <a:avLst/>
            <a:gdLst>
              <a:gd name="connsiteX0" fmla="*/ 0 w 12192000"/>
              <a:gd name="connsiteY0" fmla="*/ 0 h 5607932"/>
              <a:gd name="connsiteX1" fmla="*/ 12192000 w 12192000"/>
              <a:gd name="connsiteY1" fmla="*/ 0 h 5607932"/>
              <a:gd name="connsiteX2" fmla="*/ 12192000 w 12192000"/>
              <a:gd name="connsiteY2" fmla="*/ 5607932 h 5607932"/>
              <a:gd name="connsiteX3" fmla="*/ 0 w 12192000"/>
              <a:gd name="connsiteY3" fmla="*/ 5607932 h 56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07932">
                <a:moveTo>
                  <a:pt x="0" y="0"/>
                </a:moveTo>
                <a:lnTo>
                  <a:pt x="12192000" y="0"/>
                </a:lnTo>
                <a:lnTo>
                  <a:pt x="12192000" y="5607932"/>
                </a:lnTo>
                <a:lnTo>
                  <a:pt x="0" y="5607932"/>
                </a:lnTo>
                <a:close/>
              </a:path>
            </a:pathLst>
          </a:custGeom>
        </p:spPr>
      </p:pic>
      <p:pic>
        <p:nvPicPr>
          <p:cNvPr id="5" name="Gloria的作品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4778"/>
            <a:ext cx="4308369" cy="2718292"/>
          </a:xfrm>
          <a:prstGeom prst="rect">
            <a:avLst/>
          </a:prstGeom>
        </p:spPr>
      </p:pic>
      <p:pic>
        <p:nvPicPr>
          <p:cNvPr id="39" name="Gloria的作品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35633" y="0"/>
            <a:ext cx="4308368" cy="2434625"/>
          </a:xfrm>
          <a:custGeom>
            <a:avLst/>
            <a:gdLst>
              <a:gd name="connsiteX0" fmla="*/ 5744490 w 5744490"/>
              <a:gd name="connsiteY0" fmla="*/ 0 h 3246166"/>
              <a:gd name="connsiteX1" fmla="*/ 0 w 5744490"/>
              <a:gd name="connsiteY1" fmla="*/ 0 h 3246166"/>
              <a:gd name="connsiteX2" fmla="*/ 0 w 5744490"/>
              <a:gd name="connsiteY2" fmla="*/ 3246166 h 3246166"/>
              <a:gd name="connsiteX3" fmla="*/ 5744490 w 5744490"/>
              <a:gd name="connsiteY3" fmla="*/ 3246166 h 324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490" h="3246166">
                <a:moveTo>
                  <a:pt x="5744490" y="0"/>
                </a:moveTo>
                <a:lnTo>
                  <a:pt x="0" y="0"/>
                </a:lnTo>
                <a:lnTo>
                  <a:pt x="0" y="3246166"/>
                </a:lnTo>
                <a:lnTo>
                  <a:pt x="5744490" y="3246166"/>
                </a:lnTo>
                <a:close/>
              </a:path>
            </a:pathLst>
          </a:custGeom>
        </p:spPr>
      </p:pic>
      <p:pic>
        <p:nvPicPr>
          <p:cNvPr id="7" name="Gloria的作品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8" name="Gloria的作品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9" name="Gloria的作品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sp>
        <p:nvSpPr>
          <p:cNvPr id="10" name="Gloria的作品8"/>
          <p:cNvSpPr txBox="1"/>
          <p:nvPr/>
        </p:nvSpPr>
        <p:spPr>
          <a:xfrm>
            <a:off x="2446274" y="1168994"/>
            <a:ext cx="425145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思源黑体 CN Regular" panose="020B0500000000000000" charset="-122"/>
              </a:rPr>
              <a:t>实现中华民族伟大复兴而奋斗</a:t>
            </a:r>
          </a:p>
        </p:txBody>
      </p:sp>
      <p:sp>
        <p:nvSpPr>
          <p:cNvPr id="11" name="Gloria的作品9"/>
          <p:cNvSpPr txBox="1"/>
          <p:nvPr/>
        </p:nvSpPr>
        <p:spPr>
          <a:xfrm>
            <a:off x="1018327" y="1569234"/>
            <a:ext cx="734187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33000">
                      <a:srgbClr val="C8171F">
                        <a:lumMod val="83000"/>
                        <a:lumOff val="17000"/>
                      </a:srgbClr>
                    </a:gs>
                    <a:gs pos="100000">
                      <a:srgbClr val="AD1F24"/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黑体 CN Regular" panose="020B0500000000000000" charset="-122"/>
              </a:rPr>
              <a:t>党的助手</a:t>
            </a: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33000">
                      <a:srgbClr val="C8171F">
                        <a:lumMod val="83000"/>
                        <a:lumOff val="17000"/>
                      </a:srgbClr>
                    </a:gs>
                    <a:gs pos="100000">
                      <a:srgbClr val="AD1F24"/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黑体 CN Regular" panose="020B0500000000000000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33000">
                      <a:srgbClr val="C8171F">
                        <a:lumMod val="83000"/>
                        <a:lumOff val="17000"/>
                      </a:srgbClr>
                    </a:gs>
                    <a:gs pos="100000">
                      <a:srgbClr val="AD1F24"/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黑体 CN Regular" panose="020B0500000000000000" charset="-122"/>
              </a:rPr>
              <a:t>青年的家</a:t>
            </a:r>
          </a:p>
        </p:txBody>
      </p:sp>
      <p:grpSp>
        <p:nvGrpSpPr>
          <p:cNvPr id="12" name="Gloria的作品10"/>
          <p:cNvGrpSpPr/>
          <p:nvPr/>
        </p:nvGrpSpPr>
        <p:grpSpPr>
          <a:xfrm>
            <a:off x="1962035" y="2822385"/>
            <a:ext cx="5219932" cy="292768"/>
            <a:chOff x="2317704" y="3804704"/>
            <a:chExt cx="6959909" cy="390357"/>
          </a:xfrm>
          <a:gradFill>
            <a:gsLst>
              <a:gs pos="33000">
                <a:srgbClr val="C8171F">
                  <a:lumMod val="83000"/>
                  <a:lumOff val="17000"/>
                </a:srgbClr>
              </a:gs>
              <a:gs pos="100000">
                <a:srgbClr val="AD1F24"/>
              </a:gs>
            </a:gsLst>
            <a:lin ang="54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2317704" y="3804704"/>
              <a:ext cx="6959909" cy="385569"/>
              <a:chOff x="2403048" y="4456996"/>
              <a:chExt cx="6959909" cy="385569"/>
            </a:xfrm>
            <a:grpFill/>
          </p:grpSpPr>
          <p:sp>
            <p:nvSpPr>
              <p:cNvPr id="15" name="Gloria的作品10-1"/>
              <p:cNvSpPr/>
              <p:nvPr/>
            </p:nvSpPr>
            <p:spPr>
              <a:xfrm>
                <a:off x="2859386" y="4456996"/>
                <a:ext cx="6047232" cy="385569"/>
              </a:xfrm>
              <a:custGeom>
                <a:avLst/>
                <a:gdLst>
                  <a:gd name="connsiteX0" fmla="*/ 432816 w 6047232"/>
                  <a:gd name="connsiteY0" fmla="*/ 0 h 385569"/>
                  <a:gd name="connsiteX1" fmla="*/ 5733334 w 6047232"/>
                  <a:gd name="connsiteY1" fmla="*/ 0 h 385569"/>
                  <a:gd name="connsiteX2" fmla="*/ 5733334 w 6047232"/>
                  <a:gd name="connsiteY2" fmla="*/ 1 h 385569"/>
                  <a:gd name="connsiteX3" fmla="*/ 5874106 w 6047232"/>
                  <a:gd name="connsiteY3" fmla="*/ 1 h 385569"/>
                  <a:gd name="connsiteX4" fmla="*/ 6047232 w 6047232"/>
                  <a:gd name="connsiteY4" fmla="*/ 192785 h 385569"/>
                  <a:gd name="connsiteX5" fmla="*/ 6047232 w 6047232"/>
                  <a:gd name="connsiteY5" fmla="*/ 192786 h 385569"/>
                  <a:gd name="connsiteX6" fmla="*/ 6047232 w 6047232"/>
                  <a:gd name="connsiteY6" fmla="*/ 192786 h 385569"/>
                  <a:gd name="connsiteX7" fmla="*/ 5874106 w 6047232"/>
                  <a:gd name="connsiteY7" fmla="*/ 385569 h 385569"/>
                  <a:gd name="connsiteX8" fmla="*/ 5354727 w 6047232"/>
                  <a:gd name="connsiteY8" fmla="*/ 385569 h 385569"/>
                  <a:gd name="connsiteX9" fmla="*/ 5354725 w 6047232"/>
                  <a:gd name="connsiteY9" fmla="*/ 385567 h 385569"/>
                  <a:gd name="connsiteX10" fmla="*/ 692508 w 6047232"/>
                  <a:gd name="connsiteY10" fmla="*/ 385567 h 385569"/>
                  <a:gd name="connsiteX11" fmla="*/ 692506 w 6047232"/>
                  <a:gd name="connsiteY11" fmla="*/ 385569 h 385569"/>
                  <a:gd name="connsiteX12" fmla="*/ 173127 w 6047232"/>
                  <a:gd name="connsiteY12" fmla="*/ 385569 h 385569"/>
                  <a:gd name="connsiteX13" fmla="*/ 0 w 6047232"/>
                  <a:gd name="connsiteY13" fmla="*/ 192786 h 385569"/>
                  <a:gd name="connsiteX14" fmla="*/ 173127 w 6047232"/>
                  <a:gd name="connsiteY14" fmla="*/ 2 h 385569"/>
                  <a:gd name="connsiteX15" fmla="*/ 432816 w 6047232"/>
                  <a:gd name="connsiteY15" fmla="*/ 2 h 38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47232" h="385569">
                    <a:moveTo>
                      <a:pt x="432816" y="0"/>
                    </a:moveTo>
                    <a:lnTo>
                      <a:pt x="5733334" y="0"/>
                    </a:lnTo>
                    <a:lnTo>
                      <a:pt x="5733334" y="1"/>
                    </a:lnTo>
                    <a:lnTo>
                      <a:pt x="5874106" y="1"/>
                    </a:lnTo>
                    <a:lnTo>
                      <a:pt x="6047232" y="192785"/>
                    </a:lnTo>
                    <a:lnTo>
                      <a:pt x="6047232" y="192786"/>
                    </a:lnTo>
                    <a:lnTo>
                      <a:pt x="6047232" y="192786"/>
                    </a:lnTo>
                    <a:lnTo>
                      <a:pt x="5874106" y="385569"/>
                    </a:lnTo>
                    <a:lnTo>
                      <a:pt x="5354727" y="385569"/>
                    </a:lnTo>
                    <a:lnTo>
                      <a:pt x="5354725" y="385567"/>
                    </a:lnTo>
                    <a:lnTo>
                      <a:pt x="692508" y="385567"/>
                    </a:lnTo>
                    <a:lnTo>
                      <a:pt x="692506" y="385569"/>
                    </a:lnTo>
                    <a:lnTo>
                      <a:pt x="173127" y="385569"/>
                    </a:lnTo>
                    <a:lnTo>
                      <a:pt x="0" y="192786"/>
                    </a:lnTo>
                    <a:lnTo>
                      <a:pt x="173127" y="2"/>
                    </a:lnTo>
                    <a:lnTo>
                      <a:pt x="43281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>
                  <a:cs typeface="思源黑体 CN Regular" panose="020B0500000000000000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2403048" y="4456996"/>
                <a:ext cx="6959909" cy="385200"/>
                <a:chOff x="2403048" y="4456996"/>
                <a:chExt cx="6959909" cy="385200"/>
              </a:xfrm>
              <a:grpFill/>
            </p:grpSpPr>
            <p:sp>
              <p:nvSpPr>
                <p:cNvPr id="20" name="Gloria的作品10-2"/>
                <p:cNvSpPr/>
                <p:nvPr/>
              </p:nvSpPr>
              <p:spPr>
                <a:xfrm>
                  <a:off x="9023197" y="4456996"/>
                  <a:ext cx="339760" cy="3852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tx1"/>
                    </a:solidFill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" name="Gloria的作品10-3"/>
                <p:cNvSpPr/>
                <p:nvPr/>
              </p:nvSpPr>
              <p:spPr>
                <a:xfrm flipH="1">
                  <a:off x="2403048" y="4456996"/>
                  <a:ext cx="339760" cy="3852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tx1"/>
                    </a:solidFill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637112" y="4456996"/>
                <a:ext cx="6491781" cy="385200"/>
                <a:chOff x="2643208" y="4456996"/>
                <a:chExt cx="6491781" cy="385200"/>
              </a:xfrm>
              <a:grpFill/>
            </p:grpSpPr>
            <p:sp>
              <p:nvSpPr>
                <p:cNvPr id="18" name="Gloria的作品10-4"/>
                <p:cNvSpPr/>
                <p:nvPr/>
              </p:nvSpPr>
              <p:spPr>
                <a:xfrm>
                  <a:off x="8795229" y="4456996"/>
                  <a:ext cx="339760" cy="3852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tx1"/>
                    </a:solidFill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9" name="Gloria的作品10-5"/>
                <p:cNvSpPr/>
                <p:nvPr/>
              </p:nvSpPr>
              <p:spPr>
                <a:xfrm flipH="1">
                  <a:off x="2643208" y="4456996"/>
                  <a:ext cx="339760" cy="3852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tx1"/>
                    </a:solidFill>
                    <a:cs typeface="思源黑体 CN Regular" panose="020B0500000000000000" charset="-122"/>
                  </a:endParaRPr>
                </a:p>
              </p:txBody>
            </p:sp>
          </p:grpSp>
        </p:grpSp>
        <p:sp>
          <p:nvSpPr>
            <p:cNvPr id="14" name="Gloria的作品10-6"/>
            <p:cNvSpPr txBox="1"/>
            <p:nvPr/>
          </p:nvSpPr>
          <p:spPr>
            <a:xfrm>
              <a:off x="3165698" y="3827608"/>
              <a:ext cx="5263921" cy="367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/>
                  <a:cs typeface="思源黑体 CN Regular" panose="020B0500000000000000" charset="-122"/>
                </a:rPr>
                <a:t>热烈庆祝中国共青团建团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/>
                  <a:cs typeface="思源黑体 CN Regular" panose="020B0500000000000000" charset="-122"/>
                </a:rPr>
                <a:t>1XX</a:t>
              </a:r>
              <a:r>
                <a:rPr kumimoji="0" lang="zh-CN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/>
                  <a:cs typeface="思源黑体 CN Regular" panose="020B0500000000000000" charset="-122"/>
                </a:rPr>
                <a:t>周年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/>
                <a:cs typeface="思源黑体 CN Regular" panose="020B0500000000000000" charset="-122"/>
              </a:endParaRPr>
            </a:p>
          </p:txBody>
        </p:sp>
      </p:grpSp>
      <p:pic>
        <p:nvPicPr>
          <p:cNvPr id="33" name="Gloria的作品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9712" y="454862"/>
            <a:ext cx="1205255" cy="560258"/>
          </a:xfrm>
          <a:prstGeom prst="rect">
            <a:avLst/>
          </a:prstGeom>
        </p:spPr>
      </p:pic>
      <p:pic>
        <p:nvPicPr>
          <p:cNvPr id="34" name="Gloria的作品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35" name="Gloria的作品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352550"/>
            <a:ext cx="2667000" cy="2667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85999" y="1711790"/>
            <a:ext cx="34290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成长发展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85999" y="2372190"/>
            <a:ext cx="3429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多彩生活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86000" y="3032590"/>
            <a:ext cx="34290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婚恋（态度，择偶）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85999" y="3692990"/>
            <a:ext cx="3429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开展适合青年特点的工作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71601" y="1660991"/>
            <a:ext cx="461665" cy="241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accent1"/>
                </a:solidFill>
              </a:rPr>
              <a:t>共青团的任务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1315689"/>
            <a:ext cx="2399888" cy="2667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4400" y="1711790"/>
            <a:ext cx="480059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组织性质的后备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0" y="2372190"/>
            <a:ext cx="480059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 年龄体现的后备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4401" y="3032590"/>
            <a:ext cx="480059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推优工作的后备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4400" y="3692990"/>
            <a:ext cx="480059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干部队伍的后备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17" y="1504950"/>
            <a:ext cx="2556384" cy="27262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1787990"/>
            <a:ext cx="480059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校园文化建设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76600" y="2448390"/>
            <a:ext cx="480059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文化作用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76601" y="3108790"/>
            <a:ext cx="480059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城院文化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76600" y="3769190"/>
            <a:ext cx="480059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文化形成的途径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loria的作品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22" name="Gloria的作品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21" name="Gloria的作品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pic>
        <p:nvPicPr>
          <p:cNvPr id="50" name="Gloria的作品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9712" y="454862"/>
            <a:ext cx="1205255" cy="560258"/>
          </a:xfrm>
          <a:prstGeom prst="rect">
            <a:avLst/>
          </a:prstGeom>
        </p:spPr>
      </p:pic>
      <p:pic>
        <p:nvPicPr>
          <p:cNvPr id="51" name="Gloria的作品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56" name="Gloria的作品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  <p:sp>
        <p:nvSpPr>
          <p:cNvPr id="57" name="Gloria的作品9"/>
          <p:cNvSpPr txBox="1"/>
          <p:nvPr/>
        </p:nvSpPr>
        <p:spPr>
          <a:xfrm>
            <a:off x="1783045" y="2085948"/>
            <a:ext cx="5580218" cy="7772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2" rIns="85725" bIns="42862" rtlCol="0">
            <a:spAutoFit/>
          </a:bodyPr>
          <a:lstStyle>
            <a:defPPr>
              <a:defRPr lang="zh-CN"/>
            </a:defPPr>
            <a:lvl1pPr algn="dist">
              <a:defRPr sz="20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rPr>
              <a:t>团学干部主要责任</a:t>
            </a:r>
          </a:p>
        </p:txBody>
      </p:sp>
      <p:sp>
        <p:nvSpPr>
          <p:cNvPr id="58" name="Gloria的作品10"/>
          <p:cNvSpPr/>
          <p:nvPr>
            <p:custDataLst>
              <p:tags r:id="rId1"/>
            </p:custDataLst>
          </p:nvPr>
        </p:nvSpPr>
        <p:spPr>
          <a:xfrm>
            <a:off x="1860080" y="1589342"/>
            <a:ext cx="1620829" cy="381000"/>
          </a:xfrm>
          <a:prstGeom prst="roundRect">
            <a:avLst>
              <a:gd name="adj" fmla="val 4469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5705" tIns="42852" rIns="85705" bIns="42852" numCol="1" anchor="ctr" anchorCtr="0" compatLnSpc="1"/>
          <a:lstStyle/>
          <a:p>
            <a:pPr algn="ctr" defTabSz="913765"/>
            <a:r>
              <a:rPr lang="zh-CN" altLang="en-US" sz="1875" ker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第四部分</a:t>
            </a:r>
          </a:p>
        </p:txBody>
      </p:sp>
      <p:sp>
        <p:nvSpPr>
          <p:cNvPr id="59" name="Gloria的作品11"/>
          <p:cNvSpPr txBox="1"/>
          <p:nvPr/>
        </p:nvSpPr>
        <p:spPr>
          <a:xfrm>
            <a:off x="1783044" y="2865008"/>
            <a:ext cx="5217719" cy="530860"/>
          </a:xfrm>
          <a:prstGeom prst="rect">
            <a:avLst/>
          </a:prstGeom>
          <a:effectLst/>
        </p:spPr>
        <p:txBody>
          <a:bodyPr wrap="square" lIns="85725" tIns="42862" rIns="85725" bIns="42862">
            <a:spAutoFit/>
          </a:bodyPr>
          <a:lstStyle>
            <a:defPPr>
              <a:defRPr lang="zh-CN"/>
            </a:defPPr>
            <a:lvl1pPr algn="dist"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315">
                <a:solidFill>
                  <a:schemeClr val="accent1"/>
                </a:solidFill>
                <a:latin typeface="+mn-ea"/>
                <a:ea typeface="+mn-ea"/>
                <a:cs typeface="思源黑体 CN Regular" panose="020B0500000000000000" charset="-122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33800" y="2647950"/>
            <a:ext cx="4267200" cy="542252"/>
            <a:chOff x="838200" y="1816992"/>
            <a:chExt cx="2798379" cy="1228052"/>
          </a:xfrm>
        </p:grpSpPr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1287939" y="1989564"/>
              <a:ext cx="2098784" cy="958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72072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indent="0"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刻苦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学习、勤奋工作、勇于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创造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38200" y="1816992"/>
              <a:ext cx="2798379" cy="1228052"/>
            </a:xfrm>
            <a:prstGeom prst="roundRect">
              <a:avLst>
                <a:gd name="adj" fmla="val 1067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33800" y="3486150"/>
            <a:ext cx="4267200" cy="542252"/>
            <a:chOff x="848710" y="3324898"/>
            <a:chExt cx="2798379" cy="1228052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089194" y="3344945"/>
              <a:ext cx="2507923" cy="104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72072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indent="0" algn="ctr"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自觉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奉献，做党放心、青年满意的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干部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848710" y="3324898"/>
              <a:ext cx="2798379" cy="1228052"/>
            </a:xfrm>
            <a:prstGeom prst="roundRect">
              <a:avLst>
                <a:gd name="adj" fmla="val 1067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57600" y="1790421"/>
            <a:ext cx="4572000" cy="7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2072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0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团的各级领导干部要做团员和青年的表率，模范地履行团员的各项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义务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1" y="1657350"/>
            <a:ext cx="2499409" cy="248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4400" y="3790950"/>
            <a:ext cx="7086600" cy="381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35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en-US" sz="135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</a:t>
            </a:r>
            <a:r>
              <a:rPr lang="zh-CN" altLang="en-US" sz="135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要刻苦。带头学习政治、经济、文化、科学技术和现代管理</a:t>
            </a:r>
            <a:r>
              <a:rPr lang="zh-CN" altLang="en-US" sz="135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</a:t>
            </a:r>
            <a:endParaRPr lang="zh-CN" altLang="en-US" sz="135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1878505"/>
            <a:ext cx="1600200" cy="30008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文字内容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3294" y="2209621"/>
            <a:ext cx="1752600" cy="14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政治上要坚强。具有相应的马克思列宁主义、毛泽东思想和邓小平理论的水平，自觉实践“三个代表”重要</a:t>
            </a:r>
            <a:r>
              <a:rPr lang="zh-CN" altLang="en-US" sz="1200" dirty="0" smtClean="0"/>
              <a:t>思想</a:t>
            </a:r>
            <a:endParaRPr lang="zh-CN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6400800" y="1962150"/>
            <a:ext cx="1600200" cy="300082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47294" y="2293266"/>
            <a:ext cx="1806106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 smtClean="0"/>
              <a:t>坚持</a:t>
            </a:r>
            <a:r>
              <a:rPr lang="zh-CN" altLang="en-US" sz="1200" dirty="0"/>
              <a:t>讲学习、讲政治、讲正气，坚决执行党的基本路线和各项方针政策，立志</a:t>
            </a:r>
            <a:r>
              <a:rPr lang="zh-CN" altLang="en-US" sz="1200" dirty="0" smtClean="0"/>
              <a:t>改革开放</a:t>
            </a:r>
            <a:endParaRPr lang="zh-CN" altLang="en-US" sz="1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434852"/>
            <a:ext cx="2667000" cy="202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35104" y="1504951"/>
            <a:ext cx="5108495" cy="2496482"/>
            <a:chOff x="3589645" y="1428750"/>
            <a:chExt cx="2246376" cy="2496482"/>
          </a:xfrm>
        </p:grpSpPr>
        <p:sp>
          <p:nvSpPr>
            <p:cNvPr id="9" name="文本框 8"/>
            <p:cNvSpPr txBox="1"/>
            <p:nvPr/>
          </p:nvSpPr>
          <p:spPr>
            <a:xfrm>
              <a:off x="3725182" y="1657349"/>
              <a:ext cx="2034940" cy="70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工作要勤奋。有强烈的革命事业心和责任感，勤于思考，勇于创新，知难而进，积极主动地在青年中开展工作，努力做出实绩</a:t>
              </a:r>
              <a:r>
                <a:rPr lang="zh-CN" altLang="en-US" sz="1200" dirty="0" smtClean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。作风</a:t>
              </a:r>
              <a:r>
                <a:rPr lang="zh-CN" altLang="en-US" sz="1200" dirty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要扎实。朝气蓬勃，实事求是，发扬民主，敢想敢</a:t>
              </a:r>
              <a:r>
                <a:rPr lang="zh-CN" altLang="en-US" sz="1200" dirty="0" smtClean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干</a:t>
              </a:r>
              <a:endParaRPr lang="zh-CN" altLang="en-US" sz="1200" dirty="0"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97224" y="2932791"/>
              <a:ext cx="2034940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深入基层</a:t>
              </a:r>
              <a:r>
                <a:rPr lang="zh-CN" altLang="en-US" sz="1200" dirty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，调查研究，讲实话，办实事，求实效，不搞形式主义，不沾染官僚习气，热心为青年服务，做青年的知心朋友</a:t>
              </a:r>
              <a:r>
                <a:rPr lang="zh-CN" altLang="en-US" sz="1200" dirty="0" smtClean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。品德</a:t>
              </a:r>
              <a:r>
                <a:rPr lang="zh-CN" altLang="en-US" sz="1200" dirty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要高尚。顾全大局，公道正派，团结同志，助人为乐，诚实谦虚，清正廉洁，有自我批评精神，自觉接受团员和青年的监督</a:t>
              </a:r>
              <a:r>
                <a:rPr lang="zh-CN" altLang="en-US" sz="1200" dirty="0" smtClean="0"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。</a:t>
              </a:r>
              <a:endParaRPr lang="zh-CN" altLang="en-US" sz="1200" dirty="0"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9645" y="2781470"/>
              <a:ext cx="2246376" cy="1143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89645" y="1428750"/>
              <a:ext cx="2246376" cy="114376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996" y="1276350"/>
            <a:ext cx="2876550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loria的作品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22" name="Gloria的作品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21" name="Gloria的作品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pic>
        <p:nvPicPr>
          <p:cNvPr id="50" name="Gloria的作品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9527" y="514552"/>
            <a:ext cx="1205255" cy="560258"/>
          </a:xfrm>
          <a:prstGeom prst="rect">
            <a:avLst/>
          </a:prstGeom>
        </p:spPr>
      </p:pic>
      <p:pic>
        <p:nvPicPr>
          <p:cNvPr id="51" name="Gloria的作品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62" name="Gloria的作品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  <p:grpSp>
        <p:nvGrpSpPr>
          <p:cNvPr id="49" name="Gloria的作品9"/>
          <p:cNvGrpSpPr/>
          <p:nvPr/>
        </p:nvGrpSpPr>
        <p:grpSpPr>
          <a:xfrm>
            <a:off x="1273918" y="1621329"/>
            <a:ext cx="1331913" cy="1331913"/>
            <a:chOff x="2681612" y="1294393"/>
            <a:chExt cx="1506220" cy="1506217"/>
          </a:xfrm>
        </p:grpSpPr>
        <p:sp>
          <p:nvSpPr>
            <p:cNvPr id="52" name="Gloria的作品9-1"/>
            <p:cNvSpPr/>
            <p:nvPr/>
          </p:nvSpPr>
          <p:spPr>
            <a:xfrm>
              <a:off x="2681612" y="1294393"/>
              <a:ext cx="1506220" cy="1506217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gradFill flip="none" rotWithShape="1">
                <a:gsLst>
                  <a:gs pos="0">
                    <a:srgbClr val="FFBE00"/>
                  </a:gs>
                  <a:gs pos="28000">
                    <a:srgbClr val="C00000">
                      <a:lumMod val="75000"/>
                    </a:srgbClr>
                  </a:gs>
                  <a:gs pos="52000">
                    <a:srgbClr val="C00000"/>
                  </a:gs>
                  <a:gs pos="98000">
                    <a:srgbClr val="FFBE00"/>
                  </a:gs>
                  <a:gs pos="78000">
                    <a:srgbClr val="C00000">
                      <a:lumMod val="75000"/>
                    </a:srgbClr>
                  </a:gs>
                </a:gsLst>
                <a:lin ang="8100000" scaled="1"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53" name="Gloria的作品9-2"/>
            <p:cNvSpPr/>
            <p:nvPr/>
          </p:nvSpPr>
          <p:spPr bwMode="auto">
            <a:xfrm flipV="1">
              <a:off x="2776762" y="1389542"/>
              <a:ext cx="1315922" cy="1315919"/>
            </a:xfrm>
            <a:prstGeom prst="ellipse">
              <a:avLst/>
            </a:prstGeom>
            <a:gradFill>
              <a:gsLst>
                <a:gs pos="0">
                  <a:srgbClr val="C8171F">
                    <a:lumMod val="83000"/>
                    <a:lumOff val="17000"/>
                  </a:srgbClr>
                </a:gs>
                <a:gs pos="57000">
                  <a:srgbClr val="AD1F24"/>
                </a:gs>
              </a:gsLst>
              <a:lin ang="7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54" name="Gloria的作品9-3"/>
            <p:cNvSpPr/>
            <p:nvPr/>
          </p:nvSpPr>
          <p:spPr bwMode="auto">
            <a:xfrm flipV="1">
              <a:off x="2688968" y="1301749"/>
              <a:ext cx="1326031" cy="1238236"/>
            </a:xfrm>
            <a:custGeom>
              <a:avLst/>
              <a:gdLst>
                <a:gd name="connsiteX0" fmla="*/ 745749 w 1326030"/>
                <a:gd name="connsiteY0" fmla="*/ 1238236 h 1238236"/>
                <a:gd name="connsiteX1" fmla="*/ 1273073 w 1326030"/>
                <a:gd name="connsiteY1" fmla="*/ 1019809 h 1238236"/>
                <a:gd name="connsiteX2" fmla="*/ 1326030 w 1326030"/>
                <a:gd name="connsiteY2" fmla="*/ 955624 h 1238236"/>
                <a:gd name="connsiteX3" fmla="*/ 1245552 w 1326030"/>
                <a:gd name="connsiteY3" fmla="*/ 967907 h 1238236"/>
                <a:gd name="connsiteX4" fmla="*/ 1147542 w 1326030"/>
                <a:gd name="connsiteY4" fmla="*/ 972856 h 1238236"/>
                <a:gd name="connsiteX5" fmla="*/ 188953 w 1326030"/>
                <a:gd name="connsiteY5" fmla="*/ 14259 h 1238236"/>
                <a:gd name="connsiteX6" fmla="*/ 189673 w 1326030"/>
                <a:gd name="connsiteY6" fmla="*/ 0 h 1238236"/>
                <a:gd name="connsiteX7" fmla="*/ 127362 w 1326030"/>
                <a:gd name="connsiteY7" fmla="*/ 75522 h 1238236"/>
                <a:gd name="connsiteX8" fmla="*/ 0 w 1326030"/>
                <a:gd name="connsiteY8" fmla="*/ 492481 h 1238236"/>
                <a:gd name="connsiteX9" fmla="*/ 745749 w 1326030"/>
                <a:gd name="connsiteY9" fmla="*/ 1238236 h 12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6030" h="1238236">
                  <a:moveTo>
                    <a:pt x="745749" y="1238236"/>
                  </a:moveTo>
                  <a:cubicBezTo>
                    <a:pt x="951682" y="1238236"/>
                    <a:pt x="1138119" y="1154765"/>
                    <a:pt x="1273073" y="1019809"/>
                  </a:cubicBezTo>
                  <a:lnTo>
                    <a:pt x="1326030" y="955624"/>
                  </a:lnTo>
                  <a:lnTo>
                    <a:pt x="1245552" y="967907"/>
                  </a:lnTo>
                  <a:cubicBezTo>
                    <a:pt x="1213327" y="971180"/>
                    <a:pt x="1180631" y="972856"/>
                    <a:pt x="1147542" y="972856"/>
                  </a:cubicBezTo>
                  <a:cubicBezTo>
                    <a:pt x="618128" y="972856"/>
                    <a:pt x="188953" y="543678"/>
                    <a:pt x="188953" y="14259"/>
                  </a:cubicBezTo>
                  <a:lnTo>
                    <a:pt x="189673" y="0"/>
                  </a:lnTo>
                  <a:lnTo>
                    <a:pt x="127362" y="75522"/>
                  </a:lnTo>
                  <a:cubicBezTo>
                    <a:pt x="46952" y="194546"/>
                    <a:pt x="0" y="338030"/>
                    <a:pt x="0" y="492481"/>
                  </a:cubicBezTo>
                  <a:cubicBezTo>
                    <a:pt x="0" y="904350"/>
                    <a:pt x="333883" y="1238236"/>
                    <a:pt x="745749" y="1238236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FFFFFF">
                    <a:alpha val="0"/>
                  </a:srgbClr>
                </a:gs>
                <a:gs pos="95000">
                  <a:srgbClr val="FFFFFF">
                    <a:alpha val="94000"/>
                  </a:srgbClr>
                </a:gs>
              </a:gsLst>
              <a:lin ang="8100000" scaled="1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55" name="Gloria的作品10"/>
          <p:cNvSpPr/>
          <p:nvPr/>
        </p:nvSpPr>
        <p:spPr>
          <a:xfrm>
            <a:off x="1278680" y="2718293"/>
            <a:ext cx="1322387" cy="3016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charset="-122"/>
              <a:ea typeface="思源黑体 CN Regular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57" name="Gloria的作品11"/>
          <p:cNvSpPr txBox="1"/>
          <p:nvPr/>
        </p:nvSpPr>
        <p:spPr>
          <a:xfrm>
            <a:off x="1391869" y="2788042"/>
            <a:ext cx="1130935" cy="184150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CONTENTS</a:t>
            </a:r>
          </a:p>
        </p:txBody>
      </p:sp>
      <p:sp>
        <p:nvSpPr>
          <p:cNvPr id="59" name="Gloria的作品12"/>
          <p:cNvSpPr>
            <a:spLocks noChangeArrowheads="1"/>
          </p:cNvSpPr>
          <p:nvPr/>
        </p:nvSpPr>
        <p:spPr bwMode="auto">
          <a:xfrm>
            <a:off x="1283443" y="1999154"/>
            <a:ext cx="1347788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目录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24468" y="1390015"/>
            <a:ext cx="4190998" cy="321730"/>
            <a:chOff x="3113365" y="1214277"/>
            <a:chExt cx="4449212" cy="321730"/>
          </a:xfrm>
        </p:grpSpPr>
        <p:sp>
          <p:nvSpPr>
            <p:cNvPr id="23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4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中国共青团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的性质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24468" y="1910152"/>
            <a:ext cx="4190998" cy="321730"/>
            <a:chOff x="3113365" y="1214277"/>
            <a:chExt cx="4449212" cy="321730"/>
          </a:xfrm>
        </p:grpSpPr>
        <p:sp>
          <p:nvSpPr>
            <p:cNvPr id="26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7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高校共青团的特点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24468" y="2430289"/>
            <a:ext cx="4190998" cy="321730"/>
            <a:chOff x="3113365" y="1214277"/>
            <a:chExt cx="4449212" cy="321730"/>
          </a:xfrm>
        </p:grpSpPr>
        <p:sp>
          <p:nvSpPr>
            <p:cNvPr id="29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中国共青团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的任务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24468" y="2950425"/>
            <a:ext cx="4190998" cy="321730"/>
            <a:chOff x="3113365" y="1214277"/>
            <a:chExt cx="4449212" cy="321730"/>
          </a:xfrm>
        </p:grpSpPr>
        <p:sp>
          <p:nvSpPr>
            <p:cNvPr id="32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团学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干部主要责任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267200" y="361950"/>
            <a:ext cx="1066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DFDFD"/>
                </a:solidFill>
              </a:rPr>
              <a:t>https://www.ypppt.com/</a:t>
            </a:r>
            <a:endParaRPr lang="zh-CN" altLang="en-US" sz="500" dirty="0">
              <a:solidFill>
                <a:srgbClr val="FDFD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loria的作品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22" name="Gloria的作品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21" name="Gloria的作品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pic>
        <p:nvPicPr>
          <p:cNvPr id="50" name="Gloria的作品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9712" y="454862"/>
            <a:ext cx="1205255" cy="560258"/>
          </a:xfrm>
          <a:prstGeom prst="rect">
            <a:avLst/>
          </a:prstGeom>
        </p:spPr>
      </p:pic>
      <p:pic>
        <p:nvPicPr>
          <p:cNvPr id="51" name="Gloria的作品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56" name="Gloria的作品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  <p:sp>
        <p:nvSpPr>
          <p:cNvPr id="57" name="Gloria的作品9"/>
          <p:cNvSpPr txBox="1"/>
          <p:nvPr/>
        </p:nvSpPr>
        <p:spPr>
          <a:xfrm>
            <a:off x="1783045" y="2085948"/>
            <a:ext cx="5580218" cy="7772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2" rIns="85725" bIns="42862" rtlCol="0">
            <a:spAutoFit/>
          </a:bodyPr>
          <a:lstStyle>
            <a:defPPr>
              <a:defRPr lang="zh-CN"/>
            </a:defPPr>
            <a:lvl1pPr algn="dist">
              <a:defRPr sz="20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rPr>
              <a:t>中国共青团的性质</a:t>
            </a:r>
          </a:p>
        </p:txBody>
      </p:sp>
      <p:sp>
        <p:nvSpPr>
          <p:cNvPr id="58" name="Gloria的作品10"/>
          <p:cNvSpPr/>
          <p:nvPr>
            <p:custDataLst>
              <p:tags r:id="rId1"/>
            </p:custDataLst>
          </p:nvPr>
        </p:nvSpPr>
        <p:spPr>
          <a:xfrm>
            <a:off x="1860080" y="1589342"/>
            <a:ext cx="1620829" cy="381000"/>
          </a:xfrm>
          <a:prstGeom prst="roundRect">
            <a:avLst>
              <a:gd name="adj" fmla="val 4469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5705" tIns="42852" rIns="85705" bIns="42852" numCol="1" anchor="ctr" anchorCtr="0" compatLnSpc="1"/>
          <a:lstStyle/>
          <a:p>
            <a:pPr algn="ctr" defTabSz="913765"/>
            <a:r>
              <a:rPr lang="zh-CN" altLang="en-US" sz="1875" ker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第一部分</a:t>
            </a:r>
          </a:p>
        </p:txBody>
      </p:sp>
      <p:sp>
        <p:nvSpPr>
          <p:cNvPr id="59" name="Gloria的作品11"/>
          <p:cNvSpPr txBox="1"/>
          <p:nvPr/>
        </p:nvSpPr>
        <p:spPr>
          <a:xfrm>
            <a:off x="1783044" y="2865008"/>
            <a:ext cx="5217719" cy="530860"/>
          </a:xfrm>
          <a:prstGeom prst="rect">
            <a:avLst/>
          </a:prstGeom>
          <a:effectLst/>
        </p:spPr>
        <p:txBody>
          <a:bodyPr wrap="square" lIns="85725" tIns="42862" rIns="85725" bIns="42862">
            <a:spAutoFit/>
          </a:bodyPr>
          <a:lstStyle>
            <a:defPPr>
              <a:defRPr lang="zh-CN"/>
            </a:defPPr>
            <a:lvl1pPr algn="dist"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315">
                <a:solidFill>
                  <a:schemeClr val="accent1"/>
                </a:solidFill>
                <a:latin typeface="+mn-ea"/>
                <a:ea typeface="+mn-ea"/>
                <a:cs typeface="思源黑体 CN Regular" panose="020B0500000000000000" charset="-122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962150"/>
            <a:ext cx="3238500" cy="18881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14400" y="1809750"/>
            <a:ext cx="3886200" cy="2198132"/>
            <a:chOff x="914400" y="1745218"/>
            <a:chExt cx="3886200" cy="2198132"/>
          </a:xfrm>
        </p:grpSpPr>
        <p:grpSp>
          <p:nvGrpSpPr>
            <p:cNvPr id="5" name="组合 4"/>
            <p:cNvGrpSpPr/>
            <p:nvPr/>
          </p:nvGrpSpPr>
          <p:grpSpPr>
            <a:xfrm>
              <a:off x="914400" y="1885950"/>
              <a:ext cx="3886200" cy="2057400"/>
              <a:chOff x="838200" y="1927086"/>
              <a:chExt cx="3886200" cy="1788977"/>
            </a:xfrm>
          </p:grpSpPr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1104900" y="2150611"/>
                <a:ext cx="3467100" cy="1485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720725"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indent="0" eaLnBrk="1" hangingPunct="1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中国共产主义青年团（简称共青团）是中国共产党领导的先进青年的群众组织，是广大青年在实践中学习有中国特色的社会主义和共产主义的学校，是中国共产党的助手和后备军。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838200" y="1927086"/>
                <a:ext cx="3886200" cy="1788977"/>
              </a:xfrm>
              <a:prstGeom prst="roundRect">
                <a:avLst>
                  <a:gd name="adj" fmla="val 10676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219200" y="1745218"/>
              <a:ext cx="171759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共青团的性质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36" y="1657350"/>
            <a:ext cx="3048464" cy="218872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62400" y="1733550"/>
            <a:ext cx="3886200" cy="2198132"/>
            <a:chOff x="914400" y="1745218"/>
            <a:chExt cx="3886200" cy="2198132"/>
          </a:xfrm>
        </p:grpSpPr>
        <p:grpSp>
          <p:nvGrpSpPr>
            <p:cNvPr id="5" name="组合 4"/>
            <p:cNvGrpSpPr/>
            <p:nvPr/>
          </p:nvGrpSpPr>
          <p:grpSpPr>
            <a:xfrm>
              <a:off x="914400" y="1885950"/>
              <a:ext cx="3886200" cy="2057400"/>
              <a:chOff x="838200" y="1927086"/>
              <a:chExt cx="3886200" cy="1788977"/>
            </a:xfrm>
          </p:grpSpPr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1104900" y="2267826"/>
                <a:ext cx="3467100" cy="1284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720725"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indent="0" eaLnBrk="1" hangingPunct="1"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团结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带领全国亿万青年投身全面建设小康社会的伟大实践，为实现我们党推进现代化建设、完成祖国统一，维护世界和平和促进共同发展的三大历史任务，在中国特色社会主义道路上实现中华民族伟大复兴而奋斗。 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838200" y="1927086"/>
                <a:ext cx="3886200" cy="1788977"/>
              </a:xfrm>
              <a:prstGeom prst="roundRect">
                <a:avLst>
                  <a:gd name="adj" fmla="val 10676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219200" y="1745218"/>
              <a:ext cx="24384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j-ea"/>
                  <a:ea typeface="+mj-ea"/>
                </a:rPr>
                <a:t>现阶段的基本</a:t>
              </a:r>
              <a:r>
                <a:rPr lang="zh-CN" altLang="en-US" smtClean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loria的作品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22" name="Gloria的作品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21" name="Gloria的作品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pic>
        <p:nvPicPr>
          <p:cNvPr id="50" name="Gloria的作品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9712" y="454862"/>
            <a:ext cx="1205255" cy="560258"/>
          </a:xfrm>
          <a:prstGeom prst="rect">
            <a:avLst/>
          </a:prstGeom>
        </p:spPr>
      </p:pic>
      <p:pic>
        <p:nvPicPr>
          <p:cNvPr id="51" name="Gloria的作品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56" name="Gloria的作品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  <p:sp>
        <p:nvSpPr>
          <p:cNvPr id="57" name="Gloria的作品9"/>
          <p:cNvSpPr txBox="1"/>
          <p:nvPr/>
        </p:nvSpPr>
        <p:spPr>
          <a:xfrm>
            <a:off x="1783045" y="2085948"/>
            <a:ext cx="5580218" cy="7772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2" rIns="85725" bIns="42862" rtlCol="0">
            <a:spAutoFit/>
          </a:bodyPr>
          <a:lstStyle>
            <a:defPPr>
              <a:defRPr lang="zh-CN"/>
            </a:defPPr>
            <a:lvl1pPr algn="dist">
              <a:defRPr sz="20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rPr>
              <a:t>高校共青团的特点</a:t>
            </a:r>
          </a:p>
        </p:txBody>
      </p:sp>
      <p:sp>
        <p:nvSpPr>
          <p:cNvPr id="58" name="Gloria的作品10"/>
          <p:cNvSpPr/>
          <p:nvPr>
            <p:custDataLst>
              <p:tags r:id="rId1"/>
            </p:custDataLst>
          </p:nvPr>
        </p:nvSpPr>
        <p:spPr>
          <a:xfrm>
            <a:off x="1860080" y="1589342"/>
            <a:ext cx="1620829" cy="381000"/>
          </a:xfrm>
          <a:prstGeom prst="roundRect">
            <a:avLst>
              <a:gd name="adj" fmla="val 4469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5705" tIns="42852" rIns="85705" bIns="42852" numCol="1" anchor="ctr" anchorCtr="0" compatLnSpc="1"/>
          <a:lstStyle/>
          <a:p>
            <a:pPr algn="ctr" defTabSz="913765"/>
            <a:r>
              <a:rPr lang="zh-CN" altLang="en-US" sz="1875" ker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第二部分</a:t>
            </a:r>
          </a:p>
        </p:txBody>
      </p:sp>
      <p:sp>
        <p:nvSpPr>
          <p:cNvPr id="59" name="Gloria的作品11"/>
          <p:cNvSpPr txBox="1"/>
          <p:nvPr/>
        </p:nvSpPr>
        <p:spPr>
          <a:xfrm>
            <a:off x="1783044" y="2865008"/>
            <a:ext cx="5217719" cy="530860"/>
          </a:xfrm>
          <a:prstGeom prst="rect">
            <a:avLst/>
          </a:prstGeom>
          <a:effectLst/>
        </p:spPr>
        <p:txBody>
          <a:bodyPr wrap="square" lIns="85725" tIns="42862" rIns="85725" bIns="42862">
            <a:spAutoFit/>
          </a:bodyPr>
          <a:lstStyle>
            <a:defPPr>
              <a:defRPr lang="zh-CN"/>
            </a:defPPr>
            <a:lvl1pPr algn="dist"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315">
                <a:solidFill>
                  <a:schemeClr val="accent1"/>
                </a:solidFill>
                <a:latin typeface="+mn-ea"/>
                <a:ea typeface="+mn-ea"/>
                <a:cs typeface="思源黑体 CN Regular" panose="020B0500000000000000" charset="-122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6200" y="1809750"/>
            <a:ext cx="4153424" cy="3797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高校共青团的特点</a:t>
            </a:r>
          </a:p>
        </p:txBody>
      </p:sp>
      <p:sp>
        <p:nvSpPr>
          <p:cNvPr id="4" name="矩形 3"/>
          <p:cNvSpPr/>
          <p:nvPr/>
        </p:nvSpPr>
        <p:spPr>
          <a:xfrm>
            <a:off x="3886200" y="2800999"/>
            <a:ext cx="4153424" cy="379702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年龄相仿</a:t>
            </a:r>
          </a:p>
        </p:txBody>
      </p:sp>
      <p:sp>
        <p:nvSpPr>
          <p:cNvPr id="5" name="矩形 4"/>
          <p:cNvSpPr/>
          <p:nvPr/>
        </p:nvSpPr>
        <p:spPr>
          <a:xfrm>
            <a:off x="3886200" y="3792248"/>
            <a:ext cx="4153424" cy="3797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知识层次高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4" y="1504950"/>
            <a:ext cx="3081536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4400" y="1736333"/>
            <a:ext cx="4153424" cy="3797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强烈事业心，责任感</a:t>
            </a:r>
          </a:p>
        </p:txBody>
      </p:sp>
      <p:sp>
        <p:nvSpPr>
          <p:cNvPr id="4" name="矩形 3"/>
          <p:cNvSpPr/>
          <p:nvPr/>
        </p:nvSpPr>
        <p:spPr>
          <a:xfrm>
            <a:off x="914400" y="2727582"/>
            <a:ext cx="4153424" cy="379702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发展欲望强</a:t>
            </a:r>
          </a:p>
        </p:txBody>
      </p:sp>
      <p:sp>
        <p:nvSpPr>
          <p:cNvPr id="5" name="矩形 4"/>
          <p:cNvSpPr/>
          <p:nvPr/>
        </p:nvSpPr>
        <p:spPr>
          <a:xfrm>
            <a:off x="914400" y="3718831"/>
            <a:ext cx="4153424" cy="3797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可塑性强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1581150"/>
            <a:ext cx="2722383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loria的作品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67" y="2708476"/>
            <a:ext cx="1893033" cy="2435024"/>
          </a:xfrm>
          <a:custGeom>
            <a:avLst/>
            <a:gdLst>
              <a:gd name="connsiteX0" fmla="*/ 0 w 2524044"/>
              <a:gd name="connsiteY0" fmla="*/ 0 h 3246699"/>
              <a:gd name="connsiteX1" fmla="*/ 2524044 w 2524044"/>
              <a:gd name="connsiteY1" fmla="*/ 0 h 3246699"/>
              <a:gd name="connsiteX2" fmla="*/ 2524044 w 2524044"/>
              <a:gd name="connsiteY2" fmla="*/ 3246699 h 3246699"/>
              <a:gd name="connsiteX3" fmla="*/ 0 w 2524044"/>
              <a:gd name="connsiteY3" fmla="*/ 3246699 h 32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044" h="3246699">
                <a:moveTo>
                  <a:pt x="0" y="0"/>
                </a:moveTo>
                <a:lnTo>
                  <a:pt x="2524044" y="0"/>
                </a:lnTo>
                <a:lnTo>
                  <a:pt x="2524044" y="3246699"/>
                </a:lnTo>
                <a:lnTo>
                  <a:pt x="0" y="3246699"/>
                </a:lnTo>
                <a:close/>
              </a:path>
            </a:pathLst>
          </a:custGeom>
        </p:spPr>
      </p:pic>
      <p:pic>
        <p:nvPicPr>
          <p:cNvPr id="22" name="Gloria的作品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958"/>
            <a:ext cx="9144000" cy="1251542"/>
          </a:xfrm>
          <a:prstGeom prst="rect">
            <a:avLst/>
          </a:prstGeom>
        </p:spPr>
      </p:pic>
      <p:pic>
        <p:nvPicPr>
          <p:cNvPr id="21" name="Gloria的作品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234980"/>
            <a:ext cx="1525554" cy="1908520"/>
          </a:xfrm>
          <a:custGeom>
            <a:avLst/>
            <a:gdLst>
              <a:gd name="connsiteX0" fmla="*/ 2034072 w 2034072"/>
              <a:gd name="connsiteY0" fmla="*/ 0 h 2544693"/>
              <a:gd name="connsiteX1" fmla="*/ 0 w 2034072"/>
              <a:gd name="connsiteY1" fmla="*/ 0 h 2544693"/>
              <a:gd name="connsiteX2" fmla="*/ 0 w 2034072"/>
              <a:gd name="connsiteY2" fmla="*/ 2544693 h 2544693"/>
              <a:gd name="connsiteX3" fmla="*/ 2034072 w 2034072"/>
              <a:gd name="connsiteY3" fmla="*/ 2544693 h 25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2" h="2544693">
                <a:moveTo>
                  <a:pt x="2034072" y="0"/>
                </a:moveTo>
                <a:lnTo>
                  <a:pt x="0" y="0"/>
                </a:lnTo>
                <a:lnTo>
                  <a:pt x="0" y="2544693"/>
                </a:lnTo>
                <a:lnTo>
                  <a:pt x="2034072" y="2544693"/>
                </a:lnTo>
                <a:close/>
              </a:path>
            </a:pathLst>
          </a:custGeom>
        </p:spPr>
      </p:pic>
      <p:pic>
        <p:nvPicPr>
          <p:cNvPr id="50" name="Gloria的作品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9712" y="454862"/>
            <a:ext cx="1205255" cy="560258"/>
          </a:xfrm>
          <a:prstGeom prst="rect">
            <a:avLst/>
          </a:prstGeom>
        </p:spPr>
      </p:pic>
      <p:pic>
        <p:nvPicPr>
          <p:cNvPr id="51" name="Gloria的作品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8081" y="709327"/>
            <a:ext cx="696744" cy="611588"/>
          </a:xfrm>
          <a:prstGeom prst="rect">
            <a:avLst/>
          </a:prstGeom>
        </p:spPr>
      </p:pic>
      <p:pic>
        <p:nvPicPr>
          <p:cNvPr id="56" name="Gloria的作品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0"/>
            <a:ext cx="3998801" cy="1426985"/>
          </a:xfrm>
          <a:custGeom>
            <a:avLst/>
            <a:gdLst>
              <a:gd name="connsiteX0" fmla="*/ 5331735 w 5331735"/>
              <a:gd name="connsiteY0" fmla="*/ 0 h 1902646"/>
              <a:gd name="connsiteX1" fmla="*/ 0 w 5331735"/>
              <a:gd name="connsiteY1" fmla="*/ 0 h 1902646"/>
              <a:gd name="connsiteX2" fmla="*/ 0 w 5331735"/>
              <a:gd name="connsiteY2" fmla="*/ 1902646 h 1902646"/>
              <a:gd name="connsiteX3" fmla="*/ 5331735 w 5331735"/>
              <a:gd name="connsiteY3" fmla="*/ 1902646 h 19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5" h="1902646">
                <a:moveTo>
                  <a:pt x="5331735" y="0"/>
                </a:moveTo>
                <a:lnTo>
                  <a:pt x="0" y="0"/>
                </a:lnTo>
                <a:lnTo>
                  <a:pt x="0" y="1902646"/>
                </a:lnTo>
                <a:lnTo>
                  <a:pt x="5331735" y="1902646"/>
                </a:lnTo>
                <a:close/>
              </a:path>
            </a:pathLst>
          </a:custGeom>
        </p:spPr>
      </p:pic>
      <p:sp>
        <p:nvSpPr>
          <p:cNvPr id="57" name="Gloria的作品9"/>
          <p:cNvSpPr txBox="1"/>
          <p:nvPr/>
        </p:nvSpPr>
        <p:spPr>
          <a:xfrm>
            <a:off x="1783045" y="2085948"/>
            <a:ext cx="5580218" cy="7772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2" rIns="85725" bIns="42862" rtlCol="0">
            <a:spAutoFit/>
          </a:bodyPr>
          <a:lstStyle>
            <a:defPPr>
              <a:defRPr lang="zh-CN"/>
            </a:defPPr>
            <a:lvl1pPr algn="dist">
              <a:defRPr sz="20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rPr>
              <a:t>中国共青团的任务</a:t>
            </a:r>
          </a:p>
        </p:txBody>
      </p:sp>
      <p:sp>
        <p:nvSpPr>
          <p:cNvPr id="58" name="Gloria的作品10"/>
          <p:cNvSpPr/>
          <p:nvPr>
            <p:custDataLst>
              <p:tags r:id="rId1"/>
            </p:custDataLst>
          </p:nvPr>
        </p:nvSpPr>
        <p:spPr>
          <a:xfrm>
            <a:off x="1860080" y="1589342"/>
            <a:ext cx="1620829" cy="381000"/>
          </a:xfrm>
          <a:prstGeom prst="roundRect">
            <a:avLst>
              <a:gd name="adj" fmla="val 4469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5705" tIns="42852" rIns="85705" bIns="42852" numCol="1" anchor="ctr" anchorCtr="0" compatLnSpc="1"/>
          <a:lstStyle/>
          <a:p>
            <a:pPr algn="ctr" defTabSz="913765"/>
            <a:r>
              <a:rPr lang="zh-CN" altLang="en-US" sz="1875" ker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第三部分</a:t>
            </a:r>
          </a:p>
        </p:txBody>
      </p:sp>
      <p:sp>
        <p:nvSpPr>
          <p:cNvPr id="59" name="Gloria的作品11"/>
          <p:cNvSpPr txBox="1"/>
          <p:nvPr/>
        </p:nvSpPr>
        <p:spPr>
          <a:xfrm>
            <a:off x="1783044" y="2865008"/>
            <a:ext cx="5217719" cy="530860"/>
          </a:xfrm>
          <a:prstGeom prst="rect">
            <a:avLst/>
          </a:prstGeom>
          <a:effectLst/>
        </p:spPr>
        <p:txBody>
          <a:bodyPr wrap="square" lIns="85725" tIns="42862" rIns="85725" bIns="42862">
            <a:spAutoFit/>
          </a:bodyPr>
          <a:lstStyle>
            <a:defPPr>
              <a:defRPr lang="zh-CN"/>
            </a:defPPr>
            <a:lvl1pPr algn="dist"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315">
                <a:solidFill>
                  <a:schemeClr val="accent1"/>
                </a:solidFill>
                <a:latin typeface="+mn-ea"/>
                <a:ea typeface="+mn-ea"/>
                <a:cs typeface="思源黑体 CN Regular" panose="020B0500000000000000" charset="-122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30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30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30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3008"/>
</p:tagLst>
</file>

<file path=ppt/theme/theme1.xml><?xml version="1.0" encoding="utf-8"?>
<a:theme xmlns:a="http://schemas.openxmlformats.org/drawingml/2006/main" name="第一PPT模板网-WWW.1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全屏显示(16:9)</PresentationFormat>
  <Paragraphs>77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Meiryo</vt:lpstr>
      <vt:lpstr>思源黑体 CN</vt:lpstr>
      <vt:lpstr>思源黑体 CN Bold</vt:lpstr>
      <vt:lpstr>思源黑体 CN Medium</vt:lpstr>
      <vt:lpstr>思源黑体 CN Regular</vt:lpstr>
      <vt:lpstr>思源宋体 CN Heavy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lastModifiedBy/>
  <cp:revision>1</cp:revision>
  <cp:lastPrinted>2022-04-20T22:11:27Z</cp:lastPrinted>
  <dcterms:created xsi:type="dcterms:W3CDTF">2022-04-20T22:11:27Z</dcterms:created>
  <dcterms:modified xsi:type="dcterms:W3CDTF">2023-03-21T00:50:45Z</dcterms:modified>
</cp:coreProperties>
</file>