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tags/tag3.xml" ContentType="application/vnd.openxmlformats-officedocument.presentationml.tags+xml"/>
  <Override PartName="/ppt/tags/tag4.xml" ContentType="application/vnd.openxmlformats-officedocument.presentationml.tags+xml"/>
  <Override PartName="/ppt/theme/themeOverride2.xml" ContentType="application/vnd.openxmlformats-officedocument.themeOverr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heme/themeOverride3.xml" ContentType="application/vnd.openxmlformats-officedocument.themeOverr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heme/themeOverride4.xml" ContentType="application/vnd.openxmlformats-officedocument.themeOverr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1.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7"/>
  </p:notesMasterIdLst>
  <p:handoutMasterIdLst>
    <p:handoutMasterId r:id="rId28"/>
  </p:handoutMasterIdLst>
  <p:sldIdLst>
    <p:sldId id="256" r:id="rId3"/>
    <p:sldId id="257" r:id="rId4"/>
    <p:sldId id="258" r:id="rId5"/>
    <p:sldId id="259" r:id="rId6"/>
    <p:sldId id="264" r:id="rId7"/>
    <p:sldId id="261" r:id="rId8"/>
    <p:sldId id="265" r:id="rId9"/>
    <p:sldId id="266" r:id="rId10"/>
    <p:sldId id="267" r:id="rId11"/>
    <p:sldId id="268" r:id="rId12"/>
    <p:sldId id="269" r:id="rId13"/>
    <p:sldId id="270" r:id="rId14"/>
    <p:sldId id="271" r:id="rId15"/>
    <p:sldId id="262" r:id="rId16"/>
    <p:sldId id="272" r:id="rId17"/>
    <p:sldId id="273" r:id="rId18"/>
    <p:sldId id="274" r:id="rId19"/>
    <p:sldId id="275" r:id="rId20"/>
    <p:sldId id="263" r:id="rId21"/>
    <p:sldId id="276" r:id="rId22"/>
    <p:sldId id="277" r:id="rId23"/>
    <p:sldId id="278" r:id="rId24"/>
    <p:sldId id="279" r:id="rId25"/>
    <p:sldId id="280" r:id="rId26"/>
  </p:sldIdLst>
  <p:sldSz cx="12192000" cy="6858000"/>
  <p:notesSz cx="6858000" cy="9144000"/>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314" autoAdjust="0"/>
  </p:normalViewPr>
  <p:slideViewPr>
    <p:cSldViewPr snapToGrid="0">
      <p:cViewPr varScale="1">
        <p:scale>
          <a:sx n="108" d="100"/>
          <a:sy n="108" d="100"/>
        </p:scale>
        <p:origin x="678" y="150"/>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2023/3/28</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3867309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2023/3/28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1279229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12</a:t>
            </a:fld>
            <a:endParaRPr lang="zh-CN" altLang="en-US"/>
          </a:p>
        </p:txBody>
      </p:sp>
    </p:spTree>
    <p:extLst>
      <p:ext uri="{BB962C8B-B14F-4D97-AF65-F5344CB8AC3E}">
        <p14:creationId xmlns:p14="http://schemas.microsoft.com/office/powerpoint/2010/main" val="378535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24</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505421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BA799564-4B18-465D-BD0B-AF48184E5A2F}" type="datetimeFigureOut">
              <a:rPr lang="zh-CN" altLang="en-US" smtClean="0"/>
              <a:t>2023/3/28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3B5AE04-5DA8-42FA-9C3A-352638FD7A2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BA799564-4B18-465D-BD0B-AF48184E5A2F}" type="datetimeFigureOut">
              <a:rPr lang="zh-CN" altLang="en-US" smtClean="0"/>
              <a:t>2023/3/28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3B5AE04-5DA8-42FA-9C3A-352638FD7A2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BA799564-4B18-465D-BD0B-AF48184E5A2F}" type="datetimeFigureOut">
              <a:rPr lang="zh-CN" altLang="en-US" smtClean="0"/>
              <a:t>2023/3/28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3B5AE04-5DA8-42FA-9C3A-352638FD7A2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250791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375715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814413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188792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642863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963057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925445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4072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BA799564-4B18-465D-BD0B-AF48184E5A2F}" type="datetimeFigureOut">
              <a:rPr lang="zh-CN" altLang="en-US" smtClean="0"/>
              <a:t>2023/3/28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3B5AE04-5DA8-42FA-9C3A-352638FD7A2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753588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241839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91741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BA799564-4B18-465D-BD0B-AF48184E5A2F}" type="datetimeFigureOut">
              <a:rPr lang="zh-CN" altLang="en-US" smtClean="0"/>
              <a:t>2023/3/28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3B5AE04-5DA8-42FA-9C3A-352638FD7A2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BA799564-4B18-465D-BD0B-AF48184E5A2F}" type="datetimeFigureOut">
              <a:rPr lang="zh-CN" altLang="en-US" smtClean="0"/>
              <a:t>2023/3/28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3B5AE04-5DA8-42FA-9C3A-352638FD7A2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BA799564-4B18-465D-BD0B-AF48184E5A2F}" type="datetimeFigureOut">
              <a:rPr lang="zh-CN" altLang="en-US" smtClean="0"/>
              <a:t>2023/3/28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3B5AE04-5DA8-42FA-9C3A-352638FD7A2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BA799564-4B18-465D-BD0B-AF48184E5A2F}" type="datetimeFigureOut">
              <a:rPr lang="zh-CN" altLang="en-US" smtClean="0"/>
              <a:t>2023/3/28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3B5AE04-5DA8-42FA-9C3A-352638FD7A2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A799564-4B18-465D-BD0B-AF48184E5A2F}" type="datetimeFigureOut">
              <a:rPr lang="zh-CN" altLang="en-US" smtClean="0"/>
              <a:t>2023/3/28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3B5AE04-5DA8-42FA-9C3A-352638FD7A2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A799564-4B18-465D-BD0B-AF48184E5A2F}" type="datetimeFigureOut">
              <a:rPr lang="zh-CN" altLang="en-US" smtClean="0"/>
              <a:t>2023/3/28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3B5AE04-5DA8-42FA-9C3A-352638FD7A2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A799564-4B18-465D-BD0B-AF48184E5A2F}" type="datetimeFigureOut">
              <a:rPr lang="zh-CN" altLang="en-US" smtClean="0"/>
              <a:t>2023/3/28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3B5AE04-5DA8-42FA-9C3A-352638FD7A2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file:///D:\qq&#25991;&#20214;\712321467\Image\C2C\Image2\%7b75232B38-A165-1FB7-499C-2E1C792CACB5%7d.png"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799564-4B18-465D-BD0B-AF48184E5A2F}" type="datetimeFigureOut">
              <a:rPr lang="zh-CN" altLang="en-US" smtClean="0"/>
              <a:t>2023/3/28</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B5AE04-5DA8-42FA-9C3A-352638FD7A20}" type="slidenum">
              <a:rPr lang="zh-CN" altLang="en-US" smtClean="0"/>
              <a:t>‹#›</a:t>
            </a:fld>
            <a:endParaRPr lang="zh-CN" altLang="en-US"/>
          </a:p>
        </p:txBody>
      </p:sp>
      <p:pic>
        <p:nvPicPr>
          <p:cNvPr id="7" name="图片 6"/>
          <p:cNvPicPr>
            <a:picLocks noChangeAspect="1"/>
          </p:cNvPicPr>
          <p:nvPr userDrawn="1">
            <p:custDataLst>
              <p:tags r:id="rId13"/>
            </p:custDataLst>
          </p:nvPr>
        </p:nvPicPr>
        <p:blipFill>
          <a:blip r:embed="rId14" cstate="email">
            <a:extLst>
              <a:ext uri="{28A0092B-C50C-407E-A947-70E740481C1C}">
                <a14:useLocalDpi xmlns:a14="http://schemas.microsoft.com/office/drawing/2010/main"/>
              </a:ext>
            </a:extLst>
          </a:blip>
          <a:stretch>
            <a:fillRect/>
          </a:stretch>
        </p:blipFill>
        <p:spPr>
          <a:xfrm>
            <a:off x="0" y="-117475"/>
            <a:ext cx="12192000" cy="6975475"/>
          </a:xfrm>
          <a:prstGeom prst="rect">
            <a:avLst/>
          </a:prstGeom>
        </p:spPr>
      </p:pic>
      <p:sp>
        <p:nvSpPr>
          <p:cNvPr id="8" name="矩形 7"/>
          <p:cNvSpPr/>
          <p:nvPr userDrawn="1"/>
        </p:nvSpPr>
        <p:spPr>
          <a:xfrm>
            <a:off x="391795" y="365760"/>
            <a:ext cx="11441430" cy="6014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1073743875" descr="学科网 zxxk.com"/>
          <p:cNvPicPr>
            <a:picLocks noChangeAspect="1"/>
          </p:cNvPicPr>
          <p:nvPr/>
        </p:nvPicPr>
        <p:blipFill>
          <a:blip r:embed="rId15" r:link="rId16"/>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2023/3/28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596648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hemeOverride" Target="../theme/themeOverride1.xml"/><Relationship Id="rId6" Type="http://schemas.openxmlformats.org/officeDocument/2006/relationships/image" Target="../media/image3.png"/><Relationship Id="rId5" Type="http://schemas.openxmlformats.org/officeDocument/2006/relationships/image" Target="../media/image1.png"/><Relationship Id="rId4"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 Id="rId5" Type="http://schemas.openxmlformats.org/officeDocument/2006/relationships/image" Target="../media/image4.jpeg"/><Relationship Id="rId4"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7.xml"/><Relationship Id="rId1" Type="http://schemas.openxmlformats.org/officeDocument/2006/relationships/tags" Target="../tags/tag3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 Id="rId5" Type="http://schemas.openxmlformats.org/officeDocument/2006/relationships/image" Target="../media/image13.png"/><Relationship Id="rId4"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5" Type="http://schemas.openxmlformats.org/officeDocument/2006/relationships/image" Target="../media/image4.jpeg"/><Relationship Id="rId4"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tags" Target="../tags/tag11.xml"/><Relationship Id="rId3" Type="http://schemas.openxmlformats.org/officeDocument/2006/relationships/tags" Target="../tags/tag6.xml"/><Relationship Id="rId7" Type="http://schemas.openxmlformats.org/officeDocument/2006/relationships/tags" Target="../tags/tag10.xml"/><Relationship Id="rId12" Type="http://schemas.openxmlformats.org/officeDocument/2006/relationships/image" Target="../media/image1.png"/><Relationship Id="rId2" Type="http://schemas.openxmlformats.org/officeDocument/2006/relationships/tags" Target="../tags/tag5.xml"/><Relationship Id="rId1" Type="http://schemas.openxmlformats.org/officeDocument/2006/relationships/themeOverride" Target="../theme/themeOverride2.xml"/><Relationship Id="rId6" Type="http://schemas.openxmlformats.org/officeDocument/2006/relationships/tags" Target="../tags/tag9.xml"/><Relationship Id="rId11" Type="http://schemas.openxmlformats.org/officeDocument/2006/relationships/slideLayout" Target="../slideLayouts/slideLayout7.xml"/><Relationship Id="rId5" Type="http://schemas.openxmlformats.org/officeDocument/2006/relationships/tags" Target="../tags/tag8.xml"/><Relationship Id="rId10" Type="http://schemas.openxmlformats.org/officeDocument/2006/relationships/tags" Target="../tags/tag13.xml"/><Relationship Id="rId4" Type="http://schemas.openxmlformats.org/officeDocument/2006/relationships/tags" Target="../tags/tag7.xml"/><Relationship Id="rId9" Type="http://schemas.openxmlformats.org/officeDocument/2006/relationships/tags" Target="../tags/tag1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0.xml"/><Relationship Id="rId1" Type="http://schemas.openxmlformats.org/officeDocument/2006/relationships/tags" Target="../tags/tag3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7.xml"/><Relationship Id="rId1" Type="http://schemas.openxmlformats.org/officeDocument/2006/relationships/tags" Target="../tags/tag41.xml"/></Relationships>
</file>

<file path=ppt/slides/_rels/slide23.xml.rels><?xml version="1.0" encoding="UTF-8" standalone="yes"?>
<Relationships xmlns="http://schemas.openxmlformats.org/package/2006/relationships"><Relationship Id="rId8" Type="http://schemas.openxmlformats.org/officeDocument/2006/relationships/slideLayout" Target="../slideLayouts/slideLayout7.xml"/><Relationship Id="rId3" Type="http://schemas.openxmlformats.org/officeDocument/2006/relationships/tags" Target="../tags/tag44.xml"/><Relationship Id="rId7" Type="http://schemas.openxmlformats.org/officeDocument/2006/relationships/tags" Target="../tags/tag48.xml"/><Relationship Id="rId2" Type="http://schemas.openxmlformats.org/officeDocument/2006/relationships/tags" Target="../tags/tag43.xml"/><Relationship Id="rId1" Type="http://schemas.openxmlformats.org/officeDocument/2006/relationships/tags" Target="../tags/tag42.xml"/><Relationship Id="rId6" Type="http://schemas.openxmlformats.org/officeDocument/2006/relationships/tags" Target="../tags/tag47.xml"/><Relationship Id="rId5" Type="http://schemas.openxmlformats.org/officeDocument/2006/relationships/tags" Target="../tags/tag46.xml"/><Relationship Id="rId10" Type="http://schemas.openxmlformats.org/officeDocument/2006/relationships/image" Target="../media/image16.png"/><Relationship Id="rId4" Type="http://schemas.openxmlformats.org/officeDocument/2006/relationships/tags" Target="../tags/tag45.xml"/><Relationship Id="rId9" Type="http://schemas.openxmlformats.org/officeDocument/2006/relationships/image" Target="../media/image15.png"/></Relationships>
</file>

<file path=ppt/slides/_rels/slide24.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hemeOverride" Target="../theme/themeOverride3.xml"/><Relationship Id="rId6" Type="http://schemas.openxmlformats.org/officeDocument/2006/relationships/image" Target="../media/image4.jpeg"/><Relationship Id="rId5" Type="http://schemas.openxmlformats.org/officeDocument/2006/relationships/slideLayout" Target="../slideLayouts/slideLayout7.xml"/><Relationship Id="rId4" Type="http://schemas.openxmlformats.org/officeDocument/2006/relationships/tags" Target="../tags/tag16.xml"/></Relationships>
</file>

<file path=ppt/slides/_rels/slide4.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hemeOverride" Target="../theme/themeOverride4.xml"/><Relationship Id="rId5" Type="http://schemas.openxmlformats.org/officeDocument/2006/relationships/image" Target="../media/image5.png"/><Relationship Id="rId4"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image" Target="../media/image1.png"/><Relationship Id="rId4"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image" Target="../media/image6.png"/><Relationship Id="rId4"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6.xml"/><Relationship Id="rId1" Type="http://schemas.openxmlformats.org/officeDocument/2006/relationships/tags" Target="../tags/tag25.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custDataLst>
              <p:tags r:id="rId2"/>
            </p:custDataLst>
          </p:nvPr>
        </p:nvPicPr>
        <p:blipFill>
          <a:blip r:embed="rId5" cstate="email">
            <a:extLst>
              <a:ext uri="{28A0092B-C50C-407E-A947-70E740481C1C}">
                <a14:useLocalDpi xmlns:a14="http://schemas.microsoft.com/office/drawing/2010/main"/>
              </a:ext>
            </a:extLst>
          </a:blip>
          <a:stretch>
            <a:fillRect/>
          </a:stretch>
        </p:blipFill>
        <p:spPr>
          <a:xfrm>
            <a:off x="0" y="-117475"/>
            <a:ext cx="12192000" cy="6975475"/>
          </a:xfrm>
          <a:prstGeom prst="rect">
            <a:avLst/>
          </a:prstGeom>
        </p:spPr>
      </p:pic>
      <p:sp>
        <p:nvSpPr>
          <p:cNvPr id="4" name="文本框 3"/>
          <p:cNvSpPr txBox="1"/>
          <p:nvPr/>
        </p:nvSpPr>
        <p:spPr>
          <a:xfrm>
            <a:off x="1605828" y="1861028"/>
            <a:ext cx="8980344" cy="1323439"/>
          </a:xfrm>
          <a:prstGeom prst="rect">
            <a:avLst/>
          </a:prstGeom>
          <a:noFill/>
        </p:spPr>
        <p:txBody>
          <a:bodyPr wrap="none" rtlCol="0">
            <a:spAutoFit/>
          </a:bodyPr>
          <a:lstStyle/>
          <a:p>
            <a:r>
              <a:rPr lang="zh-CN" altLang="en-US" sz="8000" dirty="0">
                <a:ln w="0"/>
                <a:solidFill>
                  <a:schemeClr val="accent1"/>
                </a:solidFill>
                <a:effectLst>
                  <a:outerShdw blurRad="38100" dist="19050" dir="2700000" algn="tl" rotWithShape="0">
                    <a:schemeClr val="dk1">
                      <a:alpha val="40000"/>
                    </a:schemeClr>
                  </a:outerShdw>
                </a:effectLst>
                <a:latin typeface="思源黑体 CN Medium" panose="020B0600000000000000" pitchFamily="34" charset="-122"/>
                <a:ea typeface="思源黑体 CN Medium" panose="020B0600000000000000" pitchFamily="34" charset="-122"/>
                <a:sym typeface="思源黑体 CN Medium" panose="020B0600000000000000" pitchFamily="34" charset="-122"/>
              </a:rPr>
              <a:t>国家安全</a:t>
            </a:r>
            <a:r>
              <a:rPr lang="en-US" altLang="zh-CN" sz="8000" dirty="0">
                <a:ln w="0"/>
                <a:solidFill>
                  <a:schemeClr val="accent1"/>
                </a:solidFill>
                <a:effectLst>
                  <a:outerShdw blurRad="38100" dist="19050" dir="2700000" algn="tl" rotWithShape="0">
                    <a:schemeClr val="dk1">
                      <a:alpha val="40000"/>
                    </a:schemeClr>
                  </a:outerShdw>
                </a:effectLst>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sz="8000" dirty="0">
                <a:ln w="0"/>
                <a:solidFill>
                  <a:schemeClr val="accent1"/>
                </a:solidFill>
                <a:effectLst>
                  <a:outerShdw blurRad="38100" dist="19050" dir="2700000" algn="tl" rotWithShape="0">
                    <a:schemeClr val="dk1">
                      <a:alpha val="40000"/>
                    </a:schemeClr>
                  </a:outerShdw>
                </a:effectLst>
                <a:latin typeface="思源黑体 CN Medium" panose="020B0600000000000000" pitchFamily="34" charset="-122"/>
                <a:ea typeface="思源黑体 CN Medium" panose="020B0600000000000000" pitchFamily="34" charset="-122"/>
                <a:sym typeface="思源黑体 CN Medium" panose="020B0600000000000000" pitchFamily="34" charset="-122"/>
              </a:rPr>
              <a:t>人人有责</a:t>
            </a:r>
          </a:p>
        </p:txBody>
      </p:sp>
      <p:sp>
        <p:nvSpPr>
          <p:cNvPr id="5" name="PA-文本框 23"/>
          <p:cNvSpPr txBox="1"/>
          <p:nvPr>
            <p:custDataLst>
              <p:tags r:id="rId3"/>
            </p:custDataLst>
          </p:nvPr>
        </p:nvSpPr>
        <p:spPr>
          <a:xfrm>
            <a:off x="1954832" y="3419262"/>
            <a:ext cx="8060025" cy="461665"/>
          </a:xfrm>
          <a:prstGeom prst="rect">
            <a:avLst/>
          </a:prstGeom>
          <a:noFill/>
        </p:spPr>
        <p:txBody>
          <a:bodyPr wrap="square" rtlCol="0" anchor="t">
            <a:spAutoFit/>
          </a:bodyPr>
          <a:lstStyle/>
          <a:p>
            <a:pPr algn="ctr"/>
            <a:r>
              <a:rPr lang="zh-CN" altLang="en-US" sz="2400" dirty="0">
                <a:solidFill>
                  <a:schemeClr val="tx1">
                    <a:lumMod val="85000"/>
                    <a:lumOff val="15000"/>
                  </a:schemeClr>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严格贯彻遵守</a:t>
            </a:r>
            <a:r>
              <a:rPr lang="en-US" altLang="zh-CN" sz="2400" dirty="0">
                <a:solidFill>
                  <a:schemeClr val="tx1">
                    <a:lumMod val="85000"/>
                    <a:lumOff val="15000"/>
                  </a:schemeClr>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sz="2400" dirty="0">
                <a:solidFill>
                  <a:schemeClr val="tx1">
                    <a:lumMod val="85000"/>
                    <a:lumOff val="15000"/>
                  </a:schemeClr>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国家安全法</a:t>
            </a:r>
            <a:r>
              <a:rPr lang="en-US" altLang="zh-CN" sz="2400" dirty="0">
                <a:solidFill>
                  <a:schemeClr val="tx1">
                    <a:lumMod val="85000"/>
                    <a:lumOff val="15000"/>
                  </a:schemeClr>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sz="2400" dirty="0">
                <a:solidFill>
                  <a:schemeClr val="tx1">
                    <a:lumMod val="85000"/>
                    <a:lumOff val="15000"/>
                  </a:schemeClr>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⾃觉维护祖国的安全和利益</a:t>
            </a:r>
          </a:p>
        </p:txBody>
      </p:sp>
      <p:sp>
        <p:nvSpPr>
          <p:cNvPr id="8" name="文本框 7"/>
          <p:cNvSpPr txBox="1"/>
          <p:nvPr/>
        </p:nvSpPr>
        <p:spPr>
          <a:xfrm>
            <a:off x="2204486" y="1241755"/>
            <a:ext cx="7010183" cy="369332"/>
          </a:xfrm>
          <a:prstGeom prst="rect">
            <a:avLst/>
          </a:prstGeom>
          <a:noFill/>
        </p:spPr>
        <p:txBody>
          <a:bodyPr wrap="square">
            <a:spAutoFit/>
          </a:bodyPr>
          <a:lstStyle/>
          <a:p>
            <a:pPr algn="dist"/>
            <a:r>
              <a:rPr lang="en-US" altLang="zh-CN" sz="1800" dirty="0" smtClean="0">
                <a:ln>
                  <a:noFill/>
                </a:ln>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20XX</a:t>
            </a:r>
            <a:r>
              <a:rPr lang="zh-CN" altLang="en-US" sz="1800" dirty="0" smtClean="0">
                <a:ln>
                  <a:noFill/>
                </a:ln>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年</a:t>
            </a:r>
            <a:r>
              <a:rPr lang="en-US" altLang="zh-CN" sz="1800" dirty="0">
                <a:ln>
                  <a:noFill/>
                </a:ln>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4</a:t>
            </a:r>
            <a:r>
              <a:rPr lang="zh-CN" altLang="en-US" sz="1800" dirty="0">
                <a:ln>
                  <a:noFill/>
                </a:ln>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月</a:t>
            </a:r>
            <a:r>
              <a:rPr lang="en-US" altLang="zh-CN" sz="1800" dirty="0">
                <a:ln>
                  <a:noFill/>
                </a:ln>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15</a:t>
            </a:r>
            <a:r>
              <a:rPr lang="zh-CN" altLang="en-US" sz="1800" dirty="0">
                <a:ln>
                  <a:noFill/>
                </a:ln>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日第</a:t>
            </a:r>
            <a:r>
              <a:rPr lang="en-US" altLang="zh-CN" sz="1800" dirty="0">
                <a:ln>
                  <a:noFill/>
                </a:ln>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7</a:t>
            </a:r>
            <a:r>
              <a:rPr lang="zh-CN" altLang="en-US" sz="1800" dirty="0">
                <a:ln>
                  <a:noFill/>
                </a:ln>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个纪念日</a:t>
            </a:r>
          </a:p>
        </p:txBody>
      </p:sp>
      <p:pic>
        <p:nvPicPr>
          <p:cNvPr id="10" name="图片 9"/>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8858451" y="-426271"/>
            <a:ext cx="3333549" cy="227156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16" presetClass="entr" presetSubtype="21"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par>
                          <p:cTn id="14" fill="hold" nodeType="afterGroup">
                            <p:stCondLst>
                              <p:cond delay="1500"/>
                            </p:stCondLst>
                            <p:childTnLst>
                              <p:par>
                                <p:cTn id="15" presetID="53" presetClass="entr" presetSubtype="0"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par>
                          <p:cTn id="20" fill="hold" nodeType="afterGroup">
                            <p:stCondLst>
                              <p:cond delay="2000"/>
                            </p:stCondLst>
                            <p:childTnLst>
                              <p:par>
                                <p:cTn id="21" presetID="42" presetClass="entr" presetSubtype="0" fill="hold"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1000"/>
                                        <p:tgtEl>
                                          <p:spTgt spid="10"/>
                                        </p:tgtEl>
                                      </p:cBhvr>
                                    </p:animEffect>
                                    <p:anim calcmode="lin" valueType="num">
                                      <p:cBhvr>
                                        <p:cTn id="24" dur="1000" fill="hold"/>
                                        <p:tgtEl>
                                          <p:spTgt spid="10"/>
                                        </p:tgtEl>
                                        <p:attrNameLst>
                                          <p:attrName>ppt_x</p:attrName>
                                        </p:attrNameLst>
                                      </p:cBhvr>
                                      <p:tavLst>
                                        <p:tav tm="0">
                                          <p:val>
                                            <p:strVal val="#ppt_x"/>
                                          </p:val>
                                        </p:tav>
                                        <p:tav tm="100000">
                                          <p:val>
                                            <p:strVal val="#ppt_x"/>
                                          </p:val>
                                        </p:tav>
                                      </p:tavLst>
                                    </p:anim>
                                    <p:anim calcmode="lin" valueType="num">
                                      <p:cBhvr>
                                        <p:cTn id="2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77528" y="257476"/>
            <a:ext cx="11636943" cy="6343048"/>
          </a:xfrm>
          <a:prstGeom prst="rect">
            <a:avLst/>
          </a:prstGeom>
          <a:solidFill>
            <a:schemeClr val="bg1"/>
          </a:solidFill>
          <a:ln>
            <a:noFill/>
          </a:ln>
          <a:effectLst>
            <a:outerShdw blurRad="203200" algn="ctr"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6" name="矩形: 对角圆角 5"/>
          <p:cNvSpPr/>
          <p:nvPr/>
        </p:nvSpPr>
        <p:spPr>
          <a:xfrm>
            <a:off x="5633986" y="2076814"/>
            <a:ext cx="5332588" cy="1588242"/>
          </a:xfrm>
          <a:prstGeom prst="round2DiagRect">
            <a:avLst>
              <a:gd name="adj1" fmla="val 50000"/>
              <a:gd name="adj2" fmla="val 0"/>
            </a:avLst>
          </a:prstGeom>
          <a:solidFill>
            <a:schemeClr val="tx1">
              <a:alpha val="10000"/>
            </a:schemeClr>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algn="ctr" defTabSz="913765"/>
            <a:endParaRPr lang="zh-CN" altLang="en-US" sz="1400" b="1">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7" name="文本框 16"/>
          <p:cNvSpPr txBox="1"/>
          <p:nvPr/>
        </p:nvSpPr>
        <p:spPr>
          <a:xfrm>
            <a:off x="6694109" y="468680"/>
            <a:ext cx="598241" cy="400110"/>
          </a:xfrm>
          <a:prstGeom prst="rect">
            <a:avLst/>
          </a:prstGeom>
          <a:noFill/>
        </p:spPr>
        <p:txBody>
          <a:bodyPr wrap="none" rtlCol="0">
            <a:spAutoFit/>
          </a:bodyPr>
          <a:lstStyle/>
          <a:p>
            <a:r>
              <a:rPr lang="en-US" altLang="zh-CN" sz="2000" b="1">
                <a:latin typeface="思源黑体 CN Medium" panose="020B0600000000000000" pitchFamily="34" charset="-122"/>
                <a:ea typeface="思源黑体 CN Medium" panose="020B0600000000000000" pitchFamily="34" charset="-122"/>
                <a:sym typeface="思源黑体 CN Medium" panose="020B0600000000000000" pitchFamily="34" charset="-122"/>
              </a:rPr>
              <a:t>01-</a:t>
            </a:r>
            <a:endParaRPr lang="zh-CN" altLang="en-US" sz="2000" b="1">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8" name="文本框 17"/>
          <p:cNvSpPr txBox="1"/>
          <p:nvPr/>
        </p:nvSpPr>
        <p:spPr>
          <a:xfrm>
            <a:off x="6727562" y="1288351"/>
            <a:ext cx="3836020" cy="458139"/>
          </a:xfrm>
          <a:prstGeom prst="rect">
            <a:avLst/>
          </a:prstGeom>
          <a:noFill/>
        </p:spPr>
        <p:txBody>
          <a:bodyPr wrap="square" rtlCol="0">
            <a:spAutoFit/>
          </a:bodyPr>
          <a:lstStyle>
            <a:defPPr>
              <a:defRPr lang="zh-CN"/>
            </a:defPPr>
            <a:lvl1pPr>
              <a:lnSpc>
                <a:spcPts val="1500"/>
              </a:lnSpc>
              <a:defRPr sz="900"/>
            </a:lvl1pPr>
          </a:lstStyle>
          <a:p>
            <a:r>
              <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rPr>
              <a:t>国家不受外部军事人侵和战争威胁的状态、以及保障这一持续安全状态的能力。</a:t>
            </a:r>
          </a:p>
        </p:txBody>
      </p:sp>
      <p:sp>
        <p:nvSpPr>
          <p:cNvPr id="19" name="文本框 18"/>
          <p:cNvSpPr txBox="1"/>
          <p:nvPr/>
        </p:nvSpPr>
        <p:spPr>
          <a:xfrm>
            <a:off x="6705259" y="947296"/>
            <a:ext cx="3836019" cy="369332"/>
          </a:xfrm>
          <a:prstGeom prst="rect">
            <a:avLst/>
          </a:prstGeom>
          <a:noFill/>
          <a:effectLst/>
        </p:spPr>
        <p:txBody>
          <a:bodyPr wrap="square" rtlCol="0">
            <a:spAutoFit/>
          </a:bodyPr>
          <a:lstStyle>
            <a:defPPr>
              <a:defRPr lang="zh-CN"/>
            </a:defPPr>
            <a:lvl1pPr>
              <a:defRPr sz="2000" b="1" i="0">
                <a:gradFill>
                  <a:gsLst>
                    <a:gs pos="0">
                      <a:schemeClr val="accent1">
                        <a:lumMod val="60000"/>
                        <a:lumOff val="40000"/>
                      </a:schemeClr>
                    </a:gs>
                    <a:gs pos="60000">
                      <a:schemeClr val="accent1"/>
                    </a:gs>
                  </a:gsLst>
                  <a:lin ang="2700000" scaled="0"/>
                </a:gradFill>
                <a:effectLst>
                  <a:outerShdw blurRad="76200" dist="50800" dir="5400000" algn="ctr" rotWithShape="0">
                    <a:schemeClr val="accent1">
                      <a:alpha val="20000"/>
                    </a:schemeClr>
                  </a:outerShdw>
                </a:effectLst>
              </a:defRPr>
            </a:lvl1pPr>
          </a:lstStyle>
          <a:p>
            <a:pPr>
              <a:buSzPct val="25000"/>
            </a:pPr>
            <a:r>
              <a:rPr lang="zh-CN" altLang="en-US" sz="1800">
                <a:solidFill>
                  <a:schemeClr val="tx1"/>
                </a:solidFill>
                <a:effectLst/>
                <a:latin typeface="思源黑体 CN Medium" panose="020B0600000000000000" pitchFamily="34" charset="-122"/>
                <a:ea typeface="思源黑体 CN Medium" panose="020B0600000000000000" pitchFamily="34" charset="-122"/>
                <a:sym typeface="思源黑体 CN Medium" panose="020B0600000000000000" pitchFamily="34" charset="-122"/>
              </a:rPr>
              <a:t>军事安全</a:t>
            </a:r>
          </a:p>
        </p:txBody>
      </p:sp>
      <p:sp>
        <p:nvSpPr>
          <p:cNvPr id="14" name="文本框 13"/>
          <p:cNvSpPr txBox="1"/>
          <p:nvPr/>
        </p:nvSpPr>
        <p:spPr>
          <a:xfrm>
            <a:off x="6694109" y="2197209"/>
            <a:ext cx="598241" cy="400110"/>
          </a:xfrm>
          <a:prstGeom prst="rect">
            <a:avLst/>
          </a:prstGeom>
          <a:noFill/>
        </p:spPr>
        <p:txBody>
          <a:bodyPr wrap="none" rtlCol="0">
            <a:spAutoFit/>
          </a:bodyPr>
          <a:lstStyle/>
          <a:p>
            <a:r>
              <a:rPr lang="en-US" altLang="zh-CN" sz="2000" b="1">
                <a:latin typeface="思源黑体 CN Medium" panose="020B0600000000000000" pitchFamily="34" charset="-122"/>
                <a:ea typeface="思源黑体 CN Medium" panose="020B0600000000000000" pitchFamily="34" charset="-122"/>
                <a:sym typeface="思源黑体 CN Medium" panose="020B0600000000000000" pitchFamily="34" charset="-122"/>
              </a:rPr>
              <a:t>02-</a:t>
            </a:r>
            <a:endParaRPr lang="zh-CN" altLang="en-US" sz="2000" b="1">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5" name="文本框 14"/>
          <p:cNvSpPr txBox="1"/>
          <p:nvPr/>
        </p:nvSpPr>
        <p:spPr>
          <a:xfrm>
            <a:off x="6727562" y="3016880"/>
            <a:ext cx="3836020" cy="652102"/>
          </a:xfrm>
          <a:prstGeom prst="rect">
            <a:avLst/>
          </a:prstGeom>
          <a:noFill/>
        </p:spPr>
        <p:txBody>
          <a:bodyPr wrap="square" rtlCol="0">
            <a:spAutoFit/>
          </a:bodyPr>
          <a:lstStyle>
            <a:defPPr>
              <a:defRPr lang="zh-CN"/>
            </a:defPPr>
            <a:lvl1pPr>
              <a:lnSpc>
                <a:spcPts val="1500"/>
              </a:lnSpc>
              <a:defRPr sz="900"/>
            </a:lvl1pPr>
          </a:lstStyle>
          <a:p>
            <a:r>
              <a:rPr lang="zh-CN" altLang="en-US"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文化是一个国家、一个民族的灵魂。文化兴国运兴</a:t>
            </a:r>
            <a:r>
              <a:rPr lang="en-US" altLang="zh-CN"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文化强民族强。文化安全是指一国文化相对处于没有危险和不受内外威胁的状态</a:t>
            </a:r>
            <a:r>
              <a:rPr lang="en-US" altLang="zh-CN"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以及保障持续安全状态的能力。</a:t>
            </a:r>
          </a:p>
        </p:txBody>
      </p:sp>
      <p:sp>
        <p:nvSpPr>
          <p:cNvPr id="16" name="文本框 15"/>
          <p:cNvSpPr txBox="1"/>
          <p:nvPr/>
        </p:nvSpPr>
        <p:spPr>
          <a:xfrm>
            <a:off x="6705259" y="2675825"/>
            <a:ext cx="3836019" cy="369332"/>
          </a:xfrm>
          <a:prstGeom prst="rect">
            <a:avLst/>
          </a:prstGeom>
          <a:noFill/>
          <a:effectLst/>
        </p:spPr>
        <p:txBody>
          <a:bodyPr wrap="square" rtlCol="0">
            <a:spAutoFit/>
          </a:bodyPr>
          <a:lstStyle>
            <a:defPPr>
              <a:defRPr lang="zh-CN"/>
            </a:defPPr>
            <a:lvl1pPr>
              <a:defRPr sz="2000" b="1" i="0">
                <a:gradFill>
                  <a:gsLst>
                    <a:gs pos="0">
                      <a:schemeClr val="accent1">
                        <a:lumMod val="60000"/>
                        <a:lumOff val="40000"/>
                      </a:schemeClr>
                    </a:gs>
                    <a:gs pos="60000">
                      <a:schemeClr val="accent1"/>
                    </a:gs>
                  </a:gsLst>
                  <a:lin ang="2700000" scaled="0"/>
                </a:gradFill>
                <a:effectLst>
                  <a:outerShdw blurRad="76200" dist="50800" dir="5400000" algn="ctr" rotWithShape="0">
                    <a:schemeClr val="accent1">
                      <a:alpha val="20000"/>
                    </a:schemeClr>
                  </a:outerShdw>
                </a:effectLst>
              </a:defRPr>
            </a:lvl1pPr>
          </a:lstStyle>
          <a:p>
            <a:pPr>
              <a:buSzPct val="25000"/>
            </a:pPr>
            <a:r>
              <a:rPr lang="zh-CN" altLang="en-US" sz="1800">
                <a:solidFill>
                  <a:schemeClr val="tx1"/>
                </a:solidFill>
                <a:effectLst/>
                <a:latin typeface="思源黑体 CN Medium" panose="020B0600000000000000" pitchFamily="34" charset="-122"/>
                <a:ea typeface="思源黑体 CN Medium" panose="020B0600000000000000" pitchFamily="34" charset="-122"/>
                <a:sym typeface="思源黑体 CN Medium" panose="020B0600000000000000" pitchFamily="34" charset="-122"/>
              </a:rPr>
              <a:t>文化安全</a:t>
            </a:r>
          </a:p>
        </p:txBody>
      </p:sp>
      <p:sp>
        <p:nvSpPr>
          <p:cNvPr id="11" name="文本框 10"/>
          <p:cNvSpPr txBox="1"/>
          <p:nvPr/>
        </p:nvSpPr>
        <p:spPr>
          <a:xfrm>
            <a:off x="6694109" y="3925737"/>
            <a:ext cx="598241" cy="400110"/>
          </a:xfrm>
          <a:prstGeom prst="rect">
            <a:avLst/>
          </a:prstGeom>
          <a:noFill/>
        </p:spPr>
        <p:txBody>
          <a:bodyPr wrap="none" rtlCol="0">
            <a:spAutoFit/>
          </a:bodyPr>
          <a:lstStyle/>
          <a:p>
            <a:r>
              <a:rPr lang="en-US" altLang="zh-CN" sz="2000" b="1">
                <a:latin typeface="思源黑体 CN Medium" panose="020B0600000000000000" pitchFamily="34" charset="-122"/>
                <a:ea typeface="思源黑体 CN Medium" panose="020B0600000000000000" pitchFamily="34" charset="-122"/>
                <a:sym typeface="思源黑体 CN Medium" panose="020B0600000000000000" pitchFamily="34" charset="-122"/>
              </a:rPr>
              <a:t>03-</a:t>
            </a:r>
            <a:endParaRPr lang="zh-CN" altLang="en-US" sz="2000" b="1">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2" name="文本框 11"/>
          <p:cNvSpPr txBox="1"/>
          <p:nvPr/>
        </p:nvSpPr>
        <p:spPr>
          <a:xfrm>
            <a:off x="6727562" y="4745408"/>
            <a:ext cx="3836020" cy="844462"/>
          </a:xfrm>
          <a:prstGeom prst="rect">
            <a:avLst/>
          </a:prstGeom>
          <a:noFill/>
        </p:spPr>
        <p:txBody>
          <a:bodyPr wrap="square" rtlCol="0">
            <a:spAutoFit/>
          </a:bodyPr>
          <a:lstStyle>
            <a:defPPr>
              <a:defRPr lang="zh-CN"/>
            </a:defPPr>
            <a:lvl1pPr>
              <a:lnSpc>
                <a:spcPts val="1500"/>
              </a:lnSpc>
              <a:defRPr sz="900"/>
            </a:lvl1pPr>
          </a:lstStyle>
          <a:p>
            <a:r>
              <a:rPr lang="zh-CN" altLang="en-US"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核心是坚持社会主义基本经济制度不动摇</a:t>
            </a:r>
            <a:r>
              <a:rPr lang="en-US" altLang="zh-CN"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不断完善社会主义市场经济体制</a:t>
            </a:r>
            <a:r>
              <a:rPr lang="en-US" altLang="zh-CN"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坚持发展是硬道理</a:t>
            </a:r>
            <a:r>
              <a:rPr lang="en-US" altLang="zh-CN"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不断提高国家的经济整体实力、竞争力和抵御内外各种冲击与威胁的能力。重点防控各种重大风险挑战</a:t>
            </a:r>
            <a:r>
              <a:rPr lang="en-US" altLang="zh-CN"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保护国家恨本利益不受伤害。</a:t>
            </a:r>
          </a:p>
        </p:txBody>
      </p:sp>
      <p:sp>
        <p:nvSpPr>
          <p:cNvPr id="13" name="文本框 12"/>
          <p:cNvSpPr txBox="1"/>
          <p:nvPr/>
        </p:nvSpPr>
        <p:spPr>
          <a:xfrm>
            <a:off x="6705259" y="4404353"/>
            <a:ext cx="3836019" cy="369332"/>
          </a:xfrm>
          <a:prstGeom prst="rect">
            <a:avLst/>
          </a:prstGeom>
          <a:noFill/>
          <a:effectLst/>
        </p:spPr>
        <p:txBody>
          <a:bodyPr wrap="square" rtlCol="0">
            <a:spAutoFit/>
          </a:bodyPr>
          <a:lstStyle>
            <a:defPPr>
              <a:defRPr lang="zh-CN"/>
            </a:defPPr>
            <a:lvl1pPr>
              <a:defRPr sz="2000" b="1" i="0">
                <a:gradFill>
                  <a:gsLst>
                    <a:gs pos="0">
                      <a:schemeClr val="accent1">
                        <a:lumMod val="60000"/>
                        <a:lumOff val="40000"/>
                      </a:schemeClr>
                    </a:gs>
                    <a:gs pos="60000">
                      <a:schemeClr val="accent1"/>
                    </a:gs>
                  </a:gsLst>
                  <a:lin ang="2700000" scaled="0"/>
                </a:gradFill>
                <a:effectLst>
                  <a:outerShdw blurRad="76200" dist="50800" dir="5400000" algn="ctr" rotWithShape="0">
                    <a:schemeClr val="accent1">
                      <a:alpha val="20000"/>
                    </a:schemeClr>
                  </a:outerShdw>
                </a:effectLst>
              </a:defRPr>
            </a:lvl1pPr>
          </a:lstStyle>
          <a:p>
            <a:pPr>
              <a:buSzPct val="25000"/>
            </a:pPr>
            <a:r>
              <a:rPr lang="zh-CN" altLang="en-US" sz="1800">
                <a:solidFill>
                  <a:schemeClr val="tx1"/>
                </a:solidFill>
                <a:effectLst/>
                <a:latin typeface="思源黑体 CN Medium" panose="020B0600000000000000" pitchFamily="34" charset="-122"/>
                <a:ea typeface="思源黑体 CN Medium" panose="020B0600000000000000" pitchFamily="34" charset="-122"/>
                <a:sym typeface="思源黑体 CN Medium" panose="020B0600000000000000" pitchFamily="34" charset="-122"/>
              </a:rPr>
              <a:t>经济安全</a:t>
            </a:r>
          </a:p>
        </p:txBody>
      </p:sp>
      <p:grpSp>
        <p:nvGrpSpPr>
          <p:cNvPr id="21" name="组合 20"/>
          <p:cNvGrpSpPr/>
          <p:nvPr/>
        </p:nvGrpSpPr>
        <p:grpSpPr>
          <a:xfrm>
            <a:off x="327706" y="362728"/>
            <a:ext cx="4921731" cy="554812"/>
            <a:chOff x="302202" y="143164"/>
            <a:chExt cx="4786313" cy="554812"/>
          </a:xfrm>
        </p:grpSpPr>
        <p:sp>
          <p:nvSpPr>
            <p:cNvPr id="22" name="文本框 21"/>
            <p:cNvSpPr txBox="1">
              <a:spLocks noChangeArrowheads="1"/>
            </p:cNvSpPr>
            <p:nvPr/>
          </p:nvSpPr>
          <p:spPr bwMode="auto">
            <a:xfrm>
              <a:off x="302202" y="143164"/>
              <a:ext cx="160909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eaLnBrk="0" hangingPunct="0">
                <a:defRPr sz="1300">
                  <a:solidFill>
                    <a:schemeClr val="tx1"/>
                  </a:solidFill>
                  <a:latin typeface="Calibri" panose="020F0502020204030204" pitchFamily="34" charset="0"/>
                  <a:ea typeface="宋体" panose="02010600030101010101" pitchFamily="2" charset="-122"/>
                </a:defRPr>
              </a:lvl2pPr>
              <a:lvl3pPr eaLnBrk="0" hangingPunct="0">
                <a:defRPr sz="1300">
                  <a:solidFill>
                    <a:schemeClr val="tx1"/>
                  </a:solidFill>
                  <a:latin typeface="Calibri" panose="020F0502020204030204" pitchFamily="34" charset="0"/>
                  <a:ea typeface="宋体" panose="02010600030101010101" pitchFamily="2" charset="-122"/>
                </a:defRPr>
              </a:lvl3pPr>
              <a:lvl4pPr eaLnBrk="0" hangingPunct="0">
                <a:defRPr sz="1300">
                  <a:solidFill>
                    <a:schemeClr val="tx1"/>
                  </a:solidFill>
                  <a:latin typeface="Calibri" panose="020F0502020204030204" pitchFamily="34" charset="0"/>
                  <a:ea typeface="宋体" panose="02010600030101010101" pitchFamily="2" charset="-122"/>
                </a:defRPr>
              </a:lvl4pPr>
              <a:lvl5pPr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600" b="1">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什么是国家安全</a:t>
              </a:r>
            </a:p>
          </p:txBody>
        </p:sp>
        <p:sp>
          <p:nvSpPr>
            <p:cNvPr id="23" name="TextBox 46"/>
            <p:cNvSpPr txBox="1">
              <a:spLocks noChangeArrowheads="1"/>
            </p:cNvSpPr>
            <p:nvPr/>
          </p:nvSpPr>
          <p:spPr bwMode="auto">
            <a:xfrm>
              <a:off x="302202" y="420977"/>
              <a:ext cx="47863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522605" eaLnBrk="0" hangingPunct="0">
                <a:defRPr sz="1300">
                  <a:solidFill>
                    <a:schemeClr val="tx1"/>
                  </a:solidFill>
                  <a:latin typeface="Calibri" panose="020F0502020204030204" pitchFamily="34" charset="0"/>
                  <a:ea typeface="宋体" panose="02010600030101010101" pitchFamily="2" charset="-122"/>
                </a:defRPr>
              </a:lvl1pPr>
              <a:lvl2pPr defTabSz="522605" eaLnBrk="0" hangingPunct="0">
                <a:defRPr sz="1300">
                  <a:solidFill>
                    <a:schemeClr val="tx1"/>
                  </a:solidFill>
                  <a:latin typeface="Calibri" panose="020F0502020204030204" pitchFamily="34" charset="0"/>
                  <a:ea typeface="宋体" panose="02010600030101010101" pitchFamily="2" charset="-122"/>
                </a:defRPr>
              </a:lvl2pPr>
              <a:lvl3pPr defTabSz="522605" eaLnBrk="0" hangingPunct="0">
                <a:defRPr sz="1300">
                  <a:solidFill>
                    <a:schemeClr val="tx1"/>
                  </a:solidFill>
                  <a:latin typeface="Calibri" panose="020F0502020204030204" pitchFamily="34" charset="0"/>
                  <a:ea typeface="宋体" panose="02010600030101010101" pitchFamily="2" charset="-122"/>
                </a:defRPr>
              </a:lvl3pPr>
              <a:lvl4pPr defTabSz="522605" eaLnBrk="0" hangingPunct="0">
                <a:defRPr sz="1300">
                  <a:solidFill>
                    <a:schemeClr val="tx1"/>
                  </a:solidFill>
                  <a:latin typeface="Calibri" panose="020F0502020204030204" pitchFamily="34" charset="0"/>
                  <a:ea typeface="宋体" panose="02010600030101010101" pitchFamily="2" charset="-122"/>
                </a:defRPr>
              </a:lvl4pPr>
              <a:lvl5pPr defTabSz="522605"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200">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您的内容打在这里，或者通过复制您的文本后，在此框中选择粘贴</a:t>
              </a:r>
              <a:endParaRPr lang="en-US" altLang="zh-CN" sz="1200">
                <a:solidFill>
                  <a:srgbClr val="404040"/>
                </a:solidFill>
                <a:latin typeface="思源黑体 CN Medium" panose="020B0600000000000000" pitchFamily="34" charset="-122"/>
                <a:ea typeface="思源黑体 CN Medium" panose="020B0600000000000000" pitchFamily="34" charset="-122"/>
                <a:cs typeface="Arial" panose="020B0604020202020204" pitchFamily="34" charset="0"/>
                <a:sym typeface="思源黑体 CN Medium" panose="020B0600000000000000" pitchFamily="34" charset="-122"/>
              </a:endParaRPr>
            </a:p>
          </p:txBody>
        </p:sp>
      </p:grpSp>
      <p:pic>
        <p:nvPicPr>
          <p:cNvPr id="3" name="图片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15950" y="2077085"/>
            <a:ext cx="4345305" cy="434530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p:cTn id="12" dur="500" fill="hold"/>
                                        <p:tgtEl>
                                          <p:spTgt spid="17"/>
                                        </p:tgtEl>
                                        <p:attrNameLst>
                                          <p:attrName>ppt_w</p:attrName>
                                        </p:attrNameLst>
                                      </p:cBhvr>
                                      <p:tavLst>
                                        <p:tav tm="0">
                                          <p:val>
                                            <p:fltVal val="0"/>
                                          </p:val>
                                        </p:tav>
                                        <p:tav tm="100000">
                                          <p:val>
                                            <p:strVal val="#ppt_w"/>
                                          </p:val>
                                        </p:tav>
                                      </p:tavLst>
                                    </p:anim>
                                    <p:anim calcmode="lin" valueType="num">
                                      <p:cBhvr>
                                        <p:cTn id="13" dur="500" fill="hold"/>
                                        <p:tgtEl>
                                          <p:spTgt spid="17"/>
                                        </p:tgtEl>
                                        <p:attrNameLst>
                                          <p:attrName>ppt_h</p:attrName>
                                        </p:attrNameLst>
                                      </p:cBhvr>
                                      <p:tavLst>
                                        <p:tav tm="0">
                                          <p:val>
                                            <p:fltVal val="0"/>
                                          </p:val>
                                        </p:tav>
                                        <p:tav tm="100000">
                                          <p:val>
                                            <p:strVal val="#ppt_h"/>
                                          </p:val>
                                        </p:tav>
                                      </p:tavLst>
                                    </p:anim>
                                    <p:animEffect transition="in" filter="fade">
                                      <p:cBhvr>
                                        <p:cTn id="14" dur="500"/>
                                        <p:tgtEl>
                                          <p:spTgt spid="17"/>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p:cTn id="17" dur="500" fill="hold"/>
                                        <p:tgtEl>
                                          <p:spTgt spid="18"/>
                                        </p:tgtEl>
                                        <p:attrNameLst>
                                          <p:attrName>ppt_w</p:attrName>
                                        </p:attrNameLst>
                                      </p:cBhvr>
                                      <p:tavLst>
                                        <p:tav tm="0">
                                          <p:val>
                                            <p:fltVal val="0"/>
                                          </p:val>
                                        </p:tav>
                                        <p:tav tm="100000">
                                          <p:val>
                                            <p:strVal val="#ppt_w"/>
                                          </p:val>
                                        </p:tav>
                                      </p:tavLst>
                                    </p:anim>
                                    <p:anim calcmode="lin" valueType="num">
                                      <p:cBhvr>
                                        <p:cTn id="18" dur="500" fill="hold"/>
                                        <p:tgtEl>
                                          <p:spTgt spid="18"/>
                                        </p:tgtEl>
                                        <p:attrNameLst>
                                          <p:attrName>ppt_h</p:attrName>
                                        </p:attrNameLst>
                                      </p:cBhvr>
                                      <p:tavLst>
                                        <p:tav tm="0">
                                          <p:val>
                                            <p:fltVal val="0"/>
                                          </p:val>
                                        </p:tav>
                                        <p:tav tm="100000">
                                          <p:val>
                                            <p:strVal val="#ppt_h"/>
                                          </p:val>
                                        </p:tav>
                                      </p:tavLst>
                                    </p:anim>
                                    <p:animEffect transition="in" filter="fade">
                                      <p:cBhvr>
                                        <p:cTn id="19" dur="500"/>
                                        <p:tgtEl>
                                          <p:spTgt spid="18"/>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19"/>
                                        </p:tgtEl>
                                        <p:attrNameLst>
                                          <p:attrName>style.visibility</p:attrName>
                                        </p:attrNameLst>
                                      </p:cBhvr>
                                      <p:to>
                                        <p:strVal val="visible"/>
                                      </p:to>
                                    </p:set>
                                    <p:anim calcmode="lin" valueType="num">
                                      <p:cBhvr>
                                        <p:cTn id="22" dur="500" fill="hold"/>
                                        <p:tgtEl>
                                          <p:spTgt spid="19"/>
                                        </p:tgtEl>
                                        <p:attrNameLst>
                                          <p:attrName>ppt_w</p:attrName>
                                        </p:attrNameLst>
                                      </p:cBhvr>
                                      <p:tavLst>
                                        <p:tav tm="0">
                                          <p:val>
                                            <p:fltVal val="0"/>
                                          </p:val>
                                        </p:tav>
                                        <p:tav tm="100000">
                                          <p:val>
                                            <p:strVal val="#ppt_w"/>
                                          </p:val>
                                        </p:tav>
                                      </p:tavLst>
                                    </p:anim>
                                    <p:anim calcmode="lin" valueType="num">
                                      <p:cBhvr>
                                        <p:cTn id="23" dur="500" fill="hold"/>
                                        <p:tgtEl>
                                          <p:spTgt spid="19"/>
                                        </p:tgtEl>
                                        <p:attrNameLst>
                                          <p:attrName>ppt_h</p:attrName>
                                        </p:attrNameLst>
                                      </p:cBhvr>
                                      <p:tavLst>
                                        <p:tav tm="0">
                                          <p:val>
                                            <p:fltVal val="0"/>
                                          </p:val>
                                        </p:tav>
                                        <p:tav tm="100000">
                                          <p:val>
                                            <p:strVal val="#ppt_h"/>
                                          </p:val>
                                        </p:tav>
                                      </p:tavLst>
                                    </p:anim>
                                    <p:animEffect transition="in" filter="fade">
                                      <p:cBhvr>
                                        <p:cTn id="24" dur="500"/>
                                        <p:tgtEl>
                                          <p:spTgt spid="19"/>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p:cTn id="27" dur="500" fill="hold"/>
                                        <p:tgtEl>
                                          <p:spTgt spid="14"/>
                                        </p:tgtEl>
                                        <p:attrNameLst>
                                          <p:attrName>ppt_w</p:attrName>
                                        </p:attrNameLst>
                                      </p:cBhvr>
                                      <p:tavLst>
                                        <p:tav tm="0">
                                          <p:val>
                                            <p:fltVal val="0"/>
                                          </p:val>
                                        </p:tav>
                                        <p:tav tm="100000">
                                          <p:val>
                                            <p:strVal val="#ppt_w"/>
                                          </p:val>
                                        </p:tav>
                                      </p:tavLst>
                                    </p:anim>
                                    <p:anim calcmode="lin" valueType="num">
                                      <p:cBhvr>
                                        <p:cTn id="28" dur="500" fill="hold"/>
                                        <p:tgtEl>
                                          <p:spTgt spid="14"/>
                                        </p:tgtEl>
                                        <p:attrNameLst>
                                          <p:attrName>ppt_h</p:attrName>
                                        </p:attrNameLst>
                                      </p:cBhvr>
                                      <p:tavLst>
                                        <p:tav tm="0">
                                          <p:val>
                                            <p:fltVal val="0"/>
                                          </p:val>
                                        </p:tav>
                                        <p:tav tm="100000">
                                          <p:val>
                                            <p:strVal val="#ppt_h"/>
                                          </p:val>
                                        </p:tav>
                                      </p:tavLst>
                                    </p:anim>
                                    <p:animEffect transition="in" filter="fade">
                                      <p:cBhvr>
                                        <p:cTn id="29" dur="500"/>
                                        <p:tgtEl>
                                          <p:spTgt spid="14"/>
                                        </p:tgtEl>
                                      </p:cBhvr>
                                    </p:animEffect>
                                  </p:childTnLst>
                                </p:cTn>
                              </p:par>
                              <p:par>
                                <p:cTn id="30" presetID="53" presetClass="entr" presetSubtype="0"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cBhvr>
                                        <p:cTn id="32" dur="500" fill="hold"/>
                                        <p:tgtEl>
                                          <p:spTgt spid="15"/>
                                        </p:tgtEl>
                                        <p:attrNameLst>
                                          <p:attrName>ppt_w</p:attrName>
                                        </p:attrNameLst>
                                      </p:cBhvr>
                                      <p:tavLst>
                                        <p:tav tm="0">
                                          <p:val>
                                            <p:fltVal val="0"/>
                                          </p:val>
                                        </p:tav>
                                        <p:tav tm="100000">
                                          <p:val>
                                            <p:strVal val="#ppt_w"/>
                                          </p:val>
                                        </p:tav>
                                      </p:tavLst>
                                    </p:anim>
                                    <p:anim calcmode="lin" valueType="num">
                                      <p:cBhvr>
                                        <p:cTn id="33" dur="500" fill="hold"/>
                                        <p:tgtEl>
                                          <p:spTgt spid="15"/>
                                        </p:tgtEl>
                                        <p:attrNameLst>
                                          <p:attrName>ppt_h</p:attrName>
                                        </p:attrNameLst>
                                      </p:cBhvr>
                                      <p:tavLst>
                                        <p:tav tm="0">
                                          <p:val>
                                            <p:fltVal val="0"/>
                                          </p:val>
                                        </p:tav>
                                        <p:tav tm="100000">
                                          <p:val>
                                            <p:strVal val="#ppt_h"/>
                                          </p:val>
                                        </p:tav>
                                      </p:tavLst>
                                    </p:anim>
                                    <p:animEffect transition="in" filter="fade">
                                      <p:cBhvr>
                                        <p:cTn id="34" dur="500"/>
                                        <p:tgtEl>
                                          <p:spTgt spid="15"/>
                                        </p:tgtEl>
                                      </p:cBhvr>
                                    </p:animEffect>
                                  </p:childTnLst>
                                </p:cTn>
                              </p:par>
                              <p:par>
                                <p:cTn id="35" presetID="53" presetClass="entr" presetSubtype="0"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p:cTn id="37" dur="500" fill="hold"/>
                                        <p:tgtEl>
                                          <p:spTgt spid="16"/>
                                        </p:tgtEl>
                                        <p:attrNameLst>
                                          <p:attrName>ppt_w</p:attrName>
                                        </p:attrNameLst>
                                      </p:cBhvr>
                                      <p:tavLst>
                                        <p:tav tm="0">
                                          <p:val>
                                            <p:fltVal val="0"/>
                                          </p:val>
                                        </p:tav>
                                        <p:tav tm="100000">
                                          <p:val>
                                            <p:strVal val="#ppt_w"/>
                                          </p:val>
                                        </p:tav>
                                      </p:tavLst>
                                    </p:anim>
                                    <p:anim calcmode="lin" valueType="num">
                                      <p:cBhvr>
                                        <p:cTn id="38" dur="500" fill="hold"/>
                                        <p:tgtEl>
                                          <p:spTgt spid="16"/>
                                        </p:tgtEl>
                                        <p:attrNameLst>
                                          <p:attrName>ppt_h</p:attrName>
                                        </p:attrNameLst>
                                      </p:cBhvr>
                                      <p:tavLst>
                                        <p:tav tm="0">
                                          <p:val>
                                            <p:fltVal val="0"/>
                                          </p:val>
                                        </p:tav>
                                        <p:tav tm="100000">
                                          <p:val>
                                            <p:strVal val="#ppt_h"/>
                                          </p:val>
                                        </p:tav>
                                      </p:tavLst>
                                    </p:anim>
                                    <p:animEffect transition="in" filter="fade">
                                      <p:cBhvr>
                                        <p:cTn id="39" dur="500"/>
                                        <p:tgtEl>
                                          <p:spTgt spid="16"/>
                                        </p:tgtEl>
                                      </p:cBhvr>
                                    </p:animEffect>
                                  </p:childTnLst>
                                </p:cTn>
                              </p:par>
                              <p:par>
                                <p:cTn id="40" presetID="53" presetClass="entr" presetSubtype="0" fill="hold" grpId="0" nodeType="withEffect">
                                  <p:stCondLst>
                                    <p:cond delay="0"/>
                                  </p:stCondLst>
                                  <p:childTnLst>
                                    <p:set>
                                      <p:cBhvr>
                                        <p:cTn id="41" dur="1" fill="hold">
                                          <p:stCondLst>
                                            <p:cond delay="0"/>
                                          </p:stCondLst>
                                        </p:cTn>
                                        <p:tgtEl>
                                          <p:spTgt spid="11"/>
                                        </p:tgtEl>
                                        <p:attrNameLst>
                                          <p:attrName>style.visibility</p:attrName>
                                        </p:attrNameLst>
                                      </p:cBhvr>
                                      <p:to>
                                        <p:strVal val="visible"/>
                                      </p:to>
                                    </p:set>
                                    <p:anim calcmode="lin" valueType="num">
                                      <p:cBhvr>
                                        <p:cTn id="42" dur="500" fill="hold"/>
                                        <p:tgtEl>
                                          <p:spTgt spid="11"/>
                                        </p:tgtEl>
                                        <p:attrNameLst>
                                          <p:attrName>ppt_w</p:attrName>
                                        </p:attrNameLst>
                                      </p:cBhvr>
                                      <p:tavLst>
                                        <p:tav tm="0">
                                          <p:val>
                                            <p:fltVal val="0"/>
                                          </p:val>
                                        </p:tav>
                                        <p:tav tm="100000">
                                          <p:val>
                                            <p:strVal val="#ppt_w"/>
                                          </p:val>
                                        </p:tav>
                                      </p:tavLst>
                                    </p:anim>
                                    <p:anim calcmode="lin" valueType="num">
                                      <p:cBhvr>
                                        <p:cTn id="43" dur="500" fill="hold"/>
                                        <p:tgtEl>
                                          <p:spTgt spid="11"/>
                                        </p:tgtEl>
                                        <p:attrNameLst>
                                          <p:attrName>ppt_h</p:attrName>
                                        </p:attrNameLst>
                                      </p:cBhvr>
                                      <p:tavLst>
                                        <p:tav tm="0">
                                          <p:val>
                                            <p:fltVal val="0"/>
                                          </p:val>
                                        </p:tav>
                                        <p:tav tm="100000">
                                          <p:val>
                                            <p:strVal val="#ppt_h"/>
                                          </p:val>
                                        </p:tav>
                                      </p:tavLst>
                                    </p:anim>
                                    <p:animEffect transition="in" filter="fade">
                                      <p:cBhvr>
                                        <p:cTn id="44" dur="500"/>
                                        <p:tgtEl>
                                          <p:spTgt spid="11"/>
                                        </p:tgtEl>
                                      </p:cBhvr>
                                    </p:animEffect>
                                  </p:childTnLst>
                                </p:cTn>
                              </p:par>
                              <p:par>
                                <p:cTn id="45" presetID="53" presetClass="entr" presetSubtype="0" fill="hold" grpId="0"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par>
                                <p:cTn id="50" presetID="53" presetClass="entr" presetSubtype="0" fill="hold" grpId="0" nodeType="withEffect">
                                  <p:stCondLst>
                                    <p:cond delay="0"/>
                                  </p:stCondLst>
                                  <p:childTnLst>
                                    <p:set>
                                      <p:cBhvr>
                                        <p:cTn id="51" dur="1" fill="hold">
                                          <p:stCondLst>
                                            <p:cond delay="0"/>
                                          </p:stCondLst>
                                        </p:cTn>
                                        <p:tgtEl>
                                          <p:spTgt spid="13"/>
                                        </p:tgtEl>
                                        <p:attrNameLst>
                                          <p:attrName>style.visibility</p:attrName>
                                        </p:attrNameLst>
                                      </p:cBhvr>
                                      <p:to>
                                        <p:strVal val="visible"/>
                                      </p:to>
                                    </p:set>
                                    <p:anim calcmode="lin" valueType="num">
                                      <p:cBhvr>
                                        <p:cTn id="52" dur="500" fill="hold"/>
                                        <p:tgtEl>
                                          <p:spTgt spid="13"/>
                                        </p:tgtEl>
                                        <p:attrNameLst>
                                          <p:attrName>ppt_w</p:attrName>
                                        </p:attrNameLst>
                                      </p:cBhvr>
                                      <p:tavLst>
                                        <p:tav tm="0">
                                          <p:val>
                                            <p:fltVal val="0"/>
                                          </p:val>
                                        </p:tav>
                                        <p:tav tm="100000">
                                          <p:val>
                                            <p:strVal val="#ppt_w"/>
                                          </p:val>
                                        </p:tav>
                                      </p:tavLst>
                                    </p:anim>
                                    <p:anim calcmode="lin" valueType="num">
                                      <p:cBhvr>
                                        <p:cTn id="53" dur="500" fill="hold"/>
                                        <p:tgtEl>
                                          <p:spTgt spid="13"/>
                                        </p:tgtEl>
                                        <p:attrNameLst>
                                          <p:attrName>ppt_h</p:attrName>
                                        </p:attrNameLst>
                                      </p:cBhvr>
                                      <p:tavLst>
                                        <p:tav tm="0">
                                          <p:val>
                                            <p:fltVal val="0"/>
                                          </p:val>
                                        </p:tav>
                                        <p:tav tm="100000">
                                          <p:val>
                                            <p:strVal val="#ppt_h"/>
                                          </p:val>
                                        </p:tav>
                                      </p:tavLst>
                                    </p:anim>
                                    <p:animEffect transition="in" filter="fade">
                                      <p:cBhvr>
                                        <p:cTn id="5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7" grpId="0"/>
      <p:bldP spid="18" grpId="0"/>
      <p:bldP spid="19" grpId="0"/>
      <p:bldP spid="14" grpId="0"/>
      <p:bldP spid="15" grpId="0"/>
      <p:bldP spid="16" grpId="0"/>
      <p:bldP spid="11" grpId="0"/>
      <p:bldP spid="12"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77528" y="257476"/>
            <a:ext cx="11636943" cy="6343048"/>
          </a:xfrm>
          <a:prstGeom prst="rect">
            <a:avLst/>
          </a:prstGeom>
          <a:solidFill>
            <a:schemeClr val="bg1"/>
          </a:solidFill>
          <a:ln>
            <a:noFill/>
          </a:ln>
          <a:effectLst>
            <a:outerShdw blurRad="203200" algn="ctr"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5" name="ïṡľîḓè"/>
          <p:cNvSpPr txBox="1"/>
          <p:nvPr/>
        </p:nvSpPr>
        <p:spPr>
          <a:xfrm>
            <a:off x="2204978" y="1462245"/>
            <a:ext cx="4112818" cy="814005"/>
          </a:xfrm>
          <a:prstGeom prst="rect">
            <a:avLst/>
          </a:prstGeom>
          <a:noFill/>
        </p:spPr>
        <p:txBody>
          <a:bodyPr wrap="square">
            <a:spAutoFit/>
          </a:bodyPr>
          <a:lstStyle>
            <a:defPPr>
              <a:defRPr lang="zh-CN"/>
            </a:defPPr>
            <a:lvl1pPr>
              <a:lnSpc>
                <a:spcPct val="120000"/>
              </a:lnSpc>
              <a:defRPr sz="1000"/>
            </a:lvl1pPr>
          </a:lstStyle>
          <a:p>
            <a:r>
              <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rPr>
              <a:t>涉及打击犯罪、维护稳定、社会治理、公共服务等各个方面</a:t>
            </a:r>
            <a:r>
              <a:rPr lang="en-US" altLang="zh-CN">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rPr>
              <a:t>涉及生产、工作、生活各个环节</a:t>
            </a:r>
            <a:r>
              <a:rPr lang="en-US" altLang="zh-CN">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rPr>
              <a:t>既事关每个社会成员切身利益</a:t>
            </a:r>
            <a:r>
              <a:rPr lang="en-US" altLang="zh-CN">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rPr>
              <a:t>也事关国家经济发展和社会稳定</a:t>
            </a:r>
            <a:r>
              <a:rPr lang="en-US" altLang="zh-CN">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rPr>
              <a:t>对于保障人民安居乐业、社会安定有序、国家长治久安意义十分重大。</a:t>
            </a:r>
          </a:p>
        </p:txBody>
      </p:sp>
      <p:sp>
        <p:nvSpPr>
          <p:cNvPr id="6" name="íSlîḋe"/>
          <p:cNvSpPr txBox="1"/>
          <p:nvPr/>
        </p:nvSpPr>
        <p:spPr>
          <a:xfrm>
            <a:off x="2204978" y="1096069"/>
            <a:ext cx="970860" cy="307777"/>
          </a:xfrm>
          <a:prstGeom prst="rect">
            <a:avLst/>
          </a:prstGeom>
          <a:noFill/>
        </p:spPr>
        <p:txBody>
          <a:bodyPr wrap="square" rtlCol="0">
            <a:spAutoFit/>
          </a:bodyPr>
          <a:lstStyle/>
          <a:p>
            <a:r>
              <a:rPr kumimoji="0" lang="zh-CN" altLang="en-US" sz="1400" b="1" i="0" u="none" strike="noStrike" kern="1200" cap="none" spc="0" normalizeH="0" baseline="0" noProof="0">
                <a:ln>
                  <a:noFill/>
                </a:ln>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社会安全</a:t>
            </a:r>
          </a:p>
        </p:txBody>
      </p:sp>
      <p:sp>
        <p:nvSpPr>
          <p:cNvPr id="7" name="íşlîḓê"/>
          <p:cNvSpPr txBox="1"/>
          <p:nvPr/>
        </p:nvSpPr>
        <p:spPr>
          <a:xfrm>
            <a:off x="2204978" y="3076671"/>
            <a:ext cx="4112818" cy="449739"/>
          </a:xfrm>
          <a:prstGeom prst="rect">
            <a:avLst/>
          </a:prstGeom>
          <a:noFill/>
        </p:spPr>
        <p:txBody>
          <a:bodyPr wrap="square">
            <a:spAutoFit/>
          </a:bodyPr>
          <a:lstStyle>
            <a:defPPr>
              <a:defRPr lang="zh-CN"/>
            </a:defPPr>
            <a:lvl1pPr>
              <a:lnSpc>
                <a:spcPct val="120000"/>
              </a:lnSpc>
              <a:defRPr sz="1000"/>
            </a:lvl1pPr>
          </a:lstStyle>
          <a:p>
            <a:r>
              <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rPr>
              <a:t>科技体系完整有效</a:t>
            </a:r>
            <a:r>
              <a:rPr lang="en-US" altLang="zh-CN">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rPr>
              <a:t>国家重点领域核心技术安全可控，国家核心利益和安全不受外部科技优势危害</a:t>
            </a:r>
            <a:r>
              <a:rPr lang="en-US" altLang="zh-CN">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rPr>
              <a:t>以及保障持续安全状态的能力。</a:t>
            </a:r>
          </a:p>
        </p:txBody>
      </p:sp>
      <p:sp>
        <p:nvSpPr>
          <p:cNvPr id="8" name="íŝḻïďè"/>
          <p:cNvSpPr txBox="1"/>
          <p:nvPr/>
        </p:nvSpPr>
        <p:spPr>
          <a:xfrm>
            <a:off x="2204978" y="2710495"/>
            <a:ext cx="970860" cy="307777"/>
          </a:xfrm>
          <a:prstGeom prst="rect">
            <a:avLst/>
          </a:prstGeom>
          <a:noFill/>
        </p:spPr>
        <p:txBody>
          <a:bodyPr wrap="square" rtlCol="0">
            <a:spAutoFit/>
          </a:bodyPr>
          <a:lstStyle/>
          <a:p>
            <a:r>
              <a:rPr kumimoji="0" lang="zh-CN" altLang="en-US" sz="1400" b="1" i="0" u="none" strike="noStrike" kern="1200" cap="none" spc="0" normalizeH="0" baseline="0" noProof="0">
                <a:ln>
                  <a:noFill/>
                </a:ln>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科技安全</a:t>
            </a:r>
          </a:p>
        </p:txBody>
      </p:sp>
      <p:sp>
        <p:nvSpPr>
          <p:cNvPr id="9" name="ísľíḋé"/>
          <p:cNvSpPr txBox="1"/>
          <p:nvPr/>
        </p:nvSpPr>
        <p:spPr>
          <a:xfrm>
            <a:off x="2204978" y="4681145"/>
            <a:ext cx="4112818" cy="814005"/>
          </a:xfrm>
          <a:prstGeom prst="rect">
            <a:avLst/>
          </a:prstGeom>
          <a:noFill/>
        </p:spPr>
        <p:txBody>
          <a:bodyPr wrap="square">
            <a:spAutoFit/>
          </a:bodyPr>
          <a:lstStyle>
            <a:defPPr>
              <a:defRPr lang="zh-CN"/>
            </a:defPPr>
            <a:lvl1pPr>
              <a:lnSpc>
                <a:spcPct val="120000"/>
              </a:lnSpc>
              <a:defRPr sz="1000"/>
            </a:lvl1pPr>
          </a:lstStyle>
          <a:p>
            <a:r>
              <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rPr>
              <a:t>互联网让世界变成“地球村”</a:t>
            </a:r>
            <a:r>
              <a:rPr lang="en-US" altLang="zh-CN">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rPr>
              <a:t>网络空间成为与陆地、海洋、天空、太空同等重要的人类活动新领域。世界范围内侵害个人隐私、侵犯知识产权、网络犯罪等时有发生，网络监听、网络攻击、网络恐怖主义活动等成为全球公害。</a:t>
            </a:r>
          </a:p>
        </p:txBody>
      </p:sp>
      <p:sp>
        <p:nvSpPr>
          <p:cNvPr id="10" name="î$ḻïḋê"/>
          <p:cNvSpPr txBox="1"/>
          <p:nvPr/>
        </p:nvSpPr>
        <p:spPr>
          <a:xfrm>
            <a:off x="2204978" y="4314969"/>
            <a:ext cx="970860" cy="307777"/>
          </a:xfrm>
          <a:prstGeom prst="rect">
            <a:avLst/>
          </a:prstGeom>
          <a:noFill/>
        </p:spPr>
        <p:txBody>
          <a:bodyPr wrap="square" rtlCol="0">
            <a:spAutoFit/>
          </a:bodyPr>
          <a:lstStyle/>
          <a:p>
            <a:r>
              <a:rPr kumimoji="0" lang="zh-CN" altLang="en-US" sz="1400" b="1" i="0" u="none" strike="noStrike" kern="1200" cap="none" spc="0" normalizeH="0" baseline="0" noProof="0">
                <a:ln>
                  <a:noFill/>
                </a:ln>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网络安全</a:t>
            </a:r>
          </a:p>
        </p:txBody>
      </p:sp>
      <p:sp>
        <p:nvSpPr>
          <p:cNvPr id="11" name="îśļiḍé"/>
          <p:cNvSpPr/>
          <p:nvPr/>
        </p:nvSpPr>
        <p:spPr>
          <a:xfrm>
            <a:off x="1365078" y="1151536"/>
            <a:ext cx="504620" cy="50462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0" lang="en-US" altLang="zh-CN" sz="1400" b="1" i="0" u="none" strike="noStrike" kern="1200" cap="none" spc="0" normalizeH="0" baseline="0" noProof="0">
                <a:ln>
                  <a:noFill/>
                </a:ln>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01</a:t>
            </a:r>
          </a:p>
        </p:txBody>
      </p:sp>
      <p:sp>
        <p:nvSpPr>
          <p:cNvPr id="12" name="íṥlíḑè"/>
          <p:cNvSpPr/>
          <p:nvPr/>
        </p:nvSpPr>
        <p:spPr>
          <a:xfrm>
            <a:off x="1365078" y="2760077"/>
            <a:ext cx="504620" cy="504620"/>
          </a:xfrm>
          <a:prstGeom prst="ellipse">
            <a:avLst/>
          </a:pr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0" lang="en-US" altLang="zh-CN" sz="1400" b="1" i="0" u="none" strike="noStrike" kern="1200" cap="none" spc="0" normalizeH="0" baseline="0" noProof="0">
                <a:ln>
                  <a:noFill/>
                </a:ln>
                <a:solidFill>
                  <a:schemeClr val="tx1"/>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02</a:t>
            </a:r>
          </a:p>
        </p:txBody>
      </p:sp>
      <p:sp>
        <p:nvSpPr>
          <p:cNvPr id="13" name="ïṡľiḋe"/>
          <p:cNvSpPr/>
          <p:nvPr/>
        </p:nvSpPr>
        <p:spPr>
          <a:xfrm>
            <a:off x="1365078" y="4368617"/>
            <a:ext cx="504620" cy="504620"/>
          </a:xfrm>
          <a:prstGeom prst="ellipse">
            <a:avLst/>
          </a:pr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0" lang="en-US" altLang="zh-CN" sz="1400" b="1" i="0" u="none" strike="noStrike" kern="1200" cap="none" spc="0" normalizeH="0" baseline="0" noProof="0">
                <a:ln>
                  <a:noFill/>
                </a:ln>
                <a:solidFill>
                  <a:schemeClr val="tx1"/>
                </a:solidFill>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03</a:t>
            </a:r>
          </a:p>
        </p:txBody>
      </p:sp>
      <p:grpSp>
        <p:nvGrpSpPr>
          <p:cNvPr id="15" name="组合 14"/>
          <p:cNvGrpSpPr/>
          <p:nvPr/>
        </p:nvGrpSpPr>
        <p:grpSpPr>
          <a:xfrm>
            <a:off x="327706" y="362728"/>
            <a:ext cx="4921731" cy="554812"/>
            <a:chOff x="302202" y="143164"/>
            <a:chExt cx="4786313" cy="554812"/>
          </a:xfrm>
        </p:grpSpPr>
        <p:sp>
          <p:nvSpPr>
            <p:cNvPr id="16" name="文本框 15"/>
            <p:cNvSpPr txBox="1">
              <a:spLocks noChangeArrowheads="1"/>
            </p:cNvSpPr>
            <p:nvPr/>
          </p:nvSpPr>
          <p:spPr bwMode="auto">
            <a:xfrm>
              <a:off x="302202" y="143164"/>
              <a:ext cx="160909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eaLnBrk="0" hangingPunct="0">
                <a:defRPr sz="1300">
                  <a:solidFill>
                    <a:schemeClr val="tx1"/>
                  </a:solidFill>
                  <a:latin typeface="Calibri" panose="020F0502020204030204" pitchFamily="34" charset="0"/>
                  <a:ea typeface="宋体" panose="02010600030101010101" pitchFamily="2" charset="-122"/>
                </a:defRPr>
              </a:lvl2pPr>
              <a:lvl3pPr eaLnBrk="0" hangingPunct="0">
                <a:defRPr sz="1300">
                  <a:solidFill>
                    <a:schemeClr val="tx1"/>
                  </a:solidFill>
                  <a:latin typeface="Calibri" panose="020F0502020204030204" pitchFamily="34" charset="0"/>
                  <a:ea typeface="宋体" panose="02010600030101010101" pitchFamily="2" charset="-122"/>
                </a:defRPr>
              </a:lvl3pPr>
              <a:lvl4pPr eaLnBrk="0" hangingPunct="0">
                <a:defRPr sz="1300">
                  <a:solidFill>
                    <a:schemeClr val="tx1"/>
                  </a:solidFill>
                  <a:latin typeface="Calibri" panose="020F0502020204030204" pitchFamily="34" charset="0"/>
                  <a:ea typeface="宋体" panose="02010600030101010101" pitchFamily="2" charset="-122"/>
                </a:defRPr>
              </a:lvl4pPr>
              <a:lvl5pPr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600" b="1">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什么是国家安全</a:t>
              </a:r>
            </a:p>
          </p:txBody>
        </p:sp>
        <p:sp>
          <p:nvSpPr>
            <p:cNvPr id="17" name="TextBox 46"/>
            <p:cNvSpPr txBox="1">
              <a:spLocks noChangeArrowheads="1"/>
            </p:cNvSpPr>
            <p:nvPr/>
          </p:nvSpPr>
          <p:spPr bwMode="auto">
            <a:xfrm>
              <a:off x="302202" y="420977"/>
              <a:ext cx="47863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522605" eaLnBrk="0" hangingPunct="0">
                <a:defRPr sz="1300">
                  <a:solidFill>
                    <a:schemeClr val="tx1"/>
                  </a:solidFill>
                  <a:latin typeface="Calibri" panose="020F0502020204030204" pitchFamily="34" charset="0"/>
                  <a:ea typeface="宋体" panose="02010600030101010101" pitchFamily="2" charset="-122"/>
                </a:defRPr>
              </a:lvl1pPr>
              <a:lvl2pPr defTabSz="522605" eaLnBrk="0" hangingPunct="0">
                <a:defRPr sz="1300">
                  <a:solidFill>
                    <a:schemeClr val="tx1"/>
                  </a:solidFill>
                  <a:latin typeface="Calibri" panose="020F0502020204030204" pitchFamily="34" charset="0"/>
                  <a:ea typeface="宋体" panose="02010600030101010101" pitchFamily="2" charset="-122"/>
                </a:defRPr>
              </a:lvl2pPr>
              <a:lvl3pPr defTabSz="522605" eaLnBrk="0" hangingPunct="0">
                <a:defRPr sz="1300">
                  <a:solidFill>
                    <a:schemeClr val="tx1"/>
                  </a:solidFill>
                  <a:latin typeface="Calibri" panose="020F0502020204030204" pitchFamily="34" charset="0"/>
                  <a:ea typeface="宋体" panose="02010600030101010101" pitchFamily="2" charset="-122"/>
                </a:defRPr>
              </a:lvl3pPr>
              <a:lvl4pPr defTabSz="522605" eaLnBrk="0" hangingPunct="0">
                <a:defRPr sz="1300">
                  <a:solidFill>
                    <a:schemeClr val="tx1"/>
                  </a:solidFill>
                  <a:latin typeface="Calibri" panose="020F0502020204030204" pitchFamily="34" charset="0"/>
                  <a:ea typeface="宋体" panose="02010600030101010101" pitchFamily="2" charset="-122"/>
                </a:defRPr>
              </a:lvl4pPr>
              <a:lvl5pPr defTabSz="522605"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200">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您的内容打在这里，或者通过复制您的文本后，在此框中选择粘贴</a:t>
              </a:r>
              <a:endParaRPr lang="en-US" altLang="zh-CN" sz="1200">
                <a:solidFill>
                  <a:srgbClr val="404040"/>
                </a:solidFill>
                <a:latin typeface="思源黑体 CN Medium" panose="020B0600000000000000" pitchFamily="34" charset="-122"/>
                <a:ea typeface="思源黑体 CN Medium" panose="020B0600000000000000" pitchFamily="34" charset="-122"/>
                <a:cs typeface="Arial" panose="020B0604020202020204" pitchFamily="34" charset="0"/>
                <a:sym typeface="思源黑体 CN Medium" panose="020B0600000000000000" pitchFamily="34" charset="-122"/>
              </a:endParaRPr>
            </a:p>
          </p:txBody>
        </p:sp>
      </p:grpSp>
      <p:pic>
        <p:nvPicPr>
          <p:cNvPr id="3" name="图片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953250" y="2199005"/>
            <a:ext cx="4544695" cy="433006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p:cTn id="22" dur="500" fill="hold"/>
                                        <p:tgtEl>
                                          <p:spTgt spid="8"/>
                                        </p:tgtEl>
                                        <p:attrNameLst>
                                          <p:attrName>ppt_w</p:attrName>
                                        </p:attrNameLst>
                                      </p:cBhvr>
                                      <p:tavLst>
                                        <p:tav tm="0">
                                          <p:val>
                                            <p:fltVal val="0"/>
                                          </p:val>
                                        </p:tav>
                                        <p:tav tm="100000">
                                          <p:val>
                                            <p:strVal val="#ppt_w"/>
                                          </p:val>
                                        </p:tav>
                                      </p:tavLst>
                                    </p:anim>
                                    <p:anim calcmode="lin" valueType="num">
                                      <p:cBhvr>
                                        <p:cTn id="23" dur="500" fill="hold"/>
                                        <p:tgtEl>
                                          <p:spTgt spid="8"/>
                                        </p:tgtEl>
                                        <p:attrNameLst>
                                          <p:attrName>ppt_h</p:attrName>
                                        </p:attrNameLst>
                                      </p:cBhvr>
                                      <p:tavLst>
                                        <p:tav tm="0">
                                          <p:val>
                                            <p:fltVal val="0"/>
                                          </p:val>
                                        </p:tav>
                                        <p:tav tm="100000">
                                          <p:val>
                                            <p:strVal val="#ppt_h"/>
                                          </p:val>
                                        </p:tav>
                                      </p:tavLst>
                                    </p:anim>
                                    <p:animEffect transition="in" filter="fade">
                                      <p:cBhvr>
                                        <p:cTn id="24" dur="500"/>
                                        <p:tgtEl>
                                          <p:spTgt spid="8"/>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500" fill="hold"/>
                                        <p:tgtEl>
                                          <p:spTgt spid="9"/>
                                        </p:tgtEl>
                                        <p:attrNameLst>
                                          <p:attrName>ppt_w</p:attrName>
                                        </p:attrNameLst>
                                      </p:cBhvr>
                                      <p:tavLst>
                                        <p:tav tm="0">
                                          <p:val>
                                            <p:fltVal val="0"/>
                                          </p:val>
                                        </p:tav>
                                        <p:tav tm="100000">
                                          <p:val>
                                            <p:strVal val="#ppt_w"/>
                                          </p:val>
                                        </p:tav>
                                      </p:tavLst>
                                    </p:anim>
                                    <p:anim calcmode="lin" valueType="num">
                                      <p:cBhvr>
                                        <p:cTn id="28" dur="500" fill="hold"/>
                                        <p:tgtEl>
                                          <p:spTgt spid="9"/>
                                        </p:tgtEl>
                                        <p:attrNameLst>
                                          <p:attrName>ppt_h</p:attrName>
                                        </p:attrNameLst>
                                      </p:cBhvr>
                                      <p:tavLst>
                                        <p:tav tm="0">
                                          <p:val>
                                            <p:fltVal val="0"/>
                                          </p:val>
                                        </p:tav>
                                        <p:tav tm="100000">
                                          <p:val>
                                            <p:strVal val="#ppt_h"/>
                                          </p:val>
                                        </p:tav>
                                      </p:tavLst>
                                    </p:anim>
                                    <p:animEffect transition="in" filter="fade">
                                      <p:cBhvr>
                                        <p:cTn id="29" dur="500"/>
                                        <p:tgtEl>
                                          <p:spTgt spid="9"/>
                                        </p:tgtEl>
                                      </p:cBhvr>
                                    </p:animEffect>
                                  </p:childTnLst>
                                </p:cTn>
                              </p:par>
                              <p:par>
                                <p:cTn id="30" presetID="53" presetClass="entr" presetSubtype="0" fill="hold" grpId="0" nodeType="with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p:cTn id="32" dur="500" fill="hold"/>
                                        <p:tgtEl>
                                          <p:spTgt spid="10"/>
                                        </p:tgtEl>
                                        <p:attrNameLst>
                                          <p:attrName>ppt_w</p:attrName>
                                        </p:attrNameLst>
                                      </p:cBhvr>
                                      <p:tavLst>
                                        <p:tav tm="0">
                                          <p:val>
                                            <p:fltVal val="0"/>
                                          </p:val>
                                        </p:tav>
                                        <p:tav tm="100000">
                                          <p:val>
                                            <p:strVal val="#ppt_w"/>
                                          </p:val>
                                        </p:tav>
                                      </p:tavLst>
                                    </p:anim>
                                    <p:anim calcmode="lin" valueType="num">
                                      <p:cBhvr>
                                        <p:cTn id="33" dur="500" fill="hold"/>
                                        <p:tgtEl>
                                          <p:spTgt spid="10"/>
                                        </p:tgtEl>
                                        <p:attrNameLst>
                                          <p:attrName>ppt_h</p:attrName>
                                        </p:attrNameLst>
                                      </p:cBhvr>
                                      <p:tavLst>
                                        <p:tav tm="0">
                                          <p:val>
                                            <p:fltVal val="0"/>
                                          </p:val>
                                        </p:tav>
                                        <p:tav tm="100000">
                                          <p:val>
                                            <p:strVal val="#ppt_h"/>
                                          </p:val>
                                        </p:tav>
                                      </p:tavLst>
                                    </p:anim>
                                    <p:animEffect transition="in" filter="fade">
                                      <p:cBhvr>
                                        <p:cTn id="34" dur="500"/>
                                        <p:tgtEl>
                                          <p:spTgt spid="10"/>
                                        </p:tgtEl>
                                      </p:cBhvr>
                                    </p:animEffect>
                                  </p:childTnLst>
                                </p:cTn>
                              </p:par>
                              <p:par>
                                <p:cTn id="35" presetID="53" presetClass="entr" presetSubtype="0"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par>
                                <p:cTn id="40" presetID="53" presetClass="entr" presetSubtype="0" fill="hold" grpId="0" nodeType="with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p:cTn id="42" dur="500" fill="hold"/>
                                        <p:tgtEl>
                                          <p:spTgt spid="12"/>
                                        </p:tgtEl>
                                        <p:attrNameLst>
                                          <p:attrName>ppt_w</p:attrName>
                                        </p:attrNameLst>
                                      </p:cBhvr>
                                      <p:tavLst>
                                        <p:tav tm="0">
                                          <p:val>
                                            <p:fltVal val="0"/>
                                          </p:val>
                                        </p:tav>
                                        <p:tav tm="100000">
                                          <p:val>
                                            <p:strVal val="#ppt_w"/>
                                          </p:val>
                                        </p:tav>
                                      </p:tavLst>
                                    </p:anim>
                                    <p:anim calcmode="lin" valueType="num">
                                      <p:cBhvr>
                                        <p:cTn id="43" dur="500" fill="hold"/>
                                        <p:tgtEl>
                                          <p:spTgt spid="12"/>
                                        </p:tgtEl>
                                        <p:attrNameLst>
                                          <p:attrName>ppt_h</p:attrName>
                                        </p:attrNameLst>
                                      </p:cBhvr>
                                      <p:tavLst>
                                        <p:tav tm="0">
                                          <p:val>
                                            <p:fltVal val="0"/>
                                          </p:val>
                                        </p:tav>
                                        <p:tav tm="100000">
                                          <p:val>
                                            <p:strVal val="#ppt_h"/>
                                          </p:val>
                                        </p:tav>
                                      </p:tavLst>
                                    </p:anim>
                                    <p:animEffect transition="in" filter="fade">
                                      <p:cBhvr>
                                        <p:cTn id="44" dur="500"/>
                                        <p:tgtEl>
                                          <p:spTgt spid="12"/>
                                        </p:tgtEl>
                                      </p:cBhvr>
                                    </p:animEffect>
                                  </p:childTnLst>
                                </p:cTn>
                              </p:par>
                              <p:par>
                                <p:cTn id="45" presetID="53" presetClass="entr" presetSubtype="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p:cTn id="47" dur="500" fill="hold"/>
                                        <p:tgtEl>
                                          <p:spTgt spid="13"/>
                                        </p:tgtEl>
                                        <p:attrNameLst>
                                          <p:attrName>ppt_w</p:attrName>
                                        </p:attrNameLst>
                                      </p:cBhvr>
                                      <p:tavLst>
                                        <p:tav tm="0">
                                          <p:val>
                                            <p:fltVal val="0"/>
                                          </p:val>
                                        </p:tav>
                                        <p:tav tm="100000">
                                          <p:val>
                                            <p:strVal val="#ppt_w"/>
                                          </p:val>
                                        </p:tav>
                                      </p:tavLst>
                                    </p:anim>
                                    <p:anim calcmode="lin" valueType="num">
                                      <p:cBhvr>
                                        <p:cTn id="48" dur="500" fill="hold"/>
                                        <p:tgtEl>
                                          <p:spTgt spid="13"/>
                                        </p:tgtEl>
                                        <p:attrNameLst>
                                          <p:attrName>ppt_h</p:attrName>
                                        </p:attrNameLst>
                                      </p:cBhvr>
                                      <p:tavLst>
                                        <p:tav tm="0">
                                          <p:val>
                                            <p:fltVal val="0"/>
                                          </p:val>
                                        </p:tav>
                                        <p:tav tm="100000">
                                          <p:val>
                                            <p:strVal val="#ppt_h"/>
                                          </p:val>
                                        </p:tav>
                                      </p:tavLst>
                                    </p:anim>
                                    <p:animEffect transition="in" filter="fade">
                                      <p:cBhvr>
                                        <p:cTn id="4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animBg="1"/>
      <p:bldP spid="12" grpId="0" animBg="1"/>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77528" y="257476"/>
            <a:ext cx="11636943" cy="6343048"/>
          </a:xfrm>
          <a:prstGeom prst="rect">
            <a:avLst/>
          </a:prstGeom>
          <a:solidFill>
            <a:schemeClr val="bg1"/>
          </a:solidFill>
          <a:ln>
            <a:noFill/>
          </a:ln>
          <a:effectLst>
            <a:outerShdw blurRad="203200" algn="ctr"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8" name="íṧlíḍé"/>
          <p:cNvSpPr/>
          <p:nvPr/>
        </p:nvSpPr>
        <p:spPr>
          <a:xfrm>
            <a:off x="1190815" y="1072929"/>
            <a:ext cx="1371600" cy="1371600"/>
          </a:xfrm>
          <a:prstGeom prst="ellipse">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9" name="iṧḻîḑé"/>
          <p:cNvSpPr/>
          <p:nvPr/>
        </p:nvSpPr>
        <p:spPr>
          <a:xfrm>
            <a:off x="2068416" y="1709735"/>
            <a:ext cx="4842523" cy="629395"/>
          </a:xfrm>
          <a:prstGeom prst="rect">
            <a:avLst/>
          </a:prstGeom>
          <a:ln>
            <a:noFill/>
          </a:ln>
        </p:spPr>
        <p:txBody>
          <a:bodyPr wrap="square" lIns="91440" tIns="45720" rIns="91440" bIns="45720" anchor="t">
            <a:noAutofit/>
          </a:bodyPr>
          <a:lstStyle/>
          <a:p>
            <a:pPr marL="0" marR="0" lvl="0" indent="0" defTabSz="913765" rtl="0" eaLnBrk="1" fontAlgn="auto" latinLnBrk="0" hangingPunct="1">
              <a:lnSpc>
                <a:spcPct val="150000"/>
              </a:lnSpc>
              <a:spcBef>
                <a:spcPct val="0"/>
              </a:spcBef>
              <a:spcAft>
                <a:spcPct val="0"/>
              </a:spcAft>
              <a:buClrTx/>
              <a:buSzPct val="25000"/>
              <a:buFontTx/>
              <a:buNone/>
              <a:defRPr/>
            </a:pPr>
            <a:r>
              <a:rPr kumimoji="0" lang="zh-CN" altLang="en-US" sz="1000" b="0" i="0" u="none" strike="noStrike" kern="1200" cap="none" spc="0" normalizeH="0" baseline="0" noProof="0">
                <a:ln>
                  <a:noFill/>
                </a:ln>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指一个国家具有支撑国家生存发展的较为完整</a:t>
            </a:r>
            <a:r>
              <a:rPr kumimoji="0" lang="en-US" altLang="zh-CN" sz="1000" b="0" i="0" u="none" strike="noStrike" kern="1200" cap="none" spc="0" normalizeH="0" baseline="0" noProof="0">
                <a:ln>
                  <a:noFill/>
                </a:ln>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kumimoji="0" lang="zh-CN" altLang="en-US" sz="1000" b="0" i="0" u="none" strike="noStrike" kern="1200" cap="none" spc="0" normalizeH="0" baseline="0" noProof="0">
                <a:ln>
                  <a:noFill/>
                </a:ln>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不受威胁的生态系统</a:t>
            </a:r>
            <a:r>
              <a:rPr kumimoji="0" lang="en-US" altLang="zh-CN" sz="1000" b="0" i="0" u="none" strike="noStrike" kern="1200" cap="none" spc="0" normalizeH="0" baseline="0" noProof="0">
                <a:ln>
                  <a:noFill/>
                </a:ln>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kumimoji="0" lang="zh-CN" altLang="en-US" sz="1000" b="0" i="0" u="none" strike="noStrike" kern="1200" cap="none" spc="0" normalizeH="0" baseline="0" noProof="0">
                <a:ln>
                  <a:noFill/>
                </a:ln>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以及应对内外重太生态问题的能力。</a:t>
            </a:r>
          </a:p>
        </p:txBody>
      </p:sp>
      <p:sp>
        <p:nvSpPr>
          <p:cNvPr id="20" name="íṥľïďe"/>
          <p:cNvSpPr txBox="1"/>
          <p:nvPr/>
        </p:nvSpPr>
        <p:spPr>
          <a:xfrm>
            <a:off x="2056384" y="1389907"/>
            <a:ext cx="1081515" cy="338554"/>
          </a:xfrm>
          <a:prstGeom prst="roundRect">
            <a:avLst>
              <a:gd name="adj" fmla="val 0"/>
            </a:avLst>
          </a:prstGeom>
          <a:noFill/>
          <a:ln w="5715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spAutoFit/>
          </a:bodyPr>
          <a:lstStyle>
            <a:defPPr>
              <a:defRPr lang="zh-CN"/>
            </a:defPPr>
            <a:lvl1pPr algn="ctr" defTabSz="913765">
              <a:defRPr sz="2000" b="1">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zh-CN" altLang="en-US" sz="1600">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生态安全</a:t>
            </a:r>
          </a:p>
        </p:txBody>
      </p:sp>
      <p:sp>
        <p:nvSpPr>
          <p:cNvPr id="15" name="isḷíďè"/>
          <p:cNvSpPr/>
          <p:nvPr/>
        </p:nvSpPr>
        <p:spPr>
          <a:xfrm>
            <a:off x="1178783" y="2549443"/>
            <a:ext cx="1371600" cy="1371600"/>
          </a:xfrm>
          <a:prstGeom prst="ellipse">
            <a:avLst/>
          </a:prstGeom>
          <a:solidFill>
            <a:schemeClr val="tx1">
              <a:lumMod val="50000"/>
              <a:lumOff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6" name="ïşļiḑé"/>
          <p:cNvSpPr/>
          <p:nvPr/>
        </p:nvSpPr>
        <p:spPr>
          <a:xfrm>
            <a:off x="2056384" y="3186249"/>
            <a:ext cx="4842523" cy="629395"/>
          </a:xfrm>
          <a:prstGeom prst="rect">
            <a:avLst/>
          </a:prstGeom>
          <a:ln>
            <a:noFill/>
          </a:ln>
        </p:spPr>
        <p:txBody>
          <a:bodyPr wrap="square" lIns="91440" tIns="45720" rIns="91440" bIns="45720" anchor="t">
            <a:noAutofit/>
          </a:bodyPr>
          <a:lstStyle/>
          <a:p>
            <a:pPr marL="0" marR="0" lvl="0" indent="0" defTabSz="913765" rtl="0" eaLnBrk="1" fontAlgn="auto" latinLnBrk="0" hangingPunct="1">
              <a:lnSpc>
                <a:spcPct val="150000"/>
              </a:lnSpc>
              <a:spcBef>
                <a:spcPct val="0"/>
              </a:spcBef>
              <a:spcAft>
                <a:spcPct val="0"/>
              </a:spcAft>
              <a:buClrTx/>
              <a:buSzPct val="25000"/>
              <a:buFontTx/>
              <a:buNone/>
              <a:defRPr/>
            </a:pPr>
            <a:r>
              <a:rPr kumimoji="0" lang="zh-CN" altLang="en-US" sz="1000" b="0" i="0" u="none" strike="noStrike" kern="1200" cap="none" spc="0" normalizeH="0" baseline="0" noProof="0">
                <a:ln>
                  <a:noFill/>
                </a:ln>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资源作为战略保障</a:t>
            </a:r>
            <a:r>
              <a:rPr kumimoji="0" lang="en-US" altLang="zh-CN" sz="1000" b="0" i="0" u="none" strike="noStrike" kern="1200" cap="none" spc="0" normalizeH="0" baseline="0" noProof="0">
                <a:ln>
                  <a:noFill/>
                </a:ln>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kumimoji="0" lang="zh-CN" altLang="en-US" sz="1000" b="0" i="0" u="none" strike="noStrike" kern="1200" cap="none" spc="0" normalizeH="0" baseline="0" noProof="0">
                <a:ln>
                  <a:noFill/>
                </a:ln>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是国家维护政治、军事安全的基础</a:t>
            </a:r>
            <a:r>
              <a:rPr kumimoji="0" lang="en-US" altLang="zh-CN" sz="1000" b="0" i="0" u="none" strike="noStrike" kern="1200" cap="none" spc="0" normalizeH="0" baseline="0" noProof="0">
                <a:ln>
                  <a:noFill/>
                </a:ln>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kumimoji="0" lang="zh-CN" altLang="en-US" sz="1000" b="0" i="0" u="none" strike="noStrike" kern="1200" cap="none" spc="0" normalizeH="0" baseline="0" noProof="0">
                <a:ln>
                  <a:noFill/>
                </a:ln>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是经济社会平稳可持续发展必不可少的要素。从国家安全的角度看</a:t>
            </a:r>
            <a:r>
              <a:rPr kumimoji="0" lang="en-US" altLang="zh-CN" sz="1000" b="0" i="0" u="none" strike="noStrike" kern="1200" cap="none" spc="0" normalizeH="0" baseline="0" noProof="0">
                <a:ln>
                  <a:noFill/>
                </a:ln>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kumimoji="0" lang="zh-CN" altLang="en-US" sz="1000" b="0" i="0" u="none" strike="noStrike" kern="1200" cap="none" spc="0" normalizeH="0" baseline="0" noProof="0">
                <a:ln>
                  <a:noFill/>
                </a:ln>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资源的构成包括水资源、能源资源、土地资源、矿产资源等多个方面。</a:t>
            </a:r>
          </a:p>
        </p:txBody>
      </p:sp>
      <p:sp>
        <p:nvSpPr>
          <p:cNvPr id="17" name="îṧḻîdè"/>
          <p:cNvSpPr txBox="1"/>
          <p:nvPr/>
        </p:nvSpPr>
        <p:spPr>
          <a:xfrm>
            <a:off x="2044352" y="2866421"/>
            <a:ext cx="1081515" cy="338554"/>
          </a:xfrm>
          <a:prstGeom prst="roundRect">
            <a:avLst>
              <a:gd name="adj" fmla="val 0"/>
            </a:avLst>
          </a:prstGeom>
          <a:noFill/>
          <a:ln w="5715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spAutoFit/>
          </a:bodyPr>
          <a:lstStyle>
            <a:defPPr>
              <a:defRPr lang="zh-CN"/>
            </a:defPPr>
            <a:lvl1pPr algn="ctr" defTabSz="913765">
              <a:defRPr sz="2000" b="1">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zh-CN" altLang="en-US" sz="1600">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资源安全</a:t>
            </a:r>
          </a:p>
        </p:txBody>
      </p:sp>
      <p:sp>
        <p:nvSpPr>
          <p:cNvPr id="12" name="îş1ide"/>
          <p:cNvSpPr/>
          <p:nvPr/>
        </p:nvSpPr>
        <p:spPr>
          <a:xfrm>
            <a:off x="1190815" y="4025958"/>
            <a:ext cx="1371600" cy="1371600"/>
          </a:xfrm>
          <a:prstGeom prst="ellipse">
            <a:avLst/>
          </a:prstGeom>
          <a:solidFill>
            <a:schemeClr val="tx1">
              <a:lumMod val="50000"/>
              <a:lumOff val="50000"/>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3" name="iṡḻïḓé"/>
          <p:cNvSpPr/>
          <p:nvPr/>
        </p:nvSpPr>
        <p:spPr>
          <a:xfrm>
            <a:off x="2068416" y="4662764"/>
            <a:ext cx="4842523" cy="629395"/>
          </a:xfrm>
          <a:prstGeom prst="rect">
            <a:avLst/>
          </a:prstGeom>
          <a:ln>
            <a:noFill/>
          </a:ln>
        </p:spPr>
        <p:txBody>
          <a:bodyPr wrap="square" lIns="91440" tIns="45720" rIns="91440" bIns="45720" anchor="t">
            <a:noAutofit/>
          </a:bodyPr>
          <a:lstStyle/>
          <a:p>
            <a:pPr marL="0" marR="0" lvl="0" indent="0" defTabSz="913765" rtl="0" eaLnBrk="1" fontAlgn="auto" latinLnBrk="0" hangingPunct="1">
              <a:lnSpc>
                <a:spcPct val="150000"/>
              </a:lnSpc>
              <a:spcBef>
                <a:spcPct val="0"/>
              </a:spcBef>
              <a:spcAft>
                <a:spcPct val="0"/>
              </a:spcAft>
              <a:buClrTx/>
              <a:buSzPct val="25000"/>
              <a:buFontTx/>
              <a:buNone/>
              <a:defRPr/>
            </a:pPr>
            <a:r>
              <a:rPr kumimoji="0" lang="zh-CN" altLang="en-US" sz="1000" b="0" i="0" u="none" strike="noStrike" kern="1200" cap="none" spc="0" normalizeH="0" baseline="0" noProof="0">
                <a:ln>
                  <a:noFill/>
                </a:ln>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防范核威胁和核攻击、防范核犯罪、核事故所造成的核危害</a:t>
            </a:r>
            <a:r>
              <a:rPr kumimoji="0" lang="en-US" altLang="zh-CN" sz="1000" b="0" i="0" u="none" strike="noStrike" kern="1200" cap="none" spc="0" normalizeH="0" baseline="0" noProof="0">
                <a:ln>
                  <a:noFill/>
                </a:ln>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kumimoji="0" lang="zh-CN" altLang="en-US" sz="1000" b="0" i="0" u="none" strike="noStrike" kern="1200" cap="none" spc="0" normalizeH="0" baseline="0" noProof="0">
                <a:ln>
                  <a:noFill/>
                </a:ln>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最终在实现无核武器世界的条件下</a:t>
            </a:r>
            <a:r>
              <a:rPr kumimoji="0" lang="en-US" altLang="zh-CN" sz="1000" b="0" i="0" u="none" strike="noStrike" kern="1200" cap="none" spc="0" normalizeH="0" baseline="0" noProof="0">
                <a:ln>
                  <a:noFill/>
                </a:ln>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kumimoji="0" lang="zh-CN" altLang="en-US" sz="1000" b="0" i="0" u="none" strike="noStrike" kern="1200" cap="none" spc="0" normalizeH="0" baseline="0" noProof="0">
                <a:ln>
                  <a:noFill/>
                </a:ln>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确保核材料、核设施的安全。</a:t>
            </a:r>
          </a:p>
        </p:txBody>
      </p:sp>
      <p:sp>
        <p:nvSpPr>
          <p:cNvPr id="14" name="ïsļïḑè"/>
          <p:cNvSpPr txBox="1"/>
          <p:nvPr/>
        </p:nvSpPr>
        <p:spPr>
          <a:xfrm>
            <a:off x="2056384" y="4342936"/>
            <a:ext cx="1081515" cy="338554"/>
          </a:xfrm>
          <a:prstGeom prst="roundRect">
            <a:avLst>
              <a:gd name="adj" fmla="val 0"/>
            </a:avLst>
          </a:prstGeom>
          <a:noFill/>
          <a:ln w="5715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spAutoFit/>
          </a:bodyPr>
          <a:lstStyle>
            <a:defPPr>
              <a:defRPr lang="zh-CN"/>
            </a:defPPr>
            <a:lvl1pPr algn="ctr" defTabSz="913765">
              <a:defRPr sz="2000" b="1">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zh-CN" altLang="en-US" sz="1600">
                <a:solidFill>
                  <a:schemeClr val="accent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核安全</a:t>
            </a:r>
          </a:p>
        </p:txBody>
      </p:sp>
      <p:grpSp>
        <p:nvGrpSpPr>
          <p:cNvPr id="22" name="组合 21"/>
          <p:cNvGrpSpPr/>
          <p:nvPr/>
        </p:nvGrpSpPr>
        <p:grpSpPr>
          <a:xfrm>
            <a:off x="327706" y="362728"/>
            <a:ext cx="4921731" cy="554812"/>
            <a:chOff x="302202" y="143164"/>
            <a:chExt cx="4786313" cy="554812"/>
          </a:xfrm>
        </p:grpSpPr>
        <p:sp>
          <p:nvSpPr>
            <p:cNvPr id="23" name="文本框 22"/>
            <p:cNvSpPr txBox="1">
              <a:spLocks noChangeArrowheads="1"/>
            </p:cNvSpPr>
            <p:nvPr/>
          </p:nvSpPr>
          <p:spPr bwMode="auto">
            <a:xfrm>
              <a:off x="302202" y="143164"/>
              <a:ext cx="160909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eaLnBrk="0" hangingPunct="0">
                <a:defRPr sz="1300">
                  <a:solidFill>
                    <a:schemeClr val="tx1"/>
                  </a:solidFill>
                  <a:latin typeface="Calibri" panose="020F0502020204030204" pitchFamily="34" charset="0"/>
                  <a:ea typeface="宋体" panose="02010600030101010101" pitchFamily="2" charset="-122"/>
                </a:defRPr>
              </a:lvl2pPr>
              <a:lvl3pPr eaLnBrk="0" hangingPunct="0">
                <a:defRPr sz="1300">
                  <a:solidFill>
                    <a:schemeClr val="tx1"/>
                  </a:solidFill>
                  <a:latin typeface="Calibri" panose="020F0502020204030204" pitchFamily="34" charset="0"/>
                  <a:ea typeface="宋体" panose="02010600030101010101" pitchFamily="2" charset="-122"/>
                </a:defRPr>
              </a:lvl3pPr>
              <a:lvl4pPr eaLnBrk="0" hangingPunct="0">
                <a:defRPr sz="1300">
                  <a:solidFill>
                    <a:schemeClr val="tx1"/>
                  </a:solidFill>
                  <a:latin typeface="Calibri" panose="020F0502020204030204" pitchFamily="34" charset="0"/>
                  <a:ea typeface="宋体" panose="02010600030101010101" pitchFamily="2" charset="-122"/>
                </a:defRPr>
              </a:lvl4pPr>
              <a:lvl5pPr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600" b="1">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什么是国家安全</a:t>
              </a:r>
            </a:p>
          </p:txBody>
        </p:sp>
        <p:sp>
          <p:nvSpPr>
            <p:cNvPr id="24" name="TextBox 46"/>
            <p:cNvSpPr txBox="1">
              <a:spLocks noChangeArrowheads="1"/>
            </p:cNvSpPr>
            <p:nvPr/>
          </p:nvSpPr>
          <p:spPr bwMode="auto">
            <a:xfrm>
              <a:off x="302202" y="420977"/>
              <a:ext cx="47863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522605" eaLnBrk="0" hangingPunct="0">
                <a:defRPr sz="1300">
                  <a:solidFill>
                    <a:schemeClr val="tx1"/>
                  </a:solidFill>
                  <a:latin typeface="Calibri" panose="020F0502020204030204" pitchFamily="34" charset="0"/>
                  <a:ea typeface="宋体" panose="02010600030101010101" pitchFamily="2" charset="-122"/>
                </a:defRPr>
              </a:lvl1pPr>
              <a:lvl2pPr defTabSz="522605" eaLnBrk="0" hangingPunct="0">
                <a:defRPr sz="1300">
                  <a:solidFill>
                    <a:schemeClr val="tx1"/>
                  </a:solidFill>
                  <a:latin typeface="Calibri" panose="020F0502020204030204" pitchFamily="34" charset="0"/>
                  <a:ea typeface="宋体" panose="02010600030101010101" pitchFamily="2" charset="-122"/>
                </a:defRPr>
              </a:lvl2pPr>
              <a:lvl3pPr defTabSz="522605" eaLnBrk="0" hangingPunct="0">
                <a:defRPr sz="1300">
                  <a:solidFill>
                    <a:schemeClr val="tx1"/>
                  </a:solidFill>
                  <a:latin typeface="Calibri" panose="020F0502020204030204" pitchFamily="34" charset="0"/>
                  <a:ea typeface="宋体" panose="02010600030101010101" pitchFamily="2" charset="-122"/>
                </a:defRPr>
              </a:lvl3pPr>
              <a:lvl4pPr defTabSz="522605" eaLnBrk="0" hangingPunct="0">
                <a:defRPr sz="1300">
                  <a:solidFill>
                    <a:schemeClr val="tx1"/>
                  </a:solidFill>
                  <a:latin typeface="Calibri" panose="020F0502020204030204" pitchFamily="34" charset="0"/>
                  <a:ea typeface="宋体" panose="02010600030101010101" pitchFamily="2" charset="-122"/>
                </a:defRPr>
              </a:lvl4pPr>
              <a:lvl5pPr defTabSz="522605"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200">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您的内容打在这里，或者通过复制您的文本后，在此框中选择粘贴</a:t>
              </a:r>
              <a:endParaRPr lang="en-US" altLang="zh-CN" sz="1200">
                <a:solidFill>
                  <a:srgbClr val="404040"/>
                </a:solidFill>
                <a:latin typeface="思源黑体 CN Medium" panose="020B0600000000000000" pitchFamily="34" charset="-122"/>
                <a:ea typeface="思源黑体 CN Medium" panose="020B0600000000000000" pitchFamily="34" charset="-122"/>
                <a:cs typeface="Arial" panose="020B0604020202020204" pitchFamily="34" charset="0"/>
                <a:sym typeface="思源黑体 CN Medium" panose="020B0600000000000000" pitchFamily="34" charset="-122"/>
              </a:endParaRPr>
            </a:p>
          </p:txBody>
        </p:sp>
      </p:gr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080885" y="2444750"/>
            <a:ext cx="3985895" cy="379793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ppt_w</p:attrName>
                                        </p:attrNameLst>
                                      </p:cBhvr>
                                      <p:tavLst>
                                        <p:tav tm="0">
                                          <p:val>
                                            <p:fltVal val="0"/>
                                          </p:val>
                                        </p:tav>
                                        <p:tav tm="100000">
                                          <p:val>
                                            <p:strVal val="#ppt_w"/>
                                          </p:val>
                                        </p:tav>
                                      </p:tavLst>
                                    </p:anim>
                                    <p:anim calcmode="lin" valueType="num">
                                      <p:cBhvr>
                                        <p:cTn id="8" dur="500" fill="hold"/>
                                        <p:tgtEl>
                                          <p:spTgt spid="18"/>
                                        </p:tgtEl>
                                        <p:attrNameLst>
                                          <p:attrName>ppt_h</p:attrName>
                                        </p:attrNameLst>
                                      </p:cBhvr>
                                      <p:tavLst>
                                        <p:tav tm="0">
                                          <p:val>
                                            <p:fltVal val="0"/>
                                          </p:val>
                                        </p:tav>
                                        <p:tav tm="100000">
                                          <p:val>
                                            <p:strVal val="#ppt_h"/>
                                          </p:val>
                                        </p:tav>
                                      </p:tavLst>
                                    </p:anim>
                                    <p:animEffect transition="in" filter="fade">
                                      <p:cBhvr>
                                        <p:cTn id="9" dur="500"/>
                                        <p:tgtEl>
                                          <p:spTgt spid="18"/>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20"/>
                                        </p:tgtEl>
                                        <p:attrNameLst>
                                          <p:attrName>style.visibility</p:attrName>
                                        </p:attrNameLst>
                                      </p:cBhvr>
                                      <p:to>
                                        <p:strVal val="visible"/>
                                      </p:to>
                                    </p:set>
                                    <p:anim calcmode="lin" valueType="num">
                                      <p:cBhvr>
                                        <p:cTn id="12" dur="500" fill="hold"/>
                                        <p:tgtEl>
                                          <p:spTgt spid="20"/>
                                        </p:tgtEl>
                                        <p:attrNameLst>
                                          <p:attrName>ppt_w</p:attrName>
                                        </p:attrNameLst>
                                      </p:cBhvr>
                                      <p:tavLst>
                                        <p:tav tm="0">
                                          <p:val>
                                            <p:fltVal val="0"/>
                                          </p:val>
                                        </p:tav>
                                        <p:tav tm="100000">
                                          <p:val>
                                            <p:strVal val="#ppt_w"/>
                                          </p:val>
                                        </p:tav>
                                      </p:tavLst>
                                    </p:anim>
                                    <p:anim calcmode="lin" valueType="num">
                                      <p:cBhvr>
                                        <p:cTn id="13" dur="500" fill="hold"/>
                                        <p:tgtEl>
                                          <p:spTgt spid="20"/>
                                        </p:tgtEl>
                                        <p:attrNameLst>
                                          <p:attrName>ppt_h</p:attrName>
                                        </p:attrNameLst>
                                      </p:cBhvr>
                                      <p:tavLst>
                                        <p:tav tm="0">
                                          <p:val>
                                            <p:fltVal val="0"/>
                                          </p:val>
                                        </p:tav>
                                        <p:tav tm="100000">
                                          <p:val>
                                            <p:strVal val="#ppt_h"/>
                                          </p:val>
                                        </p:tav>
                                      </p:tavLst>
                                    </p:anim>
                                    <p:animEffect transition="in" filter="fade">
                                      <p:cBhvr>
                                        <p:cTn id="14" dur="500"/>
                                        <p:tgtEl>
                                          <p:spTgt spid="20"/>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 calcmode="lin" valueType="num">
                                      <p:cBhvr>
                                        <p:cTn id="22" dur="500" fill="hold"/>
                                        <p:tgtEl>
                                          <p:spTgt spid="17"/>
                                        </p:tgtEl>
                                        <p:attrNameLst>
                                          <p:attrName>ppt_w</p:attrName>
                                        </p:attrNameLst>
                                      </p:cBhvr>
                                      <p:tavLst>
                                        <p:tav tm="0">
                                          <p:val>
                                            <p:fltVal val="0"/>
                                          </p:val>
                                        </p:tav>
                                        <p:tav tm="100000">
                                          <p:val>
                                            <p:strVal val="#ppt_w"/>
                                          </p:val>
                                        </p:tav>
                                      </p:tavLst>
                                    </p:anim>
                                    <p:anim calcmode="lin" valueType="num">
                                      <p:cBhvr>
                                        <p:cTn id="23" dur="500" fill="hold"/>
                                        <p:tgtEl>
                                          <p:spTgt spid="17"/>
                                        </p:tgtEl>
                                        <p:attrNameLst>
                                          <p:attrName>ppt_h</p:attrName>
                                        </p:attrNameLst>
                                      </p:cBhvr>
                                      <p:tavLst>
                                        <p:tav tm="0">
                                          <p:val>
                                            <p:fltVal val="0"/>
                                          </p:val>
                                        </p:tav>
                                        <p:tav tm="100000">
                                          <p:val>
                                            <p:strVal val="#ppt_h"/>
                                          </p:val>
                                        </p:tav>
                                      </p:tavLst>
                                    </p:anim>
                                    <p:animEffect transition="in" filter="fade">
                                      <p:cBhvr>
                                        <p:cTn id="24" dur="500"/>
                                        <p:tgtEl>
                                          <p:spTgt spid="17"/>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ppt_w</p:attrName>
                                        </p:attrNameLst>
                                      </p:cBhvr>
                                      <p:tavLst>
                                        <p:tav tm="0">
                                          <p:val>
                                            <p:fltVal val="0"/>
                                          </p:val>
                                        </p:tav>
                                        <p:tav tm="100000">
                                          <p:val>
                                            <p:strVal val="#ppt_w"/>
                                          </p:val>
                                        </p:tav>
                                      </p:tavLst>
                                    </p:anim>
                                    <p:anim calcmode="lin" valueType="num">
                                      <p:cBhvr>
                                        <p:cTn id="28" dur="500" fill="hold"/>
                                        <p:tgtEl>
                                          <p:spTgt spid="12"/>
                                        </p:tgtEl>
                                        <p:attrNameLst>
                                          <p:attrName>ppt_h</p:attrName>
                                        </p:attrNameLst>
                                      </p:cBhvr>
                                      <p:tavLst>
                                        <p:tav tm="0">
                                          <p:val>
                                            <p:fltVal val="0"/>
                                          </p:val>
                                        </p:tav>
                                        <p:tav tm="100000">
                                          <p:val>
                                            <p:strVal val="#ppt_h"/>
                                          </p:val>
                                        </p:tav>
                                      </p:tavLst>
                                    </p:anim>
                                    <p:animEffect transition="in" filter="fade">
                                      <p:cBhvr>
                                        <p:cTn id="29" dur="500"/>
                                        <p:tgtEl>
                                          <p:spTgt spid="12"/>
                                        </p:tgtEl>
                                      </p:cBhvr>
                                    </p:animEffect>
                                  </p:childTnLst>
                                </p:cTn>
                              </p:par>
                              <p:par>
                                <p:cTn id="30" presetID="53" presetClass="entr" presetSubtype="0" fill="hold" grpId="0" nodeType="with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p:cTn id="32" dur="500" fill="hold"/>
                                        <p:tgtEl>
                                          <p:spTgt spid="14"/>
                                        </p:tgtEl>
                                        <p:attrNameLst>
                                          <p:attrName>ppt_w</p:attrName>
                                        </p:attrNameLst>
                                      </p:cBhvr>
                                      <p:tavLst>
                                        <p:tav tm="0">
                                          <p:val>
                                            <p:fltVal val="0"/>
                                          </p:val>
                                        </p:tav>
                                        <p:tav tm="100000">
                                          <p:val>
                                            <p:strVal val="#ppt_w"/>
                                          </p:val>
                                        </p:tav>
                                      </p:tavLst>
                                    </p:anim>
                                    <p:anim calcmode="lin" valueType="num">
                                      <p:cBhvr>
                                        <p:cTn id="33" dur="500" fill="hold"/>
                                        <p:tgtEl>
                                          <p:spTgt spid="14"/>
                                        </p:tgtEl>
                                        <p:attrNameLst>
                                          <p:attrName>ppt_h</p:attrName>
                                        </p:attrNameLst>
                                      </p:cBhvr>
                                      <p:tavLst>
                                        <p:tav tm="0">
                                          <p:val>
                                            <p:fltVal val="0"/>
                                          </p:val>
                                        </p:tav>
                                        <p:tav tm="100000">
                                          <p:val>
                                            <p:strVal val="#ppt_h"/>
                                          </p:val>
                                        </p:tav>
                                      </p:tavLst>
                                    </p:anim>
                                    <p:animEffect transition="in" filter="fade">
                                      <p:cBhvr>
                                        <p:cTn id="34" dur="500"/>
                                        <p:tgtEl>
                                          <p:spTgt spid="14"/>
                                        </p:tgtEl>
                                      </p:cBhvr>
                                    </p:animEffect>
                                  </p:childTnLst>
                                </p:cTn>
                              </p:par>
                            </p:childTnLst>
                          </p:cTn>
                        </p:par>
                        <p:par>
                          <p:cTn id="35" fill="hold" nodeType="afterGroup">
                            <p:stCondLst>
                              <p:cond delay="500"/>
                            </p:stCondLst>
                            <p:childTnLst>
                              <p:par>
                                <p:cTn id="36" presetID="2" presetClass="entr" presetSubtype="4" fill="hold" grpId="0" nodeType="afterEffect">
                                  <p:stCondLst>
                                    <p:cond delay="0"/>
                                  </p:stCondLst>
                                  <p:childTnLst>
                                    <p:set>
                                      <p:cBhvr>
                                        <p:cTn id="37" dur="1" fill="hold">
                                          <p:stCondLst>
                                            <p:cond delay="0"/>
                                          </p:stCondLst>
                                        </p:cTn>
                                        <p:tgtEl>
                                          <p:spTgt spid="19"/>
                                        </p:tgtEl>
                                        <p:attrNameLst>
                                          <p:attrName>style.visibility</p:attrName>
                                        </p:attrNameLst>
                                      </p:cBhvr>
                                      <p:to>
                                        <p:strVal val="visible"/>
                                      </p:to>
                                    </p:set>
                                    <p:anim calcmode="lin" valueType="num">
                                      <p:cBhvr additive="base">
                                        <p:cTn id="38" dur="500" fill="hold"/>
                                        <p:tgtEl>
                                          <p:spTgt spid="19"/>
                                        </p:tgtEl>
                                        <p:attrNameLst>
                                          <p:attrName>ppt_x</p:attrName>
                                        </p:attrNameLst>
                                      </p:cBhvr>
                                      <p:tavLst>
                                        <p:tav tm="0">
                                          <p:val>
                                            <p:strVal val="#ppt_x"/>
                                          </p:val>
                                        </p:tav>
                                        <p:tav tm="100000">
                                          <p:val>
                                            <p:strVal val="#ppt_x"/>
                                          </p:val>
                                        </p:tav>
                                      </p:tavLst>
                                    </p:anim>
                                    <p:anim calcmode="lin" valueType="num">
                                      <p:cBhvr additive="base">
                                        <p:cTn id="39" dur="500" fill="hold"/>
                                        <p:tgtEl>
                                          <p:spTgt spid="19"/>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6"/>
                                        </p:tgtEl>
                                        <p:attrNameLst>
                                          <p:attrName>style.visibility</p:attrName>
                                        </p:attrNameLst>
                                      </p:cBhvr>
                                      <p:to>
                                        <p:strVal val="visible"/>
                                      </p:to>
                                    </p:set>
                                    <p:anim calcmode="lin" valueType="num">
                                      <p:cBhvr additive="base">
                                        <p:cTn id="42" dur="500" fill="hold"/>
                                        <p:tgtEl>
                                          <p:spTgt spid="16"/>
                                        </p:tgtEl>
                                        <p:attrNameLst>
                                          <p:attrName>ppt_x</p:attrName>
                                        </p:attrNameLst>
                                      </p:cBhvr>
                                      <p:tavLst>
                                        <p:tav tm="0">
                                          <p:val>
                                            <p:strVal val="#ppt_x"/>
                                          </p:val>
                                        </p:tav>
                                        <p:tav tm="100000">
                                          <p:val>
                                            <p:strVal val="#ppt_x"/>
                                          </p:val>
                                        </p:tav>
                                      </p:tavLst>
                                    </p:anim>
                                    <p:anim calcmode="lin" valueType="num">
                                      <p:cBhvr additive="base">
                                        <p:cTn id="43" dur="500" fill="hold"/>
                                        <p:tgtEl>
                                          <p:spTgt spid="16"/>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0"/>
                                  </p:stCondLst>
                                  <p:childTnLst>
                                    <p:set>
                                      <p:cBhvr>
                                        <p:cTn id="45" dur="1" fill="hold">
                                          <p:stCondLst>
                                            <p:cond delay="0"/>
                                          </p:stCondLst>
                                        </p:cTn>
                                        <p:tgtEl>
                                          <p:spTgt spid="13"/>
                                        </p:tgtEl>
                                        <p:attrNameLst>
                                          <p:attrName>style.visibility</p:attrName>
                                        </p:attrNameLst>
                                      </p:cBhvr>
                                      <p:to>
                                        <p:strVal val="visible"/>
                                      </p:to>
                                    </p:set>
                                    <p:anim calcmode="lin" valueType="num">
                                      <p:cBhvr additive="base">
                                        <p:cTn id="46" dur="500" fill="hold"/>
                                        <p:tgtEl>
                                          <p:spTgt spid="13"/>
                                        </p:tgtEl>
                                        <p:attrNameLst>
                                          <p:attrName>ppt_x</p:attrName>
                                        </p:attrNameLst>
                                      </p:cBhvr>
                                      <p:tavLst>
                                        <p:tav tm="0">
                                          <p:val>
                                            <p:strVal val="#ppt_x"/>
                                          </p:val>
                                        </p:tav>
                                        <p:tav tm="100000">
                                          <p:val>
                                            <p:strVal val="#ppt_x"/>
                                          </p:val>
                                        </p:tav>
                                      </p:tavLst>
                                    </p:anim>
                                    <p:anim calcmode="lin" valueType="num">
                                      <p:cBhvr additive="base">
                                        <p:cTn id="47"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p:bldP spid="20" grpId="0"/>
      <p:bldP spid="15" grpId="0" animBg="1"/>
      <p:bldP spid="16" grpId="0"/>
      <p:bldP spid="17" grpId="0"/>
      <p:bldP spid="12" grpId="0" animBg="1"/>
      <p:bldP spid="13"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77528" y="257476"/>
            <a:ext cx="11636943" cy="6343048"/>
          </a:xfrm>
          <a:prstGeom prst="rect">
            <a:avLst/>
          </a:prstGeom>
          <a:solidFill>
            <a:schemeClr val="bg1"/>
          </a:solidFill>
          <a:ln>
            <a:noFill/>
          </a:ln>
          <a:effectLst>
            <a:outerShdw blurRad="203200" algn="ctr"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6" name="íṡlïḋê"/>
          <p:cNvSpPr/>
          <p:nvPr/>
        </p:nvSpPr>
        <p:spPr>
          <a:xfrm>
            <a:off x="1761322" y="1165118"/>
            <a:ext cx="1936071" cy="1936070"/>
          </a:xfrm>
          <a:prstGeom prst="ellipse">
            <a:avLst/>
          </a:prstGeom>
          <a:solidFill>
            <a:schemeClr val="accent1"/>
          </a:solidFill>
          <a:ln w="1905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4400"/>
            <a:endParaRPr lang="zh-CN" altLang="en-US" sz="2000" b="1">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7" name="îṣḷïde"/>
          <p:cNvSpPr/>
          <p:nvPr/>
        </p:nvSpPr>
        <p:spPr>
          <a:xfrm>
            <a:off x="5050962" y="1165118"/>
            <a:ext cx="1936071" cy="1936070"/>
          </a:xfrm>
          <a:prstGeom prst="ellipse">
            <a:avLst/>
          </a:prstGeom>
          <a:solidFill>
            <a:schemeClr val="accent1"/>
          </a:solidFill>
          <a:ln w="1905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4400"/>
            <a:endParaRPr lang="zh-CN" altLang="en-US" sz="2000" b="1">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8" name="íS1iḑê"/>
          <p:cNvSpPr/>
          <p:nvPr/>
        </p:nvSpPr>
        <p:spPr>
          <a:xfrm>
            <a:off x="8340601" y="1165118"/>
            <a:ext cx="1936071" cy="1936070"/>
          </a:xfrm>
          <a:prstGeom prst="ellipse">
            <a:avLst/>
          </a:prstGeom>
          <a:solidFill>
            <a:schemeClr val="accent1"/>
          </a:solidFill>
          <a:ln w="19050">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4400"/>
            <a:endParaRPr lang="zh-CN" altLang="en-US" sz="2000" b="1">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9" name="íṡļiḓè"/>
          <p:cNvSpPr/>
          <p:nvPr/>
        </p:nvSpPr>
        <p:spPr>
          <a:xfrm>
            <a:off x="3651293" y="1398943"/>
            <a:ext cx="1468420" cy="1468420"/>
          </a:xfrm>
          <a:prstGeom prst="ellipse">
            <a:avLst/>
          </a:prstGeom>
          <a:solidFill>
            <a:schemeClr val="bg1">
              <a:lumMod val="95000"/>
            </a:schemeClr>
          </a:solidFill>
          <a:ln w="28575">
            <a:solidFill>
              <a:schemeClr val="bg1"/>
            </a:soli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4400"/>
            <a:endParaRPr lang="zh-CN" altLang="en-US" sz="2000" b="1">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0" name="iṩḻîḑê"/>
          <p:cNvSpPr/>
          <p:nvPr/>
        </p:nvSpPr>
        <p:spPr>
          <a:xfrm>
            <a:off x="6929607" y="1398943"/>
            <a:ext cx="1468420" cy="1468420"/>
          </a:xfrm>
          <a:prstGeom prst="ellipse">
            <a:avLst/>
          </a:prstGeom>
          <a:solidFill>
            <a:schemeClr val="bg1">
              <a:lumMod val="95000"/>
            </a:schemeClr>
          </a:solidFill>
          <a:ln w="28575">
            <a:solidFill>
              <a:schemeClr val="bg1"/>
            </a:soli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4400"/>
            <a:endParaRPr lang="zh-CN" altLang="en-US" sz="2000" b="1">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1" name="î$ḷîḋé"/>
          <p:cNvSpPr/>
          <p:nvPr/>
        </p:nvSpPr>
        <p:spPr>
          <a:xfrm>
            <a:off x="2335264" y="1732549"/>
            <a:ext cx="788186" cy="801208"/>
          </a:xfrm>
          <a:custGeom>
            <a:avLst/>
            <a:gdLst>
              <a:gd name="connsiteX0" fmla="*/ 24879 w 541917"/>
              <a:gd name="connsiteY0" fmla="*/ 387059 h 550871"/>
              <a:gd name="connsiteX1" fmla="*/ 518330 w 541917"/>
              <a:gd name="connsiteY1" fmla="*/ 387059 h 550871"/>
              <a:gd name="connsiteX2" fmla="*/ 536414 w 541917"/>
              <a:gd name="connsiteY2" fmla="*/ 396088 h 550871"/>
              <a:gd name="connsiteX3" fmla="*/ 541581 w 541917"/>
              <a:gd name="connsiteY3" fmla="*/ 415436 h 550871"/>
              <a:gd name="connsiteX4" fmla="*/ 522205 w 541917"/>
              <a:gd name="connsiteY4" fmla="*/ 550871 h 550871"/>
              <a:gd name="connsiteX5" fmla="*/ 19712 w 541917"/>
              <a:gd name="connsiteY5" fmla="*/ 550871 h 550871"/>
              <a:gd name="connsiteX6" fmla="*/ 336 w 541917"/>
              <a:gd name="connsiteY6" fmla="*/ 415436 h 550871"/>
              <a:gd name="connsiteX7" fmla="*/ 5503 w 541917"/>
              <a:gd name="connsiteY7" fmla="*/ 396088 h 550871"/>
              <a:gd name="connsiteX8" fmla="*/ 24879 w 541917"/>
              <a:gd name="connsiteY8" fmla="*/ 387059 h 550871"/>
              <a:gd name="connsiteX9" fmla="*/ 292206 w 541917"/>
              <a:gd name="connsiteY9" fmla="*/ 330316 h 550871"/>
              <a:gd name="connsiteX10" fmla="*/ 417595 w 541917"/>
              <a:gd name="connsiteY10" fmla="*/ 330316 h 550871"/>
              <a:gd name="connsiteX11" fmla="*/ 426644 w 541917"/>
              <a:gd name="connsiteY11" fmla="*/ 341907 h 550871"/>
              <a:gd name="connsiteX12" fmla="*/ 424058 w 541917"/>
              <a:gd name="connsiteY12" fmla="*/ 359937 h 550871"/>
              <a:gd name="connsiteX13" fmla="*/ 411132 w 541917"/>
              <a:gd name="connsiteY13" fmla="*/ 371528 h 550871"/>
              <a:gd name="connsiteX14" fmla="*/ 267645 w 541917"/>
              <a:gd name="connsiteY14" fmla="*/ 371528 h 550871"/>
              <a:gd name="connsiteX15" fmla="*/ 267645 w 541917"/>
              <a:gd name="connsiteY15" fmla="*/ 361225 h 550871"/>
              <a:gd name="connsiteX16" fmla="*/ 268938 w 541917"/>
              <a:gd name="connsiteY16" fmla="*/ 359937 h 550871"/>
              <a:gd name="connsiteX17" fmla="*/ 292206 w 541917"/>
              <a:gd name="connsiteY17" fmla="*/ 330316 h 550871"/>
              <a:gd name="connsiteX18" fmla="*/ 274065 w 541917"/>
              <a:gd name="connsiteY18" fmla="*/ 245200 h 550871"/>
              <a:gd name="connsiteX19" fmla="*/ 429145 w 541917"/>
              <a:gd name="connsiteY19" fmla="*/ 245200 h 550871"/>
              <a:gd name="connsiteX20" fmla="*/ 439484 w 541917"/>
              <a:gd name="connsiteY20" fmla="*/ 259348 h 550871"/>
              <a:gd name="connsiteX21" fmla="*/ 436899 w 541917"/>
              <a:gd name="connsiteY21" fmla="*/ 279927 h 550871"/>
              <a:gd name="connsiteX22" fmla="*/ 422684 w 541917"/>
              <a:gd name="connsiteY22" fmla="*/ 294074 h 550871"/>
              <a:gd name="connsiteX23" fmla="*/ 289573 w 541917"/>
              <a:gd name="connsiteY23" fmla="*/ 294074 h 550871"/>
              <a:gd name="connsiteX24" fmla="*/ 281819 w 541917"/>
              <a:gd name="connsiteY24" fmla="*/ 283785 h 550871"/>
              <a:gd name="connsiteX25" fmla="*/ 274065 w 541917"/>
              <a:gd name="connsiteY25" fmla="*/ 245200 h 550871"/>
              <a:gd name="connsiteX26" fmla="*/ 205692 w 541917"/>
              <a:gd name="connsiteY26" fmla="*/ 219313 h 550871"/>
              <a:gd name="connsiteX27" fmla="*/ 267629 w 541917"/>
              <a:gd name="connsiteY27" fmla="*/ 298025 h 550871"/>
              <a:gd name="connsiteX28" fmla="*/ 270210 w 541917"/>
              <a:gd name="connsiteY28" fmla="*/ 296735 h 550871"/>
              <a:gd name="connsiteX29" fmla="*/ 279242 w 541917"/>
              <a:gd name="connsiteY29" fmla="*/ 318671 h 550871"/>
              <a:gd name="connsiteX30" fmla="*/ 262468 w 541917"/>
              <a:gd name="connsiteY30" fmla="*/ 345768 h 550871"/>
              <a:gd name="connsiteX31" fmla="*/ 259887 w 541917"/>
              <a:gd name="connsiteY31" fmla="*/ 344478 h 550871"/>
              <a:gd name="connsiteX32" fmla="*/ 243112 w 541917"/>
              <a:gd name="connsiteY32" fmla="*/ 370285 h 550871"/>
              <a:gd name="connsiteX33" fmla="*/ 187627 w 541917"/>
              <a:gd name="connsiteY33" fmla="*/ 370285 h 550871"/>
              <a:gd name="connsiteX34" fmla="*/ 168272 w 541917"/>
              <a:gd name="connsiteY34" fmla="*/ 345768 h 550871"/>
              <a:gd name="connsiteX35" fmla="*/ 165691 w 541917"/>
              <a:gd name="connsiteY35" fmla="*/ 345768 h 550871"/>
              <a:gd name="connsiteX36" fmla="*/ 146336 w 541917"/>
              <a:gd name="connsiteY36" fmla="*/ 318671 h 550871"/>
              <a:gd name="connsiteX37" fmla="*/ 152787 w 541917"/>
              <a:gd name="connsiteY37" fmla="*/ 296735 h 550871"/>
              <a:gd name="connsiteX38" fmla="*/ 154078 w 541917"/>
              <a:gd name="connsiteY38" fmla="*/ 296735 h 550871"/>
              <a:gd name="connsiteX39" fmla="*/ 205692 w 541917"/>
              <a:gd name="connsiteY39" fmla="*/ 219313 h 550871"/>
              <a:gd name="connsiteX40" fmla="*/ 76563 w 541917"/>
              <a:gd name="connsiteY40" fmla="*/ 122600 h 550871"/>
              <a:gd name="connsiteX41" fmla="*/ 464111 w 541917"/>
              <a:gd name="connsiteY41" fmla="*/ 122600 h 550871"/>
              <a:gd name="connsiteX42" fmla="*/ 536453 w 541917"/>
              <a:gd name="connsiteY42" fmla="*/ 194836 h 550871"/>
              <a:gd name="connsiteX43" fmla="*/ 513200 w 541917"/>
              <a:gd name="connsiteY43" fmla="*/ 362527 h 550871"/>
              <a:gd name="connsiteX44" fmla="*/ 479613 w 541917"/>
              <a:gd name="connsiteY44" fmla="*/ 362527 h 550871"/>
              <a:gd name="connsiteX45" fmla="*/ 501574 w 541917"/>
              <a:gd name="connsiteY45" fmla="*/ 194836 h 550871"/>
              <a:gd name="connsiteX46" fmla="*/ 464111 w 541917"/>
              <a:gd name="connsiteY46" fmla="*/ 157428 h 550871"/>
              <a:gd name="connsiteX47" fmla="*/ 76563 w 541917"/>
              <a:gd name="connsiteY47" fmla="*/ 157428 h 550871"/>
              <a:gd name="connsiteX48" fmla="*/ 39100 w 541917"/>
              <a:gd name="connsiteY48" fmla="*/ 194836 h 550871"/>
              <a:gd name="connsiteX49" fmla="*/ 63645 w 541917"/>
              <a:gd name="connsiteY49" fmla="*/ 365107 h 550871"/>
              <a:gd name="connsiteX50" fmla="*/ 30057 w 541917"/>
              <a:gd name="connsiteY50" fmla="*/ 365107 h 550871"/>
              <a:gd name="connsiteX51" fmla="*/ 4221 w 541917"/>
              <a:gd name="connsiteY51" fmla="*/ 194836 h 550871"/>
              <a:gd name="connsiteX52" fmla="*/ 76563 w 541917"/>
              <a:gd name="connsiteY52" fmla="*/ 122600 h 550871"/>
              <a:gd name="connsiteX53" fmla="*/ 89318 w 541917"/>
              <a:gd name="connsiteY53" fmla="*/ 57986 h 550871"/>
              <a:gd name="connsiteX54" fmla="*/ 436859 w 541917"/>
              <a:gd name="connsiteY54" fmla="*/ 57986 h 550871"/>
              <a:gd name="connsiteX55" fmla="*/ 444611 w 541917"/>
              <a:gd name="connsiteY55" fmla="*/ 61864 h 550871"/>
              <a:gd name="connsiteX56" fmla="*/ 445903 w 541917"/>
              <a:gd name="connsiteY56" fmla="*/ 69619 h 550871"/>
              <a:gd name="connsiteX57" fmla="*/ 440735 w 541917"/>
              <a:gd name="connsiteY57" fmla="*/ 95470 h 550871"/>
              <a:gd name="connsiteX58" fmla="*/ 86734 w 541917"/>
              <a:gd name="connsiteY58" fmla="*/ 95470 h 550871"/>
              <a:gd name="connsiteX59" fmla="*/ 80274 w 541917"/>
              <a:gd name="connsiteY59" fmla="*/ 69619 h 550871"/>
              <a:gd name="connsiteX60" fmla="*/ 81566 w 541917"/>
              <a:gd name="connsiteY60" fmla="*/ 61864 h 550871"/>
              <a:gd name="connsiteX61" fmla="*/ 89318 w 541917"/>
              <a:gd name="connsiteY61" fmla="*/ 57986 h 550871"/>
              <a:gd name="connsiteX62" fmla="*/ 125555 w 541917"/>
              <a:gd name="connsiteY62" fmla="*/ 0 h 550871"/>
              <a:gd name="connsiteX63" fmla="*/ 401914 w 541917"/>
              <a:gd name="connsiteY63" fmla="*/ 0 h 550871"/>
              <a:gd name="connsiteX64" fmla="*/ 408371 w 541917"/>
              <a:gd name="connsiteY64" fmla="*/ 3878 h 550871"/>
              <a:gd name="connsiteX65" fmla="*/ 409663 w 541917"/>
              <a:gd name="connsiteY65" fmla="*/ 10341 h 550871"/>
              <a:gd name="connsiteX66" fmla="*/ 405789 w 541917"/>
              <a:gd name="connsiteY66" fmla="*/ 37484 h 550871"/>
              <a:gd name="connsiteX67" fmla="*/ 121681 w 541917"/>
              <a:gd name="connsiteY67" fmla="*/ 37484 h 550871"/>
              <a:gd name="connsiteX68" fmla="*/ 116516 w 541917"/>
              <a:gd name="connsiteY68" fmla="*/ 10341 h 550871"/>
              <a:gd name="connsiteX69" fmla="*/ 117807 w 541917"/>
              <a:gd name="connsiteY69" fmla="*/ 3878 h 550871"/>
              <a:gd name="connsiteX70" fmla="*/ 125555 w 541917"/>
              <a:gd name="connsiteY70" fmla="*/ 0 h 5508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541917" h="550871">
                <a:moveTo>
                  <a:pt x="24879" y="387059"/>
                </a:moveTo>
                <a:lnTo>
                  <a:pt x="518330" y="387059"/>
                </a:lnTo>
                <a:cubicBezTo>
                  <a:pt x="524789" y="387059"/>
                  <a:pt x="531247" y="390929"/>
                  <a:pt x="536414" y="396088"/>
                </a:cubicBezTo>
                <a:cubicBezTo>
                  <a:pt x="540290" y="401248"/>
                  <a:pt x="542873" y="407697"/>
                  <a:pt x="541581" y="415436"/>
                </a:cubicBezTo>
                <a:lnTo>
                  <a:pt x="522205" y="550871"/>
                </a:lnTo>
                <a:lnTo>
                  <a:pt x="19712" y="550871"/>
                </a:lnTo>
                <a:lnTo>
                  <a:pt x="336" y="415436"/>
                </a:lnTo>
                <a:cubicBezTo>
                  <a:pt x="-956" y="407697"/>
                  <a:pt x="1627" y="401248"/>
                  <a:pt x="5503" y="396088"/>
                </a:cubicBezTo>
                <a:cubicBezTo>
                  <a:pt x="10670" y="390929"/>
                  <a:pt x="17128" y="387059"/>
                  <a:pt x="24879" y="387059"/>
                </a:cubicBezTo>
                <a:close/>
                <a:moveTo>
                  <a:pt x="292206" y="330316"/>
                </a:moveTo>
                <a:lnTo>
                  <a:pt x="417595" y="330316"/>
                </a:lnTo>
                <a:cubicBezTo>
                  <a:pt x="424058" y="330316"/>
                  <a:pt x="427936" y="335468"/>
                  <a:pt x="426644" y="341907"/>
                </a:cubicBezTo>
                <a:lnTo>
                  <a:pt x="424058" y="359937"/>
                </a:lnTo>
                <a:cubicBezTo>
                  <a:pt x="422766" y="366377"/>
                  <a:pt x="417595" y="371528"/>
                  <a:pt x="411132" y="371528"/>
                </a:cubicBezTo>
                <a:lnTo>
                  <a:pt x="267645" y="371528"/>
                </a:lnTo>
                <a:lnTo>
                  <a:pt x="267645" y="361225"/>
                </a:lnTo>
                <a:cubicBezTo>
                  <a:pt x="267645" y="359937"/>
                  <a:pt x="268938" y="359937"/>
                  <a:pt x="268938" y="359937"/>
                </a:cubicBezTo>
                <a:cubicBezTo>
                  <a:pt x="279279" y="356074"/>
                  <a:pt x="288328" y="343195"/>
                  <a:pt x="292206" y="330316"/>
                </a:cubicBezTo>
                <a:close/>
                <a:moveTo>
                  <a:pt x="274065" y="245200"/>
                </a:moveTo>
                <a:lnTo>
                  <a:pt x="429145" y="245200"/>
                </a:lnTo>
                <a:cubicBezTo>
                  <a:pt x="436899" y="245200"/>
                  <a:pt x="440776" y="251631"/>
                  <a:pt x="439484" y="259348"/>
                </a:cubicBezTo>
                <a:lnTo>
                  <a:pt x="436899" y="279927"/>
                </a:lnTo>
                <a:cubicBezTo>
                  <a:pt x="435607" y="287643"/>
                  <a:pt x="429145" y="292788"/>
                  <a:pt x="422684" y="294074"/>
                </a:cubicBezTo>
                <a:lnTo>
                  <a:pt x="289573" y="294074"/>
                </a:lnTo>
                <a:cubicBezTo>
                  <a:pt x="286989" y="288930"/>
                  <a:pt x="285696" y="286357"/>
                  <a:pt x="281819" y="283785"/>
                </a:cubicBezTo>
                <a:cubicBezTo>
                  <a:pt x="280527" y="268351"/>
                  <a:pt x="277942" y="255490"/>
                  <a:pt x="274065" y="245200"/>
                </a:cubicBezTo>
                <a:close/>
                <a:moveTo>
                  <a:pt x="205692" y="219313"/>
                </a:moveTo>
                <a:cubicBezTo>
                  <a:pt x="257306" y="219313"/>
                  <a:pt x="266339" y="264476"/>
                  <a:pt x="267629" y="298025"/>
                </a:cubicBezTo>
                <a:cubicBezTo>
                  <a:pt x="267629" y="296735"/>
                  <a:pt x="268919" y="296735"/>
                  <a:pt x="270210" y="296735"/>
                </a:cubicBezTo>
                <a:cubicBezTo>
                  <a:pt x="277952" y="296735"/>
                  <a:pt x="279242" y="307058"/>
                  <a:pt x="279242" y="318671"/>
                </a:cubicBezTo>
                <a:cubicBezTo>
                  <a:pt x="277952" y="330284"/>
                  <a:pt x="270210" y="345768"/>
                  <a:pt x="262468" y="345768"/>
                </a:cubicBezTo>
                <a:cubicBezTo>
                  <a:pt x="261177" y="345768"/>
                  <a:pt x="259887" y="345768"/>
                  <a:pt x="259887" y="344478"/>
                </a:cubicBezTo>
                <a:cubicBezTo>
                  <a:pt x="254725" y="354801"/>
                  <a:pt x="249564" y="363833"/>
                  <a:pt x="243112" y="370285"/>
                </a:cubicBezTo>
                <a:lnTo>
                  <a:pt x="187627" y="370285"/>
                </a:lnTo>
                <a:cubicBezTo>
                  <a:pt x="179885" y="363833"/>
                  <a:pt x="173433" y="354801"/>
                  <a:pt x="168272" y="345768"/>
                </a:cubicBezTo>
                <a:cubicBezTo>
                  <a:pt x="166981" y="345768"/>
                  <a:pt x="166981" y="345768"/>
                  <a:pt x="165691" y="345768"/>
                </a:cubicBezTo>
                <a:cubicBezTo>
                  <a:pt x="157949" y="345768"/>
                  <a:pt x="147626" y="330284"/>
                  <a:pt x="146336" y="318671"/>
                </a:cubicBezTo>
                <a:cubicBezTo>
                  <a:pt x="145045" y="307058"/>
                  <a:pt x="145045" y="296735"/>
                  <a:pt x="152787" y="296735"/>
                </a:cubicBezTo>
                <a:cubicBezTo>
                  <a:pt x="152787" y="296735"/>
                  <a:pt x="154078" y="296735"/>
                  <a:pt x="154078" y="296735"/>
                </a:cubicBezTo>
                <a:cubicBezTo>
                  <a:pt x="151497" y="263185"/>
                  <a:pt x="157949" y="219313"/>
                  <a:pt x="205692" y="219313"/>
                </a:cubicBezTo>
                <a:close/>
                <a:moveTo>
                  <a:pt x="76563" y="122600"/>
                </a:moveTo>
                <a:lnTo>
                  <a:pt x="464111" y="122600"/>
                </a:lnTo>
                <a:cubicBezTo>
                  <a:pt x="504158" y="122600"/>
                  <a:pt x="536453" y="154849"/>
                  <a:pt x="536453" y="194836"/>
                </a:cubicBezTo>
                <a:lnTo>
                  <a:pt x="513200" y="362527"/>
                </a:lnTo>
                <a:lnTo>
                  <a:pt x="479613" y="362527"/>
                </a:lnTo>
                <a:lnTo>
                  <a:pt x="501574" y="194836"/>
                </a:lnTo>
                <a:cubicBezTo>
                  <a:pt x="501574" y="174197"/>
                  <a:pt x="484780" y="157428"/>
                  <a:pt x="464111" y="157428"/>
                </a:cubicBezTo>
                <a:lnTo>
                  <a:pt x="76563" y="157428"/>
                </a:lnTo>
                <a:cubicBezTo>
                  <a:pt x="55894" y="157428"/>
                  <a:pt x="39100" y="174197"/>
                  <a:pt x="39100" y="194836"/>
                </a:cubicBezTo>
                <a:lnTo>
                  <a:pt x="63645" y="365107"/>
                </a:lnTo>
                <a:lnTo>
                  <a:pt x="30057" y="365107"/>
                </a:lnTo>
                <a:lnTo>
                  <a:pt x="4221" y="194836"/>
                </a:lnTo>
                <a:cubicBezTo>
                  <a:pt x="4221" y="154849"/>
                  <a:pt x="36516" y="122600"/>
                  <a:pt x="76563" y="122600"/>
                </a:cubicBezTo>
                <a:close/>
                <a:moveTo>
                  <a:pt x="89318" y="57986"/>
                </a:moveTo>
                <a:lnTo>
                  <a:pt x="436859" y="57986"/>
                </a:lnTo>
                <a:cubicBezTo>
                  <a:pt x="440735" y="57986"/>
                  <a:pt x="443319" y="59279"/>
                  <a:pt x="444611" y="61864"/>
                </a:cubicBezTo>
                <a:cubicBezTo>
                  <a:pt x="445903" y="64449"/>
                  <a:pt x="447195" y="67034"/>
                  <a:pt x="445903" y="69619"/>
                </a:cubicBezTo>
                <a:lnTo>
                  <a:pt x="440735" y="95470"/>
                </a:lnTo>
                <a:lnTo>
                  <a:pt x="86734" y="95470"/>
                </a:lnTo>
                <a:lnTo>
                  <a:pt x="80274" y="69619"/>
                </a:lnTo>
                <a:cubicBezTo>
                  <a:pt x="78982" y="67034"/>
                  <a:pt x="80274" y="64449"/>
                  <a:pt x="81566" y="61864"/>
                </a:cubicBezTo>
                <a:cubicBezTo>
                  <a:pt x="84150" y="59279"/>
                  <a:pt x="86734" y="57986"/>
                  <a:pt x="89318" y="57986"/>
                </a:cubicBezTo>
                <a:close/>
                <a:moveTo>
                  <a:pt x="125555" y="0"/>
                </a:moveTo>
                <a:lnTo>
                  <a:pt x="401914" y="0"/>
                </a:lnTo>
                <a:cubicBezTo>
                  <a:pt x="404497" y="0"/>
                  <a:pt x="407080" y="1293"/>
                  <a:pt x="408371" y="3878"/>
                </a:cubicBezTo>
                <a:cubicBezTo>
                  <a:pt x="409663" y="5170"/>
                  <a:pt x="410954" y="7756"/>
                  <a:pt x="409663" y="10341"/>
                </a:cubicBezTo>
                <a:lnTo>
                  <a:pt x="405789" y="37484"/>
                </a:lnTo>
                <a:lnTo>
                  <a:pt x="121681" y="37484"/>
                </a:lnTo>
                <a:lnTo>
                  <a:pt x="116516" y="10341"/>
                </a:lnTo>
                <a:cubicBezTo>
                  <a:pt x="115224" y="7756"/>
                  <a:pt x="116516" y="5170"/>
                  <a:pt x="117807" y="3878"/>
                </a:cubicBezTo>
                <a:cubicBezTo>
                  <a:pt x="120390" y="1293"/>
                  <a:pt x="122973" y="0"/>
                  <a:pt x="125555" y="0"/>
                </a:cubicBezTo>
                <a:close/>
              </a:path>
            </a:pathLst>
          </a:custGeom>
          <a:solidFill>
            <a:schemeClr val="bg1"/>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2" name="îṥ1iḍê"/>
          <p:cNvSpPr/>
          <p:nvPr/>
        </p:nvSpPr>
        <p:spPr>
          <a:xfrm>
            <a:off x="5656063" y="1732548"/>
            <a:ext cx="725869" cy="801210"/>
          </a:xfrm>
          <a:custGeom>
            <a:avLst/>
            <a:gdLst>
              <a:gd name="T0" fmla="*/ 5898 w 7382"/>
              <a:gd name="T1" fmla="*/ 6877 h 8160"/>
              <a:gd name="T2" fmla="*/ 5632 w 7382"/>
              <a:gd name="T3" fmla="*/ 7436 h 8160"/>
              <a:gd name="T4" fmla="*/ 2473 w 7382"/>
              <a:gd name="T5" fmla="*/ 8160 h 8160"/>
              <a:gd name="T6" fmla="*/ 1750 w 7382"/>
              <a:gd name="T7" fmla="*/ 6877 h 8160"/>
              <a:gd name="T8" fmla="*/ 1019 w 7382"/>
              <a:gd name="T9" fmla="*/ 6412 h 8160"/>
              <a:gd name="T10" fmla="*/ 5898 w 7382"/>
              <a:gd name="T11" fmla="*/ 5947 h 8160"/>
              <a:gd name="T12" fmla="*/ 7382 w 7382"/>
              <a:gd name="T13" fmla="*/ 1030 h 8160"/>
              <a:gd name="T14" fmla="*/ 6351 w 7382"/>
              <a:gd name="T15" fmla="*/ 5647 h 8160"/>
              <a:gd name="T16" fmla="*/ 0 w 7382"/>
              <a:gd name="T17" fmla="*/ 4617 h 8160"/>
              <a:gd name="T18" fmla="*/ 1031 w 7382"/>
              <a:gd name="T19" fmla="*/ 0 h 8160"/>
              <a:gd name="T20" fmla="*/ 7382 w 7382"/>
              <a:gd name="T21" fmla="*/ 1030 h 8160"/>
              <a:gd name="T22" fmla="*/ 6351 w 7382"/>
              <a:gd name="T23" fmla="*/ 929 h 8160"/>
              <a:gd name="T24" fmla="*/ 929 w 7382"/>
              <a:gd name="T25" fmla="*/ 1030 h 8160"/>
              <a:gd name="T26" fmla="*/ 1031 w 7382"/>
              <a:gd name="T27" fmla="*/ 4718 h 8160"/>
              <a:gd name="T28" fmla="*/ 6453 w 7382"/>
              <a:gd name="T29" fmla="*/ 4617 h 8160"/>
              <a:gd name="T30" fmla="*/ 5583 w 7382"/>
              <a:gd name="T31" fmla="*/ 3543 h 8160"/>
              <a:gd name="T32" fmla="*/ 4097 w 7382"/>
              <a:gd name="T33" fmla="*/ 3729 h 8160"/>
              <a:gd name="T34" fmla="*/ 4282 w 7382"/>
              <a:gd name="T35" fmla="*/ 4287 h 8160"/>
              <a:gd name="T36" fmla="*/ 5769 w 7382"/>
              <a:gd name="T37" fmla="*/ 4101 h 8160"/>
              <a:gd name="T38" fmla="*/ 5583 w 7382"/>
              <a:gd name="T39" fmla="*/ 3543 h 8160"/>
              <a:gd name="T40" fmla="*/ 4282 w 7382"/>
              <a:gd name="T41" fmla="*/ 1529 h 8160"/>
              <a:gd name="T42" fmla="*/ 4097 w 7382"/>
              <a:gd name="T43" fmla="*/ 2086 h 8160"/>
              <a:gd name="T44" fmla="*/ 5583 w 7382"/>
              <a:gd name="T45" fmla="*/ 2272 h 8160"/>
              <a:gd name="T46" fmla="*/ 5769 w 7382"/>
              <a:gd name="T47" fmla="*/ 1715 h 8160"/>
              <a:gd name="T48" fmla="*/ 5583 w 7382"/>
              <a:gd name="T49" fmla="*/ 2536 h 8160"/>
              <a:gd name="T50" fmla="*/ 4097 w 7382"/>
              <a:gd name="T51" fmla="*/ 2722 h 8160"/>
              <a:gd name="T52" fmla="*/ 4282 w 7382"/>
              <a:gd name="T53" fmla="*/ 3279 h 8160"/>
              <a:gd name="T54" fmla="*/ 5769 w 7382"/>
              <a:gd name="T55" fmla="*/ 3094 h 8160"/>
              <a:gd name="T56" fmla="*/ 5583 w 7382"/>
              <a:gd name="T57" fmla="*/ 2536 h 8160"/>
              <a:gd name="T58" fmla="*/ 2129 w 7382"/>
              <a:gd name="T59" fmla="*/ 2425 h 8160"/>
              <a:gd name="T60" fmla="*/ 2394 w 7382"/>
              <a:gd name="T61" fmla="*/ 2240 h 8160"/>
              <a:gd name="T62" fmla="*/ 2940 w 7382"/>
              <a:gd name="T63" fmla="*/ 2410 h 8160"/>
              <a:gd name="T64" fmla="*/ 3052 w 7382"/>
              <a:gd name="T65" fmla="*/ 2022 h 8160"/>
              <a:gd name="T66" fmla="*/ 2614 w 7382"/>
              <a:gd name="T67" fmla="*/ 1704 h 8160"/>
              <a:gd name="T68" fmla="*/ 2223 w 7382"/>
              <a:gd name="T69" fmla="*/ 1704 h 8160"/>
              <a:gd name="T70" fmla="*/ 1680 w 7382"/>
              <a:gd name="T71" fmla="*/ 2460 h 8160"/>
              <a:gd name="T72" fmla="*/ 2361 w 7382"/>
              <a:gd name="T73" fmla="*/ 3094 h 8160"/>
              <a:gd name="T74" fmla="*/ 2776 w 7382"/>
              <a:gd name="T75" fmla="*/ 3362 h 8160"/>
              <a:gd name="T76" fmla="*/ 1953 w 7382"/>
              <a:gd name="T77" fmla="*/ 3370 h 8160"/>
              <a:gd name="T78" fmla="*/ 1613 w 7382"/>
              <a:gd name="T79" fmla="*/ 3538 h 8160"/>
              <a:gd name="T80" fmla="*/ 2223 w 7382"/>
              <a:gd name="T81" fmla="*/ 3929 h 8160"/>
              <a:gd name="T82" fmla="*/ 2419 w 7382"/>
              <a:gd name="T83" fmla="*/ 4287 h 8160"/>
              <a:gd name="T84" fmla="*/ 2614 w 7382"/>
              <a:gd name="T85" fmla="*/ 3946 h 8160"/>
              <a:gd name="T86" fmla="*/ 3225 w 7382"/>
              <a:gd name="T87" fmla="*/ 3312 h 8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381" h="8160">
                <a:moveTo>
                  <a:pt x="6363" y="6412"/>
                </a:moveTo>
                <a:cubicBezTo>
                  <a:pt x="6363" y="6669"/>
                  <a:pt x="6155" y="6877"/>
                  <a:pt x="5898" y="6877"/>
                </a:cubicBezTo>
                <a:lnTo>
                  <a:pt x="5632" y="6877"/>
                </a:lnTo>
                <a:lnTo>
                  <a:pt x="5632" y="7436"/>
                </a:lnTo>
                <a:cubicBezTo>
                  <a:pt x="5632" y="7835"/>
                  <a:pt x="5307" y="8160"/>
                  <a:pt x="4908" y="8160"/>
                </a:cubicBezTo>
                <a:lnTo>
                  <a:pt x="2473" y="8160"/>
                </a:lnTo>
                <a:cubicBezTo>
                  <a:pt x="2075" y="8160"/>
                  <a:pt x="1750" y="7835"/>
                  <a:pt x="1750" y="7436"/>
                </a:cubicBezTo>
                <a:lnTo>
                  <a:pt x="1750" y="6877"/>
                </a:lnTo>
                <a:lnTo>
                  <a:pt x="1483" y="6877"/>
                </a:lnTo>
                <a:cubicBezTo>
                  <a:pt x="1227" y="6877"/>
                  <a:pt x="1019" y="6669"/>
                  <a:pt x="1019" y="6412"/>
                </a:cubicBezTo>
                <a:cubicBezTo>
                  <a:pt x="1019" y="6155"/>
                  <a:pt x="1227" y="5947"/>
                  <a:pt x="1483" y="5947"/>
                </a:cubicBezTo>
                <a:lnTo>
                  <a:pt x="5898" y="5947"/>
                </a:lnTo>
                <a:cubicBezTo>
                  <a:pt x="6155" y="5947"/>
                  <a:pt x="6363" y="6155"/>
                  <a:pt x="6363" y="6412"/>
                </a:cubicBezTo>
                <a:close/>
                <a:moveTo>
                  <a:pt x="7382" y="1030"/>
                </a:moveTo>
                <a:lnTo>
                  <a:pt x="7382" y="4617"/>
                </a:lnTo>
                <a:cubicBezTo>
                  <a:pt x="7382" y="5185"/>
                  <a:pt x="6920" y="5647"/>
                  <a:pt x="6351" y="5647"/>
                </a:cubicBezTo>
                <a:lnTo>
                  <a:pt x="1031" y="5647"/>
                </a:lnTo>
                <a:cubicBezTo>
                  <a:pt x="462" y="5647"/>
                  <a:pt x="0" y="5185"/>
                  <a:pt x="0" y="4617"/>
                </a:cubicBezTo>
                <a:lnTo>
                  <a:pt x="0" y="1030"/>
                </a:lnTo>
                <a:cubicBezTo>
                  <a:pt x="0" y="462"/>
                  <a:pt x="462" y="0"/>
                  <a:pt x="1031" y="0"/>
                </a:cubicBezTo>
                <a:lnTo>
                  <a:pt x="6351" y="0"/>
                </a:lnTo>
                <a:cubicBezTo>
                  <a:pt x="6920" y="0"/>
                  <a:pt x="7382" y="462"/>
                  <a:pt x="7382" y="1030"/>
                </a:cubicBezTo>
                <a:close/>
                <a:moveTo>
                  <a:pt x="6453" y="1030"/>
                </a:moveTo>
                <a:cubicBezTo>
                  <a:pt x="6453" y="975"/>
                  <a:pt x="6407" y="929"/>
                  <a:pt x="6351" y="929"/>
                </a:cubicBezTo>
                <a:lnTo>
                  <a:pt x="1031" y="929"/>
                </a:lnTo>
                <a:cubicBezTo>
                  <a:pt x="975" y="929"/>
                  <a:pt x="929" y="975"/>
                  <a:pt x="929" y="1030"/>
                </a:cubicBezTo>
                <a:lnTo>
                  <a:pt x="929" y="4617"/>
                </a:lnTo>
                <a:cubicBezTo>
                  <a:pt x="929" y="4672"/>
                  <a:pt x="975" y="4718"/>
                  <a:pt x="1031" y="4718"/>
                </a:cubicBezTo>
                <a:lnTo>
                  <a:pt x="6351" y="4718"/>
                </a:lnTo>
                <a:cubicBezTo>
                  <a:pt x="6407" y="4718"/>
                  <a:pt x="6453" y="4672"/>
                  <a:pt x="6453" y="4617"/>
                </a:cubicBezTo>
                <a:lnTo>
                  <a:pt x="6453" y="1030"/>
                </a:lnTo>
                <a:close/>
                <a:moveTo>
                  <a:pt x="5583" y="3543"/>
                </a:moveTo>
                <a:lnTo>
                  <a:pt x="4282" y="3543"/>
                </a:lnTo>
                <a:cubicBezTo>
                  <a:pt x="4180" y="3543"/>
                  <a:pt x="4097" y="3627"/>
                  <a:pt x="4097" y="3729"/>
                </a:cubicBezTo>
                <a:lnTo>
                  <a:pt x="4097" y="4101"/>
                </a:lnTo>
                <a:cubicBezTo>
                  <a:pt x="4097" y="4204"/>
                  <a:pt x="4180" y="4287"/>
                  <a:pt x="4282" y="4287"/>
                </a:cubicBezTo>
                <a:lnTo>
                  <a:pt x="5583" y="4287"/>
                </a:lnTo>
                <a:cubicBezTo>
                  <a:pt x="5686" y="4287"/>
                  <a:pt x="5769" y="4204"/>
                  <a:pt x="5769" y="4101"/>
                </a:cubicBezTo>
                <a:lnTo>
                  <a:pt x="5769" y="3729"/>
                </a:lnTo>
                <a:cubicBezTo>
                  <a:pt x="5769" y="3627"/>
                  <a:pt x="5686" y="3543"/>
                  <a:pt x="5583" y="3543"/>
                </a:cubicBezTo>
                <a:close/>
                <a:moveTo>
                  <a:pt x="5583" y="1529"/>
                </a:moveTo>
                <a:lnTo>
                  <a:pt x="4282" y="1529"/>
                </a:lnTo>
                <a:cubicBezTo>
                  <a:pt x="4180" y="1529"/>
                  <a:pt x="4097" y="1612"/>
                  <a:pt x="4097" y="1715"/>
                </a:cubicBezTo>
                <a:lnTo>
                  <a:pt x="4097" y="2086"/>
                </a:lnTo>
                <a:cubicBezTo>
                  <a:pt x="4097" y="2189"/>
                  <a:pt x="4180" y="2272"/>
                  <a:pt x="4282" y="2272"/>
                </a:cubicBezTo>
                <a:lnTo>
                  <a:pt x="5583" y="2272"/>
                </a:lnTo>
                <a:cubicBezTo>
                  <a:pt x="5686" y="2272"/>
                  <a:pt x="5769" y="2189"/>
                  <a:pt x="5769" y="2086"/>
                </a:cubicBezTo>
                <a:lnTo>
                  <a:pt x="5769" y="1715"/>
                </a:lnTo>
                <a:cubicBezTo>
                  <a:pt x="5769" y="1612"/>
                  <a:pt x="5686" y="1529"/>
                  <a:pt x="5583" y="1529"/>
                </a:cubicBezTo>
                <a:close/>
                <a:moveTo>
                  <a:pt x="5583" y="2536"/>
                </a:moveTo>
                <a:lnTo>
                  <a:pt x="4282" y="2536"/>
                </a:lnTo>
                <a:cubicBezTo>
                  <a:pt x="4180" y="2536"/>
                  <a:pt x="4097" y="2619"/>
                  <a:pt x="4097" y="2722"/>
                </a:cubicBezTo>
                <a:lnTo>
                  <a:pt x="4097" y="3094"/>
                </a:lnTo>
                <a:cubicBezTo>
                  <a:pt x="4097" y="3196"/>
                  <a:pt x="4180" y="3279"/>
                  <a:pt x="4282" y="3279"/>
                </a:cubicBezTo>
                <a:lnTo>
                  <a:pt x="5583" y="3279"/>
                </a:lnTo>
                <a:cubicBezTo>
                  <a:pt x="5686" y="3279"/>
                  <a:pt x="5769" y="3196"/>
                  <a:pt x="5769" y="3094"/>
                </a:cubicBezTo>
                <a:lnTo>
                  <a:pt x="5769" y="2722"/>
                </a:lnTo>
                <a:cubicBezTo>
                  <a:pt x="5769" y="2619"/>
                  <a:pt x="5686" y="2536"/>
                  <a:pt x="5583" y="2536"/>
                </a:cubicBezTo>
                <a:close/>
                <a:moveTo>
                  <a:pt x="2573" y="2695"/>
                </a:moveTo>
                <a:cubicBezTo>
                  <a:pt x="2217" y="2604"/>
                  <a:pt x="2129" y="2560"/>
                  <a:pt x="2129" y="2425"/>
                </a:cubicBezTo>
                <a:lnTo>
                  <a:pt x="2129" y="2419"/>
                </a:lnTo>
                <a:cubicBezTo>
                  <a:pt x="2129" y="2319"/>
                  <a:pt x="2220" y="2240"/>
                  <a:pt x="2394" y="2240"/>
                </a:cubicBezTo>
                <a:cubicBezTo>
                  <a:pt x="2535" y="2240"/>
                  <a:pt x="2676" y="2290"/>
                  <a:pt x="2826" y="2378"/>
                </a:cubicBezTo>
                <a:cubicBezTo>
                  <a:pt x="2861" y="2398"/>
                  <a:pt x="2896" y="2410"/>
                  <a:pt x="2940" y="2410"/>
                </a:cubicBezTo>
                <a:cubicBezTo>
                  <a:pt x="3058" y="2410"/>
                  <a:pt x="3152" y="2319"/>
                  <a:pt x="3152" y="2201"/>
                </a:cubicBezTo>
                <a:cubicBezTo>
                  <a:pt x="3152" y="2113"/>
                  <a:pt x="3102" y="2052"/>
                  <a:pt x="3052" y="2022"/>
                </a:cubicBezTo>
                <a:cubicBezTo>
                  <a:pt x="2922" y="1940"/>
                  <a:pt x="2776" y="1885"/>
                  <a:pt x="2614" y="1859"/>
                </a:cubicBezTo>
                <a:lnTo>
                  <a:pt x="2614" y="1704"/>
                </a:lnTo>
                <a:cubicBezTo>
                  <a:pt x="2614" y="1596"/>
                  <a:pt x="2527" y="1508"/>
                  <a:pt x="2419" y="1508"/>
                </a:cubicBezTo>
                <a:cubicBezTo>
                  <a:pt x="2311" y="1508"/>
                  <a:pt x="2223" y="1596"/>
                  <a:pt x="2223" y="1704"/>
                </a:cubicBezTo>
                <a:lnTo>
                  <a:pt x="2223" y="1857"/>
                </a:lnTo>
                <a:cubicBezTo>
                  <a:pt x="1899" y="1917"/>
                  <a:pt x="1680" y="2142"/>
                  <a:pt x="1680" y="2460"/>
                </a:cubicBezTo>
                <a:lnTo>
                  <a:pt x="1680" y="2466"/>
                </a:lnTo>
                <a:cubicBezTo>
                  <a:pt x="1680" y="2874"/>
                  <a:pt x="1947" y="2989"/>
                  <a:pt x="2361" y="3094"/>
                </a:cubicBezTo>
                <a:cubicBezTo>
                  <a:pt x="2705" y="3182"/>
                  <a:pt x="2776" y="3241"/>
                  <a:pt x="2776" y="3356"/>
                </a:cubicBezTo>
                <a:lnTo>
                  <a:pt x="2776" y="3362"/>
                </a:lnTo>
                <a:cubicBezTo>
                  <a:pt x="2776" y="3482"/>
                  <a:pt x="2664" y="3555"/>
                  <a:pt x="2479" y="3555"/>
                </a:cubicBezTo>
                <a:cubicBezTo>
                  <a:pt x="2279" y="3555"/>
                  <a:pt x="2109" y="3485"/>
                  <a:pt x="1953" y="3370"/>
                </a:cubicBezTo>
                <a:cubicBezTo>
                  <a:pt x="1924" y="3350"/>
                  <a:pt x="1883" y="3329"/>
                  <a:pt x="1824" y="3329"/>
                </a:cubicBezTo>
                <a:cubicBezTo>
                  <a:pt x="1707" y="3329"/>
                  <a:pt x="1613" y="3420"/>
                  <a:pt x="1613" y="3538"/>
                </a:cubicBezTo>
                <a:cubicBezTo>
                  <a:pt x="1613" y="3608"/>
                  <a:pt x="1648" y="3673"/>
                  <a:pt x="1698" y="3708"/>
                </a:cubicBezTo>
                <a:cubicBezTo>
                  <a:pt x="1857" y="3822"/>
                  <a:pt x="2038" y="3894"/>
                  <a:pt x="2223" y="3929"/>
                </a:cubicBezTo>
                <a:lnTo>
                  <a:pt x="2223" y="4091"/>
                </a:lnTo>
                <a:cubicBezTo>
                  <a:pt x="2223" y="4199"/>
                  <a:pt x="2311" y="4287"/>
                  <a:pt x="2419" y="4287"/>
                </a:cubicBezTo>
                <a:cubicBezTo>
                  <a:pt x="2527" y="4287"/>
                  <a:pt x="2614" y="4199"/>
                  <a:pt x="2614" y="4091"/>
                </a:cubicBezTo>
                <a:lnTo>
                  <a:pt x="2614" y="3946"/>
                </a:lnTo>
                <a:cubicBezTo>
                  <a:pt x="2979" y="3900"/>
                  <a:pt x="3225" y="3680"/>
                  <a:pt x="3225" y="3318"/>
                </a:cubicBezTo>
                <a:lnTo>
                  <a:pt x="3225" y="3312"/>
                </a:lnTo>
                <a:cubicBezTo>
                  <a:pt x="3225" y="2953"/>
                  <a:pt x="2990" y="2803"/>
                  <a:pt x="2573" y="2695"/>
                </a:cubicBezTo>
                <a:close/>
              </a:path>
            </a:pathLst>
          </a:custGeom>
          <a:solidFill>
            <a:schemeClr val="bg1"/>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3" name="işḷïḋe"/>
          <p:cNvSpPr/>
          <p:nvPr/>
        </p:nvSpPr>
        <p:spPr>
          <a:xfrm>
            <a:off x="8936587" y="1732549"/>
            <a:ext cx="744099" cy="801208"/>
          </a:xfrm>
          <a:custGeom>
            <a:avLst/>
            <a:gdLst>
              <a:gd name="connsiteX0" fmla="*/ 0 w 564523"/>
              <a:gd name="connsiteY0" fmla="*/ 440399 h 607851"/>
              <a:gd name="connsiteX1" fmla="*/ 282262 w 564523"/>
              <a:gd name="connsiteY1" fmla="*/ 540736 h 607851"/>
              <a:gd name="connsiteX2" fmla="*/ 564523 w 564523"/>
              <a:gd name="connsiteY2" fmla="*/ 440473 h 607851"/>
              <a:gd name="connsiteX3" fmla="*/ 564523 w 564523"/>
              <a:gd name="connsiteY3" fmla="*/ 456116 h 607851"/>
              <a:gd name="connsiteX4" fmla="*/ 282262 w 564523"/>
              <a:gd name="connsiteY4" fmla="*/ 607851 h 607851"/>
              <a:gd name="connsiteX5" fmla="*/ 0 w 564523"/>
              <a:gd name="connsiteY5" fmla="*/ 457010 h 607851"/>
              <a:gd name="connsiteX6" fmla="*/ 0 w 564523"/>
              <a:gd name="connsiteY6" fmla="*/ 338150 h 607851"/>
              <a:gd name="connsiteX7" fmla="*/ 282262 w 564523"/>
              <a:gd name="connsiteY7" fmla="*/ 438506 h 607851"/>
              <a:gd name="connsiteX8" fmla="*/ 564523 w 564523"/>
              <a:gd name="connsiteY8" fmla="*/ 338225 h 607851"/>
              <a:gd name="connsiteX9" fmla="*/ 564523 w 564523"/>
              <a:gd name="connsiteY9" fmla="*/ 353274 h 607851"/>
              <a:gd name="connsiteX10" fmla="*/ 282262 w 564523"/>
              <a:gd name="connsiteY10" fmla="*/ 505037 h 607851"/>
              <a:gd name="connsiteX11" fmla="*/ 0 w 564523"/>
              <a:gd name="connsiteY11" fmla="*/ 354243 h 607851"/>
              <a:gd name="connsiteX12" fmla="*/ 0 w 564523"/>
              <a:gd name="connsiteY12" fmla="*/ 239993 h 607851"/>
              <a:gd name="connsiteX13" fmla="*/ 282262 w 564523"/>
              <a:gd name="connsiteY13" fmla="*/ 340124 h 607851"/>
              <a:gd name="connsiteX14" fmla="*/ 564523 w 564523"/>
              <a:gd name="connsiteY14" fmla="*/ 239993 h 607851"/>
              <a:gd name="connsiteX15" fmla="*/ 564523 w 564523"/>
              <a:gd name="connsiteY15" fmla="*/ 251168 h 607851"/>
              <a:gd name="connsiteX16" fmla="*/ 282262 w 564523"/>
              <a:gd name="connsiteY16" fmla="*/ 402929 h 607851"/>
              <a:gd name="connsiteX17" fmla="*/ 0 w 564523"/>
              <a:gd name="connsiteY17" fmla="*/ 252062 h 607851"/>
              <a:gd name="connsiteX18" fmla="*/ 305830 w 564523"/>
              <a:gd name="connsiteY18" fmla="*/ 173379 h 607851"/>
              <a:gd name="connsiteX19" fmla="*/ 332865 w 564523"/>
              <a:gd name="connsiteY19" fmla="*/ 179567 h 607851"/>
              <a:gd name="connsiteX20" fmla="*/ 341677 w 564523"/>
              <a:gd name="connsiteY20" fmla="*/ 191570 h 607851"/>
              <a:gd name="connsiteX21" fmla="*/ 305830 w 564523"/>
              <a:gd name="connsiteY21" fmla="*/ 209015 h 607851"/>
              <a:gd name="connsiteX22" fmla="*/ 259893 w 564523"/>
              <a:gd name="connsiteY22" fmla="*/ 95263 h 607851"/>
              <a:gd name="connsiteX23" fmla="*/ 259893 w 564523"/>
              <a:gd name="connsiteY23" fmla="*/ 131604 h 607851"/>
              <a:gd name="connsiteX24" fmla="*/ 231893 w 564523"/>
              <a:gd name="connsiteY24" fmla="*/ 125200 h 607851"/>
              <a:gd name="connsiteX25" fmla="*/ 222634 w 564523"/>
              <a:gd name="connsiteY25" fmla="*/ 113061 h 607851"/>
              <a:gd name="connsiteX26" fmla="*/ 230698 w 564523"/>
              <a:gd name="connsiteY26" fmla="*/ 101444 h 607851"/>
              <a:gd name="connsiteX27" fmla="*/ 259893 w 564523"/>
              <a:gd name="connsiteY27" fmla="*/ 95263 h 607851"/>
              <a:gd name="connsiteX28" fmla="*/ 259884 w 564523"/>
              <a:gd name="connsiteY28" fmla="*/ 38881 h 607851"/>
              <a:gd name="connsiteX29" fmla="*/ 259884 w 564523"/>
              <a:gd name="connsiteY29" fmla="*/ 58395 h 607851"/>
              <a:gd name="connsiteX30" fmla="*/ 217887 w 564523"/>
              <a:gd name="connsiteY30" fmla="*/ 64429 h 607851"/>
              <a:gd name="connsiteX31" fmla="*/ 186260 w 564523"/>
              <a:gd name="connsiteY31" fmla="*/ 75899 h 607851"/>
              <a:gd name="connsiteX32" fmla="*/ 166343 w 564523"/>
              <a:gd name="connsiteY32" fmla="*/ 92732 h 607851"/>
              <a:gd name="connsiteX33" fmla="*/ 159406 w 564523"/>
              <a:gd name="connsiteY33" fmla="*/ 115003 h 607851"/>
              <a:gd name="connsiteX34" fmla="*/ 168357 w 564523"/>
              <a:gd name="connsiteY34" fmla="*/ 139955 h 607851"/>
              <a:gd name="connsiteX35" fmla="*/ 191556 w 564523"/>
              <a:gd name="connsiteY35" fmla="*/ 155448 h 607851"/>
              <a:gd name="connsiteX36" fmla="*/ 223780 w 564523"/>
              <a:gd name="connsiteY36" fmla="*/ 164237 h 607851"/>
              <a:gd name="connsiteX37" fmla="*/ 259884 w 564523"/>
              <a:gd name="connsiteY37" fmla="*/ 168855 h 607851"/>
              <a:gd name="connsiteX38" fmla="*/ 259884 w 564523"/>
              <a:gd name="connsiteY38" fmla="*/ 210342 h 607851"/>
              <a:gd name="connsiteX39" fmla="*/ 232732 w 564523"/>
              <a:gd name="connsiteY39" fmla="*/ 209300 h 607851"/>
              <a:gd name="connsiteX40" fmla="*/ 209085 w 564523"/>
              <a:gd name="connsiteY40" fmla="*/ 206991 h 607851"/>
              <a:gd name="connsiteX41" fmla="*/ 187080 w 564523"/>
              <a:gd name="connsiteY41" fmla="*/ 203639 h 607851"/>
              <a:gd name="connsiteX42" fmla="*/ 165150 w 564523"/>
              <a:gd name="connsiteY42" fmla="*/ 198946 h 607851"/>
              <a:gd name="connsiteX43" fmla="*/ 165150 w 564523"/>
              <a:gd name="connsiteY43" fmla="*/ 236039 h 607851"/>
              <a:gd name="connsiteX44" fmla="*/ 206624 w 564523"/>
              <a:gd name="connsiteY44" fmla="*/ 243711 h 607851"/>
              <a:gd name="connsiteX45" fmla="*/ 259884 w 564523"/>
              <a:gd name="connsiteY45" fmla="*/ 246988 h 607851"/>
              <a:gd name="connsiteX46" fmla="*/ 259884 w 564523"/>
              <a:gd name="connsiteY46" fmla="*/ 265535 h 607851"/>
              <a:gd name="connsiteX47" fmla="*/ 305833 w 564523"/>
              <a:gd name="connsiteY47" fmla="*/ 265535 h 607851"/>
              <a:gd name="connsiteX48" fmla="*/ 305833 w 564523"/>
              <a:gd name="connsiteY48" fmla="*/ 246020 h 607851"/>
              <a:gd name="connsiteX49" fmla="*/ 379308 w 564523"/>
              <a:gd name="connsiteY49" fmla="*/ 228814 h 607851"/>
              <a:gd name="connsiteX50" fmla="*/ 405192 w 564523"/>
              <a:gd name="connsiteY50" fmla="*/ 190828 h 607851"/>
              <a:gd name="connsiteX51" fmla="*/ 396315 w 564523"/>
              <a:gd name="connsiteY51" fmla="*/ 166025 h 607851"/>
              <a:gd name="connsiteX52" fmla="*/ 373564 w 564523"/>
              <a:gd name="connsiteY52" fmla="*/ 150457 h 607851"/>
              <a:gd name="connsiteX53" fmla="*/ 341787 w 564523"/>
              <a:gd name="connsiteY53" fmla="*/ 141370 h 607851"/>
              <a:gd name="connsiteX54" fmla="*/ 305833 w 564523"/>
              <a:gd name="connsiteY54" fmla="*/ 136305 h 607851"/>
              <a:gd name="connsiteX55" fmla="*/ 305833 w 564523"/>
              <a:gd name="connsiteY55" fmla="*/ 94371 h 607851"/>
              <a:gd name="connsiteX56" fmla="*/ 388706 w 564523"/>
              <a:gd name="connsiteY56" fmla="*/ 104948 h 607851"/>
              <a:gd name="connsiteX57" fmla="*/ 388706 w 564523"/>
              <a:gd name="connsiteY57" fmla="*/ 67482 h 607851"/>
              <a:gd name="connsiteX58" fmla="*/ 348724 w 564523"/>
              <a:gd name="connsiteY58" fmla="*/ 60928 h 607851"/>
              <a:gd name="connsiteX59" fmla="*/ 305833 w 564523"/>
              <a:gd name="connsiteY59" fmla="*/ 57874 h 607851"/>
              <a:gd name="connsiteX60" fmla="*/ 305833 w 564523"/>
              <a:gd name="connsiteY60" fmla="*/ 38881 h 607851"/>
              <a:gd name="connsiteX61" fmla="*/ 282262 w 564523"/>
              <a:gd name="connsiteY61" fmla="*/ 0 h 607851"/>
              <a:gd name="connsiteX62" fmla="*/ 564523 w 564523"/>
              <a:gd name="connsiteY62" fmla="*/ 152245 h 607851"/>
              <a:gd name="connsiteX63" fmla="*/ 282262 w 564523"/>
              <a:gd name="connsiteY63" fmla="*/ 304490 h 607851"/>
              <a:gd name="connsiteX64" fmla="*/ 0 w 564523"/>
              <a:gd name="connsiteY64" fmla="*/ 152245 h 607851"/>
              <a:gd name="connsiteX65" fmla="*/ 282262 w 564523"/>
              <a:gd name="connsiteY65" fmla="*/ 0 h 607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64523" h="607851">
                <a:moveTo>
                  <a:pt x="0" y="440399"/>
                </a:moveTo>
                <a:cubicBezTo>
                  <a:pt x="52588" y="500437"/>
                  <a:pt x="158287" y="540736"/>
                  <a:pt x="282262" y="540736"/>
                </a:cubicBezTo>
                <a:cubicBezTo>
                  <a:pt x="406460" y="540736"/>
                  <a:pt x="512009" y="500512"/>
                  <a:pt x="564523" y="440473"/>
                </a:cubicBezTo>
                <a:lnTo>
                  <a:pt x="564523" y="456116"/>
                </a:lnTo>
                <a:cubicBezTo>
                  <a:pt x="564001" y="538352"/>
                  <a:pt x="434805" y="607851"/>
                  <a:pt x="282262" y="607851"/>
                </a:cubicBezTo>
                <a:cubicBezTo>
                  <a:pt x="127853" y="607851"/>
                  <a:pt x="1194" y="540066"/>
                  <a:pt x="0" y="457010"/>
                </a:cubicBezTo>
                <a:close/>
                <a:moveTo>
                  <a:pt x="0" y="338150"/>
                </a:moveTo>
                <a:cubicBezTo>
                  <a:pt x="52588" y="398200"/>
                  <a:pt x="158287" y="438506"/>
                  <a:pt x="282262" y="438506"/>
                </a:cubicBezTo>
                <a:cubicBezTo>
                  <a:pt x="406460" y="438506"/>
                  <a:pt x="512009" y="398349"/>
                  <a:pt x="564523" y="338225"/>
                </a:cubicBezTo>
                <a:lnTo>
                  <a:pt x="564523" y="353274"/>
                </a:lnTo>
                <a:cubicBezTo>
                  <a:pt x="564001" y="435526"/>
                  <a:pt x="434805" y="505037"/>
                  <a:pt x="282262" y="505037"/>
                </a:cubicBezTo>
                <a:cubicBezTo>
                  <a:pt x="127853" y="505037"/>
                  <a:pt x="1194" y="437314"/>
                  <a:pt x="0" y="354243"/>
                </a:cubicBezTo>
                <a:close/>
                <a:moveTo>
                  <a:pt x="0" y="239993"/>
                </a:moveTo>
                <a:cubicBezTo>
                  <a:pt x="52514" y="299967"/>
                  <a:pt x="157989" y="340124"/>
                  <a:pt x="282262" y="340124"/>
                </a:cubicBezTo>
                <a:cubicBezTo>
                  <a:pt x="406534" y="340124"/>
                  <a:pt x="512009" y="299967"/>
                  <a:pt x="564523" y="239993"/>
                </a:cubicBezTo>
                <a:lnTo>
                  <a:pt x="564523" y="251168"/>
                </a:lnTo>
                <a:cubicBezTo>
                  <a:pt x="564001" y="333419"/>
                  <a:pt x="434805" y="402929"/>
                  <a:pt x="282262" y="402929"/>
                </a:cubicBezTo>
                <a:cubicBezTo>
                  <a:pt x="127853" y="402929"/>
                  <a:pt x="1194" y="335132"/>
                  <a:pt x="0" y="252062"/>
                </a:cubicBezTo>
                <a:close/>
                <a:moveTo>
                  <a:pt x="305830" y="173379"/>
                </a:moveTo>
                <a:cubicBezTo>
                  <a:pt x="317928" y="174795"/>
                  <a:pt x="326965" y="176808"/>
                  <a:pt x="332865" y="179567"/>
                </a:cubicBezTo>
                <a:cubicBezTo>
                  <a:pt x="338690" y="182251"/>
                  <a:pt x="341677" y="186277"/>
                  <a:pt x="341677" y="191570"/>
                </a:cubicBezTo>
                <a:cubicBezTo>
                  <a:pt x="341677" y="201187"/>
                  <a:pt x="329728" y="207002"/>
                  <a:pt x="305830" y="209015"/>
                </a:cubicBezTo>
                <a:close/>
                <a:moveTo>
                  <a:pt x="259893" y="95263"/>
                </a:moveTo>
                <a:lnTo>
                  <a:pt x="259893" y="131604"/>
                </a:lnTo>
                <a:cubicBezTo>
                  <a:pt x="247349" y="130115"/>
                  <a:pt x="238016" y="127955"/>
                  <a:pt x="231893" y="125200"/>
                </a:cubicBezTo>
                <a:cubicBezTo>
                  <a:pt x="225695" y="122370"/>
                  <a:pt x="222634" y="118348"/>
                  <a:pt x="222634" y="113061"/>
                </a:cubicBezTo>
                <a:cubicBezTo>
                  <a:pt x="222634" y="108370"/>
                  <a:pt x="225322" y="104497"/>
                  <a:pt x="230698" y="101444"/>
                </a:cubicBezTo>
                <a:cubicBezTo>
                  <a:pt x="236074" y="98316"/>
                  <a:pt x="245856" y="96306"/>
                  <a:pt x="259893" y="95263"/>
                </a:cubicBezTo>
                <a:close/>
                <a:moveTo>
                  <a:pt x="259884" y="38881"/>
                </a:moveTo>
                <a:lnTo>
                  <a:pt x="259884" y="58395"/>
                </a:lnTo>
                <a:cubicBezTo>
                  <a:pt x="244294" y="59513"/>
                  <a:pt x="230270" y="61524"/>
                  <a:pt x="217887" y="64429"/>
                </a:cubicBezTo>
                <a:cubicBezTo>
                  <a:pt x="205430" y="67333"/>
                  <a:pt x="194913" y="71207"/>
                  <a:pt x="186260" y="75899"/>
                </a:cubicBezTo>
                <a:cubicBezTo>
                  <a:pt x="177532" y="80666"/>
                  <a:pt x="170968" y="86252"/>
                  <a:pt x="166343" y="92732"/>
                </a:cubicBezTo>
                <a:cubicBezTo>
                  <a:pt x="161719" y="99212"/>
                  <a:pt x="159406" y="106661"/>
                  <a:pt x="159406" y="115003"/>
                </a:cubicBezTo>
                <a:cubicBezTo>
                  <a:pt x="159406" y="125207"/>
                  <a:pt x="162390" y="133550"/>
                  <a:pt x="168357" y="139955"/>
                </a:cubicBezTo>
                <a:cubicBezTo>
                  <a:pt x="174325" y="146361"/>
                  <a:pt x="182083" y="151575"/>
                  <a:pt x="191556" y="155448"/>
                </a:cubicBezTo>
                <a:cubicBezTo>
                  <a:pt x="201104" y="159395"/>
                  <a:pt x="211845" y="162300"/>
                  <a:pt x="223780" y="164237"/>
                </a:cubicBezTo>
                <a:cubicBezTo>
                  <a:pt x="235715" y="166173"/>
                  <a:pt x="247799" y="167738"/>
                  <a:pt x="259884" y="168855"/>
                </a:cubicBezTo>
                <a:lnTo>
                  <a:pt x="259884" y="210342"/>
                </a:lnTo>
                <a:cubicBezTo>
                  <a:pt x="250037" y="210193"/>
                  <a:pt x="241011" y="209821"/>
                  <a:pt x="232732" y="209300"/>
                </a:cubicBezTo>
                <a:cubicBezTo>
                  <a:pt x="224452" y="208704"/>
                  <a:pt x="216545" y="207959"/>
                  <a:pt x="209085" y="206991"/>
                </a:cubicBezTo>
                <a:cubicBezTo>
                  <a:pt x="201551" y="206022"/>
                  <a:pt x="194241" y="204905"/>
                  <a:pt x="187080" y="203639"/>
                </a:cubicBezTo>
                <a:cubicBezTo>
                  <a:pt x="179994" y="202298"/>
                  <a:pt x="172684" y="200734"/>
                  <a:pt x="165150" y="198946"/>
                </a:cubicBezTo>
                <a:lnTo>
                  <a:pt x="165150" y="236039"/>
                </a:lnTo>
                <a:cubicBezTo>
                  <a:pt x="176115" y="239317"/>
                  <a:pt x="189990" y="241849"/>
                  <a:pt x="206624" y="243711"/>
                </a:cubicBezTo>
                <a:cubicBezTo>
                  <a:pt x="223258" y="245499"/>
                  <a:pt x="241011" y="246616"/>
                  <a:pt x="259884" y="246988"/>
                </a:cubicBezTo>
                <a:lnTo>
                  <a:pt x="259884" y="265535"/>
                </a:lnTo>
                <a:lnTo>
                  <a:pt x="305833" y="265535"/>
                </a:lnTo>
                <a:lnTo>
                  <a:pt x="305833" y="246020"/>
                </a:lnTo>
                <a:cubicBezTo>
                  <a:pt x="337610" y="243786"/>
                  <a:pt x="362077" y="238050"/>
                  <a:pt x="379308" y="228814"/>
                </a:cubicBezTo>
                <a:cubicBezTo>
                  <a:pt x="396539" y="219653"/>
                  <a:pt x="405192" y="206991"/>
                  <a:pt x="405192" y="190828"/>
                </a:cubicBezTo>
                <a:cubicBezTo>
                  <a:pt x="405192" y="180698"/>
                  <a:pt x="402208" y="172430"/>
                  <a:pt x="396315" y="166025"/>
                </a:cubicBezTo>
                <a:cubicBezTo>
                  <a:pt x="390497" y="159619"/>
                  <a:pt x="382888" y="154405"/>
                  <a:pt x="373564" y="150457"/>
                </a:cubicBezTo>
                <a:cubicBezTo>
                  <a:pt x="364165" y="146435"/>
                  <a:pt x="353573" y="143456"/>
                  <a:pt x="341787" y="141370"/>
                </a:cubicBezTo>
                <a:cubicBezTo>
                  <a:pt x="329927" y="139285"/>
                  <a:pt x="317917" y="137572"/>
                  <a:pt x="305833" y="136305"/>
                </a:cubicBezTo>
                <a:lnTo>
                  <a:pt x="305833" y="94371"/>
                </a:lnTo>
                <a:cubicBezTo>
                  <a:pt x="331419" y="95116"/>
                  <a:pt x="359018" y="98617"/>
                  <a:pt x="388706" y="104948"/>
                </a:cubicBezTo>
                <a:lnTo>
                  <a:pt x="388706" y="67482"/>
                </a:lnTo>
                <a:cubicBezTo>
                  <a:pt x="376548" y="64726"/>
                  <a:pt x="363195" y="62566"/>
                  <a:pt x="348724" y="60928"/>
                </a:cubicBezTo>
                <a:cubicBezTo>
                  <a:pt x="334179" y="59364"/>
                  <a:pt x="319857" y="58321"/>
                  <a:pt x="305833" y="57874"/>
                </a:cubicBezTo>
                <a:lnTo>
                  <a:pt x="305833" y="38881"/>
                </a:lnTo>
                <a:close/>
                <a:moveTo>
                  <a:pt x="282262" y="0"/>
                </a:moveTo>
                <a:cubicBezTo>
                  <a:pt x="435253" y="0"/>
                  <a:pt x="564523" y="69717"/>
                  <a:pt x="564523" y="152245"/>
                </a:cubicBezTo>
                <a:cubicBezTo>
                  <a:pt x="564523" y="234773"/>
                  <a:pt x="435253" y="304490"/>
                  <a:pt x="282262" y="304490"/>
                </a:cubicBezTo>
                <a:cubicBezTo>
                  <a:pt x="129270" y="304490"/>
                  <a:pt x="0" y="234773"/>
                  <a:pt x="0" y="152245"/>
                </a:cubicBezTo>
                <a:cubicBezTo>
                  <a:pt x="0" y="69717"/>
                  <a:pt x="129270" y="0"/>
                  <a:pt x="282262" y="0"/>
                </a:cubicBezTo>
                <a:close/>
              </a:path>
            </a:pathLst>
          </a:custGeom>
          <a:solidFill>
            <a:schemeClr val="bg1"/>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4" name="íŝľiďé"/>
          <p:cNvSpPr/>
          <p:nvPr/>
        </p:nvSpPr>
        <p:spPr>
          <a:xfrm>
            <a:off x="4240202" y="1936945"/>
            <a:ext cx="290602" cy="392415"/>
          </a:xfrm>
          <a:prstGeom prst="chevron">
            <a:avLst>
              <a:gd name="adj" fmla="val 63071"/>
            </a:avLst>
          </a:prstGeom>
          <a:solidFill>
            <a:schemeClr val="tx1">
              <a:lumMod val="50000"/>
              <a:lumOff val="50000"/>
            </a:schemeClr>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lnSpcReduction="10000"/>
          </a:bodyPr>
          <a:lstStyle/>
          <a:p>
            <a:pPr algn="ctr" defTabSz="914400"/>
            <a:endParaRPr lang="zh-CN" altLang="en-US" sz="2000" b="1">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5" name="íś1iďe"/>
          <p:cNvSpPr/>
          <p:nvPr/>
        </p:nvSpPr>
        <p:spPr>
          <a:xfrm>
            <a:off x="7518516" y="1936945"/>
            <a:ext cx="290602" cy="392415"/>
          </a:xfrm>
          <a:prstGeom prst="chevron">
            <a:avLst>
              <a:gd name="adj" fmla="val 63071"/>
            </a:avLst>
          </a:prstGeom>
          <a:solidFill>
            <a:schemeClr val="tx1">
              <a:lumMod val="50000"/>
              <a:lumOff val="50000"/>
            </a:schemeClr>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lnSpcReduction="10000"/>
          </a:bodyPr>
          <a:lstStyle/>
          <a:p>
            <a:pPr algn="ctr" defTabSz="914400"/>
            <a:endParaRPr lang="zh-CN" altLang="en-US" sz="2000" b="1">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nvGrpSpPr>
          <p:cNvPr id="16" name="íṣlíḋe"/>
          <p:cNvGrpSpPr/>
          <p:nvPr/>
        </p:nvGrpSpPr>
        <p:grpSpPr>
          <a:xfrm>
            <a:off x="4372761" y="3567305"/>
            <a:ext cx="3292473" cy="1278554"/>
            <a:chOff x="577094" y="1257300"/>
            <a:chExt cx="3292473" cy="1278554"/>
          </a:xfrm>
        </p:grpSpPr>
        <p:sp>
          <p:nvSpPr>
            <p:cNvPr id="26" name="íšḻîḋe"/>
            <p:cNvSpPr/>
            <p:nvPr/>
          </p:nvSpPr>
          <p:spPr bwMode="auto">
            <a:xfrm>
              <a:off x="577094" y="1689323"/>
              <a:ext cx="3292473" cy="846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rmAutofit fontScale="925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lnSpc>
                  <a:spcPct val="150000"/>
                </a:lnSpc>
                <a:spcBef>
                  <a:spcPct val="0"/>
                </a:spcBef>
              </a:pPr>
              <a:r>
                <a:rPr lang="zh-CN" altLang="en-US" sz="1200">
                  <a:latin typeface="思源黑体 CN Medium" panose="020B0600000000000000" pitchFamily="34" charset="-122"/>
                  <a:ea typeface="思源黑体 CN Medium" panose="020B0600000000000000" pitchFamily="34" charset="-122"/>
                  <a:sym typeface="思源黑体 CN Medium" panose="020B0600000000000000" pitchFamily="34" charset="-122"/>
                </a:rPr>
                <a:t>一般指国家有效应对生物因子及相关风险因素影响、威胁和危害</a:t>
              </a:r>
              <a:r>
                <a:rPr lang="en-US" altLang="zh-CN" sz="1200">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sz="1200">
                  <a:latin typeface="思源黑体 CN Medium" panose="020B0600000000000000" pitchFamily="34" charset="-122"/>
                  <a:ea typeface="思源黑体 CN Medium" panose="020B0600000000000000" pitchFamily="34" charset="-122"/>
                  <a:sym typeface="思源黑体 CN Medium" panose="020B0600000000000000" pitchFamily="34" charset="-122"/>
                </a:rPr>
                <a:t>维护和保障国家社会、经济、公共健康与生态环境等安全与利益的状态和能力。</a:t>
              </a:r>
            </a:p>
          </p:txBody>
        </p:sp>
        <p:sp>
          <p:nvSpPr>
            <p:cNvPr id="27" name="íṥḻíḋe"/>
            <p:cNvSpPr txBox="1"/>
            <p:nvPr/>
          </p:nvSpPr>
          <p:spPr bwMode="auto">
            <a:xfrm>
              <a:off x="577094" y="1257300"/>
              <a:ext cx="3292473" cy="432024"/>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ctr">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spcBef>
                  <a:spcPct val="0"/>
                </a:spcBef>
              </a:pPr>
              <a:r>
                <a:rPr lang="zh-CN" altLang="en-US" b="1">
                  <a:latin typeface="思源黑体 CN Medium" panose="020B0600000000000000" pitchFamily="34" charset="-122"/>
                  <a:ea typeface="思源黑体 CN Medium" panose="020B0600000000000000" pitchFamily="34" charset="-122"/>
                  <a:sym typeface="思源黑体 CN Medium" panose="020B0600000000000000" pitchFamily="34" charset="-122"/>
                </a:rPr>
                <a:t>生物安全</a:t>
              </a:r>
            </a:p>
          </p:txBody>
        </p:sp>
      </p:grpSp>
      <p:grpSp>
        <p:nvGrpSpPr>
          <p:cNvPr id="17" name="iŝḻíḍé"/>
          <p:cNvGrpSpPr/>
          <p:nvPr/>
        </p:nvGrpSpPr>
        <p:grpSpPr>
          <a:xfrm>
            <a:off x="888275" y="3567305"/>
            <a:ext cx="3292473" cy="1688089"/>
            <a:chOff x="577094" y="1257300"/>
            <a:chExt cx="3292473" cy="1688089"/>
          </a:xfrm>
        </p:grpSpPr>
        <p:sp>
          <p:nvSpPr>
            <p:cNvPr id="24" name="íŝlïḓè"/>
            <p:cNvSpPr/>
            <p:nvPr/>
          </p:nvSpPr>
          <p:spPr bwMode="auto">
            <a:xfrm>
              <a:off x="577094" y="1689323"/>
              <a:ext cx="3292473" cy="1256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rmAutofit fontScale="925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lnSpc>
                  <a:spcPct val="150000"/>
                </a:lnSpc>
                <a:spcBef>
                  <a:spcPct val="0"/>
                </a:spcBef>
              </a:pPr>
              <a:r>
                <a:rPr lang="zh-CN" altLang="en-US" sz="1200">
                  <a:latin typeface="思源黑体 CN Medium" panose="020B0600000000000000" pitchFamily="34" charset="-122"/>
                  <a:ea typeface="思源黑体 CN Medium" panose="020B0600000000000000" pitchFamily="34" charset="-122"/>
                  <a:sym typeface="思源黑体 CN Medium" panose="020B0600000000000000" pitchFamily="34" charset="-122"/>
                </a:rPr>
                <a:t>主要包括海外能源资源安全</a:t>
              </a:r>
              <a:r>
                <a:rPr lang="en-US" altLang="zh-CN" sz="1200">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sz="1200">
                  <a:latin typeface="思源黑体 CN Medium" panose="020B0600000000000000" pitchFamily="34" charset="-122"/>
                  <a:ea typeface="思源黑体 CN Medium" panose="020B0600000000000000" pitchFamily="34" charset="-122"/>
                  <a:sym typeface="思源黑体 CN Medium" panose="020B0600000000000000" pitchFamily="34" charset="-122"/>
                </a:rPr>
                <a:t>海上战略通道以及海外公民</a:t>
              </a:r>
              <a:r>
                <a:rPr lang="en-US" altLang="zh-CN" sz="1200">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sz="1200">
                  <a:latin typeface="思源黑体 CN Medium" panose="020B0600000000000000" pitchFamily="34" charset="-122"/>
                  <a:ea typeface="思源黑体 CN Medium" panose="020B0600000000000000" pitchFamily="34" charset="-122"/>
                  <a:sym typeface="思源黑体 CN Medium" panose="020B0600000000000000" pitchFamily="34" charset="-122"/>
                </a:rPr>
                <a:t>法人的安全。随着新一轮对外开放全面推进</a:t>
              </a:r>
              <a:r>
                <a:rPr lang="en-US" altLang="zh-CN" sz="1200">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sz="1200">
                  <a:latin typeface="思源黑体 CN Medium" panose="020B0600000000000000" pitchFamily="34" charset="-122"/>
                  <a:ea typeface="思源黑体 CN Medium" panose="020B0600000000000000" pitchFamily="34" charset="-122"/>
                  <a:sym typeface="思源黑体 CN Medium" panose="020B0600000000000000" pitchFamily="34" charset="-122"/>
                </a:rPr>
                <a:t>特别是“一带</a:t>
              </a:r>
              <a:r>
                <a:rPr lang="en-US" altLang="zh-CN" sz="1200">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sz="1200">
                  <a:latin typeface="思源黑体 CN Medium" panose="020B0600000000000000" pitchFamily="34" charset="-122"/>
                  <a:ea typeface="思源黑体 CN Medium" panose="020B0600000000000000" pitchFamily="34" charset="-122"/>
                  <a:sym typeface="思源黑体 CN Medium" panose="020B0600000000000000" pitchFamily="34" charset="-122"/>
                </a:rPr>
                <a:t>路”建设加快实施</a:t>
              </a:r>
              <a:r>
                <a:rPr lang="en-US" altLang="zh-CN" sz="1200">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sz="1200">
                  <a:latin typeface="思源黑体 CN Medium" panose="020B0600000000000000" pitchFamily="34" charset="-122"/>
                  <a:ea typeface="思源黑体 CN Medium" panose="020B0600000000000000" pitchFamily="34" charset="-122"/>
                  <a:sym typeface="思源黑体 CN Medium" panose="020B0600000000000000" pitchFamily="34" charset="-122"/>
                </a:rPr>
                <a:t>海外利益安全日益关乎我国整体发展利益和国家安全。</a:t>
              </a:r>
            </a:p>
          </p:txBody>
        </p:sp>
        <p:sp>
          <p:nvSpPr>
            <p:cNvPr id="25" name="íś1íḓè"/>
            <p:cNvSpPr txBox="1"/>
            <p:nvPr/>
          </p:nvSpPr>
          <p:spPr bwMode="auto">
            <a:xfrm>
              <a:off x="577094" y="1257300"/>
              <a:ext cx="3292473" cy="432024"/>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ctr">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spcBef>
                  <a:spcPct val="0"/>
                </a:spcBef>
              </a:pPr>
              <a:r>
                <a:rPr lang="zh-CN" altLang="en-US" b="1">
                  <a:latin typeface="思源黑体 CN Medium" panose="020B0600000000000000" pitchFamily="34" charset="-122"/>
                  <a:ea typeface="思源黑体 CN Medium" panose="020B0600000000000000" pitchFamily="34" charset="-122"/>
                  <a:sym typeface="思源黑体 CN Medium" panose="020B0600000000000000" pitchFamily="34" charset="-122"/>
                </a:rPr>
                <a:t>海外利益安全</a:t>
              </a:r>
            </a:p>
          </p:txBody>
        </p:sp>
      </p:grpSp>
      <p:grpSp>
        <p:nvGrpSpPr>
          <p:cNvPr id="18" name="ïṡļîḓê"/>
          <p:cNvGrpSpPr/>
          <p:nvPr/>
        </p:nvGrpSpPr>
        <p:grpSpPr>
          <a:xfrm>
            <a:off x="7857245" y="3567305"/>
            <a:ext cx="3292473" cy="1278554"/>
            <a:chOff x="577094" y="1257300"/>
            <a:chExt cx="3292473" cy="1278554"/>
          </a:xfrm>
        </p:grpSpPr>
        <p:sp>
          <p:nvSpPr>
            <p:cNvPr id="22" name="íṡľïďé"/>
            <p:cNvSpPr/>
            <p:nvPr/>
          </p:nvSpPr>
          <p:spPr bwMode="auto">
            <a:xfrm>
              <a:off x="577094" y="1689323"/>
              <a:ext cx="3292473" cy="846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rmAutofit fontScale="925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lnSpc>
                  <a:spcPct val="150000"/>
                </a:lnSpc>
                <a:spcBef>
                  <a:spcPct val="0"/>
                </a:spcBef>
              </a:pPr>
              <a:r>
                <a:rPr lang="zh-CN" altLang="en-US" sz="1200">
                  <a:latin typeface="思源黑体 CN Medium" panose="020B0600000000000000" pitchFamily="34" charset="-122"/>
                  <a:ea typeface="思源黑体 CN Medium" panose="020B0600000000000000" pitchFamily="34" charset="-122"/>
                  <a:sym typeface="思源黑体 CN Medium" panose="020B0600000000000000" pitchFamily="34" charset="-122"/>
                </a:rPr>
                <a:t>政治安全不仅关系到国家的长治久安</a:t>
              </a:r>
              <a:r>
                <a:rPr lang="en-US" altLang="zh-CN" sz="1200">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sz="1200">
                  <a:latin typeface="思源黑体 CN Medium" panose="020B0600000000000000" pitchFamily="34" charset="-122"/>
                  <a:ea typeface="思源黑体 CN Medium" panose="020B0600000000000000" pitchFamily="34" charset="-122"/>
                  <a:sym typeface="思源黑体 CN Medium" panose="020B0600000000000000" pitchFamily="34" charset="-122"/>
                </a:rPr>
                <a:t>更与民族复兴和人民福社休戚相关</a:t>
              </a:r>
              <a:r>
                <a:rPr lang="en-US" altLang="zh-CN" sz="1200">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sz="1200">
                  <a:latin typeface="思源黑体 CN Medium" panose="020B0600000000000000" pitchFamily="34" charset="-122"/>
                  <a:ea typeface="思源黑体 CN Medium" panose="020B0600000000000000" pitchFamily="34" charset="-122"/>
                  <a:sym typeface="思源黑体 CN Medium" panose="020B0600000000000000" pitchFamily="34" charset="-122"/>
                </a:rPr>
                <a:t>其核心是政权安全和制度安全。</a:t>
              </a:r>
            </a:p>
          </p:txBody>
        </p:sp>
        <p:sp>
          <p:nvSpPr>
            <p:cNvPr id="23" name="íśḻiḍè"/>
            <p:cNvSpPr txBox="1"/>
            <p:nvPr/>
          </p:nvSpPr>
          <p:spPr bwMode="auto">
            <a:xfrm>
              <a:off x="577094" y="1257300"/>
              <a:ext cx="3292473" cy="432024"/>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ctr">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spcBef>
                  <a:spcPct val="0"/>
                </a:spcBef>
              </a:pPr>
              <a:r>
                <a:rPr lang="zh-CN" altLang="en-US" b="1">
                  <a:latin typeface="思源黑体 CN Medium" panose="020B0600000000000000" pitchFamily="34" charset="-122"/>
                  <a:ea typeface="思源黑体 CN Medium" panose="020B0600000000000000" pitchFamily="34" charset="-122"/>
                  <a:sym typeface="思源黑体 CN Medium" panose="020B0600000000000000" pitchFamily="34" charset="-122"/>
                </a:rPr>
                <a:t>政治安全</a:t>
              </a:r>
            </a:p>
          </p:txBody>
        </p:sp>
      </p:grpSp>
      <p:cxnSp>
        <p:nvCxnSpPr>
          <p:cNvPr id="19" name="ïṡlîḍe"/>
          <p:cNvCxnSpPr/>
          <p:nvPr/>
        </p:nvCxnSpPr>
        <p:spPr>
          <a:xfrm flipH="1">
            <a:off x="4276755" y="3613948"/>
            <a:ext cx="0" cy="1185269"/>
          </a:xfrm>
          <a:prstGeom prst="line">
            <a:avLst/>
          </a:prstGeom>
          <a:ln w="3175"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cxnSp>
        <p:nvCxnSpPr>
          <p:cNvPr id="20" name="ïśḷiḑê"/>
          <p:cNvCxnSpPr/>
          <p:nvPr/>
        </p:nvCxnSpPr>
        <p:spPr>
          <a:xfrm flipH="1">
            <a:off x="7761239" y="3613948"/>
            <a:ext cx="0" cy="1185269"/>
          </a:xfrm>
          <a:prstGeom prst="line">
            <a:avLst/>
          </a:prstGeom>
          <a:ln w="3175"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grpSp>
        <p:nvGrpSpPr>
          <p:cNvPr id="28" name="组合 27"/>
          <p:cNvGrpSpPr/>
          <p:nvPr/>
        </p:nvGrpSpPr>
        <p:grpSpPr>
          <a:xfrm>
            <a:off x="327706" y="362728"/>
            <a:ext cx="4921731" cy="554812"/>
            <a:chOff x="302202" y="143164"/>
            <a:chExt cx="4786313" cy="554812"/>
          </a:xfrm>
        </p:grpSpPr>
        <p:sp>
          <p:nvSpPr>
            <p:cNvPr id="29" name="文本框 28"/>
            <p:cNvSpPr txBox="1">
              <a:spLocks noChangeArrowheads="1"/>
            </p:cNvSpPr>
            <p:nvPr/>
          </p:nvSpPr>
          <p:spPr bwMode="auto">
            <a:xfrm>
              <a:off x="302202" y="143164"/>
              <a:ext cx="160909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eaLnBrk="0" hangingPunct="0">
                <a:defRPr sz="1300">
                  <a:solidFill>
                    <a:schemeClr val="tx1"/>
                  </a:solidFill>
                  <a:latin typeface="Calibri" panose="020F0502020204030204" pitchFamily="34" charset="0"/>
                  <a:ea typeface="宋体" panose="02010600030101010101" pitchFamily="2" charset="-122"/>
                </a:defRPr>
              </a:lvl2pPr>
              <a:lvl3pPr eaLnBrk="0" hangingPunct="0">
                <a:defRPr sz="1300">
                  <a:solidFill>
                    <a:schemeClr val="tx1"/>
                  </a:solidFill>
                  <a:latin typeface="Calibri" panose="020F0502020204030204" pitchFamily="34" charset="0"/>
                  <a:ea typeface="宋体" panose="02010600030101010101" pitchFamily="2" charset="-122"/>
                </a:defRPr>
              </a:lvl3pPr>
              <a:lvl4pPr eaLnBrk="0" hangingPunct="0">
                <a:defRPr sz="1300">
                  <a:solidFill>
                    <a:schemeClr val="tx1"/>
                  </a:solidFill>
                  <a:latin typeface="Calibri" panose="020F0502020204030204" pitchFamily="34" charset="0"/>
                  <a:ea typeface="宋体" panose="02010600030101010101" pitchFamily="2" charset="-122"/>
                </a:defRPr>
              </a:lvl4pPr>
              <a:lvl5pPr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600" b="1">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什么是国家安全</a:t>
              </a:r>
            </a:p>
          </p:txBody>
        </p:sp>
        <p:sp>
          <p:nvSpPr>
            <p:cNvPr id="30" name="TextBox 46"/>
            <p:cNvSpPr txBox="1">
              <a:spLocks noChangeArrowheads="1"/>
            </p:cNvSpPr>
            <p:nvPr/>
          </p:nvSpPr>
          <p:spPr bwMode="auto">
            <a:xfrm>
              <a:off x="302202" y="420977"/>
              <a:ext cx="47863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522605" eaLnBrk="0" hangingPunct="0">
                <a:defRPr sz="1300">
                  <a:solidFill>
                    <a:schemeClr val="tx1"/>
                  </a:solidFill>
                  <a:latin typeface="Calibri" panose="020F0502020204030204" pitchFamily="34" charset="0"/>
                  <a:ea typeface="宋体" panose="02010600030101010101" pitchFamily="2" charset="-122"/>
                </a:defRPr>
              </a:lvl1pPr>
              <a:lvl2pPr defTabSz="522605" eaLnBrk="0" hangingPunct="0">
                <a:defRPr sz="1300">
                  <a:solidFill>
                    <a:schemeClr val="tx1"/>
                  </a:solidFill>
                  <a:latin typeface="Calibri" panose="020F0502020204030204" pitchFamily="34" charset="0"/>
                  <a:ea typeface="宋体" panose="02010600030101010101" pitchFamily="2" charset="-122"/>
                </a:defRPr>
              </a:lvl2pPr>
              <a:lvl3pPr defTabSz="522605" eaLnBrk="0" hangingPunct="0">
                <a:defRPr sz="1300">
                  <a:solidFill>
                    <a:schemeClr val="tx1"/>
                  </a:solidFill>
                  <a:latin typeface="Calibri" panose="020F0502020204030204" pitchFamily="34" charset="0"/>
                  <a:ea typeface="宋体" panose="02010600030101010101" pitchFamily="2" charset="-122"/>
                </a:defRPr>
              </a:lvl3pPr>
              <a:lvl4pPr defTabSz="522605" eaLnBrk="0" hangingPunct="0">
                <a:defRPr sz="1300">
                  <a:solidFill>
                    <a:schemeClr val="tx1"/>
                  </a:solidFill>
                  <a:latin typeface="Calibri" panose="020F0502020204030204" pitchFamily="34" charset="0"/>
                  <a:ea typeface="宋体" panose="02010600030101010101" pitchFamily="2" charset="-122"/>
                </a:defRPr>
              </a:lvl4pPr>
              <a:lvl5pPr defTabSz="522605"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200">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您的内容打在这里，或者通过复制您的文本后，在此框中选择粘贴</a:t>
              </a:r>
              <a:endParaRPr lang="en-US" altLang="zh-CN" sz="1200">
                <a:solidFill>
                  <a:srgbClr val="404040"/>
                </a:solidFill>
                <a:latin typeface="思源黑体 CN Medium" panose="020B0600000000000000" pitchFamily="34" charset="-122"/>
                <a:ea typeface="思源黑体 CN Medium" panose="020B0600000000000000" pitchFamily="34" charset="-122"/>
                <a:cs typeface="Arial" panose="020B0604020202020204" pitchFamily="34" charset="0"/>
                <a:sym typeface="思源黑体 CN Medium" panose="020B0600000000000000"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500" fill="hold"/>
                                        <p:tgtEl>
                                          <p:spTgt spid="8"/>
                                        </p:tgtEl>
                                        <p:attrNameLst>
                                          <p:attrName>ppt_w</p:attrName>
                                        </p:attrNameLst>
                                      </p:cBhvr>
                                      <p:tavLst>
                                        <p:tav tm="0">
                                          <p:val>
                                            <p:fltVal val="0"/>
                                          </p:val>
                                        </p:tav>
                                        <p:tav tm="100000">
                                          <p:val>
                                            <p:strVal val="#ppt_w"/>
                                          </p:val>
                                        </p:tav>
                                      </p:tavLst>
                                    </p:anim>
                                    <p:anim calcmode="lin" valueType="num">
                                      <p:cBhvr>
                                        <p:cTn id="18" dur="500" fill="hold"/>
                                        <p:tgtEl>
                                          <p:spTgt spid="8"/>
                                        </p:tgtEl>
                                        <p:attrNameLst>
                                          <p:attrName>ppt_h</p:attrName>
                                        </p:attrNameLst>
                                      </p:cBhvr>
                                      <p:tavLst>
                                        <p:tav tm="0">
                                          <p:val>
                                            <p:fltVal val="0"/>
                                          </p:val>
                                        </p:tav>
                                        <p:tav tm="100000">
                                          <p:val>
                                            <p:strVal val="#ppt_h"/>
                                          </p:val>
                                        </p:tav>
                                      </p:tavLst>
                                    </p:anim>
                                    <p:animEffect transition="in" filter="fade">
                                      <p:cBhvr>
                                        <p:cTn id="19" dur="500"/>
                                        <p:tgtEl>
                                          <p:spTgt spid="8"/>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500" fill="hold"/>
                                        <p:tgtEl>
                                          <p:spTgt spid="9"/>
                                        </p:tgtEl>
                                        <p:attrNameLst>
                                          <p:attrName>ppt_w</p:attrName>
                                        </p:attrNameLst>
                                      </p:cBhvr>
                                      <p:tavLst>
                                        <p:tav tm="0">
                                          <p:val>
                                            <p:fltVal val="0"/>
                                          </p:val>
                                        </p:tav>
                                        <p:tav tm="100000">
                                          <p:val>
                                            <p:strVal val="#ppt_w"/>
                                          </p:val>
                                        </p:tav>
                                      </p:tavLst>
                                    </p:anim>
                                    <p:anim calcmode="lin" valueType="num">
                                      <p:cBhvr>
                                        <p:cTn id="23" dur="500" fill="hold"/>
                                        <p:tgtEl>
                                          <p:spTgt spid="9"/>
                                        </p:tgtEl>
                                        <p:attrNameLst>
                                          <p:attrName>ppt_h</p:attrName>
                                        </p:attrNameLst>
                                      </p:cBhvr>
                                      <p:tavLst>
                                        <p:tav tm="0">
                                          <p:val>
                                            <p:fltVal val="0"/>
                                          </p:val>
                                        </p:tav>
                                        <p:tav tm="100000">
                                          <p:val>
                                            <p:strVal val="#ppt_h"/>
                                          </p:val>
                                        </p:tav>
                                      </p:tavLst>
                                    </p:anim>
                                    <p:animEffect transition="in" filter="fade">
                                      <p:cBhvr>
                                        <p:cTn id="24" dur="500"/>
                                        <p:tgtEl>
                                          <p:spTgt spid="9"/>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p:cTn id="27" dur="500" fill="hold"/>
                                        <p:tgtEl>
                                          <p:spTgt spid="10"/>
                                        </p:tgtEl>
                                        <p:attrNameLst>
                                          <p:attrName>ppt_w</p:attrName>
                                        </p:attrNameLst>
                                      </p:cBhvr>
                                      <p:tavLst>
                                        <p:tav tm="0">
                                          <p:val>
                                            <p:fltVal val="0"/>
                                          </p:val>
                                        </p:tav>
                                        <p:tav tm="100000">
                                          <p:val>
                                            <p:strVal val="#ppt_w"/>
                                          </p:val>
                                        </p:tav>
                                      </p:tavLst>
                                    </p:anim>
                                    <p:anim calcmode="lin" valueType="num">
                                      <p:cBhvr>
                                        <p:cTn id="28" dur="500" fill="hold"/>
                                        <p:tgtEl>
                                          <p:spTgt spid="10"/>
                                        </p:tgtEl>
                                        <p:attrNameLst>
                                          <p:attrName>ppt_h</p:attrName>
                                        </p:attrNameLst>
                                      </p:cBhvr>
                                      <p:tavLst>
                                        <p:tav tm="0">
                                          <p:val>
                                            <p:fltVal val="0"/>
                                          </p:val>
                                        </p:tav>
                                        <p:tav tm="100000">
                                          <p:val>
                                            <p:strVal val="#ppt_h"/>
                                          </p:val>
                                        </p:tav>
                                      </p:tavLst>
                                    </p:anim>
                                    <p:animEffect transition="in" filter="fade">
                                      <p:cBhvr>
                                        <p:cTn id="29" dur="500"/>
                                        <p:tgtEl>
                                          <p:spTgt spid="10"/>
                                        </p:tgtEl>
                                      </p:cBhvr>
                                    </p:animEffect>
                                  </p:childTnLst>
                                </p:cTn>
                              </p:par>
                              <p:par>
                                <p:cTn id="30" presetID="53" presetClass="entr" presetSubtype="0"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p:cTn id="32" dur="500" fill="hold"/>
                                        <p:tgtEl>
                                          <p:spTgt spid="11"/>
                                        </p:tgtEl>
                                        <p:attrNameLst>
                                          <p:attrName>ppt_w</p:attrName>
                                        </p:attrNameLst>
                                      </p:cBhvr>
                                      <p:tavLst>
                                        <p:tav tm="0">
                                          <p:val>
                                            <p:fltVal val="0"/>
                                          </p:val>
                                        </p:tav>
                                        <p:tav tm="100000">
                                          <p:val>
                                            <p:strVal val="#ppt_w"/>
                                          </p:val>
                                        </p:tav>
                                      </p:tavLst>
                                    </p:anim>
                                    <p:anim calcmode="lin" valueType="num">
                                      <p:cBhvr>
                                        <p:cTn id="33" dur="500" fill="hold"/>
                                        <p:tgtEl>
                                          <p:spTgt spid="11"/>
                                        </p:tgtEl>
                                        <p:attrNameLst>
                                          <p:attrName>ppt_h</p:attrName>
                                        </p:attrNameLst>
                                      </p:cBhvr>
                                      <p:tavLst>
                                        <p:tav tm="0">
                                          <p:val>
                                            <p:fltVal val="0"/>
                                          </p:val>
                                        </p:tav>
                                        <p:tav tm="100000">
                                          <p:val>
                                            <p:strVal val="#ppt_h"/>
                                          </p:val>
                                        </p:tav>
                                      </p:tavLst>
                                    </p:anim>
                                    <p:animEffect transition="in" filter="fade">
                                      <p:cBhvr>
                                        <p:cTn id="34" dur="500"/>
                                        <p:tgtEl>
                                          <p:spTgt spid="11"/>
                                        </p:tgtEl>
                                      </p:cBhvr>
                                    </p:animEffect>
                                  </p:childTnLst>
                                </p:cTn>
                              </p:par>
                              <p:par>
                                <p:cTn id="35" presetID="53" presetClass="entr" presetSubtype="0"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p:cTn id="37" dur="500" fill="hold"/>
                                        <p:tgtEl>
                                          <p:spTgt spid="12"/>
                                        </p:tgtEl>
                                        <p:attrNameLst>
                                          <p:attrName>ppt_w</p:attrName>
                                        </p:attrNameLst>
                                      </p:cBhvr>
                                      <p:tavLst>
                                        <p:tav tm="0">
                                          <p:val>
                                            <p:fltVal val="0"/>
                                          </p:val>
                                        </p:tav>
                                        <p:tav tm="100000">
                                          <p:val>
                                            <p:strVal val="#ppt_w"/>
                                          </p:val>
                                        </p:tav>
                                      </p:tavLst>
                                    </p:anim>
                                    <p:anim calcmode="lin" valueType="num">
                                      <p:cBhvr>
                                        <p:cTn id="38" dur="500" fill="hold"/>
                                        <p:tgtEl>
                                          <p:spTgt spid="12"/>
                                        </p:tgtEl>
                                        <p:attrNameLst>
                                          <p:attrName>ppt_h</p:attrName>
                                        </p:attrNameLst>
                                      </p:cBhvr>
                                      <p:tavLst>
                                        <p:tav tm="0">
                                          <p:val>
                                            <p:fltVal val="0"/>
                                          </p:val>
                                        </p:tav>
                                        <p:tav tm="100000">
                                          <p:val>
                                            <p:strVal val="#ppt_h"/>
                                          </p:val>
                                        </p:tav>
                                      </p:tavLst>
                                    </p:anim>
                                    <p:animEffect transition="in" filter="fade">
                                      <p:cBhvr>
                                        <p:cTn id="39" dur="500"/>
                                        <p:tgtEl>
                                          <p:spTgt spid="12"/>
                                        </p:tgtEl>
                                      </p:cBhvr>
                                    </p:animEffect>
                                  </p:childTnLst>
                                </p:cTn>
                              </p:par>
                              <p:par>
                                <p:cTn id="40" presetID="53" presetClass="entr" presetSubtype="0" fill="hold" grpId="0" nodeType="with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p:cTn id="42" dur="500" fill="hold"/>
                                        <p:tgtEl>
                                          <p:spTgt spid="13"/>
                                        </p:tgtEl>
                                        <p:attrNameLst>
                                          <p:attrName>ppt_w</p:attrName>
                                        </p:attrNameLst>
                                      </p:cBhvr>
                                      <p:tavLst>
                                        <p:tav tm="0">
                                          <p:val>
                                            <p:fltVal val="0"/>
                                          </p:val>
                                        </p:tav>
                                        <p:tav tm="100000">
                                          <p:val>
                                            <p:strVal val="#ppt_w"/>
                                          </p:val>
                                        </p:tav>
                                      </p:tavLst>
                                    </p:anim>
                                    <p:anim calcmode="lin" valueType="num">
                                      <p:cBhvr>
                                        <p:cTn id="43" dur="500" fill="hold"/>
                                        <p:tgtEl>
                                          <p:spTgt spid="13"/>
                                        </p:tgtEl>
                                        <p:attrNameLst>
                                          <p:attrName>ppt_h</p:attrName>
                                        </p:attrNameLst>
                                      </p:cBhvr>
                                      <p:tavLst>
                                        <p:tav tm="0">
                                          <p:val>
                                            <p:fltVal val="0"/>
                                          </p:val>
                                        </p:tav>
                                        <p:tav tm="100000">
                                          <p:val>
                                            <p:strVal val="#ppt_h"/>
                                          </p:val>
                                        </p:tav>
                                      </p:tavLst>
                                    </p:anim>
                                    <p:animEffect transition="in" filter="fade">
                                      <p:cBhvr>
                                        <p:cTn id="44" dur="500"/>
                                        <p:tgtEl>
                                          <p:spTgt spid="13"/>
                                        </p:tgtEl>
                                      </p:cBhvr>
                                    </p:animEffect>
                                  </p:childTnLst>
                                </p:cTn>
                              </p:par>
                              <p:par>
                                <p:cTn id="45" presetID="53" presetClass="entr" presetSubtype="0"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p:cTn id="47" dur="500" fill="hold"/>
                                        <p:tgtEl>
                                          <p:spTgt spid="14"/>
                                        </p:tgtEl>
                                        <p:attrNameLst>
                                          <p:attrName>ppt_w</p:attrName>
                                        </p:attrNameLst>
                                      </p:cBhvr>
                                      <p:tavLst>
                                        <p:tav tm="0">
                                          <p:val>
                                            <p:fltVal val="0"/>
                                          </p:val>
                                        </p:tav>
                                        <p:tav tm="100000">
                                          <p:val>
                                            <p:strVal val="#ppt_w"/>
                                          </p:val>
                                        </p:tav>
                                      </p:tavLst>
                                    </p:anim>
                                    <p:anim calcmode="lin" valueType="num">
                                      <p:cBhvr>
                                        <p:cTn id="48" dur="500" fill="hold"/>
                                        <p:tgtEl>
                                          <p:spTgt spid="14"/>
                                        </p:tgtEl>
                                        <p:attrNameLst>
                                          <p:attrName>ppt_h</p:attrName>
                                        </p:attrNameLst>
                                      </p:cBhvr>
                                      <p:tavLst>
                                        <p:tav tm="0">
                                          <p:val>
                                            <p:fltVal val="0"/>
                                          </p:val>
                                        </p:tav>
                                        <p:tav tm="100000">
                                          <p:val>
                                            <p:strVal val="#ppt_h"/>
                                          </p:val>
                                        </p:tav>
                                      </p:tavLst>
                                    </p:anim>
                                    <p:animEffect transition="in" filter="fade">
                                      <p:cBhvr>
                                        <p:cTn id="49" dur="500"/>
                                        <p:tgtEl>
                                          <p:spTgt spid="14"/>
                                        </p:tgtEl>
                                      </p:cBhvr>
                                    </p:animEffect>
                                  </p:childTnLst>
                                </p:cTn>
                              </p:par>
                              <p:par>
                                <p:cTn id="50" presetID="53" presetClass="entr" presetSubtype="0" fill="hold" grpId="0" nodeType="withEffect">
                                  <p:stCondLst>
                                    <p:cond delay="0"/>
                                  </p:stCondLst>
                                  <p:childTnLst>
                                    <p:set>
                                      <p:cBhvr>
                                        <p:cTn id="51" dur="1" fill="hold">
                                          <p:stCondLst>
                                            <p:cond delay="0"/>
                                          </p:stCondLst>
                                        </p:cTn>
                                        <p:tgtEl>
                                          <p:spTgt spid="15"/>
                                        </p:tgtEl>
                                        <p:attrNameLst>
                                          <p:attrName>style.visibility</p:attrName>
                                        </p:attrNameLst>
                                      </p:cBhvr>
                                      <p:to>
                                        <p:strVal val="visible"/>
                                      </p:to>
                                    </p:set>
                                    <p:anim calcmode="lin" valueType="num">
                                      <p:cBhvr>
                                        <p:cTn id="52" dur="500" fill="hold"/>
                                        <p:tgtEl>
                                          <p:spTgt spid="15"/>
                                        </p:tgtEl>
                                        <p:attrNameLst>
                                          <p:attrName>ppt_w</p:attrName>
                                        </p:attrNameLst>
                                      </p:cBhvr>
                                      <p:tavLst>
                                        <p:tav tm="0">
                                          <p:val>
                                            <p:fltVal val="0"/>
                                          </p:val>
                                        </p:tav>
                                        <p:tav tm="100000">
                                          <p:val>
                                            <p:strVal val="#ppt_w"/>
                                          </p:val>
                                        </p:tav>
                                      </p:tavLst>
                                    </p:anim>
                                    <p:anim calcmode="lin" valueType="num">
                                      <p:cBhvr>
                                        <p:cTn id="53" dur="500" fill="hold"/>
                                        <p:tgtEl>
                                          <p:spTgt spid="15"/>
                                        </p:tgtEl>
                                        <p:attrNameLst>
                                          <p:attrName>ppt_h</p:attrName>
                                        </p:attrNameLst>
                                      </p:cBhvr>
                                      <p:tavLst>
                                        <p:tav tm="0">
                                          <p:val>
                                            <p:fltVal val="0"/>
                                          </p:val>
                                        </p:tav>
                                        <p:tav tm="100000">
                                          <p:val>
                                            <p:strVal val="#ppt_h"/>
                                          </p:val>
                                        </p:tav>
                                      </p:tavLst>
                                    </p:anim>
                                    <p:animEffect transition="in" filter="fade">
                                      <p:cBhvr>
                                        <p:cTn id="54" dur="500"/>
                                        <p:tgtEl>
                                          <p:spTgt spid="15"/>
                                        </p:tgtEl>
                                      </p:cBhvr>
                                    </p:animEffect>
                                  </p:childTnLst>
                                </p:cTn>
                              </p:par>
                              <p:par>
                                <p:cTn id="55" presetID="53" presetClass="entr" presetSubtype="0" fill="hold" nodeType="withEffect">
                                  <p:stCondLst>
                                    <p:cond delay="0"/>
                                  </p:stCondLst>
                                  <p:childTnLst>
                                    <p:set>
                                      <p:cBhvr>
                                        <p:cTn id="56" dur="1" fill="hold">
                                          <p:stCondLst>
                                            <p:cond delay="0"/>
                                          </p:stCondLst>
                                        </p:cTn>
                                        <p:tgtEl>
                                          <p:spTgt spid="20"/>
                                        </p:tgtEl>
                                        <p:attrNameLst>
                                          <p:attrName>style.visibility</p:attrName>
                                        </p:attrNameLst>
                                      </p:cBhvr>
                                      <p:to>
                                        <p:strVal val="visible"/>
                                      </p:to>
                                    </p:set>
                                    <p:anim calcmode="lin" valueType="num">
                                      <p:cBhvr>
                                        <p:cTn id="57" dur="500" fill="hold"/>
                                        <p:tgtEl>
                                          <p:spTgt spid="20"/>
                                        </p:tgtEl>
                                        <p:attrNameLst>
                                          <p:attrName>ppt_w</p:attrName>
                                        </p:attrNameLst>
                                      </p:cBhvr>
                                      <p:tavLst>
                                        <p:tav tm="0">
                                          <p:val>
                                            <p:fltVal val="0"/>
                                          </p:val>
                                        </p:tav>
                                        <p:tav tm="100000">
                                          <p:val>
                                            <p:strVal val="#ppt_w"/>
                                          </p:val>
                                        </p:tav>
                                      </p:tavLst>
                                    </p:anim>
                                    <p:anim calcmode="lin" valueType="num">
                                      <p:cBhvr>
                                        <p:cTn id="58" dur="500" fill="hold"/>
                                        <p:tgtEl>
                                          <p:spTgt spid="20"/>
                                        </p:tgtEl>
                                        <p:attrNameLst>
                                          <p:attrName>ppt_h</p:attrName>
                                        </p:attrNameLst>
                                      </p:cBhvr>
                                      <p:tavLst>
                                        <p:tav tm="0">
                                          <p:val>
                                            <p:fltVal val="0"/>
                                          </p:val>
                                        </p:tav>
                                        <p:tav tm="100000">
                                          <p:val>
                                            <p:strVal val="#ppt_h"/>
                                          </p:val>
                                        </p:tav>
                                      </p:tavLst>
                                    </p:anim>
                                    <p:animEffect transition="in" filter="fade">
                                      <p:cBhvr>
                                        <p:cTn id="59" dur="500"/>
                                        <p:tgtEl>
                                          <p:spTgt spid="20"/>
                                        </p:tgtEl>
                                      </p:cBhvr>
                                    </p:animEffect>
                                  </p:childTnLst>
                                </p:cTn>
                              </p:par>
                              <p:par>
                                <p:cTn id="60" presetID="53" presetClass="entr" presetSubtype="0" fill="hold" nodeType="withEffect">
                                  <p:stCondLst>
                                    <p:cond delay="0"/>
                                  </p:stCondLst>
                                  <p:childTnLst>
                                    <p:set>
                                      <p:cBhvr>
                                        <p:cTn id="61" dur="1" fill="hold">
                                          <p:stCondLst>
                                            <p:cond delay="0"/>
                                          </p:stCondLst>
                                        </p:cTn>
                                        <p:tgtEl>
                                          <p:spTgt spid="19"/>
                                        </p:tgtEl>
                                        <p:attrNameLst>
                                          <p:attrName>style.visibility</p:attrName>
                                        </p:attrNameLst>
                                      </p:cBhvr>
                                      <p:to>
                                        <p:strVal val="visible"/>
                                      </p:to>
                                    </p:set>
                                    <p:anim calcmode="lin" valueType="num">
                                      <p:cBhvr>
                                        <p:cTn id="62" dur="500" fill="hold"/>
                                        <p:tgtEl>
                                          <p:spTgt spid="19"/>
                                        </p:tgtEl>
                                        <p:attrNameLst>
                                          <p:attrName>ppt_w</p:attrName>
                                        </p:attrNameLst>
                                      </p:cBhvr>
                                      <p:tavLst>
                                        <p:tav tm="0">
                                          <p:val>
                                            <p:fltVal val="0"/>
                                          </p:val>
                                        </p:tav>
                                        <p:tav tm="100000">
                                          <p:val>
                                            <p:strVal val="#ppt_w"/>
                                          </p:val>
                                        </p:tav>
                                      </p:tavLst>
                                    </p:anim>
                                    <p:anim calcmode="lin" valueType="num">
                                      <p:cBhvr>
                                        <p:cTn id="63" dur="500" fill="hold"/>
                                        <p:tgtEl>
                                          <p:spTgt spid="19"/>
                                        </p:tgtEl>
                                        <p:attrNameLst>
                                          <p:attrName>ppt_h</p:attrName>
                                        </p:attrNameLst>
                                      </p:cBhvr>
                                      <p:tavLst>
                                        <p:tav tm="0">
                                          <p:val>
                                            <p:fltVal val="0"/>
                                          </p:val>
                                        </p:tav>
                                        <p:tav tm="100000">
                                          <p:val>
                                            <p:strVal val="#ppt_h"/>
                                          </p:val>
                                        </p:tav>
                                      </p:tavLst>
                                    </p:anim>
                                    <p:animEffect transition="in" filter="fade">
                                      <p:cBhvr>
                                        <p:cTn id="64" dur="500"/>
                                        <p:tgtEl>
                                          <p:spTgt spid="19"/>
                                        </p:tgtEl>
                                      </p:cBhvr>
                                    </p:animEffect>
                                  </p:childTnLst>
                                </p:cTn>
                              </p:par>
                            </p:childTnLst>
                          </p:cTn>
                        </p:par>
                        <p:par>
                          <p:cTn id="65" fill="hold" nodeType="afterGroup">
                            <p:stCondLst>
                              <p:cond delay="500"/>
                            </p:stCondLst>
                            <p:childTnLst>
                              <p:par>
                                <p:cTn id="66" presetID="42" presetClass="entr" presetSubtype="0" fill="hold" nodeType="afterEffect">
                                  <p:stCondLst>
                                    <p:cond delay="0"/>
                                  </p:stCondLst>
                                  <p:childTnLst>
                                    <p:set>
                                      <p:cBhvr>
                                        <p:cTn id="67" dur="1" fill="hold">
                                          <p:stCondLst>
                                            <p:cond delay="0"/>
                                          </p:stCondLst>
                                        </p:cTn>
                                        <p:tgtEl>
                                          <p:spTgt spid="18"/>
                                        </p:tgtEl>
                                        <p:attrNameLst>
                                          <p:attrName>style.visibility</p:attrName>
                                        </p:attrNameLst>
                                      </p:cBhvr>
                                      <p:to>
                                        <p:strVal val="visible"/>
                                      </p:to>
                                    </p:set>
                                    <p:animEffect transition="in" filter="fade">
                                      <p:cBhvr>
                                        <p:cTn id="68" dur="1000"/>
                                        <p:tgtEl>
                                          <p:spTgt spid="18"/>
                                        </p:tgtEl>
                                      </p:cBhvr>
                                    </p:animEffect>
                                    <p:anim calcmode="lin" valueType="num">
                                      <p:cBhvr>
                                        <p:cTn id="69" dur="1000" fill="hold"/>
                                        <p:tgtEl>
                                          <p:spTgt spid="18"/>
                                        </p:tgtEl>
                                        <p:attrNameLst>
                                          <p:attrName>ppt_x</p:attrName>
                                        </p:attrNameLst>
                                      </p:cBhvr>
                                      <p:tavLst>
                                        <p:tav tm="0">
                                          <p:val>
                                            <p:strVal val="#ppt_x"/>
                                          </p:val>
                                        </p:tav>
                                        <p:tav tm="100000">
                                          <p:val>
                                            <p:strVal val="#ppt_x"/>
                                          </p:val>
                                        </p:tav>
                                      </p:tavLst>
                                    </p:anim>
                                    <p:anim calcmode="lin" valueType="num">
                                      <p:cBhvr>
                                        <p:cTn id="70" dur="1000" fill="hold"/>
                                        <p:tgtEl>
                                          <p:spTgt spid="18"/>
                                        </p:tgtEl>
                                        <p:attrNameLst>
                                          <p:attrName>ppt_y</p:attrName>
                                        </p:attrNameLst>
                                      </p:cBhvr>
                                      <p:tavLst>
                                        <p:tav tm="0">
                                          <p:val>
                                            <p:strVal val="#ppt_y+.1"/>
                                          </p:val>
                                        </p:tav>
                                        <p:tav tm="100000">
                                          <p:val>
                                            <p:strVal val="#ppt_y"/>
                                          </p:val>
                                        </p:tav>
                                      </p:tavLst>
                                    </p:anim>
                                  </p:childTnLst>
                                </p:cTn>
                              </p:par>
                              <p:par>
                                <p:cTn id="71" presetID="42" presetClass="entr" presetSubtype="0" fill="hold" nodeType="withEffect">
                                  <p:stCondLst>
                                    <p:cond delay="0"/>
                                  </p:stCondLst>
                                  <p:childTnLst>
                                    <p:set>
                                      <p:cBhvr>
                                        <p:cTn id="72" dur="1" fill="hold">
                                          <p:stCondLst>
                                            <p:cond delay="0"/>
                                          </p:stCondLst>
                                        </p:cTn>
                                        <p:tgtEl>
                                          <p:spTgt spid="17"/>
                                        </p:tgtEl>
                                        <p:attrNameLst>
                                          <p:attrName>style.visibility</p:attrName>
                                        </p:attrNameLst>
                                      </p:cBhvr>
                                      <p:to>
                                        <p:strVal val="visible"/>
                                      </p:to>
                                    </p:set>
                                    <p:animEffect transition="in" filter="fade">
                                      <p:cBhvr>
                                        <p:cTn id="73" dur="1000"/>
                                        <p:tgtEl>
                                          <p:spTgt spid="17"/>
                                        </p:tgtEl>
                                      </p:cBhvr>
                                    </p:animEffect>
                                    <p:anim calcmode="lin" valueType="num">
                                      <p:cBhvr>
                                        <p:cTn id="74" dur="1000" fill="hold"/>
                                        <p:tgtEl>
                                          <p:spTgt spid="17"/>
                                        </p:tgtEl>
                                        <p:attrNameLst>
                                          <p:attrName>ppt_x</p:attrName>
                                        </p:attrNameLst>
                                      </p:cBhvr>
                                      <p:tavLst>
                                        <p:tav tm="0">
                                          <p:val>
                                            <p:strVal val="#ppt_x"/>
                                          </p:val>
                                        </p:tav>
                                        <p:tav tm="100000">
                                          <p:val>
                                            <p:strVal val="#ppt_x"/>
                                          </p:val>
                                        </p:tav>
                                      </p:tavLst>
                                    </p:anim>
                                    <p:anim calcmode="lin" valueType="num">
                                      <p:cBhvr>
                                        <p:cTn id="75" dur="1000" fill="hold"/>
                                        <p:tgtEl>
                                          <p:spTgt spid="17"/>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0"/>
                                  </p:stCondLst>
                                  <p:childTnLst>
                                    <p:set>
                                      <p:cBhvr>
                                        <p:cTn id="77" dur="1" fill="hold">
                                          <p:stCondLst>
                                            <p:cond delay="0"/>
                                          </p:stCondLst>
                                        </p:cTn>
                                        <p:tgtEl>
                                          <p:spTgt spid="16"/>
                                        </p:tgtEl>
                                        <p:attrNameLst>
                                          <p:attrName>style.visibility</p:attrName>
                                        </p:attrNameLst>
                                      </p:cBhvr>
                                      <p:to>
                                        <p:strVal val="visible"/>
                                      </p:to>
                                    </p:set>
                                    <p:animEffect transition="in" filter="fade">
                                      <p:cBhvr>
                                        <p:cTn id="78" dur="1000"/>
                                        <p:tgtEl>
                                          <p:spTgt spid="16"/>
                                        </p:tgtEl>
                                      </p:cBhvr>
                                    </p:animEffect>
                                    <p:anim calcmode="lin" valueType="num">
                                      <p:cBhvr>
                                        <p:cTn id="79" dur="1000" fill="hold"/>
                                        <p:tgtEl>
                                          <p:spTgt spid="16"/>
                                        </p:tgtEl>
                                        <p:attrNameLst>
                                          <p:attrName>ppt_x</p:attrName>
                                        </p:attrNameLst>
                                      </p:cBhvr>
                                      <p:tavLst>
                                        <p:tav tm="0">
                                          <p:val>
                                            <p:strVal val="#ppt_x"/>
                                          </p:val>
                                        </p:tav>
                                        <p:tav tm="100000">
                                          <p:val>
                                            <p:strVal val="#ppt_x"/>
                                          </p:val>
                                        </p:tav>
                                      </p:tavLst>
                                    </p:anim>
                                    <p:anim calcmode="lin" valueType="num">
                                      <p:cBhvr>
                                        <p:cTn id="8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custDataLst>
              <p:tags r:id="rId1"/>
            </p:custDataLst>
          </p:nvPr>
        </p:nvPicPr>
        <p:blipFill>
          <a:blip r:embed="rId5" cstate="email">
            <a:extLst>
              <a:ext uri="{28A0092B-C50C-407E-A947-70E740481C1C}">
                <a14:useLocalDpi xmlns:a14="http://schemas.microsoft.com/office/drawing/2010/main"/>
              </a:ext>
            </a:extLst>
          </a:blip>
          <a:stretch>
            <a:fillRect/>
          </a:stretch>
        </p:blipFill>
        <p:spPr>
          <a:xfrm>
            <a:off x="0" y="-117475"/>
            <a:ext cx="12192000" cy="6975475"/>
          </a:xfrm>
          <a:prstGeom prst="rect">
            <a:avLst/>
          </a:prstGeom>
        </p:spPr>
      </p:pic>
      <p:grpSp>
        <p:nvGrpSpPr>
          <p:cNvPr id="4" name="组合 3"/>
          <p:cNvGrpSpPr/>
          <p:nvPr/>
        </p:nvGrpSpPr>
        <p:grpSpPr>
          <a:xfrm>
            <a:off x="4665980" y="2044446"/>
            <a:ext cx="2860040" cy="653766"/>
            <a:chOff x="4783217" y="1368109"/>
            <a:chExt cx="2860126" cy="654166"/>
          </a:xfrm>
        </p:grpSpPr>
        <p:sp>
          <p:nvSpPr>
            <p:cNvPr id="5" name="PA-矩形: 圆角 18"/>
            <p:cNvSpPr/>
            <p:nvPr>
              <p:custDataLst>
                <p:tags r:id="rId2"/>
              </p:custDataLst>
            </p:nvPr>
          </p:nvSpPr>
          <p:spPr>
            <a:xfrm>
              <a:off x="4783217" y="1368109"/>
              <a:ext cx="2860126" cy="654166"/>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6" name="PA-文本框 6"/>
            <p:cNvSpPr txBox="1"/>
            <p:nvPr>
              <p:custDataLst>
                <p:tags r:id="rId3"/>
              </p:custDataLst>
            </p:nvPr>
          </p:nvSpPr>
          <p:spPr>
            <a:xfrm>
              <a:off x="4963188" y="1375549"/>
              <a:ext cx="2579567" cy="646726"/>
            </a:xfrm>
            <a:prstGeom prst="rect">
              <a:avLst/>
            </a:prstGeom>
            <a:noFill/>
          </p:spPr>
          <p:txBody>
            <a:bodyPr wrap="square" rtlCol="0">
              <a:spAutoFit/>
            </a:bodyPr>
            <a:lstStyle/>
            <a:p>
              <a:pPr algn="ctr"/>
              <a:r>
                <a:rPr lang="zh-CN" altLang="en-US" sz="3600" b="1">
                  <a:solidFill>
                    <a:schemeClr val="bg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第三部分</a:t>
              </a:r>
            </a:p>
          </p:txBody>
        </p:sp>
      </p:grpSp>
      <p:sp>
        <p:nvSpPr>
          <p:cNvPr id="7" name="文本框 6"/>
          <p:cNvSpPr txBox="1"/>
          <p:nvPr/>
        </p:nvSpPr>
        <p:spPr>
          <a:xfrm>
            <a:off x="2075403" y="3100030"/>
            <a:ext cx="8120574" cy="923330"/>
          </a:xfrm>
          <a:prstGeom prst="rect">
            <a:avLst/>
          </a:prstGeom>
          <a:noFill/>
        </p:spPr>
        <p:txBody>
          <a:bodyPr wrap="square">
            <a:spAutoFit/>
          </a:bodyPr>
          <a:lstStyle/>
          <a:p>
            <a:pPr algn="ctr"/>
            <a:r>
              <a:rPr lang="zh-CN" altLang="en-US" sz="5400" b="1" dirty="0">
                <a:solidFill>
                  <a:schemeClr val="accent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了解破坏国家安全的行为</a:t>
            </a:r>
          </a:p>
        </p:txBody>
      </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16" presetClass="entr" presetSubtype="21"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77528" y="257476"/>
            <a:ext cx="11636943" cy="6343048"/>
          </a:xfrm>
          <a:prstGeom prst="rect">
            <a:avLst/>
          </a:prstGeom>
          <a:solidFill>
            <a:schemeClr val="bg1"/>
          </a:solidFill>
          <a:ln>
            <a:noFill/>
          </a:ln>
          <a:effectLst>
            <a:outerShdw blurRad="203200" algn="ctr"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5" name="PA-矩形 1"/>
          <p:cNvSpPr/>
          <p:nvPr>
            <p:custDataLst>
              <p:tags r:id="rId1"/>
            </p:custDataLst>
          </p:nvPr>
        </p:nvSpPr>
        <p:spPr>
          <a:xfrm>
            <a:off x="4768768" y="999957"/>
            <a:ext cx="6096000" cy="4338320"/>
          </a:xfrm>
          <a:prstGeom prst="rect">
            <a:avLst/>
          </a:prstGeom>
        </p:spPr>
        <p:txBody>
          <a:bodyPr>
            <a:spAutoFit/>
          </a:bodyPr>
          <a:lstStyle/>
          <a:p>
            <a:pPr algn="ctr"/>
            <a:r>
              <a:rPr lang="zh-CN" altLang="en-US"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间谍可能就潜伏在你身边</a:t>
            </a:r>
          </a:p>
          <a:p>
            <a:pPr algn="ctr"/>
            <a:endParaRPr lang="zh-CN" altLang="en-US" dirty="0">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a:p>
            <a:pPr algn="ctr"/>
            <a:r>
              <a:rPr lang="zh-CN" altLang="en-US"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你以为间谍离你很远么？</a:t>
            </a:r>
          </a:p>
          <a:p>
            <a:pPr algn="ctr"/>
            <a:endParaRPr lang="zh-CN" altLang="en-US" dirty="0">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a:p>
            <a:pPr algn="ctr"/>
            <a:r>
              <a:rPr lang="zh-CN" altLang="en-US" sz="2400" b="1" dirty="0">
                <a:solidFill>
                  <a:srgbClr val="C0000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并不！</a:t>
            </a:r>
          </a:p>
          <a:p>
            <a:pPr algn="ctr"/>
            <a:endParaRPr lang="zh-CN" altLang="en-US" dirty="0">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a:p>
            <a:pPr algn="ctr"/>
            <a:r>
              <a:rPr lang="zh-CN" altLang="en-US"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听起来遥不可及的间谍</a:t>
            </a:r>
          </a:p>
          <a:p>
            <a:pPr algn="ctr"/>
            <a:endParaRPr lang="zh-CN" altLang="en-US" dirty="0">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a:p>
            <a:pPr algn="ctr"/>
            <a:r>
              <a:rPr lang="zh-CN" altLang="en-US"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有可能就潜伏在你身边</a:t>
            </a:r>
          </a:p>
          <a:p>
            <a:pPr algn="ctr"/>
            <a:endParaRPr lang="zh-CN" altLang="en-US" dirty="0">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a:p>
            <a:pPr algn="ctr"/>
            <a:r>
              <a:rPr lang="zh-CN" altLang="en-US"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生活中那些看似平常的行为</a:t>
            </a:r>
          </a:p>
          <a:p>
            <a:pPr algn="ctr"/>
            <a:endParaRPr lang="zh-CN" altLang="en-US" dirty="0">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a:p>
            <a:pPr algn="ctr"/>
            <a:r>
              <a:rPr lang="zh-CN" altLang="en-US"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可能就是间谍</a:t>
            </a:r>
          </a:p>
          <a:p>
            <a:pPr algn="ctr"/>
            <a:endParaRPr lang="zh-CN" altLang="en-US" dirty="0">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a:p>
            <a:pPr algn="ctr"/>
            <a:r>
              <a:rPr lang="zh-CN" altLang="en-US"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在窃取国家机密、危害国家安全</a:t>
            </a:r>
          </a:p>
        </p:txBody>
      </p:sp>
      <p:grpSp>
        <p:nvGrpSpPr>
          <p:cNvPr id="7" name="组合 6"/>
          <p:cNvGrpSpPr/>
          <p:nvPr/>
        </p:nvGrpSpPr>
        <p:grpSpPr>
          <a:xfrm>
            <a:off x="327706" y="362728"/>
            <a:ext cx="4921731" cy="554812"/>
            <a:chOff x="302202" y="143164"/>
            <a:chExt cx="4786313" cy="554812"/>
          </a:xfrm>
        </p:grpSpPr>
        <p:sp>
          <p:nvSpPr>
            <p:cNvPr id="8" name="文本框 7"/>
            <p:cNvSpPr txBox="1">
              <a:spLocks noChangeArrowheads="1"/>
            </p:cNvSpPr>
            <p:nvPr/>
          </p:nvSpPr>
          <p:spPr bwMode="auto">
            <a:xfrm>
              <a:off x="302202" y="143164"/>
              <a:ext cx="242595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eaLnBrk="0" hangingPunct="0">
                <a:defRPr sz="1300">
                  <a:solidFill>
                    <a:schemeClr val="tx1"/>
                  </a:solidFill>
                  <a:latin typeface="Calibri" panose="020F0502020204030204" pitchFamily="34" charset="0"/>
                  <a:ea typeface="宋体" panose="02010600030101010101" pitchFamily="2" charset="-122"/>
                </a:defRPr>
              </a:lvl2pPr>
              <a:lvl3pPr eaLnBrk="0" hangingPunct="0">
                <a:defRPr sz="1300">
                  <a:solidFill>
                    <a:schemeClr val="tx1"/>
                  </a:solidFill>
                  <a:latin typeface="Calibri" panose="020F0502020204030204" pitchFamily="34" charset="0"/>
                  <a:ea typeface="宋体" panose="02010600030101010101" pitchFamily="2" charset="-122"/>
                </a:defRPr>
              </a:lvl3pPr>
              <a:lvl4pPr eaLnBrk="0" hangingPunct="0">
                <a:defRPr sz="1300">
                  <a:solidFill>
                    <a:schemeClr val="tx1"/>
                  </a:solidFill>
                  <a:latin typeface="Calibri" panose="020F0502020204030204" pitchFamily="34" charset="0"/>
                  <a:ea typeface="宋体" panose="02010600030101010101" pitchFamily="2" charset="-122"/>
                </a:defRPr>
              </a:lvl4pPr>
              <a:lvl5pPr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600" b="1">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了解破坏国家安全的行为</a:t>
              </a:r>
            </a:p>
          </p:txBody>
        </p:sp>
        <p:sp>
          <p:nvSpPr>
            <p:cNvPr id="9" name="TextBox 46"/>
            <p:cNvSpPr txBox="1">
              <a:spLocks noChangeArrowheads="1"/>
            </p:cNvSpPr>
            <p:nvPr/>
          </p:nvSpPr>
          <p:spPr bwMode="auto">
            <a:xfrm>
              <a:off x="302202" y="420977"/>
              <a:ext cx="47863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522605" eaLnBrk="0" hangingPunct="0">
                <a:defRPr sz="1300">
                  <a:solidFill>
                    <a:schemeClr val="tx1"/>
                  </a:solidFill>
                  <a:latin typeface="Calibri" panose="020F0502020204030204" pitchFamily="34" charset="0"/>
                  <a:ea typeface="宋体" panose="02010600030101010101" pitchFamily="2" charset="-122"/>
                </a:defRPr>
              </a:lvl1pPr>
              <a:lvl2pPr defTabSz="522605" eaLnBrk="0" hangingPunct="0">
                <a:defRPr sz="1300">
                  <a:solidFill>
                    <a:schemeClr val="tx1"/>
                  </a:solidFill>
                  <a:latin typeface="Calibri" panose="020F0502020204030204" pitchFamily="34" charset="0"/>
                  <a:ea typeface="宋体" panose="02010600030101010101" pitchFamily="2" charset="-122"/>
                </a:defRPr>
              </a:lvl2pPr>
              <a:lvl3pPr defTabSz="522605" eaLnBrk="0" hangingPunct="0">
                <a:defRPr sz="1300">
                  <a:solidFill>
                    <a:schemeClr val="tx1"/>
                  </a:solidFill>
                  <a:latin typeface="Calibri" panose="020F0502020204030204" pitchFamily="34" charset="0"/>
                  <a:ea typeface="宋体" panose="02010600030101010101" pitchFamily="2" charset="-122"/>
                </a:defRPr>
              </a:lvl3pPr>
              <a:lvl4pPr defTabSz="522605" eaLnBrk="0" hangingPunct="0">
                <a:defRPr sz="1300">
                  <a:solidFill>
                    <a:schemeClr val="tx1"/>
                  </a:solidFill>
                  <a:latin typeface="Calibri" panose="020F0502020204030204" pitchFamily="34" charset="0"/>
                  <a:ea typeface="宋体" panose="02010600030101010101" pitchFamily="2" charset="-122"/>
                </a:defRPr>
              </a:lvl4pPr>
              <a:lvl5pPr defTabSz="522605"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200">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您的内容打在这里，或者通过复制您的文本后，在此框中选择粘贴</a:t>
              </a:r>
              <a:endParaRPr lang="en-US" altLang="zh-CN" sz="1200">
                <a:solidFill>
                  <a:srgbClr val="404040"/>
                </a:solidFill>
                <a:latin typeface="思源黑体 CN Medium" panose="020B0600000000000000" pitchFamily="34" charset="-122"/>
                <a:ea typeface="思源黑体 CN Medium" panose="020B0600000000000000" pitchFamily="34" charset="-122"/>
                <a:cs typeface="Arial" panose="020B0604020202020204" pitchFamily="34" charset="0"/>
                <a:sym typeface="思源黑体 CN Medium" panose="020B0600000000000000" pitchFamily="34" charset="-122"/>
              </a:endParaRPr>
            </a:p>
          </p:txBody>
        </p:sp>
      </p:grpSp>
      <p:pic>
        <p:nvPicPr>
          <p:cNvPr id="11" name="图片 1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793240" y="2165350"/>
            <a:ext cx="3637915" cy="363791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77528" y="257476"/>
            <a:ext cx="11636943" cy="6343048"/>
          </a:xfrm>
          <a:prstGeom prst="rect">
            <a:avLst/>
          </a:prstGeom>
          <a:solidFill>
            <a:schemeClr val="bg1"/>
          </a:solidFill>
          <a:ln>
            <a:noFill/>
          </a:ln>
          <a:effectLst>
            <a:outerShdw blurRad="203200" algn="ctr"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nvGrpSpPr>
          <p:cNvPr id="5" name="组合 4"/>
          <p:cNvGrpSpPr/>
          <p:nvPr/>
        </p:nvGrpSpPr>
        <p:grpSpPr>
          <a:xfrm>
            <a:off x="755275" y="1225130"/>
            <a:ext cx="6229139" cy="553998"/>
            <a:chOff x="2233361" y="4726890"/>
            <a:chExt cx="6229139" cy="553998"/>
          </a:xfrm>
        </p:grpSpPr>
        <p:sp>
          <p:nvSpPr>
            <p:cNvPr id="11" name="矩形 10"/>
            <p:cNvSpPr/>
            <p:nvPr/>
          </p:nvSpPr>
          <p:spPr>
            <a:xfrm>
              <a:off x="2921576" y="4726890"/>
              <a:ext cx="5540924" cy="5539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b" anchorCtr="0">
              <a:spAutoFit/>
            </a:bodyPr>
            <a:lstStyle/>
            <a:p>
              <a:r>
                <a:rPr kumimoji="1" lang="zh-CN" altLang="en-US" sz="3000" b="1" dirty="0">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什么是间谍行为</a:t>
              </a:r>
              <a:r>
                <a:rPr kumimoji="1" lang="en-US" altLang="zh-CN" sz="3000" b="1" dirty="0">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p>
          </p:txBody>
        </p:sp>
        <p:grpSp>
          <p:nvGrpSpPr>
            <p:cNvPr id="7" name="组合 6"/>
            <p:cNvGrpSpPr/>
            <p:nvPr/>
          </p:nvGrpSpPr>
          <p:grpSpPr>
            <a:xfrm>
              <a:off x="2233361" y="4812304"/>
              <a:ext cx="476250" cy="377952"/>
              <a:chOff x="2233361" y="4812304"/>
              <a:chExt cx="476250" cy="377952"/>
            </a:xfrm>
          </p:grpSpPr>
          <p:sp>
            <p:nvSpPr>
              <p:cNvPr id="8" name="任意多边形: 形状 7"/>
              <p:cNvSpPr/>
              <p:nvPr/>
            </p:nvSpPr>
            <p:spPr>
              <a:xfrm>
                <a:off x="2519111" y="4812304"/>
                <a:ext cx="190500" cy="377952"/>
              </a:xfrm>
              <a:custGeom>
                <a:avLst/>
                <a:gdLst>
                  <a:gd name="connsiteX0" fmla="*/ 190500 w 190500"/>
                  <a:gd name="connsiteY0" fmla="*/ 377952 h 377952"/>
                  <a:gd name="connsiteX1" fmla="*/ 190500 w 190500"/>
                  <a:gd name="connsiteY1" fmla="*/ 187452 h 377952"/>
                  <a:gd name="connsiteX2" fmla="*/ 81820 w 190500"/>
                  <a:gd name="connsiteY2" fmla="*/ 187452 h 377952"/>
                  <a:gd name="connsiteX3" fmla="*/ 190500 w 190500"/>
                  <a:gd name="connsiteY3" fmla="*/ 81725 h 377952"/>
                  <a:gd name="connsiteX4" fmla="*/ 190500 w 190500"/>
                  <a:gd name="connsiteY4" fmla="*/ 0 h 377952"/>
                  <a:gd name="connsiteX5" fmla="*/ 0 w 190500"/>
                  <a:gd name="connsiteY5" fmla="*/ 187452 h 377952"/>
                  <a:gd name="connsiteX6" fmla="*/ 0 w 190500"/>
                  <a:gd name="connsiteY6" fmla="*/ 187452 h 377952"/>
                  <a:gd name="connsiteX7" fmla="*/ 0 w 190500"/>
                  <a:gd name="connsiteY7" fmla="*/ 377952 h 377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500" h="377952">
                    <a:moveTo>
                      <a:pt x="190500" y="377952"/>
                    </a:moveTo>
                    <a:lnTo>
                      <a:pt x="190500" y="187452"/>
                    </a:lnTo>
                    <a:lnTo>
                      <a:pt x="81820" y="187452"/>
                    </a:lnTo>
                    <a:cubicBezTo>
                      <a:pt x="83469" y="128608"/>
                      <a:pt x="131633" y="81753"/>
                      <a:pt x="190500" y="81725"/>
                    </a:cubicBezTo>
                    <a:lnTo>
                      <a:pt x="190500" y="0"/>
                    </a:lnTo>
                    <a:cubicBezTo>
                      <a:pt x="86469" y="-13"/>
                      <a:pt x="1665" y="83434"/>
                      <a:pt x="0" y="187452"/>
                    </a:cubicBezTo>
                    <a:lnTo>
                      <a:pt x="0" y="187452"/>
                    </a:lnTo>
                    <a:lnTo>
                      <a:pt x="0" y="377952"/>
                    </a:lnTo>
                    <a:close/>
                  </a:path>
                </a:pathLst>
              </a:custGeom>
              <a:solidFill>
                <a:schemeClr val="accent1"/>
              </a:solidFill>
              <a:ln w="6055" cap="flat">
                <a:noFill/>
                <a:prstDash val="solid"/>
                <a:miter/>
              </a:ln>
            </p:spPr>
            <p:txBody>
              <a:bodyPr rtlCol="0" anchor="ctr"/>
              <a:lstStyle/>
              <a:p>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9" name="任意多边形: 形状 8"/>
              <p:cNvSpPr/>
              <p:nvPr/>
            </p:nvSpPr>
            <p:spPr>
              <a:xfrm>
                <a:off x="2233361" y="4812304"/>
                <a:ext cx="190500" cy="377952"/>
              </a:xfrm>
              <a:custGeom>
                <a:avLst/>
                <a:gdLst>
                  <a:gd name="connsiteX0" fmla="*/ 190500 w 190500"/>
                  <a:gd name="connsiteY0" fmla="*/ 377952 h 377952"/>
                  <a:gd name="connsiteX1" fmla="*/ 190500 w 190500"/>
                  <a:gd name="connsiteY1" fmla="*/ 187452 h 377952"/>
                  <a:gd name="connsiteX2" fmla="*/ 81820 w 190500"/>
                  <a:gd name="connsiteY2" fmla="*/ 187452 h 377952"/>
                  <a:gd name="connsiteX3" fmla="*/ 190500 w 190500"/>
                  <a:gd name="connsiteY3" fmla="*/ 81725 h 377952"/>
                  <a:gd name="connsiteX4" fmla="*/ 190500 w 190500"/>
                  <a:gd name="connsiteY4" fmla="*/ 0 h 377952"/>
                  <a:gd name="connsiteX5" fmla="*/ 0 w 190500"/>
                  <a:gd name="connsiteY5" fmla="*/ 187452 h 377952"/>
                  <a:gd name="connsiteX6" fmla="*/ 0 w 190500"/>
                  <a:gd name="connsiteY6" fmla="*/ 187452 h 377952"/>
                  <a:gd name="connsiteX7" fmla="*/ 0 w 190500"/>
                  <a:gd name="connsiteY7" fmla="*/ 377952 h 377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500" h="377952">
                    <a:moveTo>
                      <a:pt x="190500" y="377952"/>
                    </a:moveTo>
                    <a:lnTo>
                      <a:pt x="190500" y="187452"/>
                    </a:lnTo>
                    <a:lnTo>
                      <a:pt x="81820" y="187452"/>
                    </a:lnTo>
                    <a:cubicBezTo>
                      <a:pt x="83469" y="128608"/>
                      <a:pt x="131633" y="81753"/>
                      <a:pt x="190500" y="81725"/>
                    </a:cubicBezTo>
                    <a:lnTo>
                      <a:pt x="190500" y="0"/>
                    </a:lnTo>
                    <a:cubicBezTo>
                      <a:pt x="86469" y="-13"/>
                      <a:pt x="1665" y="83434"/>
                      <a:pt x="0" y="187452"/>
                    </a:cubicBezTo>
                    <a:lnTo>
                      <a:pt x="0" y="187452"/>
                    </a:lnTo>
                    <a:lnTo>
                      <a:pt x="0" y="377952"/>
                    </a:lnTo>
                    <a:close/>
                  </a:path>
                </a:pathLst>
              </a:custGeom>
              <a:solidFill>
                <a:schemeClr val="accent1"/>
              </a:solidFill>
              <a:ln w="6055" cap="flat">
                <a:noFill/>
                <a:prstDash val="solid"/>
                <a:miter/>
              </a:ln>
            </p:spPr>
            <p:txBody>
              <a:bodyPr rtlCol="0" anchor="ctr"/>
              <a:lstStyle/>
              <a:p>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grpSp>
      <p:grpSp>
        <p:nvGrpSpPr>
          <p:cNvPr id="15" name="组合 14"/>
          <p:cNvGrpSpPr/>
          <p:nvPr/>
        </p:nvGrpSpPr>
        <p:grpSpPr>
          <a:xfrm>
            <a:off x="4494999" y="1942144"/>
            <a:ext cx="3320401" cy="1982274"/>
            <a:chOff x="5987028" y="3944420"/>
            <a:chExt cx="5076757" cy="715201"/>
          </a:xfrm>
        </p:grpSpPr>
        <p:sp>
          <p:nvSpPr>
            <p:cNvPr id="17" name="矩形: 圆角 16"/>
            <p:cNvSpPr/>
            <p:nvPr/>
          </p:nvSpPr>
          <p:spPr>
            <a:xfrm>
              <a:off x="6096000" y="3956761"/>
              <a:ext cx="4967785" cy="702860"/>
            </a:xfrm>
            <a:prstGeom prst="roundRect">
              <a:avLst>
                <a:gd name="adj" fmla="val 20000"/>
              </a:avLst>
            </a:prstGeom>
            <a:solidFill>
              <a:schemeClr val="bg2"/>
            </a:solidFill>
            <a:ln>
              <a:noFill/>
            </a:ln>
            <a:effectLst>
              <a:outerShdw blurRad="254000" dist="190500" dir="13500000" algn="tl" rotWithShape="0">
                <a:schemeClr val="bg1">
                  <a:alpha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8" name="矩形: 圆角 17"/>
            <p:cNvSpPr/>
            <p:nvPr/>
          </p:nvSpPr>
          <p:spPr>
            <a:xfrm>
              <a:off x="5987028" y="3944420"/>
              <a:ext cx="4967785" cy="702860"/>
            </a:xfrm>
            <a:prstGeom prst="roundRect">
              <a:avLst>
                <a:gd name="adj" fmla="val 20000"/>
              </a:avLst>
            </a:prstGeom>
            <a:solidFill>
              <a:schemeClr val="bg2"/>
            </a:solidFill>
            <a:ln>
              <a:noFill/>
            </a:ln>
            <a:effectLst>
              <a:outerShdw blurRad="254000" dist="190500" dir="2700000" algn="t" rotWithShape="0">
                <a:schemeClr val="bg2">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r>
                <a:rPr kumimoji="1" lang="zh-CN" altLang="en-US" sz="1000" dirty="0">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间谍组织及其代理人实施的危害中华人民共和国国家安全的活动</a:t>
              </a:r>
              <a:r>
                <a:rPr kumimoji="1" lang="en-US" altLang="zh-CN" sz="1000" dirty="0">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p>
          </p:txBody>
        </p:sp>
      </p:grpSp>
      <p:sp>
        <p:nvSpPr>
          <p:cNvPr id="16" name="矩形 15"/>
          <p:cNvSpPr/>
          <p:nvPr/>
        </p:nvSpPr>
        <p:spPr>
          <a:xfrm>
            <a:off x="5037006" y="2082767"/>
            <a:ext cx="2307659" cy="5104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08000" tIns="108000" rIns="108000" bIns="108000" rtlCol="0" anchor="b" anchorCtr="0">
            <a:spAutoFit/>
          </a:bodyPr>
          <a:lstStyle/>
          <a:p>
            <a:pPr>
              <a:lnSpc>
                <a:spcPct val="130000"/>
              </a:lnSpc>
            </a:pPr>
            <a:r>
              <a:rPr kumimoji="1" lang="zh-CN" altLang="en-US" sz="1600" b="1">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间谍组织</a:t>
            </a:r>
          </a:p>
        </p:txBody>
      </p:sp>
      <p:sp>
        <p:nvSpPr>
          <p:cNvPr id="14" name="文本框 13"/>
          <p:cNvSpPr txBox="1">
            <a:spLocks noChangeAspect="1"/>
          </p:cNvSpPr>
          <p:nvPr/>
        </p:nvSpPr>
        <p:spPr>
          <a:xfrm>
            <a:off x="4296269" y="1706346"/>
            <a:ext cx="540000" cy="540000"/>
          </a:xfrm>
          <a:prstGeom prst="ellipse">
            <a:avLst/>
          </a:prstGeom>
          <a:solidFill>
            <a:schemeClr val="accent1"/>
          </a:solidFill>
        </p:spPr>
        <p:txBody>
          <a:bodyPr wrap="none" lIns="108000" tIns="108000" rIns="108000" bIns="108000" rtlCol="0" anchor="ctr" anchorCtr="0">
            <a:noAutofit/>
          </a:bodyPr>
          <a:lstStyle>
            <a:defPPr>
              <a:defRPr lang="zh-CN"/>
            </a:defPPr>
            <a:lvl1pPr algn="ctr">
              <a:defRPr kumimoji="1" sz="2000" b="1">
                <a:solidFill>
                  <a:srgbClr val="FFFFFF"/>
                </a:solidFill>
                <a:latin typeface="Arial" panose="020B0604020202020204" pitchFamily="34" charset="0"/>
                <a:ea typeface="微软雅黑" panose="020B0503020204020204" charset="-122"/>
              </a:defRPr>
            </a:lvl1pPr>
          </a:lstStyle>
          <a:p>
            <a:pPr>
              <a:lnSpc>
                <a:spcPct val="130000"/>
              </a:lnSpc>
            </a:pPr>
            <a:r>
              <a:rPr lang="en-US" altLang="zh-CN">
                <a:latin typeface="思源黑体 CN Medium" panose="020B0600000000000000" pitchFamily="34" charset="-122"/>
                <a:ea typeface="思源黑体 CN Medium" panose="020B0600000000000000" pitchFamily="34" charset="-122"/>
                <a:sym typeface="思源黑体 CN Medium" panose="020B0600000000000000" pitchFamily="34" charset="-122"/>
              </a:rPr>
              <a:t>01</a:t>
            </a: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nvGrpSpPr>
          <p:cNvPr id="22" name="组合 21"/>
          <p:cNvGrpSpPr/>
          <p:nvPr/>
        </p:nvGrpSpPr>
        <p:grpSpPr>
          <a:xfrm>
            <a:off x="8104544" y="1907947"/>
            <a:ext cx="3320401" cy="1982268"/>
            <a:chOff x="5987028" y="3944422"/>
            <a:chExt cx="5076757" cy="715199"/>
          </a:xfrm>
        </p:grpSpPr>
        <p:sp>
          <p:nvSpPr>
            <p:cNvPr id="24" name="矩形: 圆角 23"/>
            <p:cNvSpPr/>
            <p:nvPr/>
          </p:nvSpPr>
          <p:spPr>
            <a:xfrm>
              <a:off x="6096000" y="3956761"/>
              <a:ext cx="4967785" cy="702860"/>
            </a:xfrm>
            <a:prstGeom prst="roundRect">
              <a:avLst>
                <a:gd name="adj" fmla="val 20000"/>
              </a:avLst>
            </a:prstGeom>
            <a:solidFill>
              <a:schemeClr val="bg2"/>
            </a:solidFill>
            <a:ln>
              <a:noFill/>
            </a:ln>
            <a:effectLst>
              <a:outerShdw blurRad="254000" dist="190500" dir="13500000" algn="tl" rotWithShape="0">
                <a:schemeClr val="bg1">
                  <a:alpha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25" name="矩形: 圆角 24"/>
            <p:cNvSpPr/>
            <p:nvPr/>
          </p:nvSpPr>
          <p:spPr>
            <a:xfrm>
              <a:off x="5987028" y="3944422"/>
              <a:ext cx="4967785" cy="702860"/>
            </a:xfrm>
            <a:prstGeom prst="roundRect">
              <a:avLst>
                <a:gd name="adj" fmla="val 20000"/>
              </a:avLst>
            </a:prstGeom>
            <a:solidFill>
              <a:schemeClr val="bg2"/>
            </a:solidFill>
            <a:ln>
              <a:noFill/>
            </a:ln>
            <a:effectLst>
              <a:outerShdw blurRad="254000" dist="190500" dir="2700000" algn="t" rotWithShape="0">
                <a:schemeClr val="bg2">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r>
                <a:rPr kumimoji="1" lang="zh-CN" altLang="en-US" sz="1000" dirty="0">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参加间谍组织或者接受间谍组织及其代理人的任务的</a:t>
              </a:r>
              <a:r>
                <a:rPr kumimoji="1" lang="en-US" altLang="zh-CN" sz="1000" dirty="0">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p>
          </p:txBody>
        </p:sp>
      </p:grpSp>
      <p:sp>
        <p:nvSpPr>
          <p:cNvPr id="23" name="矩形 22"/>
          <p:cNvSpPr/>
          <p:nvPr/>
        </p:nvSpPr>
        <p:spPr>
          <a:xfrm>
            <a:off x="8646551" y="2048568"/>
            <a:ext cx="2307659" cy="5104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08000" tIns="108000" rIns="108000" bIns="108000" rtlCol="0" anchor="b" anchorCtr="0">
            <a:spAutoFit/>
          </a:bodyPr>
          <a:lstStyle/>
          <a:p>
            <a:pPr>
              <a:lnSpc>
                <a:spcPct val="130000"/>
              </a:lnSpc>
            </a:pPr>
            <a:r>
              <a:rPr kumimoji="1" lang="zh-CN" altLang="en-US" sz="1600" b="1">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参加间谍组织</a:t>
            </a:r>
          </a:p>
        </p:txBody>
      </p:sp>
      <p:sp>
        <p:nvSpPr>
          <p:cNvPr id="21" name="文本框 20"/>
          <p:cNvSpPr txBox="1">
            <a:spLocks noChangeAspect="1"/>
          </p:cNvSpPr>
          <p:nvPr/>
        </p:nvSpPr>
        <p:spPr>
          <a:xfrm>
            <a:off x="7905814" y="1672147"/>
            <a:ext cx="540000" cy="540000"/>
          </a:xfrm>
          <a:prstGeom prst="ellipse">
            <a:avLst/>
          </a:prstGeom>
          <a:solidFill>
            <a:schemeClr val="accent1"/>
          </a:solidFill>
        </p:spPr>
        <p:txBody>
          <a:bodyPr wrap="none" lIns="108000" tIns="108000" rIns="108000" bIns="108000" rtlCol="0" anchor="ctr" anchorCtr="0">
            <a:noAutofit/>
          </a:bodyPr>
          <a:lstStyle>
            <a:defPPr>
              <a:defRPr lang="zh-CN"/>
            </a:defPPr>
            <a:lvl1pPr algn="ctr">
              <a:defRPr kumimoji="1" sz="2000" b="1">
                <a:solidFill>
                  <a:srgbClr val="FFFFFF"/>
                </a:solidFill>
                <a:latin typeface="Arial" panose="020B0604020202020204" pitchFamily="34" charset="0"/>
                <a:ea typeface="微软雅黑" panose="020B0503020204020204" charset="-122"/>
              </a:defRPr>
            </a:lvl1pPr>
          </a:lstStyle>
          <a:p>
            <a:pPr>
              <a:lnSpc>
                <a:spcPct val="130000"/>
              </a:lnSpc>
            </a:pPr>
            <a:r>
              <a:rPr lang="en-US" altLang="zh-CN">
                <a:latin typeface="思源黑体 CN Medium" panose="020B0600000000000000" pitchFamily="34" charset="-122"/>
                <a:ea typeface="思源黑体 CN Medium" panose="020B0600000000000000" pitchFamily="34" charset="-122"/>
                <a:sym typeface="思源黑体 CN Medium" panose="020B0600000000000000" pitchFamily="34" charset="-122"/>
              </a:rPr>
              <a:t>02</a:t>
            </a: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nvGrpSpPr>
          <p:cNvPr id="29" name="组合 28"/>
          <p:cNvGrpSpPr/>
          <p:nvPr/>
        </p:nvGrpSpPr>
        <p:grpSpPr>
          <a:xfrm>
            <a:off x="3275433" y="3573336"/>
            <a:ext cx="3320401" cy="1982274"/>
            <a:chOff x="5987028" y="3944420"/>
            <a:chExt cx="5076757" cy="715201"/>
          </a:xfrm>
        </p:grpSpPr>
        <p:sp>
          <p:nvSpPr>
            <p:cNvPr id="31" name="矩形: 圆角 30"/>
            <p:cNvSpPr/>
            <p:nvPr/>
          </p:nvSpPr>
          <p:spPr>
            <a:xfrm>
              <a:off x="6096000" y="3956761"/>
              <a:ext cx="4967785" cy="702860"/>
            </a:xfrm>
            <a:prstGeom prst="roundRect">
              <a:avLst>
                <a:gd name="adj" fmla="val 20000"/>
              </a:avLst>
            </a:prstGeom>
            <a:solidFill>
              <a:schemeClr val="bg2"/>
            </a:solidFill>
            <a:ln>
              <a:noFill/>
            </a:ln>
            <a:effectLst>
              <a:outerShdw blurRad="254000" dist="190500" dir="13500000" algn="tl" rotWithShape="0">
                <a:schemeClr val="bg1">
                  <a:alpha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32" name="矩形: 圆角 31"/>
            <p:cNvSpPr/>
            <p:nvPr/>
          </p:nvSpPr>
          <p:spPr>
            <a:xfrm>
              <a:off x="5987028" y="3944420"/>
              <a:ext cx="4967785" cy="702860"/>
            </a:xfrm>
            <a:prstGeom prst="roundRect">
              <a:avLst>
                <a:gd name="adj" fmla="val 20000"/>
              </a:avLst>
            </a:prstGeom>
            <a:solidFill>
              <a:schemeClr val="bg2"/>
            </a:solidFill>
            <a:ln>
              <a:noFill/>
            </a:ln>
            <a:effectLst>
              <a:outerShdw blurRad="254000" dist="190500" dir="2700000" algn="t" rotWithShape="0">
                <a:schemeClr val="bg2">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r>
                <a:rPr kumimoji="1" lang="zh-CN" altLang="en-US" sz="1000" dirty="0">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进行其他间谍活动的。</a:t>
              </a:r>
            </a:p>
          </p:txBody>
        </p:sp>
      </p:grpSp>
      <p:sp>
        <p:nvSpPr>
          <p:cNvPr id="30" name="矩形 29"/>
          <p:cNvSpPr/>
          <p:nvPr/>
        </p:nvSpPr>
        <p:spPr>
          <a:xfrm>
            <a:off x="3817440" y="3713960"/>
            <a:ext cx="2307659" cy="5104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08000" tIns="108000" rIns="108000" bIns="108000" rtlCol="0" anchor="b" anchorCtr="0">
            <a:spAutoFit/>
          </a:bodyPr>
          <a:lstStyle/>
          <a:p>
            <a:pPr>
              <a:lnSpc>
                <a:spcPct val="130000"/>
              </a:lnSpc>
            </a:pPr>
            <a:r>
              <a:rPr kumimoji="1" lang="zh-CN" altLang="en-US" sz="1600" b="1">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为敌人指示攻击目标的</a:t>
            </a:r>
            <a:r>
              <a:rPr kumimoji="1" lang="en-US" altLang="zh-CN" sz="1600" b="1">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p>
        </p:txBody>
      </p:sp>
      <p:sp>
        <p:nvSpPr>
          <p:cNvPr id="28" name="文本框 27"/>
          <p:cNvSpPr txBox="1">
            <a:spLocks noChangeAspect="1"/>
          </p:cNvSpPr>
          <p:nvPr/>
        </p:nvSpPr>
        <p:spPr>
          <a:xfrm>
            <a:off x="3076703" y="3337539"/>
            <a:ext cx="540000" cy="540000"/>
          </a:xfrm>
          <a:prstGeom prst="ellipse">
            <a:avLst/>
          </a:prstGeom>
          <a:solidFill>
            <a:schemeClr val="accent1"/>
          </a:solidFill>
        </p:spPr>
        <p:txBody>
          <a:bodyPr wrap="none" lIns="108000" tIns="108000" rIns="108000" bIns="108000" rtlCol="0" anchor="ctr" anchorCtr="0">
            <a:noAutofit/>
          </a:bodyPr>
          <a:lstStyle>
            <a:defPPr>
              <a:defRPr lang="zh-CN"/>
            </a:defPPr>
            <a:lvl1pPr algn="ctr">
              <a:defRPr kumimoji="1" sz="2000" b="1">
                <a:solidFill>
                  <a:srgbClr val="FFFFFF"/>
                </a:solidFill>
                <a:latin typeface="Arial" panose="020B0604020202020204" pitchFamily="34" charset="0"/>
                <a:ea typeface="微软雅黑" panose="020B0503020204020204" charset="-122"/>
              </a:defRPr>
            </a:lvl1pPr>
          </a:lstStyle>
          <a:p>
            <a:pPr>
              <a:lnSpc>
                <a:spcPct val="130000"/>
              </a:lnSpc>
            </a:pPr>
            <a:r>
              <a:rPr lang="en-US" altLang="zh-CN">
                <a:latin typeface="思源黑体 CN Medium" panose="020B0600000000000000" pitchFamily="34" charset="-122"/>
                <a:ea typeface="思源黑体 CN Medium" panose="020B0600000000000000" pitchFamily="34" charset="-122"/>
                <a:sym typeface="思源黑体 CN Medium" panose="020B0600000000000000" pitchFamily="34" charset="-122"/>
              </a:rPr>
              <a:t>03</a:t>
            </a: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nvGrpSpPr>
          <p:cNvPr id="36" name="组合 35"/>
          <p:cNvGrpSpPr/>
          <p:nvPr/>
        </p:nvGrpSpPr>
        <p:grpSpPr>
          <a:xfrm>
            <a:off x="6884978" y="3539140"/>
            <a:ext cx="3320401" cy="1982268"/>
            <a:chOff x="5987028" y="3944422"/>
            <a:chExt cx="5076757" cy="715199"/>
          </a:xfrm>
        </p:grpSpPr>
        <p:sp>
          <p:nvSpPr>
            <p:cNvPr id="38" name="矩形: 圆角 37"/>
            <p:cNvSpPr/>
            <p:nvPr/>
          </p:nvSpPr>
          <p:spPr>
            <a:xfrm>
              <a:off x="6096000" y="3956761"/>
              <a:ext cx="4967785" cy="702860"/>
            </a:xfrm>
            <a:prstGeom prst="roundRect">
              <a:avLst>
                <a:gd name="adj" fmla="val 20000"/>
              </a:avLst>
            </a:prstGeom>
            <a:solidFill>
              <a:schemeClr val="bg2"/>
            </a:solidFill>
            <a:ln>
              <a:noFill/>
            </a:ln>
            <a:effectLst>
              <a:outerShdw blurRad="254000" dist="190500" dir="13500000" algn="tl" rotWithShape="0">
                <a:schemeClr val="bg1">
                  <a:alpha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39" name="矩形: 圆角 38"/>
            <p:cNvSpPr/>
            <p:nvPr/>
          </p:nvSpPr>
          <p:spPr>
            <a:xfrm>
              <a:off x="5987028" y="3944422"/>
              <a:ext cx="4967785" cy="702860"/>
            </a:xfrm>
            <a:prstGeom prst="roundRect">
              <a:avLst>
                <a:gd name="adj" fmla="val 20000"/>
              </a:avLst>
            </a:prstGeom>
            <a:solidFill>
              <a:schemeClr val="bg2"/>
            </a:solidFill>
            <a:ln>
              <a:noFill/>
            </a:ln>
            <a:effectLst>
              <a:outerShdw blurRad="254000" dist="190500" dir="2700000" algn="t" rotWithShape="0">
                <a:schemeClr val="bg2">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kumimoji="1" lang="en-US" altLang="zh-CN" sz="1000" dirty="0">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a:p>
              <a:pPr algn="ctr">
                <a:lnSpc>
                  <a:spcPct val="130000"/>
                </a:lnSpc>
              </a:pPr>
              <a:r>
                <a:rPr kumimoji="1" lang="zh-CN" altLang="en-US" sz="1000" dirty="0">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间谍组织及其代理人以外的其他境外机构、组织、个人实施或者指使、资助他人实施，或者境内机构、组织、个人与其相勾结实施的窃取、刺探、收买或者非法提供国家秘密或者情报</a:t>
              </a:r>
              <a:r>
                <a:rPr kumimoji="1" lang="en-US" altLang="zh-CN" sz="1000" dirty="0">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kumimoji="1" lang="zh-CN" altLang="en-US" sz="1000" dirty="0">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或者策动、引诱、收买国家工作人员叛变的活动</a:t>
              </a:r>
              <a:r>
                <a:rPr kumimoji="1" lang="en-US" altLang="zh-CN" sz="1000" dirty="0">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p>
          </p:txBody>
        </p:sp>
      </p:grpSp>
      <p:sp>
        <p:nvSpPr>
          <p:cNvPr id="37" name="矩形 36"/>
          <p:cNvSpPr/>
          <p:nvPr/>
        </p:nvSpPr>
        <p:spPr>
          <a:xfrm>
            <a:off x="7426985" y="3679761"/>
            <a:ext cx="2307659" cy="5104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08000" tIns="108000" rIns="108000" bIns="108000" rtlCol="0" anchor="b" anchorCtr="0">
            <a:spAutoFit/>
          </a:bodyPr>
          <a:lstStyle/>
          <a:p>
            <a:pPr>
              <a:lnSpc>
                <a:spcPct val="130000"/>
              </a:lnSpc>
            </a:pPr>
            <a:r>
              <a:rPr kumimoji="1" lang="zh-CN" altLang="en-US" sz="1600" b="1">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间谍组织及其代理人</a:t>
            </a:r>
          </a:p>
        </p:txBody>
      </p:sp>
      <p:sp>
        <p:nvSpPr>
          <p:cNvPr id="35" name="文本框 34"/>
          <p:cNvSpPr txBox="1">
            <a:spLocks noChangeAspect="1"/>
          </p:cNvSpPr>
          <p:nvPr/>
        </p:nvSpPr>
        <p:spPr>
          <a:xfrm>
            <a:off x="6686248" y="3303340"/>
            <a:ext cx="540000" cy="540000"/>
          </a:xfrm>
          <a:prstGeom prst="ellipse">
            <a:avLst/>
          </a:prstGeom>
          <a:solidFill>
            <a:schemeClr val="accent1"/>
          </a:solidFill>
        </p:spPr>
        <p:txBody>
          <a:bodyPr wrap="none" lIns="108000" tIns="108000" rIns="108000" bIns="108000" rtlCol="0" anchor="ctr" anchorCtr="0">
            <a:noAutofit/>
          </a:bodyPr>
          <a:lstStyle>
            <a:defPPr>
              <a:defRPr lang="zh-CN"/>
            </a:defPPr>
            <a:lvl1pPr algn="ctr">
              <a:defRPr kumimoji="1" sz="2000" b="1">
                <a:solidFill>
                  <a:srgbClr val="FFFFFF"/>
                </a:solidFill>
                <a:latin typeface="Arial" panose="020B0604020202020204" pitchFamily="34" charset="0"/>
                <a:ea typeface="微软雅黑" panose="020B0503020204020204" charset="-122"/>
              </a:defRPr>
            </a:lvl1pPr>
          </a:lstStyle>
          <a:p>
            <a:pPr>
              <a:lnSpc>
                <a:spcPct val="130000"/>
              </a:lnSpc>
            </a:pPr>
            <a:r>
              <a:rPr lang="en-US" altLang="zh-CN">
                <a:latin typeface="思源黑体 CN Medium" panose="020B0600000000000000" pitchFamily="34" charset="-122"/>
                <a:ea typeface="思源黑体 CN Medium" panose="020B0600000000000000" pitchFamily="34" charset="-122"/>
                <a:sym typeface="思源黑体 CN Medium" panose="020B0600000000000000" pitchFamily="34" charset="-122"/>
              </a:rPr>
              <a:t>04</a:t>
            </a: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nvGrpSpPr>
          <p:cNvPr id="40" name="组合 39"/>
          <p:cNvGrpSpPr/>
          <p:nvPr/>
        </p:nvGrpSpPr>
        <p:grpSpPr>
          <a:xfrm>
            <a:off x="327706" y="362728"/>
            <a:ext cx="4921731" cy="554812"/>
            <a:chOff x="302202" y="143164"/>
            <a:chExt cx="4786313" cy="554812"/>
          </a:xfrm>
        </p:grpSpPr>
        <p:sp>
          <p:nvSpPr>
            <p:cNvPr id="41" name="文本框 40"/>
            <p:cNvSpPr txBox="1">
              <a:spLocks noChangeArrowheads="1"/>
            </p:cNvSpPr>
            <p:nvPr/>
          </p:nvSpPr>
          <p:spPr bwMode="auto">
            <a:xfrm>
              <a:off x="302202" y="143164"/>
              <a:ext cx="242595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eaLnBrk="0" hangingPunct="0">
                <a:defRPr sz="1300">
                  <a:solidFill>
                    <a:schemeClr val="tx1"/>
                  </a:solidFill>
                  <a:latin typeface="Calibri" panose="020F0502020204030204" pitchFamily="34" charset="0"/>
                  <a:ea typeface="宋体" panose="02010600030101010101" pitchFamily="2" charset="-122"/>
                </a:defRPr>
              </a:lvl2pPr>
              <a:lvl3pPr eaLnBrk="0" hangingPunct="0">
                <a:defRPr sz="1300">
                  <a:solidFill>
                    <a:schemeClr val="tx1"/>
                  </a:solidFill>
                  <a:latin typeface="Calibri" panose="020F0502020204030204" pitchFamily="34" charset="0"/>
                  <a:ea typeface="宋体" panose="02010600030101010101" pitchFamily="2" charset="-122"/>
                </a:defRPr>
              </a:lvl3pPr>
              <a:lvl4pPr eaLnBrk="0" hangingPunct="0">
                <a:defRPr sz="1300">
                  <a:solidFill>
                    <a:schemeClr val="tx1"/>
                  </a:solidFill>
                  <a:latin typeface="Calibri" panose="020F0502020204030204" pitchFamily="34" charset="0"/>
                  <a:ea typeface="宋体" panose="02010600030101010101" pitchFamily="2" charset="-122"/>
                </a:defRPr>
              </a:lvl4pPr>
              <a:lvl5pPr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600" b="1">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了解破坏国家安全的行为</a:t>
              </a:r>
            </a:p>
          </p:txBody>
        </p:sp>
        <p:sp>
          <p:nvSpPr>
            <p:cNvPr id="42" name="TextBox 46"/>
            <p:cNvSpPr txBox="1">
              <a:spLocks noChangeArrowheads="1"/>
            </p:cNvSpPr>
            <p:nvPr/>
          </p:nvSpPr>
          <p:spPr bwMode="auto">
            <a:xfrm>
              <a:off x="302202" y="420977"/>
              <a:ext cx="47863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522605" eaLnBrk="0" hangingPunct="0">
                <a:defRPr sz="1300">
                  <a:solidFill>
                    <a:schemeClr val="tx1"/>
                  </a:solidFill>
                  <a:latin typeface="Calibri" panose="020F0502020204030204" pitchFamily="34" charset="0"/>
                  <a:ea typeface="宋体" panose="02010600030101010101" pitchFamily="2" charset="-122"/>
                </a:defRPr>
              </a:lvl1pPr>
              <a:lvl2pPr defTabSz="522605" eaLnBrk="0" hangingPunct="0">
                <a:defRPr sz="1300">
                  <a:solidFill>
                    <a:schemeClr val="tx1"/>
                  </a:solidFill>
                  <a:latin typeface="Calibri" panose="020F0502020204030204" pitchFamily="34" charset="0"/>
                  <a:ea typeface="宋体" panose="02010600030101010101" pitchFamily="2" charset="-122"/>
                </a:defRPr>
              </a:lvl2pPr>
              <a:lvl3pPr defTabSz="522605" eaLnBrk="0" hangingPunct="0">
                <a:defRPr sz="1300">
                  <a:solidFill>
                    <a:schemeClr val="tx1"/>
                  </a:solidFill>
                  <a:latin typeface="Calibri" panose="020F0502020204030204" pitchFamily="34" charset="0"/>
                  <a:ea typeface="宋体" panose="02010600030101010101" pitchFamily="2" charset="-122"/>
                </a:defRPr>
              </a:lvl3pPr>
              <a:lvl4pPr defTabSz="522605" eaLnBrk="0" hangingPunct="0">
                <a:defRPr sz="1300">
                  <a:solidFill>
                    <a:schemeClr val="tx1"/>
                  </a:solidFill>
                  <a:latin typeface="Calibri" panose="020F0502020204030204" pitchFamily="34" charset="0"/>
                  <a:ea typeface="宋体" panose="02010600030101010101" pitchFamily="2" charset="-122"/>
                </a:defRPr>
              </a:lvl4pPr>
              <a:lvl5pPr defTabSz="522605"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200">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您的内容打在这里，或者通过复制您的文本后，在此框中选择粘贴</a:t>
              </a:r>
              <a:endParaRPr lang="en-US" altLang="zh-CN" sz="1200">
                <a:solidFill>
                  <a:srgbClr val="404040"/>
                </a:solidFill>
                <a:latin typeface="思源黑体 CN Medium" panose="020B0600000000000000" pitchFamily="34" charset="-122"/>
                <a:ea typeface="思源黑体 CN Medium" panose="020B0600000000000000" pitchFamily="34" charset="-122"/>
                <a:cs typeface="Arial" panose="020B0604020202020204" pitchFamily="34" charset="0"/>
                <a:sym typeface="思源黑体 CN Medium" panose="020B0600000000000000"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53" presetClass="entr" presetSubtype="0" fill="hold" nodeType="after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p:cTn id="13" dur="500" fill="hold"/>
                                        <p:tgtEl>
                                          <p:spTgt spid="15"/>
                                        </p:tgtEl>
                                        <p:attrNameLst>
                                          <p:attrName>ppt_w</p:attrName>
                                        </p:attrNameLst>
                                      </p:cBhvr>
                                      <p:tavLst>
                                        <p:tav tm="0">
                                          <p:val>
                                            <p:fltVal val="0"/>
                                          </p:val>
                                        </p:tav>
                                        <p:tav tm="100000">
                                          <p:val>
                                            <p:strVal val="#ppt_w"/>
                                          </p:val>
                                        </p:tav>
                                      </p:tavLst>
                                    </p:anim>
                                    <p:anim calcmode="lin" valueType="num">
                                      <p:cBhvr>
                                        <p:cTn id="14" dur="500" fill="hold"/>
                                        <p:tgtEl>
                                          <p:spTgt spid="15"/>
                                        </p:tgtEl>
                                        <p:attrNameLst>
                                          <p:attrName>ppt_h</p:attrName>
                                        </p:attrNameLst>
                                      </p:cBhvr>
                                      <p:tavLst>
                                        <p:tav tm="0">
                                          <p:val>
                                            <p:fltVal val="0"/>
                                          </p:val>
                                        </p:tav>
                                        <p:tav tm="100000">
                                          <p:val>
                                            <p:strVal val="#ppt_h"/>
                                          </p:val>
                                        </p:tav>
                                      </p:tavLst>
                                    </p:anim>
                                    <p:animEffect transition="in" filter="fade">
                                      <p:cBhvr>
                                        <p:cTn id="15" dur="500"/>
                                        <p:tgtEl>
                                          <p:spTgt spid="15"/>
                                        </p:tgtEl>
                                      </p:cBhvr>
                                    </p:animEffect>
                                  </p:childTnLst>
                                </p:cTn>
                              </p:par>
                              <p:par>
                                <p:cTn id="16" presetID="53" presetClass="entr" presetSubtype="0"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p:cTn id="18" dur="500" fill="hold"/>
                                        <p:tgtEl>
                                          <p:spTgt spid="16"/>
                                        </p:tgtEl>
                                        <p:attrNameLst>
                                          <p:attrName>ppt_w</p:attrName>
                                        </p:attrNameLst>
                                      </p:cBhvr>
                                      <p:tavLst>
                                        <p:tav tm="0">
                                          <p:val>
                                            <p:fltVal val="0"/>
                                          </p:val>
                                        </p:tav>
                                        <p:tav tm="100000">
                                          <p:val>
                                            <p:strVal val="#ppt_w"/>
                                          </p:val>
                                        </p:tav>
                                      </p:tavLst>
                                    </p:anim>
                                    <p:anim calcmode="lin" valueType="num">
                                      <p:cBhvr>
                                        <p:cTn id="19" dur="500" fill="hold"/>
                                        <p:tgtEl>
                                          <p:spTgt spid="16"/>
                                        </p:tgtEl>
                                        <p:attrNameLst>
                                          <p:attrName>ppt_h</p:attrName>
                                        </p:attrNameLst>
                                      </p:cBhvr>
                                      <p:tavLst>
                                        <p:tav tm="0">
                                          <p:val>
                                            <p:fltVal val="0"/>
                                          </p:val>
                                        </p:tav>
                                        <p:tav tm="100000">
                                          <p:val>
                                            <p:strVal val="#ppt_h"/>
                                          </p:val>
                                        </p:tav>
                                      </p:tavLst>
                                    </p:anim>
                                    <p:animEffect transition="in" filter="fade">
                                      <p:cBhvr>
                                        <p:cTn id="20" dur="500"/>
                                        <p:tgtEl>
                                          <p:spTgt spid="16"/>
                                        </p:tgtEl>
                                      </p:cBhvr>
                                    </p:animEffect>
                                  </p:childTnLst>
                                </p:cTn>
                              </p:par>
                              <p:par>
                                <p:cTn id="21" presetID="53"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p:cTn id="23" dur="500" fill="hold"/>
                                        <p:tgtEl>
                                          <p:spTgt spid="14"/>
                                        </p:tgtEl>
                                        <p:attrNameLst>
                                          <p:attrName>ppt_w</p:attrName>
                                        </p:attrNameLst>
                                      </p:cBhvr>
                                      <p:tavLst>
                                        <p:tav tm="0">
                                          <p:val>
                                            <p:fltVal val="0"/>
                                          </p:val>
                                        </p:tav>
                                        <p:tav tm="100000">
                                          <p:val>
                                            <p:strVal val="#ppt_w"/>
                                          </p:val>
                                        </p:tav>
                                      </p:tavLst>
                                    </p:anim>
                                    <p:anim calcmode="lin" valueType="num">
                                      <p:cBhvr>
                                        <p:cTn id="24" dur="500" fill="hold"/>
                                        <p:tgtEl>
                                          <p:spTgt spid="14"/>
                                        </p:tgtEl>
                                        <p:attrNameLst>
                                          <p:attrName>ppt_h</p:attrName>
                                        </p:attrNameLst>
                                      </p:cBhvr>
                                      <p:tavLst>
                                        <p:tav tm="0">
                                          <p:val>
                                            <p:fltVal val="0"/>
                                          </p:val>
                                        </p:tav>
                                        <p:tav tm="100000">
                                          <p:val>
                                            <p:strVal val="#ppt_h"/>
                                          </p:val>
                                        </p:tav>
                                      </p:tavLst>
                                    </p:anim>
                                    <p:animEffect transition="in" filter="fade">
                                      <p:cBhvr>
                                        <p:cTn id="25" dur="500"/>
                                        <p:tgtEl>
                                          <p:spTgt spid="14"/>
                                        </p:tgtEl>
                                      </p:cBhvr>
                                    </p:animEffect>
                                  </p:childTnLst>
                                </p:cTn>
                              </p:par>
                              <p:par>
                                <p:cTn id="26" presetID="53" presetClass="entr" presetSubtype="0" fill="hold" nodeType="withEffect">
                                  <p:stCondLst>
                                    <p:cond delay="0"/>
                                  </p:stCondLst>
                                  <p:childTnLst>
                                    <p:set>
                                      <p:cBhvr>
                                        <p:cTn id="27" dur="1" fill="hold">
                                          <p:stCondLst>
                                            <p:cond delay="0"/>
                                          </p:stCondLst>
                                        </p:cTn>
                                        <p:tgtEl>
                                          <p:spTgt spid="22"/>
                                        </p:tgtEl>
                                        <p:attrNameLst>
                                          <p:attrName>style.visibility</p:attrName>
                                        </p:attrNameLst>
                                      </p:cBhvr>
                                      <p:to>
                                        <p:strVal val="visible"/>
                                      </p:to>
                                    </p:set>
                                    <p:anim calcmode="lin" valueType="num">
                                      <p:cBhvr>
                                        <p:cTn id="28" dur="500" fill="hold"/>
                                        <p:tgtEl>
                                          <p:spTgt spid="22"/>
                                        </p:tgtEl>
                                        <p:attrNameLst>
                                          <p:attrName>ppt_w</p:attrName>
                                        </p:attrNameLst>
                                      </p:cBhvr>
                                      <p:tavLst>
                                        <p:tav tm="0">
                                          <p:val>
                                            <p:fltVal val="0"/>
                                          </p:val>
                                        </p:tav>
                                        <p:tav tm="100000">
                                          <p:val>
                                            <p:strVal val="#ppt_w"/>
                                          </p:val>
                                        </p:tav>
                                      </p:tavLst>
                                    </p:anim>
                                    <p:anim calcmode="lin" valueType="num">
                                      <p:cBhvr>
                                        <p:cTn id="29" dur="500" fill="hold"/>
                                        <p:tgtEl>
                                          <p:spTgt spid="22"/>
                                        </p:tgtEl>
                                        <p:attrNameLst>
                                          <p:attrName>ppt_h</p:attrName>
                                        </p:attrNameLst>
                                      </p:cBhvr>
                                      <p:tavLst>
                                        <p:tav tm="0">
                                          <p:val>
                                            <p:fltVal val="0"/>
                                          </p:val>
                                        </p:tav>
                                        <p:tav tm="100000">
                                          <p:val>
                                            <p:strVal val="#ppt_h"/>
                                          </p:val>
                                        </p:tav>
                                      </p:tavLst>
                                    </p:anim>
                                    <p:animEffect transition="in" filter="fade">
                                      <p:cBhvr>
                                        <p:cTn id="30" dur="500"/>
                                        <p:tgtEl>
                                          <p:spTgt spid="22"/>
                                        </p:tgtEl>
                                      </p:cBhvr>
                                    </p:animEffect>
                                  </p:childTnLst>
                                </p:cTn>
                              </p:par>
                              <p:par>
                                <p:cTn id="31" presetID="53" presetClass="entr" presetSubtype="0" fill="hold" grpId="0" nodeType="withEffect">
                                  <p:stCondLst>
                                    <p:cond delay="0"/>
                                  </p:stCondLst>
                                  <p:childTnLst>
                                    <p:set>
                                      <p:cBhvr>
                                        <p:cTn id="32" dur="1" fill="hold">
                                          <p:stCondLst>
                                            <p:cond delay="0"/>
                                          </p:stCondLst>
                                        </p:cTn>
                                        <p:tgtEl>
                                          <p:spTgt spid="23"/>
                                        </p:tgtEl>
                                        <p:attrNameLst>
                                          <p:attrName>style.visibility</p:attrName>
                                        </p:attrNameLst>
                                      </p:cBhvr>
                                      <p:to>
                                        <p:strVal val="visible"/>
                                      </p:to>
                                    </p:set>
                                    <p:anim calcmode="lin" valueType="num">
                                      <p:cBhvr>
                                        <p:cTn id="33" dur="500" fill="hold"/>
                                        <p:tgtEl>
                                          <p:spTgt spid="23"/>
                                        </p:tgtEl>
                                        <p:attrNameLst>
                                          <p:attrName>ppt_w</p:attrName>
                                        </p:attrNameLst>
                                      </p:cBhvr>
                                      <p:tavLst>
                                        <p:tav tm="0">
                                          <p:val>
                                            <p:fltVal val="0"/>
                                          </p:val>
                                        </p:tav>
                                        <p:tav tm="100000">
                                          <p:val>
                                            <p:strVal val="#ppt_w"/>
                                          </p:val>
                                        </p:tav>
                                      </p:tavLst>
                                    </p:anim>
                                    <p:anim calcmode="lin" valueType="num">
                                      <p:cBhvr>
                                        <p:cTn id="34" dur="500" fill="hold"/>
                                        <p:tgtEl>
                                          <p:spTgt spid="23"/>
                                        </p:tgtEl>
                                        <p:attrNameLst>
                                          <p:attrName>ppt_h</p:attrName>
                                        </p:attrNameLst>
                                      </p:cBhvr>
                                      <p:tavLst>
                                        <p:tav tm="0">
                                          <p:val>
                                            <p:fltVal val="0"/>
                                          </p:val>
                                        </p:tav>
                                        <p:tav tm="100000">
                                          <p:val>
                                            <p:strVal val="#ppt_h"/>
                                          </p:val>
                                        </p:tav>
                                      </p:tavLst>
                                    </p:anim>
                                    <p:animEffect transition="in" filter="fade">
                                      <p:cBhvr>
                                        <p:cTn id="35" dur="500"/>
                                        <p:tgtEl>
                                          <p:spTgt spid="23"/>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p:cTn id="38" dur="500" fill="hold"/>
                                        <p:tgtEl>
                                          <p:spTgt spid="21"/>
                                        </p:tgtEl>
                                        <p:attrNameLst>
                                          <p:attrName>ppt_w</p:attrName>
                                        </p:attrNameLst>
                                      </p:cBhvr>
                                      <p:tavLst>
                                        <p:tav tm="0">
                                          <p:val>
                                            <p:fltVal val="0"/>
                                          </p:val>
                                        </p:tav>
                                        <p:tav tm="100000">
                                          <p:val>
                                            <p:strVal val="#ppt_w"/>
                                          </p:val>
                                        </p:tav>
                                      </p:tavLst>
                                    </p:anim>
                                    <p:anim calcmode="lin" valueType="num">
                                      <p:cBhvr>
                                        <p:cTn id="39" dur="500" fill="hold"/>
                                        <p:tgtEl>
                                          <p:spTgt spid="21"/>
                                        </p:tgtEl>
                                        <p:attrNameLst>
                                          <p:attrName>ppt_h</p:attrName>
                                        </p:attrNameLst>
                                      </p:cBhvr>
                                      <p:tavLst>
                                        <p:tav tm="0">
                                          <p:val>
                                            <p:fltVal val="0"/>
                                          </p:val>
                                        </p:tav>
                                        <p:tav tm="100000">
                                          <p:val>
                                            <p:strVal val="#ppt_h"/>
                                          </p:val>
                                        </p:tav>
                                      </p:tavLst>
                                    </p:anim>
                                    <p:animEffect transition="in" filter="fade">
                                      <p:cBhvr>
                                        <p:cTn id="40" dur="500"/>
                                        <p:tgtEl>
                                          <p:spTgt spid="21"/>
                                        </p:tgtEl>
                                      </p:cBhvr>
                                    </p:animEffect>
                                  </p:childTnLst>
                                </p:cTn>
                              </p:par>
                              <p:par>
                                <p:cTn id="41" presetID="53" presetClass="entr" presetSubtype="0" fill="hold" nodeType="with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p:cTn id="43" dur="500" fill="hold"/>
                                        <p:tgtEl>
                                          <p:spTgt spid="29"/>
                                        </p:tgtEl>
                                        <p:attrNameLst>
                                          <p:attrName>ppt_w</p:attrName>
                                        </p:attrNameLst>
                                      </p:cBhvr>
                                      <p:tavLst>
                                        <p:tav tm="0">
                                          <p:val>
                                            <p:fltVal val="0"/>
                                          </p:val>
                                        </p:tav>
                                        <p:tav tm="100000">
                                          <p:val>
                                            <p:strVal val="#ppt_w"/>
                                          </p:val>
                                        </p:tav>
                                      </p:tavLst>
                                    </p:anim>
                                    <p:anim calcmode="lin" valueType="num">
                                      <p:cBhvr>
                                        <p:cTn id="44" dur="500" fill="hold"/>
                                        <p:tgtEl>
                                          <p:spTgt spid="29"/>
                                        </p:tgtEl>
                                        <p:attrNameLst>
                                          <p:attrName>ppt_h</p:attrName>
                                        </p:attrNameLst>
                                      </p:cBhvr>
                                      <p:tavLst>
                                        <p:tav tm="0">
                                          <p:val>
                                            <p:fltVal val="0"/>
                                          </p:val>
                                        </p:tav>
                                        <p:tav tm="100000">
                                          <p:val>
                                            <p:strVal val="#ppt_h"/>
                                          </p:val>
                                        </p:tav>
                                      </p:tavLst>
                                    </p:anim>
                                    <p:animEffect transition="in" filter="fade">
                                      <p:cBhvr>
                                        <p:cTn id="45" dur="500"/>
                                        <p:tgtEl>
                                          <p:spTgt spid="29"/>
                                        </p:tgtEl>
                                      </p:cBhvr>
                                    </p:animEffect>
                                  </p:childTnLst>
                                </p:cTn>
                              </p:par>
                              <p:par>
                                <p:cTn id="46" presetID="53" presetClass="entr" presetSubtype="0" fill="hold" grpId="0" nodeType="withEffect">
                                  <p:stCondLst>
                                    <p:cond delay="0"/>
                                  </p:stCondLst>
                                  <p:childTnLst>
                                    <p:set>
                                      <p:cBhvr>
                                        <p:cTn id="47" dur="1" fill="hold">
                                          <p:stCondLst>
                                            <p:cond delay="0"/>
                                          </p:stCondLst>
                                        </p:cTn>
                                        <p:tgtEl>
                                          <p:spTgt spid="30"/>
                                        </p:tgtEl>
                                        <p:attrNameLst>
                                          <p:attrName>style.visibility</p:attrName>
                                        </p:attrNameLst>
                                      </p:cBhvr>
                                      <p:to>
                                        <p:strVal val="visible"/>
                                      </p:to>
                                    </p:set>
                                    <p:anim calcmode="lin" valueType="num">
                                      <p:cBhvr>
                                        <p:cTn id="48" dur="500" fill="hold"/>
                                        <p:tgtEl>
                                          <p:spTgt spid="30"/>
                                        </p:tgtEl>
                                        <p:attrNameLst>
                                          <p:attrName>ppt_w</p:attrName>
                                        </p:attrNameLst>
                                      </p:cBhvr>
                                      <p:tavLst>
                                        <p:tav tm="0">
                                          <p:val>
                                            <p:fltVal val="0"/>
                                          </p:val>
                                        </p:tav>
                                        <p:tav tm="100000">
                                          <p:val>
                                            <p:strVal val="#ppt_w"/>
                                          </p:val>
                                        </p:tav>
                                      </p:tavLst>
                                    </p:anim>
                                    <p:anim calcmode="lin" valueType="num">
                                      <p:cBhvr>
                                        <p:cTn id="49" dur="500" fill="hold"/>
                                        <p:tgtEl>
                                          <p:spTgt spid="30"/>
                                        </p:tgtEl>
                                        <p:attrNameLst>
                                          <p:attrName>ppt_h</p:attrName>
                                        </p:attrNameLst>
                                      </p:cBhvr>
                                      <p:tavLst>
                                        <p:tav tm="0">
                                          <p:val>
                                            <p:fltVal val="0"/>
                                          </p:val>
                                        </p:tav>
                                        <p:tav tm="100000">
                                          <p:val>
                                            <p:strVal val="#ppt_h"/>
                                          </p:val>
                                        </p:tav>
                                      </p:tavLst>
                                    </p:anim>
                                    <p:animEffect transition="in" filter="fade">
                                      <p:cBhvr>
                                        <p:cTn id="50" dur="500"/>
                                        <p:tgtEl>
                                          <p:spTgt spid="30"/>
                                        </p:tgtEl>
                                      </p:cBhvr>
                                    </p:animEffect>
                                  </p:childTnLst>
                                </p:cTn>
                              </p:par>
                              <p:par>
                                <p:cTn id="51" presetID="53" presetClass="entr" presetSubtype="0" fill="hold" grpId="0" nodeType="withEffect">
                                  <p:stCondLst>
                                    <p:cond delay="0"/>
                                  </p:stCondLst>
                                  <p:childTnLst>
                                    <p:set>
                                      <p:cBhvr>
                                        <p:cTn id="52" dur="1" fill="hold">
                                          <p:stCondLst>
                                            <p:cond delay="0"/>
                                          </p:stCondLst>
                                        </p:cTn>
                                        <p:tgtEl>
                                          <p:spTgt spid="28"/>
                                        </p:tgtEl>
                                        <p:attrNameLst>
                                          <p:attrName>style.visibility</p:attrName>
                                        </p:attrNameLst>
                                      </p:cBhvr>
                                      <p:to>
                                        <p:strVal val="visible"/>
                                      </p:to>
                                    </p:set>
                                    <p:anim calcmode="lin" valueType="num">
                                      <p:cBhvr>
                                        <p:cTn id="53" dur="500" fill="hold"/>
                                        <p:tgtEl>
                                          <p:spTgt spid="28"/>
                                        </p:tgtEl>
                                        <p:attrNameLst>
                                          <p:attrName>ppt_w</p:attrName>
                                        </p:attrNameLst>
                                      </p:cBhvr>
                                      <p:tavLst>
                                        <p:tav tm="0">
                                          <p:val>
                                            <p:fltVal val="0"/>
                                          </p:val>
                                        </p:tav>
                                        <p:tav tm="100000">
                                          <p:val>
                                            <p:strVal val="#ppt_w"/>
                                          </p:val>
                                        </p:tav>
                                      </p:tavLst>
                                    </p:anim>
                                    <p:anim calcmode="lin" valueType="num">
                                      <p:cBhvr>
                                        <p:cTn id="54" dur="500" fill="hold"/>
                                        <p:tgtEl>
                                          <p:spTgt spid="28"/>
                                        </p:tgtEl>
                                        <p:attrNameLst>
                                          <p:attrName>ppt_h</p:attrName>
                                        </p:attrNameLst>
                                      </p:cBhvr>
                                      <p:tavLst>
                                        <p:tav tm="0">
                                          <p:val>
                                            <p:fltVal val="0"/>
                                          </p:val>
                                        </p:tav>
                                        <p:tav tm="100000">
                                          <p:val>
                                            <p:strVal val="#ppt_h"/>
                                          </p:val>
                                        </p:tav>
                                      </p:tavLst>
                                    </p:anim>
                                    <p:animEffect transition="in" filter="fade">
                                      <p:cBhvr>
                                        <p:cTn id="55" dur="500"/>
                                        <p:tgtEl>
                                          <p:spTgt spid="28"/>
                                        </p:tgtEl>
                                      </p:cBhvr>
                                    </p:animEffect>
                                  </p:childTnLst>
                                </p:cTn>
                              </p:par>
                              <p:par>
                                <p:cTn id="56" presetID="53" presetClass="entr" presetSubtype="0" fill="hold" nodeType="withEffect">
                                  <p:stCondLst>
                                    <p:cond delay="0"/>
                                  </p:stCondLst>
                                  <p:childTnLst>
                                    <p:set>
                                      <p:cBhvr>
                                        <p:cTn id="57" dur="1" fill="hold">
                                          <p:stCondLst>
                                            <p:cond delay="0"/>
                                          </p:stCondLst>
                                        </p:cTn>
                                        <p:tgtEl>
                                          <p:spTgt spid="36"/>
                                        </p:tgtEl>
                                        <p:attrNameLst>
                                          <p:attrName>style.visibility</p:attrName>
                                        </p:attrNameLst>
                                      </p:cBhvr>
                                      <p:to>
                                        <p:strVal val="visible"/>
                                      </p:to>
                                    </p:set>
                                    <p:anim calcmode="lin" valueType="num">
                                      <p:cBhvr>
                                        <p:cTn id="58" dur="500" fill="hold"/>
                                        <p:tgtEl>
                                          <p:spTgt spid="36"/>
                                        </p:tgtEl>
                                        <p:attrNameLst>
                                          <p:attrName>ppt_w</p:attrName>
                                        </p:attrNameLst>
                                      </p:cBhvr>
                                      <p:tavLst>
                                        <p:tav tm="0">
                                          <p:val>
                                            <p:fltVal val="0"/>
                                          </p:val>
                                        </p:tav>
                                        <p:tav tm="100000">
                                          <p:val>
                                            <p:strVal val="#ppt_w"/>
                                          </p:val>
                                        </p:tav>
                                      </p:tavLst>
                                    </p:anim>
                                    <p:anim calcmode="lin" valueType="num">
                                      <p:cBhvr>
                                        <p:cTn id="59" dur="500" fill="hold"/>
                                        <p:tgtEl>
                                          <p:spTgt spid="36"/>
                                        </p:tgtEl>
                                        <p:attrNameLst>
                                          <p:attrName>ppt_h</p:attrName>
                                        </p:attrNameLst>
                                      </p:cBhvr>
                                      <p:tavLst>
                                        <p:tav tm="0">
                                          <p:val>
                                            <p:fltVal val="0"/>
                                          </p:val>
                                        </p:tav>
                                        <p:tav tm="100000">
                                          <p:val>
                                            <p:strVal val="#ppt_h"/>
                                          </p:val>
                                        </p:tav>
                                      </p:tavLst>
                                    </p:anim>
                                    <p:animEffect transition="in" filter="fade">
                                      <p:cBhvr>
                                        <p:cTn id="60" dur="500"/>
                                        <p:tgtEl>
                                          <p:spTgt spid="36"/>
                                        </p:tgtEl>
                                      </p:cBhvr>
                                    </p:animEffect>
                                  </p:childTnLst>
                                </p:cTn>
                              </p:par>
                              <p:par>
                                <p:cTn id="61" presetID="53" presetClass="entr" presetSubtype="0" fill="hold" grpId="0" nodeType="withEffect">
                                  <p:stCondLst>
                                    <p:cond delay="0"/>
                                  </p:stCondLst>
                                  <p:childTnLst>
                                    <p:set>
                                      <p:cBhvr>
                                        <p:cTn id="62" dur="1" fill="hold">
                                          <p:stCondLst>
                                            <p:cond delay="0"/>
                                          </p:stCondLst>
                                        </p:cTn>
                                        <p:tgtEl>
                                          <p:spTgt spid="37"/>
                                        </p:tgtEl>
                                        <p:attrNameLst>
                                          <p:attrName>style.visibility</p:attrName>
                                        </p:attrNameLst>
                                      </p:cBhvr>
                                      <p:to>
                                        <p:strVal val="visible"/>
                                      </p:to>
                                    </p:set>
                                    <p:anim calcmode="lin" valueType="num">
                                      <p:cBhvr>
                                        <p:cTn id="63" dur="500" fill="hold"/>
                                        <p:tgtEl>
                                          <p:spTgt spid="37"/>
                                        </p:tgtEl>
                                        <p:attrNameLst>
                                          <p:attrName>ppt_w</p:attrName>
                                        </p:attrNameLst>
                                      </p:cBhvr>
                                      <p:tavLst>
                                        <p:tav tm="0">
                                          <p:val>
                                            <p:fltVal val="0"/>
                                          </p:val>
                                        </p:tav>
                                        <p:tav tm="100000">
                                          <p:val>
                                            <p:strVal val="#ppt_w"/>
                                          </p:val>
                                        </p:tav>
                                      </p:tavLst>
                                    </p:anim>
                                    <p:anim calcmode="lin" valueType="num">
                                      <p:cBhvr>
                                        <p:cTn id="64" dur="500" fill="hold"/>
                                        <p:tgtEl>
                                          <p:spTgt spid="37"/>
                                        </p:tgtEl>
                                        <p:attrNameLst>
                                          <p:attrName>ppt_h</p:attrName>
                                        </p:attrNameLst>
                                      </p:cBhvr>
                                      <p:tavLst>
                                        <p:tav tm="0">
                                          <p:val>
                                            <p:fltVal val="0"/>
                                          </p:val>
                                        </p:tav>
                                        <p:tav tm="100000">
                                          <p:val>
                                            <p:strVal val="#ppt_h"/>
                                          </p:val>
                                        </p:tav>
                                      </p:tavLst>
                                    </p:anim>
                                    <p:animEffect transition="in" filter="fade">
                                      <p:cBhvr>
                                        <p:cTn id="65" dur="500"/>
                                        <p:tgtEl>
                                          <p:spTgt spid="37"/>
                                        </p:tgtEl>
                                      </p:cBhvr>
                                    </p:animEffect>
                                  </p:childTnLst>
                                </p:cTn>
                              </p:par>
                              <p:par>
                                <p:cTn id="66" presetID="53" presetClass="entr" presetSubtype="0" fill="hold" grpId="0" nodeType="withEffect">
                                  <p:stCondLst>
                                    <p:cond delay="0"/>
                                  </p:stCondLst>
                                  <p:childTnLst>
                                    <p:set>
                                      <p:cBhvr>
                                        <p:cTn id="67" dur="1" fill="hold">
                                          <p:stCondLst>
                                            <p:cond delay="0"/>
                                          </p:stCondLst>
                                        </p:cTn>
                                        <p:tgtEl>
                                          <p:spTgt spid="35"/>
                                        </p:tgtEl>
                                        <p:attrNameLst>
                                          <p:attrName>style.visibility</p:attrName>
                                        </p:attrNameLst>
                                      </p:cBhvr>
                                      <p:to>
                                        <p:strVal val="visible"/>
                                      </p:to>
                                    </p:set>
                                    <p:anim calcmode="lin" valueType="num">
                                      <p:cBhvr>
                                        <p:cTn id="68" dur="500" fill="hold"/>
                                        <p:tgtEl>
                                          <p:spTgt spid="35"/>
                                        </p:tgtEl>
                                        <p:attrNameLst>
                                          <p:attrName>ppt_w</p:attrName>
                                        </p:attrNameLst>
                                      </p:cBhvr>
                                      <p:tavLst>
                                        <p:tav tm="0">
                                          <p:val>
                                            <p:fltVal val="0"/>
                                          </p:val>
                                        </p:tav>
                                        <p:tav tm="100000">
                                          <p:val>
                                            <p:strVal val="#ppt_w"/>
                                          </p:val>
                                        </p:tav>
                                      </p:tavLst>
                                    </p:anim>
                                    <p:anim calcmode="lin" valueType="num">
                                      <p:cBhvr>
                                        <p:cTn id="69" dur="500" fill="hold"/>
                                        <p:tgtEl>
                                          <p:spTgt spid="35"/>
                                        </p:tgtEl>
                                        <p:attrNameLst>
                                          <p:attrName>ppt_h</p:attrName>
                                        </p:attrNameLst>
                                      </p:cBhvr>
                                      <p:tavLst>
                                        <p:tav tm="0">
                                          <p:val>
                                            <p:fltVal val="0"/>
                                          </p:val>
                                        </p:tav>
                                        <p:tav tm="100000">
                                          <p:val>
                                            <p:strVal val="#ppt_h"/>
                                          </p:val>
                                        </p:tav>
                                      </p:tavLst>
                                    </p:anim>
                                    <p:animEffect transition="in" filter="fade">
                                      <p:cBhvr>
                                        <p:cTn id="70"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4" grpId="0" animBg="1"/>
      <p:bldP spid="23" grpId="0"/>
      <p:bldP spid="21" grpId="0" animBg="1"/>
      <p:bldP spid="30" grpId="0"/>
      <p:bldP spid="28" grpId="0" animBg="1"/>
      <p:bldP spid="37" grpId="0"/>
      <p:bldP spid="3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77528" y="257476"/>
            <a:ext cx="11636943" cy="6343048"/>
          </a:xfrm>
          <a:prstGeom prst="rect">
            <a:avLst/>
          </a:prstGeom>
          <a:solidFill>
            <a:schemeClr val="bg1"/>
          </a:solidFill>
          <a:ln>
            <a:noFill/>
          </a:ln>
          <a:effectLst>
            <a:outerShdw blurRad="203200" algn="ctr"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5" name="PA-标题 5"/>
          <p:cNvSpPr>
            <a:spLocks noGrp="1"/>
          </p:cNvSpPr>
          <p:nvPr>
            <p:custDataLst>
              <p:tags r:id="rId1"/>
            </p:custDataLst>
          </p:nvPr>
        </p:nvSpPr>
        <p:spPr>
          <a:xfrm>
            <a:off x="1351915" y="1430068"/>
            <a:ext cx="4744085" cy="484505"/>
          </a:xfrm>
          <a:prstGeom prst="rect">
            <a:avLst/>
          </a:prstGeom>
          <a:solidFill>
            <a:schemeClr val="accent1"/>
          </a:solidFill>
        </p:spPr>
        <p:txBody>
          <a:bodyPr vert="horz" lIns="0" tIns="0" rIns="0" bIns="0" rtlCol="0" anchor="ctr">
            <a:normAutofit/>
          </a:bodyPr>
          <a:lstStyle>
            <a:lvl1pPr>
              <a:defRPr sz="2400">
                <a:solidFill>
                  <a:schemeClr val="bg1"/>
                </a:solidFill>
              </a:defRPr>
            </a:lvl1pPr>
          </a:lstStyle>
          <a:p>
            <a:pPr algn="ctr"/>
            <a:r>
              <a:rPr lang="zh-CN" altLang="en-US" b="1">
                <a:latin typeface="思源黑体 CN Medium" panose="020B0600000000000000" pitchFamily="34" charset="-122"/>
                <a:ea typeface="思源黑体 CN Medium" panose="020B0600000000000000" pitchFamily="34" charset="-122"/>
                <a:sym typeface="思源黑体 CN Medium" panose="020B0600000000000000" pitchFamily="34" charset="-122"/>
              </a:rPr>
              <a:t>破坏国家安全的行为有哪些？</a:t>
            </a:r>
          </a:p>
        </p:txBody>
      </p:sp>
      <p:sp>
        <p:nvSpPr>
          <p:cNvPr id="6" name="PA-矩形 1"/>
          <p:cNvSpPr/>
          <p:nvPr>
            <p:custDataLst>
              <p:tags r:id="rId2"/>
            </p:custDataLst>
          </p:nvPr>
        </p:nvSpPr>
        <p:spPr>
          <a:xfrm>
            <a:off x="1351915" y="2931660"/>
            <a:ext cx="4658109" cy="2126416"/>
          </a:xfrm>
          <a:prstGeom prst="rect">
            <a:avLst/>
          </a:prstGeom>
        </p:spPr>
        <p:txBody>
          <a:bodyPr wrap="square">
            <a:spAutoFit/>
          </a:bodyPr>
          <a:lstStyle/>
          <a:p>
            <a:pPr fontAlgn="auto">
              <a:lnSpc>
                <a:spcPct val="150000"/>
              </a:lnSpc>
            </a:pPr>
            <a:r>
              <a:rPr lang="zh-CN" altLang="en-US"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本法所称危害国家安全的行为，是指境外机构、组织、个人实施或者指使、资助他人实施的，或者境内组织、个人与境外机构、组织、个人相勾结实施的下列危害中华人民共和国国家安全的行为</a:t>
            </a:r>
          </a:p>
        </p:txBody>
      </p:sp>
      <p:sp>
        <p:nvSpPr>
          <p:cNvPr id="7" name="PA-文本框 3"/>
          <p:cNvSpPr txBox="1"/>
          <p:nvPr>
            <p:custDataLst>
              <p:tags r:id="rId3"/>
            </p:custDataLst>
          </p:nvPr>
        </p:nvSpPr>
        <p:spPr>
          <a:xfrm>
            <a:off x="1071495" y="2277860"/>
            <a:ext cx="4843814" cy="398780"/>
          </a:xfrm>
          <a:prstGeom prst="rect">
            <a:avLst/>
          </a:prstGeom>
          <a:noFill/>
        </p:spPr>
        <p:txBody>
          <a:bodyPr wrap="square">
            <a:spAutoFit/>
          </a:bodyPr>
          <a:lstStyle/>
          <a:p>
            <a:pPr marL="76200" marR="76200"/>
            <a:r>
              <a:rPr lang="zh-CN" altLang="zh-CN" sz="2000" b="1" spc="40" dirty="0">
                <a:solidFill>
                  <a:schemeClr val="tx1">
                    <a:lumMod val="85000"/>
                    <a:lumOff val="15000"/>
                  </a:schemeClr>
                </a:solidFill>
                <a:effectLst/>
                <a:latin typeface="思源黑体 CN Medium" panose="020B0600000000000000" pitchFamily="34" charset="-122"/>
                <a:ea typeface="思源黑体 CN Medium" panose="020B0600000000000000" pitchFamily="34" charset="-122"/>
                <a:cs typeface="宋体" panose="02010600030101010101" pitchFamily="2" charset="-122"/>
                <a:sym typeface="思源黑体 CN Medium" panose="020B0600000000000000" pitchFamily="34" charset="-122"/>
              </a:rPr>
              <a:t>《中华人民共和国国家安全法》规定：</a:t>
            </a:r>
          </a:p>
        </p:txBody>
      </p:sp>
      <p:grpSp>
        <p:nvGrpSpPr>
          <p:cNvPr id="9" name="组合 8"/>
          <p:cNvGrpSpPr/>
          <p:nvPr/>
        </p:nvGrpSpPr>
        <p:grpSpPr>
          <a:xfrm>
            <a:off x="327706" y="362728"/>
            <a:ext cx="4921731" cy="554812"/>
            <a:chOff x="302202" y="143164"/>
            <a:chExt cx="4786313" cy="554812"/>
          </a:xfrm>
        </p:grpSpPr>
        <p:sp>
          <p:nvSpPr>
            <p:cNvPr id="10" name="文本框 9"/>
            <p:cNvSpPr txBox="1">
              <a:spLocks noChangeArrowheads="1"/>
            </p:cNvSpPr>
            <p:nvPr/>
          </p:nvSpPr>
          <p:spPr bwMode="auto">
            <a:xfrm>
              <a:off x="302202" y="143164"/>
              <a:ext cx="242595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eaLnBrk="0" hangingPunct="0">
                <a:defRPr sz="1300">
                  <a:solidFill>
                    <a:schemeClr val="tx1"/>
                  </a:solidFill>
                  <a:latin typeface="Calibri" panose="020F0502020204030204" pitchFamily="34" charset="0"/>
                  <a:ea typeface="宋体" panose="02010600030101010101" pitchFamily="2" charset="-122"/>
                </a:defRPr>
              </a:lvl2pPr>
              <a:lvl3pPr eaLnBrk="0" hangingPunct="0">
                <a:defRPr sz="1300">
                  <a:solidFill>
                    <a:schemeClr val="tx1"/>
                  </a:solidFill>
                  <a:latin typeface="Calibri" panose="020F0502020204030204" pitchFamily="34" charset="0"/>
                  <a:ea typeface="宋体" panose="02010600030101010101" pitchFamily="2" charset="-122"/>
                </a:defRPr>
              </a:lvl3pPr>
              <a:lvl4pPr eaLnBrk="0" hangingPunct="0">
                <a:defRPr sz="1300">
                  <a:solidFill>
                    <a:schemeClr val="tx1"/>
                  </a:solidFill>
                  <a:latin typeface="Calibri" panose="020F0502020204030204" pitchFamily="34" charset="0"/>
                  <a:ea typeface="宋体" panose="02010600030101010101" pitchFamily="2" charset="-122"/>
                </a:defRPr>
              </a:lvl4pPr>
              <a:lvl5pPr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600" b="1">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了解破坏国家安全的行为</a:t>
              </a:r>
            </a:p>
          </p:txBody>
        </p:sp>
        <p:sp>
          <p:nvSpPr>
            <p:cNvPr id="11" name="TextBox 46"/>
            <p:cNvSpPr txBox="1">
              <a:spLocks noChangeArrowheads="1"/>
            </p:cNvSpPr>
            <p:nvPr/>
          </p:nvSpPr>
          <p:spPr bwMode="auto">
            <a:xfrm>
              <a:off x="302202" y="420977"/>
              <a:ext cx="47863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522605" eaLnBrk="0" hangingPunct="0">
                <a:defRPr sz="1300">
                  <a:solidFill>
                    <a:schemeClr val="tx1"/>
                  </a:solidFill>
                  <a:latin typeface="Calibri" panose="020F0502020204030204" pitchFamily="34" charset="0"/>
                  <a:ea typeface="宋体" panose="02010600030101010101" pitchFamily="2" charset="-122"/>
                </a:defRPr>
              </a:lvl1pPr>
              <a:lvl2pPr defTabSz="522605" eaLnBrk="0" hangingPunct="0">
                <a:defRPr sz="1300">
                  <a:solidFill>
                    <a:schemeClr val="tx1"/>
                  </a:solidFill>
                  <a:latin typeface="Calibri" panose="020F0502020204030204" pitchFamily="34" charset="0"/>
                  <a:ea typeface="宋体" panose="02010600030101010101" pitchFamily="2" charset="-122"/>
                </a:defRPr>
              </a:lvl2pPr>
              <a:lvl3pPr defTabSz="522605" eaLnBrk="0" hangingPunct="0">
                <a:defRPr sz="1300">
                  <a:solidFill>
                    <a:schemeClr val="tx1"/>
                  </a:solidFill>
                  <a:latin typeface="Calibri" panose="020F0502020204030204" pitchFamily="34" charset="0"/>
                  <a:ea typeface="宋体" panose="02010600030101010101" pitchFamily="2" charset="-122"/>
                </a:defRPr>
              </a:lvl3pPr>
              <a:lvl4pPr defTabSz="522605" eaLnBrk="0" hangingPunct="0">
                <a:defRPr sz="1300">
                  <a:solidFill>
                    <a:schemeClr val="tx1"/>
                  </a:solidFill>
                  <a:latin typeface="Calibri" panose="020F0502020204030204" pitchFamily="34" charset="0"/>
                  <a:ea typeface="宋体" panose="02010600030101010101" pitchFamily="2" charset="-122"/>
                </a:defRPr>
              </a:lvl4pPr>
              <a:lvl5pPr defTabSz="522605"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200">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您的内容打在这里，或者通过复制您的文本后，在此框中选择粘贴</a:t>
              </a:r>
              <a:endParaRPr lang="en-US" altLang="zh-CN" sz="1200">
                <a:solidFill>
                  <a:srgbClr val="404040"/>
                </a:solidFill>
                <a:latin typeface="思源黑体 CN Medium" panose="020B0600000000000000" pitchFamily="34" charset="-122"/>
                <a:ea typeface="思源黑体 CN Medium" panose="020B0600000000000000" pitchFamily="34" charset="-122"/>
                <a:cs typeface="Arial" panose="020B0604020202020204" pitchFamily="34" charset="0"/>
                <a:sym typeface="思源黑体 CN Medium" panose="020B0600000000000000" pitchFamily="34" charset="-122"/>
              </a:endParaRPr>
            </a:p>
          </p:txBody>
        </p:sp>
      </p:grpSp>
      <p:pic>
        <p:nvPicPr>
          <p:cNvPr id="3" name="图片 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830570" y="1122045"/>
            <a:ext cx="5180330" cy="518033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par>
                          <p:cTn id="8" fill="hold" nodeType="afterGroup">
                            <p:stCondLst>
                              <p:cond delay="500"/>
                            </p:stCondLst>
                            <p:childTnLst>
                              <p:par>
                                <p:cTn id="9" presetID="3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800" decel="100000"/>
                                        <p:tgtEl>
                                          <p:spTgt spid="7"/>
                                        </p:tgtEl>
                                      </p:cBhvr>
                                    </p:animEffect>
                                    <p:anim calcmode="lin" valueType="num">
                                      <p:cBhvr>
                                        <p:cTn id="12" dur="800" decel="100000" fill="hold"/>
                                        <p:tgtEl>
                                          <p:spTgt spid="7"/>
                                        </p:tgtEl>
                                        <p:attrNameLst>
                                          <p:attrName>style.rotation</p:attrName>
                                        </p:attrNameLst>
                                      </p:cBhvr>
                                      <p:tavLst>
                                        <p:tav tm="0">
                                          <p:val>
                                            <p:fltVal val="-90"/>
                                          </p:val>
                                        </p:tav>
                                        <p:tav tm="100000">
                                          <p:val>
                                            <p:fltVal val="0"/>
                                          </p:val>
                                        </p:tav>
                                      </p:tavLst>
                                    </p:anim>
                                    <p:anim calcmode="lin" valueType="num">
                                      <p:cBhvr>
                                        <p:cTn id="13" dur="800" decel="100000" fill="hold"/>
                                        <p:tgtEl>
                                          <p:spTgt spid="7"/>
                                        </p:tgtEl>
                                        <p:attrNameLst>
                                          <p:attrName>ppt_x</p:attrName>
                                        </p:attrNameLst>
                                      </p:cBhvr>
                                      <p:tavLst>
                                        <p:tav tm="0">
                                          <p:val>
                                            <p:strVal val="#ppt_x+0.4"/>
                                          </p:val>
                                        </p:tav>
                                        <p:tav tm="100000">
                                          <p:val>
                                            <p:strVal val="#ppt_x-0.05"/>
                                          </p:val>
                                        </p:tav>
                                      </p:tavLst>
                                    </p:anim>
                                    <p:anim calcmode="lin" valueType="num">
                                      <p:cBhvr>
                                        <p:cTn id="14" dur="800" decel="100000" fill="hold"/>
                                        <p:tgtEl>
                                          <p:spTgt spid="7"/>
                                        </p:tgtEl>
                                        <p:attrNameLst>
                                          <p:attrName>ppt_y</p:attrName>
                                        </p:attrNameLst>
                                      </p:cBhvr>
                                      <p:tavLst>
                                        <p:tav tm="0">
                                          <p:val>
                                            <p:strVal val="#ppt_y-0.4"/>
                                          </p:val>
                                        </p:tav>
                                        <p:tav tm="100000">
                                          <p:val>
                                            <p:strVal val="#ppt_y+0.1"/>
                                          </p:val>
                                        </p:tav>
                                      </p:tavLst>
                                    </p:anim>
                                    <p:anim calcmode="lin" valueType="num">
                                      <p:cBhvr>
                                        <p:cTn id="15"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16"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par>
                          <p:cTn id="17" fill="hold" nodeType="afterGroup">
                            <p:stCondLst>
                              <p:cond delay="1500"/>
                            </p:stCondLst>
                            <p:childTnLst>
                              <p:par>
                                <p:cTn id="18" presetID="23" presetClass="entr" presetSubtype="36" fill="hold" grpId="0" nodeType="after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500" fill="hold"/>
                                        <p:tgtEl>
                                          <p:spTgt spid="6"/>
                                        </p:tgtEl>
                                        <p:attrNameLst>
                                          <p:attrName>ppt_w</p:attrName>
                                        </p:attrNameLst>
                                      </p:cBhvr>
                                      <p:tavLst>
                                        <p:tav tm="0">
                                          <p:val>
                                            <p:strVal val="(6*min(max(#ppt_w*#ppt_h,.3),1)-7.4)/-.7*#ppt_w"/>
                                          </p:val>
                                        </p:tav>
                                        <p:tav tm="100000">
                                          <p:val>
                                            <p:strVal val="#ppt_w"/>
                                          </p:val>
                                        </p:tav>
                                      </p:tavLst>
                                    </p:anim>
                                    <p:anim calcmode="lin" valueType="num">
                                      <p:cBhvr>
                                        <p:cTn id="21" dur="500" fill="hold"/>
                                        <p:tgtEl>
                                          <p:spTgt spid="6"/>
                                        </p:tgtEl>
                                        <p:attrNameLst>
                                          <p:attrName>ppt_h</p:attrName>
                                        </p:attrNameLst>
                                      </p:cBhvr>
                                      <p:tavLst>
                                        <p:tav tm="0">
                                          <p:val>
                                            <p:strVal val="(6*min(max(#ppt_w*#ppt_h,.3),1)-7.4)/-.7*#ppt_h"/>
                                          </p:val>
                                        </p:tav>
                                        <p:tav tm="100000">
                                          <p:val>
                                            <p:strVal val="#ppt_h"/>
                                          </p:val>
                                        </p:tav>
                                      </p:tavLst>
                                    </p:anim>
                                    <p:anim calcmode="lin" valueType="num">
                                      <p:cBhvr>
                                        <p:cTn id="22" dur="500" fill="hold"/>
                                        <p:tgtEl>
                                          <p:spTgt spid="6"/>
                                        </p:tgtEl>
                                        <p:attrNameLst>
                                          <p:attrName>ppt_x</p:attrName>
                                        </p:attrNameLst>
                                      </p:cBhvr>
                                      <p:tavLst>
                                        <p:tav tm="0">
                                          <p:val>
                                            <p:fltVal val="0.5"/>
                                          </p:val>
                                        </p:tav>
                                        <p:tav tm="100000">
                                          <p:val>
                                            <p:strVal val="#ppt_x"/>
                                          </p:val>
                                        </p:tav>
                                      </p:tavLst>
                                    </p:anim>
                                    <p:anim calcmode="lin" valueType="num">
                                      <p:cBhvr>
                                        <p:cTn id="23" dur="500" fill="hold"/>
                                        <p:tgtEl>
                                          <p:spTgt spid="6"/>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77528" y="257476"/>
            <a:ext cx="11636943" cy="6343048"/>
          </a:xfrm>
          <a:prstGeom prst="rect">
            <a:avLst/>
          </a:prstGeom>
          <a:solidFill>
            <a:schemeClr val="bg1"/>
          </a:solidFill>
          <a:ln>
            <a:noFill/>
          </a:ln>
          <a:effectLst>
            <a:outerShdw blurRad="203200" algn="ctr"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nvGrpSpPr>
          <p:cNvPr id="6" name="ï$ḷiḓe"/>
          <p:cNvGrpSpPr/>
          <p:nvPr/>
        </p:nvGrpSpPr>
        <p:grpSpPr>
          <a:xfrm>
            <a:off x="660400" y="1689100"/>
            <a:ext cx="1968500" cy="1968500"/>
            <a:chOff x="660400" y="1689100"/>
            <a:chExt cx="1968500" cy="1968500"/>
          </a:xfrm>
        </p:grpSpPr>
        <p:sp>
          <p:nvSpPr>
            <p:cNvPr id="38" name="îSļîḋê"/>
            <p:cNvSpPr/>
            <p:nvPr/>
          </p:nvSpPr>
          <p:spPr>
            <a:xfrm>
              <a:off x="660400" y="1689100"/>
              <a:ext cx="1968500" cy="1968500"/>
            </a:xfrm>
            <a:prstGeom prst="roundRect">
              <a:avLst>
                <a:gd name="adj" fmla="val 5900"/>
              </a:avLst>
            </a:prstGeom>
            <a:solidFill>
              <a:schemeClr val="tx1">
                <a:lumMod val="50000"/>
                <a:lumOff val="50000"/>
                <a:alpha val="10000"/>
              </a:schemeClr>
            </a:solidFill>
            <a:ln w="9525" cap="rnd">
              <a:noFill/>
              <a:prstDash val="lgDash"/>
              <a:round/>
              <a:tailEnd type="ova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normAutofit/>
            </a:bodyPr>
            <a:lstStyle/>
            <a:p>
              <a:pPr algn="ctr" defTabSz="914400"/>
              <a:endParaRPr lang="zh-CN" altLang="en-US" sz="2000" b="1">
                <a:solidFill>
                  <a:schemeClr val="bg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39" name="íšḻíḓé"/>
            <p:cNvSpPr txBox="1"/>
            <p:nvPr/>
          </p:nvSpPr>
          <p:spPr>
            <a:xfrm>
              <a:off x="769938" y="2446165"/>
              <a:ext cx="1749425" cy="92333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lnSpc>
                  <a:spcPct val="150000"/>
                </a:lnSpc>
              </a:pPr>
              <a:r>
                <a:rPr kumimoji="0" lang="zh-CN" altLang="en-US" sz="1200" b="0" i="0" u="none" strike="noStrike" kern="1200" cap="none" spc="0" normalizeH="0" baseline="0" noProof="0">
                  <a:ln>
                    <a:noFill/>
                  </a:ln>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阴谋颠覆政府，分裂国家，推翻社会主义制度的。</a:t>
              </a:r>
            </a:p>
          </p:txBody>
        </p:sp>
        <p:sp>
          <p:nvSpPr>
            <p:cNvPr id="40" name="ïṡḻíďê"/>
            <p:cNvSpPr txBox="1"/>
            <p:nvPr/>
          </p:nvSpPr>
          <p:spPr>
            <a:xfrm>
              <a:off x="769938" y="1924550"/>
              <a:ext cx="1749425" cy="338554"/>
            </a:xfrm>
            <a:prstGeom prst="rect">
              <a:avLst/>
            </a:prstGeom>
            <a:noFill/>
          </p:spPr>
          <p:txBody>
            <a:bodyPr wrap="square" rtlCol="0">
              <a:spAutoFit/>
            </a:bodyPr>
            <a:lstStyle/>
            <a:p>
              <a:pPr algn="ctr"/>
              <a:r>
                <a:rPr lang="zh-CN" altLang="en-US" sz="1600" b="1">
                  <a:latin typeface="思源黑体 CN Medium" panose="020B0600000000000000" pitchFamily="34" charset="-122"/>
                  <a:ea typeface="思源黑体 CN Medium" panose="020B0600000000000000" pitchFamily="34" charset="-122"/>
                  <a:sym typeface="思源黑体 CN Medium" panose="020B0600000000000000" pitchFamily="34" charset="-122"/>
                </a:rPr>
                <a:t>颠覆政府</a:t>
              </a:r>
            </a:p>
          </p:txBody>
        </p:sp>
      </p:grpSp>
      <p:grpSp>
        <p:nvGrpSpPr>
          <p:cNvPr id="7" name="ïsḻiḋê"/>
          <p:cNvGrpSpPr/>
          <p:nvPr/>
        </p:nvGrpSpPr>
        <p:grpSpPr>
          <a:xfrm>
            <a:off x="2883183" y="2534130"/>
            <a:ext cx="1968500" cy="1968500"/>
            <a:chOff x="2883183" y="2498554"/>
            <a:chExt cx="1968500" cy="1968500"/>
          </a:xfrm>
        </p:grpSpPr>
        <p:sp>
          <p:nvSpPr>
            <p:cNvPr id="35" name="ïšlîḑé"/>
            <p:cNvSpPr/>
            <p:nvPr/>
          </p:nvSpPr>
          <p:spPr>
            <a:xfrm>
              <a:off x="2883183" y="2498554"/>
              <a:ext cx="1968500" cy="1968500"/>
            </a:xfrm>
            <a:prstGeom prst="roundRect">
              <a:avLst>
                <a:gd name="adj" fmla="val 5900"/>
              </a:avLst>
            </a:prstGeom>
            <a:solidFill>
              <a:schemeClr val="tx1">
                <a:lumMod val="50000"/>
                <a:lumOff val="50000"/>
                <a:alpha val="10000"/>
              </a:schemeClr>
            </a:solidFill>
            <a:ln w="9525" cap="rnd">
              <a:noFill/>
              <a:prstDash val="lgDash"/>
              <a:round/>
              <a:tailEnd type="ova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normAutofit/>
            </a:bodyPr>
            <a:lstStyle/>
            <a:p>
              <a:pPr algn="ctr" defTabSz="914400"/>
              <a:endParaRPr lang="zh-CN" altLang="en-US" sz="2000" b="1">
                <a:solidFill>
                  <a:schemeClr val="bg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36" name="ïsḻîde"/>
            <p:cNvSpPr txBox="1"/>
            <p:nvPr/>
          </p:nvSpPr>
          <p:spPr>
            <a:xfrm>
              <a:off x="2992721" y="3255619"/>
              <a:ext cx="1749425" cy="92333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lnSpc>
                  <a:spcPct val="150000"/>
                </a:lnSpc>
              </a:pPr>
              <a:r>
                <a:rPr kumimoji="0" lang="zh-CN" altLang="en-US" sz="1200" b="0" i="0" u="none" strike="noStrike" kern="1200" cap="none" spc="0" normalizeH="0" baseline="0" noProof="0">
                  <a:ln>
                    <a:noFill/>
                  </a:ln>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参加间谍组织或者接受间谍组织及其代理人的任务的。</a:t>
              </a:r>
            </a:p>
          </p:txBody>
        </p:sp>
        <p:sp>
          <p:nvSpPr>
            <p:cNvPr id="37" name="íšḻiḓê"/>
            <p:cNvSpPr txBox="1"/>
            <p:nvPr/>
          </p:nvSpPr>
          <p:spPr>
            <a:xfrm>
              <a:off x="2992721" y="2734004"/>
              <a:ext cx="1749425" cy="338554"/>
            </a:xfrm>
            <a:prstGeom prst="rect">
              <a:avLst/>
            </a:prstGeom>
            <a:noFill/>
          </p:spPr>
          <p:txBody>
            <a:bodyPr wrap="square" rtlCol="0">
              <a:spAutoFit/>
            </a:bodyPr>
            <a:lstStyle/>
            <a:p>
              <a:pPr algn="ctr"/>
              <a:r>
                <a:rPr lang="zh-CN" altLang="en-US" sz="1600" b="1">
                  <a:latin typeface="思源黑体 CN Medium" panose="020B0600000000000000" pitchFamily="34" charset="-122"/>
                  <a:ea typeface="思源黑体 CN Medium" panose="020B0600000000000000" pitchFamily="34" charset="-122"/>
                  <a:sym typeface="思源黑体 CN Medium" panose="020B0600000000000000" pitchFamily="34" charset="-122"/>
                </a:rPr>
                <a:t>参加间谍组织</a:t>
              </a:r>
            </a:p>
          </p:txBody>
        </p:sp>
      </p:grpSp>
      <p:grpSp>
        <p:nvGrpSpPr>
          <p:cNvPr id="8" name="îṣļiḍe"/>
          <p:cNvGrpSpPr/>
          <p:nvPr/>
        </p:nvGrpSpPr>
        <p:grpSpPr>
          <a:xfrm>
            <a:off x="5105966" y="1689100"/>
            <a:ext cx="1968500" cy="1968500"/>
            <a:chOff x="5105966" y="1689100"/>
            <a:chExt cx="1968500" cy="1968500"/>
          </a:xfrm>
        </p:grpSpPr>
        <p:sp>
          <p:nvSpPr>
            <p:cNvPr id="32" name="ïşliḋe"/>
            <p:cNvSpPr/>
            <p:nvPr/>
          </p:nvSpPr>
          <p:spPr>
            <a:xfrm>
              <a:off x="5105966" y="1689100"/>
              <a:ext cx="1968500" cy="1968500"/>
            </a:xfrm>
            <a:prstGeom prst="roundRect">
              <a:avLst>
                <a:gd name="adj" fmla="val 5900"/>
              </a:avLst>
            </a:prstGeom>
            <a:solidFill>
              <a:schemeClr val="tx1">
                <a:lumMod val="50000"/>
                <a:lumOff val="50000"/>
                <a:alpha val="10000"/>
              </a:schemeClr>
            </a:solidFill>
            <a:ln w="9525" cap="rnd">
              <a:noFill/>
              <a:prstDash val="lgDash"/>
              <a:round/>
              <a:tailEnd type="ova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normAutofit/>
            </a:bodyPr>
            <a:lstStyle/>
            <a:p>
              <a:pPr algn="ctr" defTabSz="914400"/>
              <a:endParaRPr lang="zh-CN" altLang="en-US" sz="2000" b="1">
                <a:solidFill>
                  <a:schemeClr val="bg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33" name="îšḷiḍè"/>
            <p:cNvSpPr txBox="1"/>
            <p:nvPr/>
          </p:nvSpPr>
          <p:spPr>
            <a:xfrm>
              <a:off x="5215504" y="2446165"/>
              <a:ext cx="1749425" cy="618183"/>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lnSpc>
                  <a:spcPct val="150000"/>
                </a:lnSpc>
              </a:pPr>
              <a:r>
                <a:rPr kumimoji="0" lang="zh-CN" altLang="en-US" sz="1200" b="0" i="0" u="none" strike="noStrike" kern="1200" cap="none" spc="0" normalizeH="0" baseline="0" noProof="0">
                  <a:ln>
                    <a:noFill/>
                  </a:ln>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窃取、刺探、收买、非法提供国家秘密的。</a:t>
              </a:r>
            </a:p>
          </p:txBody>
        </p:sp>
        <p:sp>
          <p:nvSpPr>
            <p:cNvPr id="34" name="ï$ḷîḍe"/>
            <p:cNvSpPr txBox="1"/>
            <p:nvPr/>
          </p:nvSpPr>
          <p:spPr>
            <a:xfrm>
              <a:off x="5215504" y="1924550"/>
              <a:ext cx="1749425" cy="338554"/>
            </a:xfrm>
            <a:prstGeom prst="rect">
              <a:avLst/>
            </a:prstGeom>
            <a:noFill/>
          </p:spPr>
          <p:txBody>
            <a:bodyPr wrap="square" rtlCol="0">
              <a:spAutoFit/>
            </a:bodyPr>
            <a:lstStyle/>
            <a:p>
              <a:pPr algn="ctr"/>
              <a:r>
                <a:rPr lang="zh-CN" altLang="en-US" sz="1600" b="1">
                  <a:latin typeface="思源黑体 CN Medium" panose="020B0600000000000000" pitchFamily="34" charset="-122"/>
                  <a:ea typeface="思源黑体 CN Medium" panose="020B0600000000000000" pitchFamily="34" charset="-122"/>
                  <a:sym typeface="思源黑体 CN Medium" panose="020B0600000000000000" pitchFamily="34" charset="-122"/>
                </a:rPr>
                <a:t>国家秘密</a:t>
              </a:r>
            </a:p>
          </p:txBody>
        </p:sp>
      </p:grpSp>
      <p:grpSp>
        <p:nvGrpSpPr>
          <p:cNvPr id="9" name="ïs1íďe"/>
          <p:cNvGrpSpPr/>
          <p:nvPr/>
        </p:nvGrpSpPr>
        <p:grpSpPr>
          <a:xfrm>
            <a:off x="7328749" y="2534130"/>
            <a:ext cx="1968500" cy="1968500"/>
            <a:chOff x="7328749" y="2498554"/>
            <a:chExt cx="1968500" cy="1968500"/>
          </a:xfrm>
        </p:grpSpPr>
        <p:sp>
          <p:nvSpPr>
            <p:cNvPr id="29" name="îsľîdè"/>
            <p:cNvSpPr/>
            <p:nvPr/>
          </p:nvSpPr>
          <p:spPr>
            <a:xfrm>
              <a:off x="7328749" y="2498554"/>
              <a:ext cx="1968500" cy="1968500"/>
            </a:xfrm>
            <a:prstGeom prst="roundRect">
              <a:avLst>
                <a:gd name="adj" fmla="val 5900"/>
              </a:avLst>
            </a:prstGeom>
            <a:solidFill>
              <a:schemeClr val="tx1">
                <a:lumMod val="50000"/>
                <a:lumOff val="50000"/>
                <a:alpha val="10000"/>
              </a:schemeClr>
            </a:solidFill>
            <a:ln w="9525" cap="rnd">
              <a:noFill/>
              <a:prstDash val="lgDash"/>
              <a:round/>
              <a:tailEnd type="ova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normAutofit/>
            </a:bodyPr>
            <a:lstStyle/>
            <a:p>
              <a:pPr algn="ctr" defTabSz="914400"/>
              <a:endParaRPr lang="zh-CN" altLang="en-US" sz="2000" b="1">
                <a:solidFill>
                  <a:schemeClr val="bg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30" name="îŝľiḑê"/>
            <p:cNvSpPr txBox="1"/>
            <p:nvPr/>
          </p:nvSpPr>
          <p:spPr>
            <a:xfrm>
              <a:off x="7438287" y="3255619"/>
              <a:ext cx="1749425" cy="618183"/>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lnSpc>
                  <a:spcPct val="150000"/>
                </a:lnSpc>
              </a:pPr>
              <a:r>
                <a:rPr kumimoji="0" lang="zh-CN" altLang="en-US" sz="1200" b="0" i="0" u="none" strike="noStrike" kern="1200" cap="none" spc="0" normalizeH="0" baseline="0" noProof="0">
                  <a:ln>
                    <a:noFill/>
                  </a:ln>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策动、勾引、收买国家工作人员叛变的。</a:t>
              </a:r>
            </a:p>
          </p:txBody>
        </p:sp>
        <p:sp>
          <p:nvSpPr>
            <p:cNvPr id="31" name="íṩļïḋè"/>
            <p:cNvSpPr txBox="1"/>
            <p:nvPr/>
          </p:nvSpPr>
          <p:spPr>
            <a:xfrm>
              <a:off x="7438287" y="2734004"/>
              <a:ext cx="1749425" cy="338554"/>
            </a:xfrm>
            <a:prstGeom prst="rect">
              <a:avLst/>
            </a:prstGeom>
            <a:noFill/>
          </p:spPr>
          <p:txBody>
            <a:bodyPr wrap="square" rtlCol="0">
              <a:spAutoFit/>
            </a:bodyPr>
            <a:lstStyle/>
            <a:p>
              <a:pPr algn="ctr"/>
              <a:r>
                <a:rPr lang="zh-CN" altLang="en-US" sz="1600" b="1">
                  <a:latin typeface="思源黑体 CN Medium" panose="020B0600000000000000" pitchFamily="34" charset="-122"/>
                  <a:ea typeface="思源黑体 CN Medium" panose="020B0600000000000000" pitchFamily="34" charset="-122"/>
                  <a:sym typeface="思源黑体 CN Medium" panose="020B0600000000000000" pitchFamily="34" charset="-122"/>
                </a:rPr>
                <a:t>叛变</a:t>
              </a:r>
            </a:p>
          </p:txBody>
        </p:sp>
      </p:grpSp>
      <p:grpSp>
        <p:nvGrpSpPr>
          <p:cNvPr id="10" name="íSḷídè"/>
          <p:cNvGrpSpPr/>
          <p:nvPr/>
        </p:nvGrpSpPr>
        <p:grpSpPr>
          <a:xfrm>
            <a:off x="9551531" y="1689100"/>
            <a:ext cx="1968500" cy="1968500"/>
            <a:chOff x="9551531" y="1689100"/>
            <a:chExt cx="1968500" cy="1968500"/>
          </a:xfrm>
        </p:grpSpPr>
        <p:sp>
          <p:nvSpPr>
            <p:cNvPr id="26" name="í$ḻíḓê"/>
            <p:cNvSpPr/>
            <p:nvPr/>
          </p:nvSpPr>
          <p:spPr>
            <a:xfrm>
              <a:off x="9551531" y="1689100"/>
              <a:ext cx="1968500" cy="1968500"/>
            </a:xfrm>
            <a:prstGeom prst="roundRect">
              <a:avLst>
                <a:gd name="adj" fmla="val 5900"/>
              </a:avLst>
            </a:prstGeom>
            <a:solidFill>
              <a:schemeClr val="tx1">
                <a:lumMod val="50000"/>
                <a:lumOff val="50000"/>
                <a:alpha val="10000"/>
              </a:schemeClr>
            </a:solidFill>
            <a:ln w="9525" cap="rnd">
              <a:noFill/>
              <a:prstDash val="lgDash"/>
              <a:round/>
              <a:tailEnd type="ova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normAutofit/>
            </a:bodyPr>
            <a:lstStyle/>
            <a:p>
              <a:pPr algn="ctr" defTabSz="914400"/>
              <a:endParaRPr lang="zh-CN" altLang="en-US" sz="2000" b="1">
                <a:solidFill>
                  <a:schemeClr val="bg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27" name="isľiḓê"/>
            <p:cNvSpPr txBox="1"/>
            <p:nvPr/>
          </p:nvSpPr>
          <p:spPr>
            <a:xfrm>
              <a:off x="9661069" y="2446165"/>
              <a:ext cx="1749425" cy="618183"/>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lnSpc>
                  <a:spcPct val="150000"/>
                </a:lnSpc>
              </a:pPr>
              <a:r>
                <a:rPr kumimoji="0" lang="zh-CN" altLang="en-US" sz="1200" b="0" i="0" u="none" strike="noStrike" kern="1200" cap="none" spc="0" normalizeH="0" baseline="0" noProof="0">
                  <a:ln>
                    <a:noFill/>
                  </a:ln>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进行危害国家安全的其他破坏活动的。</a:t>
              </a:r>
            </a:p>
          </p:txBody>
        </p:sp>
        <p:sp>
          <p:nvSpPr>
            <p:cNvPr id="28" name="ïŝľiḋè"/>
            <p:cNvSpPr txBox="1"/>
            <p:nvPr/>
          </p:nvSpPr>
          <p:spPr>
            <a:xfrm>
              <a:off x="9661069" y="1924550"/>
              <a:ext cx="1749425" cy="338554"/>
            </a:xfrm>
            <a:prstGeom prst="rect">
              <a:avLst/>
            </a:prstGeom>
            <a:noFill/>
          </p:spPr>
          <p:txBody>
            <a:bodyPr wrap="square" rtlCol="0">
              <a:spAutoFit/>
            </a:bodyPr>
            <a:lstStyle/>
            <a:p>
              <a:pPr algn="ctr"/>
              <a:r>
                <a:rPr lang="zh-CN" altLang="en-US" sz="1600" b="1">
                  <a:latin typeface="思源黑体 CN Medium" panose="020B0600000000000000" pitchFamily="34" charset="-122"/>
                  <a:ea typeface="思源黑体 CN Medium" panose="020B0600000000000000" pitchFamily="34" charset="-122"/>
                  <a:sym typeface="思源黑体 CN Medium" panose="020B0600000000000000" pitchFamily="34" charset="-122"/>
                </a:rPr>
                <a:t>国家安全</a:t>
              </a:r>
            </a:p>
          </p:txBody>
        </p:sp>
      </p:grpSp>
      <p:grpSp>
        <p:nvGrpSpPr>
          <p:cNvPr id="11" name="íṡ1iďé"/>
          <p:cNvGrpSpPr/>
          <p:nvPr/>
        </p:nvGrpSpPr>
        <p:grpSpPr>
          <a:xfrm>
            <a:off x="1439550" y="4010216"/>
            <a:ext cx="410200" cy="410198"/>
            <a:chOff x="3526795" y="1018864"/>
            <a:chExt cx="410200" cy="410198"/>
          </a:xfrm>
        </p:grpSpPr>
        <p:sp>
          <p:nvSpPr>
            <p:cNvPr id="24" name="íṡ1ïḋé"/>
            <p:cNvSpPr/>
            <p:nvPr/>
          </p:nvSpPr>
          <p:spPr>
            <a:xfrm>
              <a:off x="3526795" y="1018864"/>
              <a:ext cx="410200" cy="410198"/>
            </a:xfrm>
            <a:prstGeom prst="ellipse">
              <a:avLst/>
            </a:prstGeom>
            <a:gradFill>
              <a:gsLst>
                <a:gs pos="0">
                  <a:schemeClr val="accent1">
                    <a:lumMod val="60000"/>
                    <a:lumOff val="40000"/>
                  </a:schemeClr>
                </a:gs>
                <a:gs pos="60000">
                  <a:schemeClr val="accent1"/>
                </a:gs>
              </a:gsLst>
              <a:lin ang="2700000" scaled="0"/>
            </a:gradFill>
            <a:ln w="57150" cap="rnd">
              <a:noFill/>
              <a:prstDash val="solid"/>
              <a:round/>
            </a:ln>
            <a:effectLst>
              <a:outerShdw blurRad="76200" dist="50800" dir="5400000" algn="ctr" rotWithShape="0">
                <a:schemeClr val="accent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7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3765"/>
              <a:endParaRPr lang="zh-CN" altLang="en-US" sz="2000" b="1">
                <a:solidFill>
                  <a:schemeClr val="bg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25" name="îṩ1ídé"/>
            <p:cNvSpPr/>
            <p:nvPr/>
          </p:nvSpPr>
          <p:spPr>
            <a:xfrm>
              <a:off x="3642895" y="1157213"/>
              <a:ext cx="178001" cy="133500"/>
            </a:xfrm>
            <a:custGeom>
              <a:avLst/>
              <a:gdLst>
                <a:gd name="connsiteX0" fmla="*/ 505433 w 533400"/>
                <a:gd name="connsiteY0" fmla="*/ 621 h 400050"/>
                <a:gd name="connsiteX1" fmla="*/ 534008 w 533400"/>
                <a:gd name="connsiteY1" fmla="*/ 29196 h 400050"/>
                <a:gd name="connsiteX2" fmla="*/ 534008 w 533400"/>
                <a:gd name="connsiteY2" fmla="*/ 372096 h 400050"/>
                <a:gd name="connsiteX3" fmla="*/ 505433 w 533400"/>
                <a:gd name="connsiteY3" fmla="*/ 400671 h 400050"/>
                <a:gd name="connsiteX4" fmla="*/ 29183 w 533400"/>
                <a:gd name="connsiteY4" fmla="*/ 400671 h 400050"/>
                <a:gd name="connsiteX5" fmla="*/ 608 w 533400"/>
                <a:gd name="connsiteY5" fmla="*/ 372096 h 400050"/>
                <a:gd name="connsiteX6" fmla="*/ 608 w 533400"/>
                <a:gd name="connsiteY6" fmla="*/ 29196 h 400050"/>
                <a:gd name="connsiteX7" fmla="*/ 29183 w 533400"/>
                <a:gd name="connsiteY7" fmla="*/ 621 h 400050"/>
                <a:gd name="connsiteX8" fmla="*/ 505433 w 533400"/>
                <a:gd name="connsiteY8" fmla="*/ 621 h 400050"/>
                <a:gd name="connsiteX9" fmla="*/ 391419 w 533400"/>
                <a:gd name="connsiteY9" fmla="*/ 198646 h 400050"/>
                <a:gd name="connsiteX10" fmla="*/ 351414 w 533400"/>
                <a:gd name="connsiteY10" fmla="*/ 204170 h 400050"/>
                <a:gd name="connsiteX11" fmla="*/ 351414 w 533400"/>
                <a:gd name="connsiteY11" fmla="*/ 204170 h 400050"/>
                <a:gd name="connsiteX12" fmla="*/ 267118 w 533400"/>
                <a:gd name="connsiteY12" fmla="*/ 315613 h 400050"/>
                <a:gd name="connsiteX13" fmla="*/ 264641 w 533400"/>
                <a:gd name="connsiteY13" fmla="*/ 318470 h 400050"/>
                <a:gd name="connsiteX14" fmla="*/ 224255 w 533400"/>
                <a:gd name="connsiteY14" fmla="*/ 318756 h 400050"/>
                <a:gd name="connsiteX15" fmla="*/ 224255 w 533400"/>
                <a:gd name="connsiteY15" fmla="*/ 318756 h 400050"/>
                <a:gd name="connsiteX16" fmla="*/ 162152 w 533400"/>
                <a:gd name="connsiteY16" fmla="*/ 257415 h 400050"/>
                <a:gd name="connsiteX17" fmla="*/ 160247 w 533400"/>
                <a:gd name="connsiteY17" fmla="*/ 255701 h 400050"/>
                <a:gd name="connsiteX18" fmla="*/ 120052 w 533400"/>
                <a:gd name="connsiteY18" fmla="*/ 259606 h 400050"/>
                <a:gd name="connsiteX19" fmla="*/ 120052 w 533400"/>
                <a:gd name="connsiteY19" fmla="*/ 259606 h 400050"/>
                <a:gd name="connsiteX20" fmla="*/ 32517 w 533400"/>
                <a:gd name="connsiteY20" fmla="*/ 366095 h 400050"/>
                <a:gd name="connsiteX21" fmla="*/ 30326 w 533400"/>
                <a:gd name="connsiteY21" fmla="*/ 372096 h 400050"/>
                <a:gd name="connsiteX22" fmla="*/ 39851 w 533400"/>
                <a:gd name="connsiteY22" fmla="*/ 381621 h 400050"/>
                <a:gd name="connsiteX23" fmla="*/ 39851 w 533400"/>
                <a:gd name="connsiteY23" fmla="*/ 381621 h 400050"/>
                <a:gd name="connsiteX24" fmla="*/ 497242 w 533400"/>
                <a:gd name="connsiteY24" fmla="*/ 381621 h 400050"/>
                <a:gd name="connsiteX25" fmla="*/ 502480 w 533400"/>
                <a:gd name="connsiteY25" fmla="*/ 380002 h 400050"/>
                <a:gd name="connsiteX26" fmla="*/ 505147 w 533400"/>
                <a:gd name="connsiteY26" fmla="*/ 366762 h 400050"/>
                <a:gd name="connsiteX27" fmla="*/ 505147 w 533400"/>
                <a:gd name="connsiteY27" fmla="*/ 366762 h 400050"/>
                <a:gd name="connsiteX28" fmla="*/ 397991 w 533400"/>
                <a:gd name="connsiteY28" fmla="*/ 205504 h 400050"/>
                <a:gd name="connsiteX29" fmla="*/ 391419 w 533400"/>
                <a:gd name="connsiteY29" fmla="*/ 198646 h 400050"/>
                <a:gd name="connsiteX30" fmla="*/ 95858 w 533400"/>
                <a:gd name="connsiteY30" fmla="*/ 57771 h 400050"/>
                <a:gd name="connsiteX31" fmla="*/ 57758 w 533400"/>
                <a:gd name="connsiteY31" fmla="*/ 95871 h 400050"/>
                <a:gd name="connsiteX32" fmla="*/ 95858 w 533400"/>
                <a:gd name="connsiteY32" fmla="*/ 133971 h 400050"/>
                <a:gd name="connsiteX33" fmla="*/ 133958 w 533400"/>
                <a:gd name="connsiteY33" fmla="*/ 95871 h 400050"/>
                <a:gd name="connsiteX34" fmla="*/ 95858 w 533400"/>
                <a:gd name="connsiteY34" fmla="*/ 57771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33400" h="400050">
                  <a:moveTo>
                    <a:pt x="505433" y="621"/>
                  </a:moveTo>
                  <a:cubicBezTo>
                    <a:pt x="521245" y="621"/>
                    <a:pt x="534008" y="13385"/>
                    <a:pt x="534008" y="29196"/>
                  </a:cubicBezTo>
                  <a:lnTo>
                    <a:pt x="534008" y="372096"/>
                  </a:lnTo>
                  <a:cubicBezTo>
                    <a:pt x="534008" y="387907"/>
                    <a:pt x="521245" y="400671"/>
                    <a:pt x="505433" y="400671"/>
                  </a:cubicBezTo>
                  <a:lnTo>
                    <a:pt x="29183" y="400671"/>
                  </a:lnTo>
                  <a:cubicBezTo>
                    <a:pt x="13371" y="400671"/>
                    <a:pt x="608" y="387907"/>
                    <a:pt x="608" y="372096"/>
                  </a:cubicBezTo>
                  <a:lnTo>
                    <a:pt x="608" y="29196"/>
                  </a:lnTo>
                  <a:cubicBezTo>
                    <a:pt x="608" y="13385"/>
                    <a:pt x="13371" y="621"/>
                    <a:pt x="29183" y="621"/>
                  </a:cubicBezTo>
                  <a:lnTo>
                    <a:pt x="505433" y="621"/>
                  </a:lnTo>
                  <a:close/>
                  <a:moveTo>
                    <a:pt x="391419" y="198646"/>
                  </a:moveTo>
                  <a:cubicBezTo>
                    <a:pt x="378846" y="189121"/>
                    <a:pt x="360939" y="191597"/>
                    <a:pt x="351414" y="204170"/>
                  </a:cubicBezTo>
                  <a:lnTo>
                    <a:pt x="351414" y="204170"/>
                  </a:lnTo>
                  <a:lnTo>
                    <a:pt x="267118" y="315613"/>
                  </a:lnTo>
                  <a:cubicBezTo>
                    <a:pt x="266355" y="316660"/>
                    <a:pt x="265498" y="317518"/>
                    <a:pt x="264641" y="318470"/>
                  </a:cubicBezTo>
                  <a:cubicBezTo>
                    <a:pt x="253592" y="329710"/>
                    <a:pt x="235495" y="329805"/>
                    <a:pt x="224255" y="318756"/>
                  </a:cubicBezTo>
                  <a:lnTo>
                    <a:pt x="224255" y="318756"/>
                  </a:lnTo>
                  <a:lnTo>
                    <a:pt x="162152" y="257415"/>
                  </a:lnTo>
                  <a:cubicBezTo>
                    <a:pt x="161485" y="256844"/>
                    <a:pt x="160914" y="256177"/>
                    <a:pt x="160247" y="255701"/>
                  </a:cubicBezTo>
                  <a:cubicBezTo>
                    <a:pt x="148055" y="245699"/>
                    <a:pt x="130053" y="247414"/>
                    <a:pt x="120052" y="259606"/>
                  </a:cubicBezTo>
                  <a:lnTo>
                    <a:pt x="120052" y="259606"/>
                  </a:lnTo>
                  <a:lnTo>
                    <a:pt x="32517" y="366095"/>
                  </a:lnTo>
                  <a:cubicBezTo>
                    <a:pt x="31088" y="367810"/>
                    <a:pt x="30326" y="369905"/>
                    <a:pt x="30326" y="372096"/>
                  </a:cubicBezTo>
                  <a:cubicBezTo>
                    <a:pt x="30326" y="377335"/>
                    <a:pt x="34612" y="381621"/>
                    <a:pt x="39851" y="381621"/>
                  </a:cubicBezTo>
                  <a:lnTo>
                    <a:pt x="39851" y="381621"/>
                  </a:lnTo>
                  <a:lnTo>
                    <a:pt x="497242" y="381621"/>
                  </a:lnTo>
                  <a:cubicBezTo>
                    <a:pt x="499146" y="381621"/>
                    <a:pt x="500956" y="381050"/>
                    <a:pt x="502480" y="380002"/>
                  </a:cubicBezTo>
                  <a:cubicBezTo>
                    <a:pt x="506862" y="377049"/>
                    <a:pt x="508005" y="371144"/>
                    <a:pt x="505147" y="366762"/>
                  </a:cubicBezTo>
                  <a:lnTo>
                    <a:pt x="505147" y="366762"/>
                  </a:lnTo>
                  <a:lnTo>
                    <a:pt x="397991" y="205504"/>
                  </a:lnTo>
                  <a:cubicBezTo>
                    <a:pt x="396181" y="202932"/>
                    <a:pt x="393990" y="200551"/>
                    <a:pt x="391419" y="198646"/>
                  </a:cubicBezTo>
                  <a:close/>
                  <a:moveTo>
                    <a:pt x="95858" y="57771"/>
                  </a:moveTo>
                  <a:cubicBezTo>
                    <a:pt x="74808" y="57771"/>
                    <a:pt x="57758" y="74821"/>
                    <a:pt x="57758" y="95871"/>
                  </a:cubicBezTo>
                  <a:cubicBezTo>
                    <a:pt x="57758" y="116921"/>
                    <a:pt x="74808" y="133971"/>
                    <a:pt x="95858" y="133971"/>
                  </a:cubicBezTo>
                  <a:cubicBezTo>
                    <a:pt x="116908" y="133971"/>
                    <a:pt x="133958" y="116921"/>
                    <a:pt x="133958" y="95871"/>
                  </a:cubicBezTo>
                  <a:cubicBezTo>
                    <a:pt x="133958" y="74821"/>
                    <a:pt x="116908" y="57771"/>
                    <a:pt x="95858" y="57771"/>
                  </a:cubicBezTo>
                  <a:close/>
                </a:path>
              </a:pathLst>
            </a:custGeom>
            <a:solidFill>
              <a:srgbClr val="FFFFFF"/>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250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a:solidFill>
                  <a:schemeClr val="bg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grpSp>
        <p:nvGrpSpPr>
          <p:cNvPr id="12" name="ïṩḻiḑê"/>
          <p:cNvGrpSpPr/>
          <p:nvPr/>
        </p:nvGrpSpPr>
        <p:grpSpPr>
          <a:xfrm>
            <a:off x="5885116" y="4010216"/>
            <a:ext cx="410200" cy="410198"/>
            <a:chOff x="4471992" y="1018864"/>
            <a:chExt cx="410200" cy="410198"/>
          </a:xfrm>
        </p:grpSpPr>
        <p:sp>
          <p:nvSpPr>
            <p:cNvPr id="22" name="íṡ1íḋe"/>
            <p:cNvSpPr/>
            <p:nvPr/>
          </p:nvSpPr>
          <p:spPr>
            <a:xfrm>
              <a:off x="4471992" y="1018864"/>
              <a:ext cx="410200" cy="410198"/>
            </a:xfrm>
            <a:prstGeom prst="ellipse">
              <a:avLst/>
            </a:prstGeom>
            <a:gradFill>
              <a:gsLst>
                <a:gs pos="0">
                  <a:schemeClr val="accent2">
                    <a:lumMod val="60000"/>
                    <a:lumOff val="40000"/>
                  </a:schemeClr>
                </a:gs>
                <a:gs pos="60000">
                  <a:schemeClr val="accent2"/>
                </a:gs>
              </a:gsLst>
              <a:lin ang="2700000" scaled="0"/>
            </a:gradFill>
            <a:ln w="57150" cap="rnd">
              <a:noFill/>
              <a:prstDash val="solid"/>
              <a:round/>
            </a:ln>
            <a:effectLst>
              <a:outerShdw blurRad="76200" dist="50800" dir="5400000" algn="ctr" rotWithShape="0">
                <a:schemeClr val="accent2">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7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3765"/>
              <a:endParaRPr lang="zh-CN" altLang="en-US" sz="2000" b="1">
                <a:solidFill>
                  <a:schemeClr val="bg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23" name="ïṥḷiḑé"/>
            <p:cNvSpPr/>
            <p:nvPr/>
          </p:nvSpPr>
          <p:spPr>
            <a:xfrm>
              <a:off x="4595899" y="1141312"/>
              <a:ext cx="162386" cy="178001"/>
            </a:xfrm>
            <a:custGeom>
              <a:avLst/>
              <a:gdLst>
                <a:gd name="connsiteX0" fmla="*/ 248770 w 495300"/>
                <a:gd name="connsiteY0" fmla="*/ 621 h 542925"/>
                <a:gd name="connsiteX1" fmla="*/ 496420 w 495300"/>
                <a:gd name="connsiteY1" fmla="*/ 248271 h 542925"/>
                <a:gd name="connsiteX2" fmla="*/ 323827 w 495300"/>
                <a:gd name="connsiteY2" fmla="*/ 484396 h 542925"/>
                <a:gd name="connsiteX3" fmla="*/ 346973 w 495300"/>
                <a:gd name="connsiteY3" fmla="*/ 524496 h 542925"/>
                <a:gd name="connsiteX4" fmla="*/ 420220 w 495300"/>
                <a:gd name="connsiteY4" fmla="*/ 524496 h 542925"/>
                <a:gd name="connsiteX5" fmla="*/ 420220 w 495300"/>
                <a:gd name="connsiteY5" fmla="*/ 543546 h 542925"/>
                <a:gd name="connsiteX6" fmla="*/ 77320 w 495300"/>
                <a:gd name="connsiteY6" fmla="*/ 543546 h 542925"/>
                <a:gd name="connsiteX7" fmla="*/ 77320 w 495300"/>
                <a:gd name="connsiteY7" fmla="*/ 524496 h 542925"/>
                <a:gd name="connsiteX8" fmla="*/ 150567 w 495300"/>
                <a:gd name="connsiteY8" fmla="*/ 524496 h 542925"/>
                <a:gd name="connsiteX9" fmla="*/ 173713 w 495300"/>
                <a:gd name="connsiteY9" fmla="*/ 484396 h 542925"/>
                <a:gd name="connsiteX10" fmla="*/ 1120 w 495300"/>
                <a:gd name="connsiteY10" fmla="*/ 248271 h 542925"/>
                <a:gd name="connsiteX11" fmla="*/ 248770 w 495300"/>
                <a:gd name="connsiteY11" fmla="*/ 621 h 542925"/>
                <a:gd name="connsiteX12" fmla="*/ 192763 w 495300"/>
                <a:gd name="connsiteY12" fmla="*/ 489539 h 542925"/>
                <a:gd name="connsiteX13" fmla="*/ 172570 w 495300"/>
                <a:gd name="connsiteY13" fmla="*/ 524496 h 542925"/>
                <a:gd name="connsiteX14" fmla="*/ 324970 w 495300"/>
                <a:gd name="connsiteY14" fmla="*/ 524496 h 542925"/>
                <a:gd name="connsiteX15" fmla="*/ 304777 w 495300"/>
                <a:gd name="connsiteY15" fmla="*/ 489539 h 542925"/>
                <a:gd name="connsiteX16" fmla="*/ 248770 w 495300"/>
                <a:gd name="connsiteY16" fmla="*/ 495921 h 542925"/>
                <a:gd name="connsiteX17" fmla="*/ 192763 w 495300"/>
                <a:gd name="connsiteY17" fmla="*/ 489539 h 542925"/>
                <a:gd name="connsiteX18" fmla="*/ 248770 w 495300"/>
                <a:gd name="connsiteY18" fmla="*/ 143496 h 542925"/>
                <a:gd name="connsiteX19" fmla="*/ 143995 w 495300"/>
                <a:gd name="connsiteY19" fmla="*/ 248271 h 542925"/>
                <a:gd name="connsiteX20" fmla="*/ 248770 w 495300"/>
                <a:gd name="connsiteY20" fmla="*/ 353046 h 542925"/>
                <a:gd name="connsiteX21" fmla="*/ 353545 w 495300"/>
                <a:gd name="connsiteY21" fmla="*/ 248271 h 542925"/>
                <a:gd name="connsiteX22" fmla="*/ 248770 w 495300"/>
                <a:gd name="connsiteY22" fmla="*/ 143496 h 542925"/>
                <a:gd name="connsiteX23" fmla="*/ 367833 w 495300"/>
                <a:gd name="connsiteY23" fmla="*/ 114921 h 542925"/>
                <a:gd name="connsiteX24" fmla="*/ 353545 w 495300"/>
                <a:gd name="connsiteY24" fmla="*/ 129209 h 542925"/>
                <a:gd name="connsiteX25" fmla="*/ 367833 w 495300"/>
                <a:gd name="connsiteY25" fmla="*/ 143496 h 542925"/>
                <a:gd name="connsiteX26" fmla="*/ 382120 w 495300"/>
                <a:gd name="connsiteY26" fmla="*/ 129209 h 542925"/>
                <a:gd name="connsiteX27" fmla="*/ 367833 w 495300"/>
                <a:gd name="connsiteY27" fmla="*/ 114921 h 542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495300" h="542925">
                  <a:moveTo>
                    <a:pt x="248770" y="621"/>
                  </a:moveTo>
                  <a:cubicBezTo>
                    <a:pt x="385549" y="621"/>
                    <a:pt x="496420" y="111492"/>
                    <a:pt x="496420" y="248271"/>
                  </a:cubicBezTo>
                  <a:cubicBezTo>
                    <a:pt x="496420" y="358856"/>
                    <a:pt x="423935" y="452582"/>
                    <a:pt x="323827" y="484396"/>
                  </a:cubicBezTo>
                  <a:lnTo>
                    <a:pt x="346973" y="524496"/>
                  </a:lnTo>
                  <a:lnTo>
                    <a:pt x="420220" y="524496"/>
                  </a:lnTo>
                  <a:lnTo>
                    <a:pt x="420220" y="543546"/>
                  </a:lnTo>
                  <a:lnTo>
                    <a:pt x="77320" y="543546"/>
                  </a:lnTo>
                  <a:lnTo>
                    <a:pt x="77320" y="524496"/>
                  </a:lnTo>
                  <a:lnTo>
                    <a:pt x="150567" y="524496"/>
                  </a:lnTo>
                  <a:lnTo>
                    <a:pt x="173713" y="484396"/>
                  </a:lnTo>
                  <a:cubicBezTo>
                    <a:pt x="73605" y="452582"/>
                    <a:pt x="1120" y="358856"/>
                    <a:pt x="1120" y="248271"/>
                  </a:cubicBezTo>
                  <a:cubicBezTo>
                    <a:pt x="1120" y="111492"/>
                    <a:pt x="111991" y="621"/>
                    <a:pt x="248770" y="621"/>
                  </a:cubicBezTo>
                  <a:close/>
                  <a:moveTo>
                    <a:pt x="192763" y="489539"/>
                  </a:moveTo>
                  <a:lnTo>
                    <a:pt x="172570" y="524496"/>
                  </a:lnTo>
                  <a:lnTo>
                    <a:pt x="324970" y="524496"/>
                  </a:lnTo>
                  <a:lnTo>
                    <a:pt x="304777" y="489539"/>
                  </a:lnTo>
                  <a:cubicBezTo>
                    <a:pt x="286775" y="493730"/>
                    <a:pt x="268010" y="495921"/>
                    <a:pt x="248770" y="495921"/>
                  </a:cubicBezTo>
                  <a:cubicBezTo>
                    <a:pt x="229530" y="495921"/>
                    <a:pt x="210765" y="493730"/>
                    <a:pt x="192763" y="489539"/>
                  </a:cubicBezTo>
                  <a:close/>
                  <a:moveTo>
                    <a:pt x="248770" y="143496"/>
                  </a:moveTo>
                  <a:cubicBezTo>
                    <a:pt x="190858" y="143496"/>
                    <a:pt x="143995" y="190359"/>
                    <a:pt x="143995" y="248271"/>
                  </a:cubicBezTo>
                  <a:cubicBezTo>
                    <a:pt x="143995" y="306183"/>
                    <a:pt x="190858" y="353046"/>
                    <a:pt x="248770" y="353046"/>
                  </a:cubicBezTo>
                  <a:cubicBezTo>
                    <a:pt x="306682" y="353046"/>
                    <a:pt x="353545" y="306183"/>
                    <a:pt x="353545" y="248271"/>
                  </a:cubicBezTo>
                  <a:cubicBezTo>
                    <a:pt x="353545" y="190359"/>
                    <a:pt x="306682" y="143496"/>
                    <a:pt x="248770" y="143496"/>
                  </a:cubicBezTo>
                  <a:close/>
                  <a:moveTo>
                    <a:pt x="367833" y="114921"/>
                  </a:moveTo>
                  <a:cubicBezTo>
                    <a:pt x="359927" y="114921"/>
                    <a:pt x="353545" y="121303"/>
                    <a:pt x="353545" y="129209"/>
                  </a:cubicBezTo>
                  <a:cubicBezTo>
                    <a:pt x="353545" y="137114"/>
                    <a:pt x="359927" y="143496"/>
                    <a:pt x="367833" y="143496"/>
                  </a:cubicBezTo>
                  <a:cubicBezTo>
                    <a:pt x="375738" y="143496"/>
                    <a:pt x="382120" y="137114"/>
                    <a:pt x="382120" y="129209"/>
                  </a:cubicBezTo>
                  <a:cubicBezTo>
                    <a:pt x="382120" y="121303"/>
                    <a:pt x="375738" y="114921"/>
                    <a:pt x="367833" y="114921"/>
                  </a:cubicBezTo>
                  <a:close/>
                </a:path>
              </a:pathLst>
            </a:custGeom>
            <a:solidFill>
              <a:srgbClr val="FFFFFF"/>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32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a:solidFill>
                  <a:schemeClr val="bg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grpSp>
        <p:nvGrpSpPr>
          <p:cNvPr id="13" name="ïṡḷîḋê"/>
          <p:cNvGrpSpPr/>
          <p:nvPr/>
        </p:nvGrpSpPr>
        <p:grpSpPr>
          <a:xfrm>
            <a:off x="3662333" y="4855246"/>
            <a:ext cx="410200" cy="410198"/>
            <a:chOff x="5417189" y="1018864"/>
            <a:chExt cx="410200" cy="410198"/>
          </a:xfrm>
        </p:grpSpPr>
        <p:sp>
          <p:nvSpPr>
            <p:cNvPr id="20" name="íṡ1ïḍê"/>
            <p:cNvSpPr/>
            <p:nvPr/>
          </p:nvSpPr>
          <p:spPr>
            <a:xfrm>
              <a:off x="5417189" y="1018864"/>
              <a:ext cx="410200" cy="410198"/>
            </a:xfrm>
            <a:prstGeom prst="ellipse">
              <a:avLst/>
            </a:prstGeom>
            <a:gradFill>
              <a:gsLst>
                <a:gs pos="0">
                  <a:schemeClr val="accent3">
                    <a:lumMod val="60000"/>
                    <a:lumOff val="40000"/>
                  </a:schemeClr>
                </a:gs>
                <a:gs pos="60000">
                  <a:schemeClr val="accent3"/>
                </a:gs>
              </a:gsLst>
              <a:lin ang="2700000" scaled="0"/>
            </a:gradFill>
            <a:ln w="57150" cap="rnd">
              <a:noFill/>
              <a:prstDash val="solid"/>
              <a:round/>
            </a:ln>
            <a:effectLst>
              <a:outerShdw blurRad="76200" dist="50800" dir="5400000" algn="ctr" rotWithShape="0">
                <a:schemeClr val="accent3">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7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3765"/>
              <a:endParaRPr lang="zh-CN" altLang="en-US" sz="2000" b="1">
                <a:solidFill>
                  <a:schemeClr val="bg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21" name="ís1iḋê"/>
            <p:cNvSpPr/>
            <p:nvPr/>
          </p:nvSpPr>
          <p:spPr>
            <a:xfrm>
              <a:off x="5533289" y="1153043"/>
              <a:ext cx="178001" cy="148188"/>
            </a:xfrm>
            <a:custGeom>
              <a:avLst/>
              <a:gdLst>
                <a:gd name="connsiteX0" fmla="*/ 483573 w 526297"/>
                <a:gd name="connsiteY0" fmla="*/ 133971 h 438150"/>
                <a:gd name="connsiteX1" fmla="*/ 527674 w 526297"/>
                <a:gd name="connsiteY1" fmla="*/ 178072 h 438150"/>
                <a:gd name="connsiteX2" fmla="*/ 527579 w 526297"/>
                <a:gd name="connsiteY2" fmla="*/ 181501 h 438150"/>
                <a:gd name="connsiteX3" fmla="*/ 514244 w 526297"/>
                <a:gd name="connsiteY3" fmla="*/ 355237 h 438150"/>
                <a:gd name="connsiteX4" fmla="*/ 485764 w 526297"/>
                <a:gd name="connsiteY4" fmla="*/ 381621 h 438150"/>
                <a:gd name="connsiteX5" fmla="*/ 454998 w 526297"/>
                <a:gd name="connsiteY5" fmla="*/ 381621 h 438150"/>
                <a:gd name="connsiteX6" fmla="*/ 454998 w 526297"/>
                <a:gd name="connsiteY6" fmla="*/ 438771 h 438150"/>
                <a:gd name="connsiteX7" fmla="*/ 435948 w 526297"/>
                <a:gd name="connsiteY7" fmla="*/ 438771 h 438150"/>
                <a:gd name="connsiteX8" fmla="*/ 435948 w 526297"/>
                <a:gd name="connsiteY8" fmla="*/ 381621 h 438150"/>
                <a:gd name="connsiteX9" fmla="*/ 93048 w 526297"/>
                <a:gd name="connsiteY9" fmla="*/ 381621 h 438150"/>
                <a:gd name="connsiteX10" fmla="*/ 93048 w 526297"/>
                <a:gd name="connsiteY10" fmla="*/ 438771 h 438150"/>
                <a:gd name="connsiteX11" fmla="*/ 73998 w 526297"/>
                <a:gd name="connsiteY11" fmla="*/ 438771 h 438150"/>
                <a:gd name="connsiteX12" fmla="*/ 73998 w 526297"/>
                <a:gd name="connsiteY12" fmla="*/ 381621 h 438150"/>
                <a:gd name="connsiteX13" fmla="*/ 43328 w 526297"/>
                <a:gd name="connsiteY13" fmla="*/ 381621 h 438150"/>
                <a:gd name="connsiteX14" fmla="*/ 14848 w 526297"/>
                <a:gd name="connsiteY14" fmla="*/ 355237 h 438150"/>
                <a:gd name="connsiteX15" fmla="*/ 1513 w 526297"/>
                <a:gd name="connsiteY15" fmla="*/ 181501 h 438150"/>
                <a:gd name="connsiteX16" fmla="*/ 42089 w 526297"/>
                <a:gd name="connsiteY16" fmla="*/ 134162 h 438150"/>
                <a:gd name="connsiteX17" fmla="*/ 45518 w 526297"/>
                <a:gd name="connsiteY17" fmla="*/ 134066 h 438150"/>
                <a:gd name="connsiteX18" fmla="*/ 101906 w 526297"/>
                <a:gd name="connsiteY18" fmla="*/ 180834 h 438150"/>
                <a:gd name="connsiteX19" fmla="*/ 121623 w 526297"/>
                <a:gd name="connsiteY19" fmla="*/ 286371 h 438150"/>
                <a:gd name="connsiteX20" fmla="*/ 407373 w 526297"/>
                <a:gd name="connsiteY20" fmla="*/ 286371 h 438150"/>
                <a:gd name="connsiteX21" fmla="*/ 427185 w 526297"/>
                <a:gd name="connsiteY21" fmla="*/ 180739 h 438150"/>
                <a:gd name="connsiteX22" fmla="*/ 483573 w 526297"/>
                <a:gd name="connsiteY22" fmla="*/ 133971 h 438150"/>
                <a:gd name="connsiteX23" fmla="*/ 416898 w 526297"/>
                <a:gd name="connsiteY23" fmla="*/ 621 h 438150"/>
                <a:gd name="connsiteX24" fmla="*/ 483573 w 526297"/>
                <a:gd name="connsiteY24" fmla="*/ 67296 h 438150"/>
                <a:gd name="connsiteX25" fmla="*/ 483573 w 526297"/>
                <a:gd name="connsiteY25" fmla="*/ 115397 h 438150"/>
                <a:gd name="connsiteX26" fmla="*/ 476429 w 526297"/>
                <a:gd name="connsiteY26" fmla="*/ 114921 h 438150"/>
                <a:gd name="connsiteX27" fmla="*/ 412040 w 526297"/>
                <a:gd name="connsiteY27" fmla="*/ 166451 h 438150"/>
                <a:gd name="connsiteX28" fmla="*/ 411564 w 526297"/>
                <a:gd name="connsiteY28" fmla="*/ 168737 h 438150"/>
                <a:gd name="connsiteX29" fmla="*/ 393086 w 526297"/>
                <a:gd name="connsiteY29" fmla="*/ 267321 h 438150"/>
                <a:gd name="connsiteX30" fmla="*/ 135911 w 526297"/>
                <a:gd name="connsiteY30" fmla="*/ 267321 h 438150"/>
                <a:gd name="connsiteX31" fmla="*/ 117432 w 526297"/>
                <a:gd name="connsiteY31" fmla="*/ 168737 h 438150"/>
                <a:gd name="connsiteX32" fmla="*/ 52567 w 526297"/>
                <a:gd name="connsiteY32" fmla="*/ 114921 h 438150"/>
                <a:gd name="connsiteX33" fmla="*/ 54948 w 526297"/>
                <a:gd name="connsiteY33" fmla="*/ 67296 h 438150"/>
                <a:gd name="connsiteX34" fmla="*/ 121623 w 526297"/>
                <a:gd name="connsiteY34" fmla="*/ 621 h 438150"/>
                <a:gd name="connsiteX35" fmla="*/ 416898 w 526297"/>
                <a:gd name="connsiteY35" fmla="*/ 621 h 438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26297" h="438150">
                  <a:moveTo>
                    <a:pt x="483573" y="133971"/>
                  </a:moveTo>
                  <a:cubicBezTo>
                    <a:pt x="507957" y="133971"/>
                    <a:pt x="527674" y="153688"/>
                    <a:pt x="527674" y="178072"/>
                  </a:cubicBezTo>
                  <a:cubicBezTo>
                    <a:pt x="527674" y="179215"/>
                    <a:pt x="527674" y="180358"/>
                    <a:pt x="527579" y="181501"/>
                  </a:cubicBezTo>
                  <a:lnTo>
                    <a:pt x="514244" y="355237"/>
                  </a:lnTo>
                  <a:cubicBezTo>
                    <a:pt x="513101" y="370096"/>
                    <a:pt x="500718" y="381621"/>
                    <a:pt x="485764" y="381621"/>
                  </a:cubicBezTo>
                  <a:lnTo>
                    <a:pt x="454998" y="381621"/>
                  </a:lnTo>
                  <a:lnTo>
                    <a:pt x="454998" y="438771"/>
                  </a:lnTo>
                  <a:lnTo>
                    <a:pt x="435948" y="438771"/>
                  </a:lnTo>
                  <a:lnTo>
                    <a:pt x="435948" y="381621"/>
                  </a:lnTo>
                  <a:lnTo>
                    <a:pt x="93048" y="381621"/>
                  </a:lnTo>
                  <a:lnTo>
                    <a:pt x="93048" y="438771"/>
                  </a:lnTo>
                  <a:lnTo>
                    <a:pt x="73998" y="438771"/>
                  </a:lnTo>
                  <a:lnTo>
                    <a:pt x="73998" y="381621"/>
                  </a:lnTo>
                  <a:lnTo>
                    <a:pt x="43328" y="381621"/>
                  </a:lnTo>
                  <a:cubicBezTo>
                    <a:pt x="28373" y="381621"/>
                    <a:pt x="15991" y="370096"/>
                    <a:pt x="14848" y="355237"/>
                  </a:cubicBezTo>
                  <a:lnTo>
                    <a:pt x="1513" y="181501"/>
                  </a:lnTo>
                  <a:cubicBezTo>
                    <a:pt x="-392" y="157212"/>
                    <a:pt x="17801" y="135971"/>
                    <a:pt x="42089" y="134162"/>
                  </a:cubicBezTo>
                  <a:cubicBezTo>
                    <a:pt x="43232" y="134066"/>
                    <a:pt x="44375" y="134066"/>
                    <a:pt x="45518" y="134066"/>
                  </a:cubicBezTo>
                  <a:cubicBezTo>
                    <a:pt x="73141" y="134066"/>
                    <a:pt x="96858" y="153688"/>
                    <a:pt x="101906" y="180834"/>
                  </a:cubicBezTo>
                  <a:lnTo>
                    <a:pt x="121623" y="286371"/>
                  </a:lnTo>
                  <a:lnTo>
                    <a:pt x="407373" y="286371"/>
                  </a:lnTo>
                  <a:lnTo>
                    <a:pt x="427185" y="180739"/>
                  </a:lnTo>
                  <a:cubicBezTo>
                    <a:pt x="432233" y="153592"/>
                    <a:pt x="455951" y="133971"/>
                    <a:pt x="483573" y="133971"/>
                  </a:cubicBezTo>
                  <a:close/>
                  <a:moveTo>
                    <a:pt x="416898" y="621"/>
                  </a:moveTo>
                  <a:cubicBezTo>
                    <a:pt x="453760" y="621"/>
                    <a:pt x="483573" y="30434"/>
                    <a:pt x="483573" y="67296"/>
                  </a:cubicBezTo>
                  <a:lnTo>
                    <a:pt x="483573" y="115397"/>
                  </a:lnTo>
                  <a:cubicBezTo>
                    <a:pt x="481192" y="115112"/>
                    <a:pt x="478811" y="114921"/>
                    <a:pt x="476429" y="114921"/>
                  </a:cubicBezTo>
                  <a:cubicBezTo>
                    <a:pt x="445473" y="114921"/>
                    <a:pt x="418803" y="136448"/>
                    <a:pt x="412040" y="166451"/>
                  </a:cubicBezTo>
                  <a:lnTo>
                    <a:pt x="411564" y="168737"/>
                  </a:lnTo>
                  <a:lnTo>
                    <a:pt x="393086" y="267321"/>
                  </a:lnTo>
                  <a:lnTo>
                    <a:pt x="135911" y="267321"/>
                  </a:lnTo>
                  <a:lnTo>
                    <a:pt x="117432" y="168737"/>
                  </a:lnTo>
                  <a:cubicBezTo>
                    <a:pt x="111622" y="137495"/>
                    <a:pt x="84285" y="114921"/>
                    <a:pt x="52567" y="114921"/>
                  </a:cubicBezTo>
                  <a:lnTo>
                    <a:pt x="54948" y="67296"/>
                  </a:lnTo>
                  <a:cubicBezTo>
                    <a:pt x="54948" y="30434"/>
                    <a:pt x="84761" y="621"/>
                    <a:pt x="121623" y="621"/>
                  </a:cubicBezTo>
                  <a:lnTo>
                    <a:pt x="416898" y="621"/>
                  </a:lnTo>
                  <a:close/>
                </a:path>
              </a:pathLst>
            </a:custGeom>
            <a:solidFill>
              <a:srgbClr val="FFFFFF"/>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250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a:solidFill>
                  <a:schemeClr val="bg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grpSp>
        <p:nvGrpSpPr>
          <p:cNvPr id="14" name="ïśļîḋé"/>
          <p:cNvGrpSpPr/>
          <p:nvPr/>
        </p:nvGrpSpPr>
        <p:grpSpPr>
          <a:xfrm>
            <a:off x="8107899" y="4855246"/>
            <a:ext cx="410200" cy="410198"/>
            <a:chOff x="6362386" y="1018864"/>
            <a:chExt cx="410200" cy="410198"/>
          </a:xfrm>
        </p:grpSpPr>
        <p:sp>
          <p:nvSpPr>
            <p:cNvPr id="18" name="íṡlïďè"/>
            <p:cNvSpPr/>
            <p:nvPr/>
          </p:nvSpPr>
          <p:spPr>
            <a:xfrm>
              <a:off x="6362386" y="1018864"/>
              <a:ext cx="410200" cy="410198"/>
            </a:xfrm>
            <a:prstGeom prst="ellipse">
              <a:avLst/>
            </a:prstGeom>
            <a:gradFill>
              <a:gsLst>
                <a:gs pos="0">
                  <a:schemeClr val="accent4">
                    <a:lumMod val="60000"/>
                    <a:lumOff val="40000"/>
                  </a:schemeClr>
                </a:gs>
                <a:gs pos="60000">
                  <a:schemeClr val="accent4"/>
                </a:gs>
              </a:gsLst>
              <a:lin ang="2700000" scaled="0"/>
            </a:gradFill>
            <a:ln w="57150" cap="rnd">
              <a:noFill/>
              <a:prstDash val="solid"/>
              <a:round/>
            </a:ln>
            <a:effectLst>
              <a:outerShdw blurRad="76200" dist="50800" dir="5400000" algn="ctr" rotWithShape="0">
                <a:schemeClr val="accent4">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7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3765"/>
              <a:endParaRPr lang="zh-CN" altLang="en-US" sz="2000" b="1">
                <a:solidFill>
                  <a:schemeClr val="bg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9" name="íSḻïďé"/>
            <p:cNvSpPr/>
            <p:nvPr/>
          </p:nvSpPr>
          <p:spPr>
            <a:xfrm>
              <a:off x="6478486" y="1159442"/>
              <a:ext cx="178001" cy="141741"/>
            </a:xfrm>
            <a:custGeom>
              <a:avLst/>
              <a:gdLst>
                <a:gd name="connsiteX0" fmla="*/ 486767 w 514350"/>
                <a:gd name="connsiteY0" fmla="*/ 621 h 409575"/>
                <a:gd name="connsiteX1" fmla="*/ 515342 w 514350"/>
                <a:gd name="connsiteY1" fmla="*/ 29196 h 409575"/>
                <a:gd name="connsiteX2" fmla="*/ 515342 w 514350"/>
                <a:gd name="connsiteY2" fmla="*/ 324471 h 409575"/>
                <a:gd name="connsiteX3" fmla="*/ 486767 w 514350"/>
                <a:gd name="connsiteY3" fmla="*/ 353046 h 409575"/>
                <a:gd name="connsiteX4" fmla="*/ 192159 w 514350"/>
                <a:gd name="connsiteY4" fmla="*/ 353046 h 409575"/>
                <a:gd name="connsiteX5" fmla="*/ 115387 w 514350"/>
                <a:gd name="connsiteY5" fmla="*/ 410196 h 409575"/>
                <a:gd name="connsiteX6" fmla="*/ 115387 w 514350"/>
                <a:gd name="connsiteY6" fmla="*/ 353046 h 409575"/>
                <a:gd name="connsiteX7" fmla="*/ 29567 w 514350"/>
                <a:gd name="connsiteY7" fmla="*/ 353046 h 409575"/>
                <a:gd name="connsiteX8" fmla="*/ 992 w 514350"/>
                <a:gd name="connsiteY8" fmla="*/ 324471 h 409575"/>
                <a:gd name="connsiteX9" fmla="*/ 992 w 514350"/>
                <a:gd name="connsiteY9" fmla="*/ 29196 h 409575"/>
                <a:gd name="connsiteX10" fmla="*/ 29567 w 514350"/>
                <a:gd name="connsiteY10" fmla="*/ 621 h 409575"/>
                <a:gd name="connsiteX11" fmla="*/ 486767 w 514350"/>
                <a:gd name="connsiteY11" fmla="*/ 621 h 409575"/>
                <a:gd name="connsiteX12" fmla="*/ 124817 w 514350"/>
                <a:gd name="connsiteY12" fmla="*/ 143496 h 409575"/>
                <a:gd name="connsiteX13" fmla="*/ 91480 w 514350"/>
                <a:gd name="connsiteY13" fmla="*/ 176834 h 409575"/>
                <a:gd name="connsiteX14" fmla="*/ 124817 w 514350"/>
                <a:gd name="connsiteY14" fmla="*/ 210171 h 409575"/>
                <a:gd name="connsiteX15" fmla="*/ 158155 w 514350"/>
                <a:gd name="connsiteY15" fmla="*/ 176834 h 409575"/>
                <a:gd name="connsiteX16" fmla="*/ 124817 w 514350"/>
                <a:gd name="connsiteY16" fmla="*/ 143496 h 409575"/>
                <a:gd name="connsiteX17" fmla="*/ 258167 w 514350"/>
                <a:gd name="connsiteY17" fmla="*/ 143496 h 409575"/>
                <a:gd name="connsiteX18" fmla="*/ 224830 w 514350"/>
                <a:gd name="connsiteY18" fmla="*/ 176834 h 409575"/>
                <a:gd name="connsiteX19" fmla="*/ 258167 w 514350"/>
                <a:gd name="connsiteY19" fmla="*/ 210171 h 409575"/>
                <a:gd name="connsiteX20" fmla="*/ 291505 w 514350"/>
                <a:gd name="connsiteY20" fmla="*/ 176834 h 409575"/>
                <a:gd name="connsiteX21" fmla="*/ 258167 w 514350"/>
                <a:gd name="connsiteY21" fmla="*/ 143496 h 409575"/>
                <a:gd name="connsiteX22" fmla="*/ 391517 w 514350"/>
                <a:gd name="connsiteY22" fmla="*/ 143496 h 409575"/>
                <a:gd name="connsiteX23" fmla="*/ 358180 w 514350"/>
                <a:gd name="connsiteY23" fmla="*/ 176834 h 409575"/>
                <a:gd name="connsiteX24" fmla="*/ 391517 w 514350"/>
                <a:gd name="connsiteY24" fmla="*/ 210171 h 409575"/>
                <a:gd name="connsiteX25" fmla="*/ 424855 w 514350"/>
                <a:gd name="connsiteY25" fmla="*/ 176834 h 409575"/>
                <a:gd name="connsiteX26" fmla="*/ 391517 w 514350"/>
                <a:gd name="connsiteY26" fmla="*/ 143496 h 4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14350" h="409575">
                  <a:moveTo>
                    <a:pt x="486767" y="621"/>
                  </a:moveTo>
                  <a:cubicBezTo>
                    <a:pt x="502579" y="621"/>
                    <a:pt x="515342" y="13385"/>
                    <a:pt x="515342" y="29196"/>
                  </a:cubicBezTo>
                  <a:lnTo>
                    <a:pt x="515342" y="324471"/>
                  </a:lnTo>
                  <a:cubicBezTo>
                    <a:pt x="515342" y="340282"/>
                    <a:pt x="502579" y="353046"/>
                    <a:pt x="486767" y="353046"/>
                  </a:cubicBezTo>
                  <a:lnTo>
                    <a:pt x="192159" y="353046"/>
                  </a:lnTo>
                  <a:lnTo>
                    <a:pt x="115387" y="410196"/>
                  </a:lnTo>
                  <a:lnTo>
                    <a:pt x="115387" y="353046"/>
                  </a:lnTo>
                  <a:lnTo>
                    <a:pt x="29567" y="353046"/>
                  </a:lnTo>
                  <a:cubicBezTo>
                    <a:pt x="13755" y="353046"/>
                    <a:pt x="992" y="340282"/>
                    <a:pt x="992" y="324471"/>
                  </a:cubicBezTo>
                  <a:lnTo>
                    <a:pt x="992" y="29196"/>
                  </a:lnTo>
                  <a:cubicBezTo>
                    <a:pt x="992" y="13385"/>
                    <a:pt x="13755" y="621"/>
                    <a:pt x="29567" y="621"/>
                  </a:cubicBezTo>
                  <a:lnTo>
                    <a:pt x="486767" y="621"/>
                  </a:lnTo>
                  <a:close/>
                  <a:moveTo>
                    <a:pt x="124817" y="143496"/>
                  </a:moveTo>
                  <a:cubicBezTo>
                    <a:pt x="106434" y="143496"/>
                    <a:pt x="91480" y="158450"/>
                    <a:pt x="91480" y="176834"/>
                  </a:cubicBezTo>
                  <a:cubicBezTo>
                    <a:pt x="91480" y="195217"/>
                    <a:pt x="106434" y="210171"/>
                    <a:pt x="124817" y="210171"/>
                  </a:cubicBezTo>
                  <a:cubicBezTo>
                    <a:pt x="143200" y="210171"/>
                    <a:pt x="158155" y="195217"/>
                    <a:pt x="158155" y="176834"/>
                  </a:cubicBezTo>
                  <a:cubicBezTo>
                    <a:pt x="158155" y="158450"/>
                    <a:pt x="143200" y="143496"/>
                    <a:pt x="124817" y="143496"/>
                  </a:cubicBezTo>
                  <a:close/>
                  <a:moveTo>
                    <a:pt x="258167" y="143496"/>
                  </a:moveTo>
                  <a:cubicBezTo>
                    <a:pt x="239784" y="143496"/>
                    <a:pt x="224830" y="158450"/>
                    <a:pt x="224830" y="176834"/>
                  </a:cubicBezTo>
                  <a:cubicBezTo>
                    <a:pt x="224830" y="195217"/>
                    <a:pt x="239784" y="210171"/>
                    <a:pt x="258167" y="210171"/>
                  </a:cubicBezTo>
                  <a:cubicBezTo>
                    <a:pt x="276550" y="210171"/>
                    <a:pt x="291505" y="195217"/>
                    <a:pt x="291505" y="176834"/>
                  </a:cubicBezTo>
                  <a:cubicBezTo>
                    <a:pt x="291505" y="158450"/>
                    <a:pt x="276550" y="143496"/>
                    <a:pt x="258167" y="143496"/>
                  </a:cubicBezTo>
                  <a:close/>
                  <a:moveTo>
                    <a:pt x="391517" y="143496"/>
                  </a:moveTo>
                  <a:cubicBezTo>
                    <a:pt x="373134" y="143496"/>
                    <a:pt x="358180" y="158450"/>
                    <a:pt x="358180" y="176834"/>
                  </a:cubicBezTo>
                  <a:cubicBezTo>
                    <a:pt x="358180" y="195217"/>
                    <a:pt x="373134" y="210171"/>
                    <a:pt x="391517" y="210171"/>
                  </a:cubicBezTo>
                  <a:cubicBezTo>
                    <a:pt x="409900" y="210171"/>
                    <a:pt x="424855" y="195217"/>
                    <a:pt x="424855" y="176834"/>
                  </a:cubicBezTo>
                  <a:cubicBezTo>
                    <a:pt x="424855" y="158450"/>
                    <a:pt x="409900" y="143496"/>
                    <a:pt x="391517" y="143496"/>
                  </a:cubicBezTo>
                  <a:close/>
                </a:path>
              </a:pathLst>
            </a:custGeom>
            <a:solidFill>
              <a:srgbClr val="FFFFFF"/>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250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a:solidFill>
                  <a:schemeClr val="bg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grpSp>
        <p:nvGrpSpPr>
          <p:cNvPr id="15" name="iŝļiďè"/>
          <p:cNvGrpSpPr/>
          <p:nvPr/>
        </p:nvGrpSpPr>
        <p:grpSpPr>
          <a:xfrm>
            <a:off x="10330681" y="4010216"/>
            <a:ext cx="410200" cy="410198"/>
            <a:chOff x="7307583" y="1018864"/>
            <a:chExt cx="410200" cy="410198"/>
          </a:xfrm>
        </p:grpSpPr>
        <p:sp>
          <p:nvSpPr>
            <p:cNvPr id="16" name="ïṣľiḓe"/>
            <p:cNvSpPr/>
            <p:nvPr/>
          </p:nvSpPr>
          <p:spPr>
            <a:xfrm>
              <a:off x="7307583" y="1018864"/>
              <a:ext cx="410200" cy="410198"/>
            </a:xfrm>
            <a:prstGeom prst="ellipse">
              <a:avLst/>
            </a:prstGeom>
            <a:gradFill>
              <a:gsLst>
                <a:gs pos="0">
                  <a:schemeClr val="accent5">
                    <a:lumMod val="60000"/>
                    <a:lumOff val="40000"/>
                  </a:schemeClr>
                </a:gs>
                <a:gs pos="60000">
                  <a:schemeClr val="accent5"/>
                </a:gs>
              </a:gsLst>
              <a:lin ang="2700000" scaled="0"/>
            </a:gradFill>
            <a:ln w="57150" cap="rnd">
              <a:noFill/>
              <a:prstDash val="solid"/>
              <a:round/>
            </a:ln>
            <a:effectLst>
              <a:outerShdw blurRad="76200" dist="50800" dir="5400000" algn="ctr" rotWithShape="0">
                <a:schemeClr val="accent5">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775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3765"/>
              <a:endParaRPr lang="zh-CN" altLang="en-US" sz="2000" b="1">
                <a:solidFill>
                  <a:schemeClr val="bg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7" name="íṩľïḓê"/>
            <p:cNvSpPr/>
            <p:nvPr/>
          </p:nvSpPr>
          <p:spPr>
            <a:xfrm>
              <a:off x="7423682" y="1139726"/>
              <a:ext cx="178001" cy="174822"/>
            </a:xfrm>
            <a:custGeom>
              <a:avLst/>
              <a:gdLst>
                <a:gd name="connsiteX0" fmla="*/ 343764 w 533400"/>
                <a:gd name="connsiteY0" fmla="*/ 276846 h 523875"/>
                <a:gd name="connsiteX1" fmla="*/ 372339 w 533400"/>
                <a:gd name="connsiteY1" fmla="*/ 305421 h 523875"/>
                <a:gd name="connsiteX2" fmla="*/ 372339 w 533400"/>
                <a:gd name="connsiteY2" fmla="*/ 495921 h 523875"/>
                <a:gd name="connsiteX3" fmla="*/ 343764 w 533400"/>
                <a:gd name="connsiteY3" fmla="*/ 524496 h 523875"/>
                <a:gd name="connsiteX4" fmla="*/ 191364 w 533400"/>
                <a:gd name="connsiteY4" fmla="*/ 524496 h 523875"/>
                <a:gd name="connsiteX5" fmla="*/ 162789 w 533400"/>
                <a:gd name="connsiteY5" fmla="*/ 495921 h 523875"/>
                <a:gd name="connsiteX6" fmla="*/ 162789 w 533400"/>
                <a:gd name="connsiteY6" fmla="*/ 305421 h 523875"/>
                <a:gd name="connsiteX7" fmla="*/ 191364 w 533400"/>
                <a:gd name="connsiteY7" fmla="*/ 276846 h 523875"/>
                <a:gd name="connsiteX8" fmla="*/ 343764 w 533400"/>
                <a:gd name="connsiteY8" fmla="*/ 276846 h 523875"/>
                <a:gd name="connsiteX9" fmla="*/ 143739 w 533400"/>
                <a:gd name="connsiteY9" fmla="*/ 114921 h 523875"/>
                <a:gd name="connsiteX10" fmla="*/ 179934 w 533400"/>
                <a:gd name="connsiteY10" fmla="*/ 153021 h 523875"/>
                <a:gd name="connsiteX11" fmla="*/ 181839 w 533400"/>
                <a:gd name="connsiteY11" fmla="*/ 153021 h 523875"/>
                <a:gd name="connsiteX12" fmla="*/ 353289 w 533400"/>
                <a:gd name="connsiteY12" fmla="*/ 153021 h 523875"/>
                <a:gd name="connsiteX13" fmla="*/ 391389 w 533400"/>
                <a:gd name="connsiteY13" fmla="*/ 116826 h 523875"/>
                <a:gd name="connsiteX14" fmla="*/ 391389 w 533400"/>
                <a:gd name="connsiteY14" fmla="*/ 114921 h 523875"/>
                <a:gd name="connsiteX15" fmla="*/ 505689 w 533400"/>
                <a:gd name="connsiteY15" fmla="*/ 114921 h 523875"/>
                <a:gd name="connsiteX16" fmla="*/ 534264 w 533400"/>
                <a:gd name="connsiteY16" fmla="*/ 143496 h 523875"/>
                <a:gd name="connsiteX17" fmla="*/ 534264 w 533400"/>
                <a:gd name="connsiteY17" fmla="*/ 381621 h 523875"/>
                <a:gd name="connsiteX18" fmla="*/ 505689 w 533400"/>
                <a:gd name="connsiteY18" fmla="*/ 410196 h 523875"/>
                <a:gd name="connsiteX19" fmla="*/ 391389 w 533400"/>
                <a:gd name="connsiteY19" fmla="*/ 410196 h 523875"/>
                <a:gd name="connsiteX20" fmla="*/ 391389 w 533400"/>
                <a:gd name="connsiteY20" fmla="*/ 295896 h 523875"/>
                <a:gd name="connsiteX21" fmla="*/ 355194 w 533400"/>
                <a:gd name="connsiteY21" fmla="*/ 257796 h 523875"/>
                <a:gd name="connsiteX22" fmla="*/ 353289 w 533400"/>
                <a:gd name="connsiteY22" fmla="*/ 257796 h 523875"/>
                <a:gd name="connsiteX23" fmla="*/ 181839 w 533400"/>
                <a:gd name="connsiteY23" fmla="*/ 257796 h 523875"/>
                <a:gd name="connsiteX24" fmla="*/ 143739 w 533400"/>
                <a:gd name="connsiteY24" fmla="*/ 293991 h 523875"/>
                <a:gd name="connsiteX25" fmla="*/ 143739 w 533400"/>
                <a:gd name="connsiteY25" fmla="*/ 295896 h 523875"/>
                <a:gd name="connsiteX26" fmla="*/ 143739 w 533400"/>
                <a:gd name="connsiteY26" fmla="*/ 410196 h 523875"/>
                <a:gd name="connsiteX27" fmla="*/ 29439 w 533400"/>
                <a:gd name="connsiteY27" fmla="*/ 410196 h 523875"/>
                <a:gd name="connsiteX28" fmla="*/ 864 w 533400"/>
                <a:gd name="connsiteY28" fmla="*/ 381621 h 523875"/>
                <a:gd name="connsiteX29" fmla="*/ 864 w 533400"/>
                <a:gd name="connsiteY29" fmla="*/ 201408 h 523875"/>
                <a:gd name="connsiteX30" fmla="*/ 11151 w 533400"/>
                <a:gd name="connsiteY30" fmla="*/ 175405 h 523875"/>
                <a:gd name="connsiteX31" fmla="*/ 56300 w 533400"/>
                <a:gd name="connsiteY31" fmla="*/ 127018 h 523875"/>
                <a:gd name="connsiteX32" fmla="*/ 84112 w 533400"/>
                <a:gd name="connsiteY32" fmla="*/ 114921 h 523875"/>
                <a:gd name="connsiteX33" fmla="*/ 143739 w 533400"/>
                <a:gd name="connsiteY33" fmla="*/ 114921 h 523875"/>
                <a:gd name="connsiteX34" fmla="*/ 462827 w 533400"/>
                <a:gd name="connsiteY34" fmla="*/ 172071 h 523875"/>
                <a:gd name="connsiteX35" fmla="*/ 448539 w 533400"/>
                <a:gd name="connsiteY35" fmla="*/ 186359 h 523875"/>
                <a:gd name="connsiteX36" fmla="*/ 462827 w 533400"/>
                <a:gd name="connsiteY36" fmla="*/ 200646 h 523875"/>
                <a:gd name="connsiteX37" fmla="*/ 477114 w 533400"/>
                <a:gd name="connsiteY37" fmla="*/ 186359 h 523875"/>
                <a:gd name="connsiteX38" fmla="*/ 462827 w 533400"/>
                <a:gd name="connsiteY38" fmla="*/ 172071 h 523875"/>
                <a:gd name="connsiteX39" fmla="*/ 343764 w 533400"/>
                <a:gd name="connsiteY39" fmla="*/ 621 h 523875"/>
                <a:gd name="connsiteX40" fmla="*/ 372339 w 533400"/>
                <a:gd name="connsiteY40" fmla="*/ 29196 h 523875"/>
                <a:gd name="connsiteX41" fmla="*/ 372339 w 533400"/>
                <a:gd name="connsiteY41" fmla="*/ 105396 h 523875"/>
                <a:gd name="connsiteX42" fmla="*/ 343764 w 533400"/>
                <a:gd name="connsiteY42" fmla="*/ 133971 h 523875"/>
                <a:gd name="connsiteX43" fmla="*/ 191364 w 533400"/>
                <a:gd name="connsiteY43" fmla="*/ 133971 h 523875"/>
                <a:gd name="connsiteX44" fmla="*/ 162789 w 533400"/>
                <a:gd name="connsiteY44" fmla="*/ 105396 h 523875"/>
                <a:gd name="connsiteX45" fmla="*/ 162789 w 533400"/>
                <a:gd name="connsiteY45" fmla="*/ 29196 h 523875"/>
                <a:gd name="connsiteX46" fmla="*/ 191364 w 533400"/>
                <a:gd name="connsiteY46" fmla="*/ 621 h 523875"/>
                <a:gd name="connsiteX47" fmla="*/ 343764 w 533400"/>
                <a:gd name="connsiteY47" fmla="*/ 621 h 523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533400" h="523875">
                  <a:moveTo>
                    <a:pt x="343764" y="276846"/>
                  </a:moveTo>
                  <a:cubicBezTo>
                    <a:pt x="359576" y="276846"/>
                    <a:pt x="372339" y="289610"/>
                    <a:pt x="372339" y="305421"/>
                  </a:cubicBezTo>
                  <a:lnTo>
                    <a:pt x="372339" y="495921"/>
                  </a:lnTo>
                  <a:cubicBezTo>
                    <a:pt x="372339" y="511732"/>
                    <a:pt x="359576" y="524496"/>
                    <a:pt x="343764" y="524496"/>
                  </a:cubicBezTo>
                  <a:lnTo>
                    <a:pt x="191364" y="524496"/>
                  </a:lnTo>
                  <a:cubicBezTo>
                    <a:pt x="175552" y="524496"/>
                    <a:pt x="162789" y="511732"/>
                    <a:pt x="162789" y="495921"/>
                  </a:cubicBezTo>
                  <a:lnTo>
                    <a:pt x="162789" y="305421"/>
                  </a:lnTo>
                  <a:cubicBezTo>
                    <a:pt x="162789" y="289610"/>
                    <a:pt x="175552" y="276846"/>
                    <a:pt x="191364" y="276846"/>
                  </a:cubicBezTo>
                  <a:lnTo>
                    <a:pt x="343764" y="276846"/>
                  </a:lnTo>
                  <a:close/>
                  <a:moveTo>
                    <a:pt x="143739" y="114921"/>
                  </a:moveTo>
                  <a:cubicBezTo>
                    <a:pt x="143739" y="135305"/>
                    <a:pt x="159741" y="151973"/>
                    <a:pt x="179934" y="153021"/>
                  </a:cubicBezTo>
                  <a:lnTo>
                    <a:pt x="181839" y="153021"/>
                  </a:lnTo>
                  <a:lnTo>
                    <a:pt x="353289" y="153021"/>
                  </a:lnTo>
                  <a:cubicBezTo>
                    <a:pt x="373673" y="153021"/>
                    <a:pt x="390341" y="137019"/>
                    <a:pt x="391389" y="116826"/>
                  </a:cubicBezTo>
                  <a:lnTo>
                    <a:pt x="391389" y="114921"/>
                  </a:lnTo>
                  <a:lnTo>
                    <a:pt x="505689" y="114921"/>
                  </a:lnTo>
                  <a:cubicBezTo>
                    <a:pt x="521501" y="114921"/>
                    <a:pt x="534264" y="127685"/>
                    <a:pt x="534264" y="143496"/>
                  </a:cubicBezTo>
                  <a:lnTo>
                    <a:pt x="534264" y="381621"/>
                  </a:lnTo>
                  <a:cubicBezTo>
                    <a:pt x="534264" y="397432"/>
                    <a:pt x="521501" y="410196"/>
                    <a:pt x="505689" y="410196"/>
                  </a:cubicBezTo>
                  <a:lnTo>
                    <a:pt x="391389" y="410196"/>
                  </a:lnTo>
                  <a:lnTo>
                    <a:pt x="391389" y="295896"/>
                  </a:lnTo>
                  <a:cubicBezTo>
                    <a:pt x="391389" y="275512"/>
                    <a:pt x="375387" y="258844"/>
                    <a:pt x="355194" y="257796"/>
                  </a:cubicBezTo>
                  <a:lnTo>
                    <a:pt x="353289" y="257796"/>
                  </a:lnTo>
                  <a:lnTo>
                    <a:pt x="181839" y="257796"/>
                  </a:lnTo>
                  <a:cubicBezTo>
                    <a:pt x="161455" y="257796"/>
                    <a:pt x="144787" y="273798"/>
                    <a:pt x="143739" y="293991"/>
                  </a:cubicBezTo>
                  <a:lnTo>
                    <a:pt x="143739" y="295896"/>
                  </a:lnTo>
                  <a:lnTo>
                    <a:pt x="143739" y="410196"/>
                  </a:lnTo>
                  <a:lnTo>
                    <a:pt x="29439" y="410196"/>
                  </a:lnTo>
                  <a:cubicBezTo>
                    <a:pt x="13627" y="410196"/>
                    <a:pt x="864" y="397432"/>
                    <a:pt x="864" y="381621"/>
                  </a:cubicBezTo>
                  <a:lnTo>
                    <a:pt x="864" y="201408"/>
                  </a:lnTo>
                  <a:cubicBezTo>
                    <a:pt x="864" y="191788"/>
                    <a:pt x="4484" y="182454"/>
                    <a:pt x="11151" y="175405"/>
                  </a:cubicBezTo>
                  <a:lnTo>
                    <a:pt x="56300" y="127018"/>
                  </a:lnTo>
                  <a:cubicBezTo>
                    <a:pt x="63538" y="119303"/>
                    <a:pt x="73635" y="114921"/>
                    <a:pt x="84112" y="114921"/>
                  </a:cubicBezTo>
                  <a:lnTo>
                    <a:pt x="143739" y="114921"/>
                  </a:lnTo>
                  <a:close/>
                  <a:moveTo>
                    <a:pt x="462827" y="172071"/>
                  </a:moveTo>
                  <a:cubicBezTo>
                    <a:pt x="454921" y="172071"/>
                    <a:pt x="448539" y="178453"/>
                    <a:pt x="448539" y="186359"/>
                  </a:cubicBezTo>
                  <a:cubicBezTo>
                    <a:pt x="448539" y="194264"/>
                    <a:pt x="454921" y="200646"/>
                    <a:pt x="462827" y="200646"/>
                  </a:cubicBezTo>
                  <a:cubicBezTo>
                    <a:pt x="470732" y="200646"/>
                    <a:pt x="477114" y="194264"/>
                    <a:pt x="477114" y="186359"/>
                  </a:cubicBezTo>
                  <a:cubicBezTo>
                    <a:pt x="477114" y="178453"/>
                    <a:pt x="470732" y="172071"/>
                    <a:pt x="462827" y="172071"/>
                  </a:cubicBezTo>
                  <a:close/>
                  <a:moveTo>
                    <a:pt x="343764" y="621"/>
                  </a:moveTo>
                  <a:cubicBezTo>
                    <a:pt x="359576" y="621"/>
                    <a:pt x="372339" y="13385"/>
                    <a:pt x="372339" y="29196"/>
                  </a:cubicBezTo>
                  <a:lnTo>
                    <a:pt x="372339" y="105396"/>
                  </a:lnTo>
                  <a:cubicBezTo>
                    <a:pt x="372339" y="121207"/>
                    <a:pt x="359576" y="133971"/>
                    <a:pt x="343764" y="133971"/>
                  </a:cubicBezTo>
                  <a:lnTo>
                    <a:pt x="191364" y="133971"/>
                  </a:lnTo>
                  <a:cubicBezTo>
                    <a:pt x="175552" y="133971"/>
                    <a:pt x="162789" y="121207"/>
                    <a:pt x="162789" y="105396"/>
                  </a:cubicBezTo>
                  <a:lnTo>
                    <a:pt x="162789" y="29196"/>
                  </a:lnTo>
                  <a:cubicBezTo>
                    <a:pt x="162789" y="13385"/>
                    <a:pt x="175552" y="621"/>
                    <a:pt x="191364" y="621"/>
                  </a:cubicBezTo>
                  <a:lnTo>
                    <a:pt x="343764" y="621"/>
                  </a:lnTo>
                  <a:close/>
                </a:path>
              </a:pathLst>
            </a:custGeom>
            <a:solidFill>
              <a:srgbClr val="FFFFFF"/>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25000" lnSpcReduction="20000"/>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a:solidFill>
                  <a:schemeClr val="bg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grpSp>
        <p:nvGrpSpPr>
          <p:cNvPr id="41" name="组合 40"/>
          <p:cNvGrpSpPr/>
          <p:nvPr/>
        </p:nvGrpSpPr>
        <p:grpSpPr>
          <a:xfrm>
            <a:off x="327706" y="362728"/>
            <a:ext cx="4921731" cy="554812"/>
            <a:chOff x="302202" y="143164"/>
            <a:chExt cx="4786313" cy="554812"/>
          </a:xfrm>
        </p:grpSpPr>
        <p:sp>
          <p:nvSpPr>
            <p:cNvPr id="42" name="文本框 41"/>
            <p:cNvSpPr txBox="1">
              <a:spLocks noChangeArrowheads="1"/>
            </p:cNvSpPr>
            <p:nvPr/>
          </p:nvSpPr>
          <p:spPr bwMode="auto">
            <a:xfrm>
              <a:off x="302202" y="143164"/>
              <a:ext cx="242595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eaLnBrk="0" hangingPunct="0">
                <a:defRPr sz="1300">
                  <a:solidFill>
                    <a:schemeClr val="tx1"/>
                  </a:solidFill>
                  <a:latin typeface="Calibri" panose="020F0502020204030204" pitchFamily="34" charset="0"/>
                  <a:ea typeface="宋体" panose="02010600030101010101" pitchFamily="2" charset="-122"/>
                </a:defRPr>
              </a:lvl2pPr>
              <a:lvl3pPr eaLnBrk="0" hangingPunct="0">
                <a:defRPr sz="1300">
                  <a:solidFill>
                    <a:schemeClr val="tx1"/>
                  </a:solidFill>
                  <a:latin typeface="Calibri" panose="020F0502020204030204" pitchFamily="34" charset="0"/>
                  <a:ea typeface="宋体" panose="02010600030101010101" pitchFamily="2" charset="-122"/>
                </a:defRPr>
              </a:lvl3pPr>
              <a:lvl4pPr eaLnBrk="0" hangingPunct="0">
                <a:defRPr sz="1300">
                  <a:solidFill>
                    <a:schemeClr val="tx1"/>
                  </a:solidFill>
                  <a:latin typeface="Calibri" panose="020F0502020204030204" pitchFamily="34" charset="0"/>
                  <a:ea typeface="宋体" panose="02010600030101010101" pitchFamily="2" charset="-122"/>
                </a:defRPr>
              </a:lvl4pPr>
              <a:lvl5pPr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600" b="1">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了解破坏国家安全的行为</a:t>
              </a:r>
            </a:p>
          </p:txBody>
        </p:sp>
        <p:sp>
          <p:nvSpPr>
            <p:cNvPr id="43" name="TextBox 46"/>
            <p:cNvSpPr txBox="1">
              <a:spLocks noChangeArrowheads="1"/>
            </p:cNvSpPr>
            <p:nvPr/>
          </p:nvSpPr>
          <p:spPr bwMode="auto">
            <a:xfrm>
              <a:off x="302202" y="420977"/>
              <a:ext cx="47863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522605" eaLnBrk="0" hangingPunct="0">
                <a:defRPr sz="1300">
                  <a:solidFill>
                    <a:schemeClr val="tx1"/>
                  </a:solidFill>
                  <a:latin typeface="Calibri" panose="020F0502020204030204" pitchFamily="34" charset="0"/>
                  <a:ea typeface="宋体" panose="02010600030101010101" pitchFamily="2" charset="-122"/>
                </a:defRPr>
              </a:lvl1pPr>
              <a:lvl2pPr defTabSz="522605" eaLnBrk="0" hangingPunct="0">
                <a:defRPr sz="1300">
                  <a:solidFill>
                    <a:schemeClr val="tx1"/>
                  </a:solidFill>
                  <a:latin typeface="Calibri" panose="020F0502020204030204" pitchFamily="34" charset="0"/>
                  <a:ea typeface="宋体" panose="02010600030101010101" pitchFamily="2" charset="-122"/>
                </a:defRPr>
              </a:lvl2pPr>
              <a:lvl3pPr defTabSz="522605" eaLnBrk="0" hangingPunct="0">
                <a:defRPr sz="1300">
                  <a:solidFill>
                    <a:schemeClr val="tx1"/>
                  </a:solidFill>
                  <a:latin typeface="Calibri" panose="020F0502020204030204" pitchFamily="34" charset="0"/>
                  <a:ea typeface="宋体" panose="02010600030101010101" pitchFamily="2" charset="-122"/>
                </a:defRPr>
              </a:lvl3pPr>
              <a:lvl4pPr defTabSz="522605" eaLnBrk="0" hangingPunct="0">
                <a:defRPr sz="1300">
                  <a:solidFill>
                    <a:schemeClr val="tx1"/>
                  </a:solidFill>
                  <a:latin typeface="Calibri" panose="020F0502020204030204" pitchFamily="34" charset="0"/>
                  <a:ea typeface="宋体" panose="02010600030101010101" pitchFamily="2" charset="-122"/>
                </a:defRPr>
              </a:lvl4pPr>
              <a:lvl5pPr defTabSz="522605"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200">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您的内容打在这里，或者通过复制您的文本后，在此框中选择粘贴</a:t>
              </a:r>
              <a:endParaRPr lang="en-US" altLang="zh-CN" sz="1200">
                <a:solidFill>
                  <a:srgbClr val="404040"/>
                </a:solidFill>
                <a:latin typeface="思源黑体 CN Medium" panose="020B0600000000000000" pitchFamily="34" charset="-122"/>
                <a:ea typeface="思源黑体 CN Medium" panose="020B0600000000000000" pitchFamily="34" charset="-122"/>
                <a:cs typeface="Arial" panose="020B0604020202020204" pitchFamily="34" charset="0"/>
                <a:sym typeface="思源黑体 CN Medium" panose="020B0600000000000000"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par>
                                <p:cTn id="10" presetID="53" presetClass="entr" presetSubtype="0" fill="hold" nodeType="with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p:cTn id="12" dur="500" fill="hold"/>
                                        <p:tgtEl>
                                          <p:spTgt spid="12"/>
                                        </p:tgtEl>
                                        <p:attrNameLst>
                                          <p:attrName>ppt_w</p:attrName>
                                        </p:attrNameLst>
                                      </p:cBhvr>
                                      <p:tavLst>
                                        <p:tav tm="0">
                                          <p:val>
                                            <p:fltVal val="0"/>
                                          </p:val>
                                        </p:tav>
                                        <p:tav tm="100000">
                                          <p:val>
                                            <p:strVal val="#ppt_w"/>
                                          </p:val>
                                        </p:tav>
                                      </p:tavLst>
                                    </p:anim>
                                    <p:anim calcmode="lin" valueType="num">
                                      <p:cBhvr>
                                        <p:cTn id="13" dur="500" fill="hold"/>
                                        <p:tgtEl>
                                          <p:spTgt spid="12"/>
                                        </p:tgtEl>
                                        <p:attrNameLst>
                                          <p:attrName>ppt_h</p:attrName>
                                        </p:attrNameLst>
                                      </p:cBhvr>
                                      <p:tavLst>
                                        <p:tav tm="0">
                                          <p:val>
                                            <p:fltVal val="0"/>
                                          </p:val>
                                        </p:tav>
                                        <p:tav tm="100000">
                                          <p:val>
                                            <p:strVal val="#ppt_h"/>
                                          </p:val>
                                        </p:tav>
                                      </p:tavLst>
                                    </p:anim>
                                    <p:animEffect transition="in" filter="fade">
                                      <p:cBhvr>
                                        <p:cTn id="14" dur="500"/>
                                        <p:tgtEl>
                                          <p:spTgt spid="12"/>
                                        </p:tgtEl>
                                      </p:cBhvr>
                                    </p:animEffect>
                                  </p:childTnLst>
                                </p:cTn>
                              </p:par>
                              <p:par>
                                <p:cTn id="15" presetID="53" presetClass="entr" presetSubtype="0"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p:cTn id="17" dur="500" fill="hold"/>
                                        <p:tgtEl>
                                          <p:spTgt spid="13"/>
                                        </p:tgtEl>
                                        <p:attrNameLst>
                                          <p:attrName>ppt_w</p:attrName>
                                        </p:attrNameLst>
                                      </p:cBhvr>
                                      <p:tavLst>
                                        <p:tav tm="0">
                                          <p:val>
                                            <p:fltVal val="0"/>
                                          </p:val>
                                        </p:tav>
                                        <p:tav tm="100000">
                                          <p:val>
                                            <p:strVal val="#ppt_w"/>
                                          </p:val>
                                        </p:tav>
                                      </p:tavLst>
                                    </p:anim>
                                    <p:anim calcmode="lin" valueType="num">
                                      <p:cBhvr>
                                        <p:cTn id="18" dur="500" fill="hold"/>
                                        <p:tgtEl>
                                          <p:spTgt spid="13"/>
                                        </p:tgtEl>
                                        <p:attrNameLst>
                                          <p:attrName>ppt_h</p:attrName>
                                        </p:attrNameLst>
                                      </p:cBhvr>
                                      <p:tavLst>
                                        <p:tav tm="0">
                                          <p:val>
                                            <p:fltVal val="0"/>
                                          </p:val>
                                        </p:tav>
                                        <p:tav tm="100000">
                                          <p:val>
                                            <p:strVal val="#ppt_h"/>
                                          </p:val>
                                        </p:tav>
                                      </p:tavLst>
                                    </p:anim>
                                    <p:animEffect transition="in" filter="fade">
                                      <p:cBhvr>
                                        <p:cTn id="19" dur="500"/>
                                        <p:tgtEl>
                                          <p:spTgt spid="13"/>
                                        </p:tgtEl>
                                      </p:cBhvr>
                                    </p:animEffect>
                                  </p:childTnLst>
                                </p:cTn>
                              </p:par>
                              <p:par>
                                <p:cTn id="20" presetID="53" presetClass="entr" presetSubtype="0" fill="hold" nodeType="with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p:cTn id="22" dur="500" fill="hold"/>
                                        <p:tgtEl>
                                          <p:spTgt spid="14"/>
                                        </p:tgtEl>
                                        <p:attrNameLst>
                                          <p:attrName>ppt_w</p:attrName>
                                        </p:attrNameLst>
                                      </p:cBhvr>
                                      <p:tavLst>
                                        <p:tav tm="0">
                                          <p:val>
                                            <p:fltVal val="0"/>
                                          </p:val>
                                        </p:tav>
                                        <p:tav tm="100000">
                                          <p:val>
                                            <p:strVal val="#ppt_w"/>
                                          </p:val>
                                        </p:tav>
                                      </p:tavLst>
                                    </p:anim>
                                    <p:anim calcmode="lin" valueType="num">
                                      <p:cBhvr>
                                        <p:cTn id="23" dur="500" fill="hold"/>
                                        <p:tgtEl>
                                          <p:spTgt spid="14"/>
                                        </p:tgtEl>
                                        <p:attrNameLst>
                                          <p:attrName>ppt_h</p:attrName>
                                        </p:attrNameLst>
                                      </p:cBhvr>
                                      <p:tavLst>
                                        <p:tav tm="0">
                                          <p:val>
                                            <p:fltVal val="0"/>
                                          </p:val>
                                        </p:tav>
                                        <p:tav tm="100000">
                                          <p:val>
                                            <p:strVal val="#ppt_h"/>
                                          </p:val>
                                        </p:tav>
                                      </p:tavLst>
                                    </p:anim>
                                    <p:animEffect transition="in" filter="fade">
                                      <p:cBhvr>
                                        <p:cTn id="24" dur="500"/>
                                        <p:tgtEl>
                                          <p:spTgt spid="14"/>
                                        </p:tgtEl>
                                      </p:cBhvr>
                                    </p:animEffect>
                                  </p:childTnLst>
                                </p:cTn>
                              </p:par>
                              <p:par>
                                <p:cTn id="25" presetID="53" presetClass="entr" presetSubtype="0"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p:cTn id="27" dur="500" fill="hold"/>
                                        <p:tgtEl>
                                          <p:spTgt spid="15"/>
                                        </p:tgtEl>
                                        <p:attrNameLst>
                                          <p:attrName>ppt_w</p:attrName>
                                        </p:attrNameLst>
                                      </p:cBhvr>
                                      <p:tavLst>
                                        <p:tav tm="0">
                                          <p:val>
                                            <p:fltVal val="0"/>
                                          </p:val>
                                        </p:tav>
                                        <p:tav tm="100000">
                                          <p:val>
                                            <p:strVal val="#ppt_w"/>
                                          </p:val>
                                        </p:tav>
                                      </p:tavLst>
                                    </p:anim>
                                    <p:anim calcmode="lin" valueType="num">
                                      <p:cBhvr>
                                        <p:cTn id="28" dur="500" fill="hold"/>
                                        <p:tgtEl>
                                          <p:spTgt spid="15"/>
                                        </p:tgtEl>
                                        <p:attrNameLst>
                                          <p:attrName>ppt_h</p:attrName>
                                        </p:attrNameLst>
                                      </p:cBhvr>
                                      <p:tavLst>
                                        <p:tav tm="0">
                                          <p:val>
                                            <p:fltVal val="0"/>
                                          </p:val>
                                        </p:tav>
                                        <p:tav tm="100000">
                                          <p:val>
                                            <p:strVal val="#ppt_h"/>
                                          </p:val>
                                        </p:tav>
                                      </p:tavLst>
                                    </p:anim>
                                    <p:animEffect transition="in" filter="fade">
                                      <p:cBhvr>
                                        <p:cTn id="29" dur="500"/>
                                        <p:tgtEl>
                                          <p:spTgt spid="15"/>
                                        </p:tgtEl>
                                      </p:cBhvr>
                                    </p:animEffect>
                                  </p:childTnLst>
                                </p:cTn>
                              </p:par>
                            </p:childTnLst>
                          </p:cTn>
                        </p:par>
                        <p:par>
                          <p:cTn id="30" fill="hold" nodeType="afterGroup">
                            <p:stCondLst>
                              <p:cond delay="500"/>
                            </p:stCondLst>
                            <p:childTnLst>
                              <p:par>
                                <p:cTn id="31" presetID="42" presetClass="entr" presetSubtype="0" fill="hold" nodeType="after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1000"/>
                                        <p:tgtEl>
                                          <p:spTgt spid="6"/>
                                        </p:tgtEl>
                                      </p:cBhvr>
                                    </p:animEffect>
                                    <p:anim calcmode="lin" valueType="num">
                                      <p:cBhvr>
                                        <p:cTn id="34" dur="1000" fill="hold"/>
                                        <p:tgtEl>
                                          <p:spTgt spid="6"/>
                                        </p:tgtEl>
                                        <p:attrNameLst>
                                          <p:attrName>ppt_x</p:attrName>
                                        </p:attrNameLst>
                                      </p:cBhvr>
                                      <p:tavLst>
                                        <p:tav tm="0">
                                          <p:val>
                                            <p:strVal val="#ppt_x"/>
                                          </p:val>
                                        </p:tav>
                                        <p:tav tm="100000">
                                          <p:val>
                                            <p:strVal val="#ppt_x"/>
                                          </p:val>
                                        </p:tav>
                                      </p:tavLst>
                                    </p:anim>
                                    <p:anim calcmode="lin" valueType="num">
                                      <p:cBhvr>
                                        <p:cTn id="35" dur="1000" fill="hold"/>
                                        <p:tgtEl>
                                          <p:spTgt spid="6"/>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fade">
                                      <p:cBhvr>
                                        <p:cTn id="38" dur="1000"/>
                                        <p:tgtEl>
                                          <p:spTgt spid="7"/>
                                        </p:tgtEl>
                                      </p:cBhvr>
                                    </p:animEffect>
                                    <p:anim calcmode="lin" valueType="num">
                                      <p:cBhvr>
                                        <p:cTn id="39" dur="1000" fill="hold"/>
                                        <p:tgtEl>
                                          <p:spTgt spid="7"/>
                                        </p:tgtEl>
                                        <p:attrNameLst>
                                          <p:attrName>ppt_x</p:attrName>
                                        </p:attrNameLst>
                                      </p:cBhvr>
                                      <p:tavLst>
                                        <p:tav tm="0">
                                          <p:val>
                                            <p:strVal val="#ppt_x"/>
                                          </p:val>
                                        </p:tav>
                                        <p:tav tm="100000">
                                          <p:val>
                                            <p:strVal val="#ppt_x"/>
                                          </p:val>
                                        </p:tav>
                                      </p:tavLst>
                                    </p:anim>
                                    <p:anim calcmode="lin" valueType="num">
                                      <p:cBhvr>
                                        <p:cTn id="40" dur="1000" fill="hold"/>
                                        <p:tgtEl>
                                          <p:spTgt spid="7"/>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fade">
                                      <p:cBhvr>
                                        <p:cTn id="43" dur="1000"/>
                                        <p:tgtEl>
                                          <p:spTgt spid="8"/>
                                        </p:tgtEl>
                                      </p:cBhvr>
                                    </p:animEffect>
                                    <p:anim calcmode="lin" valueType="num">
                                      <p:cBhvr>
                                        <p:cTn id="44" dur="1000" fill="hold"/>
                                        <p:tgtEl>
                                          <p:spTgt spid="8"/>
                                        </p:tgtEl>
                                        <p:attrNameLst>
                                          <p:attrName>ppt_x</p:attrName>
                                        </p:attrNameLst>
                                      </p:cBhvr>
                                      <p:tavLst>
                                        <p:tav tm="0">
                                          <p:val>
                                            <p:strVal val="#ppt_x"/>
                                          </p:val>
                                        </p:tav>
                                        <p:tav tm="100000">
                                          <p:val>
                                            <p:strVal val="#ppt_x"/>
                                          </p:val>
                                        </p:tav>
                                      </p:tavLst>
                                    </p:anim>
                                    <p:anim calcmode="lin" valueType="num">
                                      <p:cBhvr>
                                        <p:cTn id="45" dur="1000" fill="hold"/>
                                        <p:tgtEl>
                                          <p:spTgt spid="8"/>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fade">
                                      <p:cBhvr>
                                        <p:cTn id="48" dur="1000"/>
                                        <p:tgtEl>
                                          <p:spTgt spid="9"/>
                                        </p:tgtEl>
                                      </p:cBhvr>
                                    </p:animEffect>
                                    <p:anim calcmode="lin" valueType="num">
                                      <p:cBhvr>
                                        <p:cTn id="49" dur="1000" fill="hold"/>
                                        <p:tgtEl>
                                          <p:spTgt spid="9"/>
                                        </p:tgtEl>
                                        <p:attrNameLst>
                                          <p:attrName>ppt_x</p:attrName>
                                        </p:attrNameLst>
                                      </p:cBhvr>
                                      <p:tavLst>
                                        <p:tav tm="0">
                                          <p:val>
                                            <p:strVal val="#ppt_x"/>
                                          </p:val>
                                        </p:tav>
                                        <p:tav tm="100000">
                                          <p:val>
                                            <p:strVal val="#ppt_x"/>
                                          </p:val>
                                        </p:tav>
                                      </p:tavLst>
                                    </p:anim>
                                    <p:anim calcmode="lin" valueType="num">
                                      <p:cBhvr>
                                        <p:cTn id="50" dur="1000" fill="hold"/>
                                        <p:tgtEl>
                                          <p:spTgt spid="9"/>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10"/>
                                        </p:tgtEl>
                                        <p:attrNameLst>
                                          <p:attrName>style.visibility</p:attrName>
                                        </p:attrNameLst>
                                      </p:cBhvr>
                                      <p:to>
                                        <p:strVal val="visible"/>
                                      </p:to>
                                    </p:set>
                                    <p:animEffect transition="in" filter="fade">
                                      <p:cBhvr>
                                        <p:cTn id="53" dur="1000"/>
                                        <p:tgtEl>
                                          <p:spTgt spid="10"/>
                                        </p:tgtEl>
                                      </p:cBhvr>
                                    </p:animEffect>
                                    <p:anim calcmode="lin" valueType="num">
                                      <p:cBhvr>
                                        <p:cTn id="54" dur="1000" fill="hold"/>
                                        <p:tgtEl>
                                          <p:spTgt spid="10"/>
                                        </p:tgtEl>
                                        <p:attrNameLst>
                                          <p:attrName>ppt_x</p:attrName>
                                        </p:attrNameLst>
                                      </p:cBhvr>
                                      <p:tavLst>
                                        <p:tav tm="0">
                                          <p:val>
                                            <p:strVal val="#ppt_x"/>
                                          </p:val>
                                        </p:tav>
                                        <p:tav tm="100000">
                                          <p:val>
                                            <p:strVal val="#ppt_x"/>
                                          </p:val>
                                        </p:tav>
                                      </p:tavLst>
                                    </p:anim>
                                    <p:anim calcmode="lin" valueType="num">
                                      <p:cBhvr>
                                        <p:cTn id="5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custDataLst>
              <p:tags r:id="rId1"/>
            </p:custDataLst>
          </p:nvPr>
        </p:nvPicPr>
        <p:blipFill>
          <a:blip r:embed="rId5" cstate="email">
            <a:extLst>
              <a:ext uri="{28A0092B-C50C-407E-A947-70E740481C1C}">
                <a14:useLocalDpi xmlns:a14="http://schemas.microsoft.com/office/drawing/2010/main"/>
              </a:ext>
            </a:extLst>
          </a:blip>
          <a:stretch>
            <a:fillRect/>
          </a:stretch>
        </p:blipFill>
        <p:spPr>
          <a:xfrm>
            <a:off x="0" y="-117475"/>
            <a:ext cx="12192000" cy="6975475"/>
          </a:xfrm>
          <a:prstGeom prst="rect">
            <a:avLst/>
          </a:prstGeom>
        </p:spPr>
      </p:pic>
      <p:grpSp>
        <p:nvGrpSpPr>
          <p:cNvPr id="4" name="组合 3"/>
          <p:cNvGrpSpPr/>
          <p:nvPr/>
        </p:nvGrpSpPr>
        <p:grpSpPr>
          <a:xfrm>
            <a:off x="4665980" y="2044446"/>
            <a:ext cx="2860040" cy="653766"/>
            <a:chOff x="4783217" y="1368109"/>
            <a:chExt cx="2860126" cy="654166"/>
          </a:xfrm>
        </p:grpSpPr>
        <p:sp>
          <p:nvSpPr>
            <p:cNvPr id="5" name="PA-矩形: 圆角 18"/>
            <p:cNvSpPr/>
            <p:nvPr>
              <p:custDataLst>
                <p:tags r:id="rId2"/>
              </p:custDataLst>
            </p:nvPr>
          </p:nvSpPr>
          <p:spPr>
            <a:xfrm>
              <a:off x="4783217" y="1368109"/>
              <a:ext cx="2860126" cy="654166"/>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6" name="PA-文本框 6"/>
            <p:cNvSpPr txBox="1"/>
            <p:nvPr>
              <p:custDataLst>
                <p:tags r:id="rId3"/>
              </p:custDataLst>
            </p:nvPr>
          </p:nvSpPr>
          <p:spPr>
            <a:xfrm>
              <a:off x="4963188" y="1375549"/>
              <a:ext cx="2579567" cy="646726"/>
            </a:xfrm>
            <a:prstGeom prst="rect">
              <a:avLst/>
            </a:prstGeom>
            <a:noFill/>
          </p:spPr>
          <p:txBody>
            <a:bodyPr wrap="square" rtlCol="0">
              <a:spAutoFit/>
            </a:bodyPr>
            <a:lstStyle/>
            <a:p>
              <a:pPr algn="ctr"/>
              <a:r>
                <a:rPr lang="zh-CN" altLang="en-US" sz="3600" b="1">
                  <a:solidFill>
                    <a:schemeClr val="bg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第四部分</a:t>
              </a:r>
            </a:p>
          </p:txBody>
        </p:sp>
      </p:grpSp>
      <p:sp>
        <p:nvSpPr>
          <p:cNvPr id="7" name="文本框 6"/>
          <p:cNvSpPr txBox="1"/>
          <p:nvPr/>
        </p:nvSpPr>
        <p:spPr>
          <a:xfrm>
            <a:off x="1542612" y="2967335"/>
            <a:ext cx="9186155" cy="923330"/>
          </a:xfrm>
          <a:prstGeom prst="rect">
            <a:avLst/>
          </a:prstGeom>
          <a:noFill/>
        </p:spPr>
        <p:txBody>
          <a:bodyPr wrap="square">
            <a:spAutoFit/>
          </a:bodyPr>
          <a:lstStyle/>
          <a:p>
            <a:pPr algn="ctr"/>
            <a:r>
              <a:rPr lang="zh-CN" altLang="en-US" sz="5400" b="1">
                <a:solidFill>
                  <a:schemeClr val="accent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维护国家安全</a:t>
            </a:r>
            <a:r>
              <a:rPr lang="en-US" altLang="zh-CN" sz="5400" b="1">
                <a:solidFill>
                  <a:schemeClr val="accent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sz="5400" b="1">
                <a:solidFill>
                  <a:schemeClr val="accent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从每个人做起</a:t>
            </a:r>
          </a:p>
        </p:txBody>
      </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16" presetClass="entr" presetSubtype="21"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custDataLst>
              <p:tags r:id="rId2"/>
            </p:custDataLst>
          </p:nvPr>
        </p:nvPicPr>
        <p:blipFill>
          <a:blip r:embed="rId12" cstate="email">
            <a:extLst>
              <a:ext uri="{28A0092B-C50C-407E-A947-70E740481C1C}">
                <a14:useLocalDpi xmlns:a14="http://schemas.microsoft.com/office/drawing/2010/main"/>
              </a:ext>
            </a:extLst>
          </a:blip>
          <a:stretch>
            <a:fillRect/>
          </a:stretch>
        </p:blipFill>
        <p:spPr>
          <a:xfrm>
            <a:off x="0" y="-117475"/>
            <a:ext cx="12192000" cy="6975475"/>
          </a:xfrm>
          <a:prstGeom prst="rect">
            <a:avLst/>
          </a:prstGeom>
        </p:spPr>
      </p:pic>
      <p:grpSp>
        <p:nvGrpSpPr>
          <p:cNvPr id="33" name="组合 32"/>
          <p:cNvGrpSpPr/>
          <p:nvPr/>
        </p:nvGrpSpPr>
        <p:grpSpPr>
          <a:xfrm>
            <a:off x="426359" y="3474720"/>
            <a:ext cx="11339282" cy="70714"/>
            <a:chOff x="426359" y="1645402"/>
            <a:chExt cx="11339282" cy="70714"/>
          </a:xfrm>
        </p:grpSpPr>
        <p:sp>
          <p:nvSpPr>
            <p:cNvPr id="56" name="椭圆 55"/>
            <p:cNvSpPr/>
            <p:nvPr/>
          </p:nvSpPr>
          <p:spPr>
            <a:xfrm flipV="1">
              <a:off x="2930485" y="1645402"/>
              <a:ext cx="70714" cy="70714"/>
            </a:xfrm>
            <a:prstGeom prst="ellipse">
              <a:avLst/>
            </a:prstGeom>
            <a:solidFill>
              <a:schemeClr val="tx1">
                <a:lumMod val="95000"/>
                <a:lumOff val="5000"/>
                <a:alpha val="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tx1">
                    <a:lumMod val="95000"/>
                    <a:lumOff val="5000"/>
                  </a:schemeClr>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57" name="椭圆 56"/>
            <p:cNvSpPr/>
            <p:nvPr/>
          </p:nvSpPr>
          <p:spPr>
            <a:xfrm flipV="1">
              <a:off x="4182548" y="1645402"/>
              <a:ext cx="70714" cy="70714"/>
            </a:xfrm>
            <a:prstGeom prst="ellipse">
              <a:avLst/>
            </a:prstGeom>
            <a:solidFill>
              <a:schemeClr val="tx1">
                <a:lumMod val="95000"/>
                <a:lumOff val="5000"/>
                <a:alpha val="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tx1">
                    <a:lumMod val="95000"/>
                    <a:lumOff val="5000"/>
                  </a:schemeClr>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58" name="椭圆 57"/>
            <p:cNvSpPr/>
            <p:nvPr/>
          </p:nvSpPr>
          <p:spPr>
            <a:xfrm flipV="1">
              <a:off x="5434611" y="1645402"/>
              <a:ext cx="70714" cy="70714"/>
            </a:xfrm>
            <a:prstGeom prst="ellipse">
              <a:avLst/>
            </a:prstGeom>
            <a:solidFill>
              <a:schemeClr val="tx1">
                <a:lumMod val="95000"/>
                <a:lumOff val="5000"/>
                <a:alpha val="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tx1">
                    <a:lumMod val="95000"/>
                    <a:lumOff val="5000"/>
                  </a:schemeClr>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59" name="椭圆 58"/>
            <p:cNvSpPr/>
            <p:nvPr/>
          </p:nvSpPr>
          <p:spPr>
            <a:xfrm flipV="1">
              <a:off x="6686674" y="1645402"/>
              <a:ext cx="70714" cy="70714"/>
            </a:xfrm>
            <a:prstGeom prst="ellipse">
              <a:avLst/>
            </a:prstGeom>
            <a:solidFill>
              <a:schemeClr val="tx1">
                <a:lumMod val="95000"/>
                <a:lumOff val="5000"/>
                <a:alpha val="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tx1">
                    <a:lumMod val="95000"/>
                    <a:lumOff val="5000"/>
                  </a:schemeClr>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60" name="椭圆 59"/>
            <p:cNvSpPr/>
            <p:nvPr/>
          </p:nvSpPr>
          <p:spPr>
            <a:xfrm flipV="1">
              <a:off x="7938737" y="1645402"/>
              <a:ext cx="70714" cy="70714"/>
            </a:xfrm>
            <a:prstGeom prst="ellipse">
              <a:avLst/>
            </a:prstGeom>
            <a:solidFill>
              <a:schemeClr val="tx1">
                <a:lumMod val="95000"/>
                <a:lumOff val="5000"/>
                <a:alpha val="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tx1">
                    <a:lumMod val="95000"/>
                    <a:lumOff val="5000"/>
                  </a:schemeClr>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61" name="椭圆 60"/>
            <p:cNvSpPr/>
            <p:nvPr/>
          </p:nvSpPr>
          <p:spPr>
            <a:xfrm flipV="1">
              <a:off x="1678422" y="1645402"/>
              <a:ext cx="70714" cy="70714"/>
            </a:xfrm>
            <a:prstGeom prst="ellipse">
              <a:avLst/>
            </a:prstGeom>
            <a:solidFill>
              <a:schemeClr val="tx1">
                <a:lumMod val="95000"/>
                <a:lumOff val="5000"/>
                <a:alpha val="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tx1">
                    <a:lumMod val="95000"/>
                    <a:lumOff val="5000"/>
                  </a:schemeClr>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62" name="椭圆 61"/>
            <p:cNvSpPr/>
            <p:nvPr/>
          </p:nvSpPr>
          <p:spPr>
            <a:xfrm flipV="1">
              <a:off x="426359" y="1645402"/>
              <a:ext cx="70714" cy="70714"/>
            </a:xfrm>
            <a:prstGeom prst="ellipse">
              <a:avLst/>
            </a:prstGeom>
            <a:solidFill>
              <a:schemeClr val="tx1">
                <a:lumMod val="95000"/>
                <a:lumOff val="5000"/>
                <a:alpha val="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tx1">
                    <a:lumMod val="95000"/>
                    <a:lumOff val="5000"/>
                  </a:schemeClr>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63" name="椭圆 62"/>
            <p:cNvSpPr/>
            <p:nvPr/>
          </p:nvSpPr>
          <p:spPr>
            <a:xfrm flipV="1">
              <a:off x="9190800" y="1645402"/>
              <a:ext cx="70714" cy="70714"/>
            </a:xfrm>
            <a:prstGeom prst="ellipse">
              <a:avLst/>
            </a:prstGeom>
            <a:solidFill>
              <a:schemeClr val="tx1">
                <a:lumMod val="95000"/>
                <a:lumOff val="5000"/>
                <a:alpha val="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tx1">
                    <a:lumMod val="95000"/>
                    <a:lumOff val="5000"/>
                  </a:schemeClr>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64" name="椭圆 63"/>
            <p:cNvSpPr/>
            <p:nvPr/>
          </p:nvSpPr>
          <p:spPr>
            <a:xfrm flipV="1">
              <a:off x="10442863" y="1645402"/>
              <a:ext cx="70714" cy="70714"/>
            </a:xfrm>
            <a:prstGeom prst="ellipse">
              <a:avLst/>
            </a:prstGeom>
            <a:solidFill>
              <a:schemeClr val="tx1">
                <a:lumMod val="95000"/>
                <a:lumOff val="5000"/>
                <a:alpha val="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tx1">
                    <a:lumMod val="95000"/>
                    <a:lumOff val="5000"/>
                  </a:schemeClr>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65" name="椭圆 64"/>
            <p:cNvSpPr/>
            <p:nvPr/>
          </p:nvSpPr>
          <p:spPr>
            <a:xfrm flipV="1">
              <a:off x="11694927" y="1645402"/>
              <a:ext cx="70714" cy="70714"/>
            </a:xfrm>
            <a:prstGeom prst="ellipse">
              <a:avLst/>
            </a:prstGeom>
            <a:solidFill>
              <a:schemeClr val="tx1">
                <a:lumMod val="95000"/>
                <a:lumOff val="5000"/>
                <a:alpha val="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tx1">
                    <a:lumMod val="95000"/>
                    <a:lumOff val="5000"/>
                  </a:schemeClr>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sp>
        <p:nvSpPr>
          <p:cNvPr id="26" name="文本框 25"/>
          <p:cNvSpPr txBox="1"/>
          <p:nvPr/>
        </p:nvSpPr>
        <p:spPr>
          <a:xfrm>
            <a:off x="4731385" y="1739265"/>
            <a:ext cx="4970780" cy="583565"/>
          </a:xfrm>
          <a:prstGeom prst="rect">
            <a:avLst/>
          </a:prstGeom>
          <a:noFill/>
        </p:spPr>
        <p:txBody>
          <a:bodyPr wrap="square" rtlCol="0">
            <a:spAutoFit/>
          </a:bodyPr>
          <a:lstStyle>
            <a:defPPr>
              <a:defRPr lang="zh-CN"/>
            </a:defPPr>
            <a:lvl1pPr>
              <a:defRPr kumimoji="0" sz="1400" b="1" i="0" u="none" strike="noStrike" cap="none" spc="0" normalizeH="0" baseline="0">
                <a:ln>
                  <a:noFill/>
                </a:ln>
                <a:solidFill>
                  <a:schemeClr val="tx1">
                    <a:alpha val="60000"/>
                  </a:schemeClr>
                </a:solidFill>
                <a:effectLst/>
                <a:uLnTx/>
                <a:uFillTx/>
              </a:defRPr>
            </a:lvl1pPr>
          </a:lstStyle>
          <a:p>
            <a:pPr algn="ctr"/>
            <a:r>
              <a:rPr lang="zh-CN" altLang="en-US" sz="3200" dirty="0">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关于全民国家安全教育日</a:t>
            </a:r>
          </a:p>
        </p:txBody>
      </p:sp>
      <p:sp>
        <p:nvSpPr>
          <p:cNvPr id="29" name="椭圆 28"/>
          <p:cNvSpPr/>
          <p:nvPr/>
        </p:nvSpPr>
        <p:spPr>
          <a:xfrm>
            <a:off x="1657511" y="4576094"/>
            <a:ext cx="203200" cy="203200"/>
          </a:xfrm>
          <a:prstGeom prst="ellipse">
            <a:avLst/>
          </a:prstGeom>
          <a:solidFill>
            <a:schemeClr val="bg2"/>
          </a:solidFill>
          <a:ln w="254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algn="ctr" defTabSz="914400"/>
            <a:endParaRPr lang="zh-CN" altLang="en-US" sz="2000" b="1">
              <a:solidFill>
                <a:schemeClr val="bg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22" name="文本框 21"/>
          <p:cNvSpPr txBox="1"/>
          <p:nvPr/>
        </p:nvSpPr>
        <p:spPr>
          <a:xfrm>
            <a:off x="4367530" y="2532380"/>
            <a:ext cx="4210685" cy="583565"/>
          </a:xfrm>
          <a:prstGeom prst="rect">
            <a:avLst/>
          </a:prstGeom>
          <a:noFill/>
        </p:spPr>
        <p:txBody>
          <a:bodyPr wrap="square" rtlCol="0">
            <a:spAutoFit/>
          </a:bodyPr>
          <a:lstStyle>
            <a:defPPr>
              <a:defRPr lang="zh-CN"/>
            </a:defPPr>
            <a:lvl1pPr>
              <a:defRPr kumimoji="0" sz="1400" b="1" i="0" u="none" strike="noStrike" cap="none" spc="0" normalizeH="0" baseline="0">
                <a:ln>
                  <a:noFill/>
                </a:ln>
                <a:solidFill>
                  <a:schemeClr val="tx1">
                    <a:alpha val="60000"/>
                  </a:schemeClr>
                </a:solidFill>
                <a:effectLst/>
                <a:uLnTx/>
                <a:uFillTx/>
              </a:defRPr>
            </a:lvl1pPr>
          </a:lstStyle>
          <a:p>
            <a:pPr algn="ctr"/>
            <a:r>
              <a:rPr lang="zh-CN" altLang="en-US" sz="3200" dirty="0">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什么是国家安全</a:t>
            </a:r>
          </a:p>
        </p:txBody>
      </p:sp>
      <p:sp>
        <p:nvSpPr>
          <p:cNvPr id="25" name="椭圆 24"/>
          <p:cNvSpPr/>
          <p:nvPr/>
        </p:nvSpPr>
        <p:spPr>
          <a:xfrm>
            <a:off x="4528469" y="4576094"/>
            <a:ext cx="203200" cy="2032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9" name="文本框 8"/>
          <p:cNvSpPr txBox="1"/>
          <p:nvPr/>
        </p:nvSpPr>
        <p:spPr>
          <a:xfrm>
            <a:off x="4731385" y="3325495"/>
            <a:ext cx="4970780" cy="583565"/>
          </a:xfrm>
          <a:prstGeom prst="rect">
            <a:avLst/>
          </a:prstGeom>
          <a:noFill/>
        </p:spPr>
        <p:txBody>
          <a:bodyPr wrap="square" rtlCol="0">
            <a:spAutoFit/>
          </a:bodyPr>
          <a:lstStyle>
            <a:defPPr>
              <a:defRPr lang="zh-CN"/>
            </a:defPPr>
            <a:lvl1pPr>
              <a:defRPr kumimoji="0" sz="1400" b="1" i="0" u="none" strike="noStrike" cap="none" spc="0" normalizeH="0" baseline="0">
                <a:ln>
                  <a:noFill/>
                </a:ln>
                <a:solidFill>
                  <a:schemeClr val="tx1">
                    <a:alpha val="60000"/>
                  </a:schemeClr>
                </a:solidFill>
                <a:effectLst/>
                <a:uLnTx/>
                <a:uFillTx/>
              </a:defRPr>
            </a:lvl1pPr>
          </a:lstStyle>
          <a:p>
            <a:pPr algn="ctr"/>
            <a:r>
              <a:rPr lang="zh-CN" altLang="en-US" sz="3200">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了解破坏国家安全的行为</a:t>
            </a:r>
          </a:p>
        </p:txBody>
      </p:sp>
      <p:sp>
        <p:nvSpPr>
          <p:cNvPr id="12" name="椭圆 11"/>
          <p:cNvSpPr/>
          <p:nvPr/>
        </p:nvSpPr>
        <p:spPr>
          <a:xfrm>
            <a:off x="7399427" y="4576094"/>
            <a:ext cx="203200" cy="203200"/>
          </a:xfrm>
          <a:prstGeom prst="ellipse">
            <a:avLst/>
          </a:prstGeom>
          <a:solidFill>
            <a:schemeClr val="bg2"/>
          </a:solidFill>
          <a:ln w="254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algn="ctr" defTabSz="914400"/>
            <a:endParaRPr lang="zh-CN" altLang="en-US" sz="2000" b="1">
              <a:solidFill>
                <a:schemeClr val="bg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3" name="文本框 12"/>
          <p:cNvSpPr txBox="1"/>
          <p:nvPr/>
        </p:nvSpPr>
        <p:spPr>
          <a:xfrm>
            <a:off x="4831080" y="4178300"/>
            <a:ext cx="5642506" cy="583565"/>
          </a:xfrm>
          <a:prstGeom prst="rect">
            <a:avLst/>
          </a:prstGeom>
          <a:noFill/>
        </p:spPr>
        <p:txBody>
          <a:bodyPr wrap="square" rtlCol="0">
            <a:spAutoFit/>
          </a:bodyPr>
          <a:lstStyle>
            <a:defPPr>
              <a:defRPr lang="zh-CN"/>
            </a:defPPr>
            <a:lvl1pPr>
              <a:defRPr kumimoji="0" sz="1400" b="1" i="0" u="none" strike="noStrike" cap="none" spc="0" normalizeH="0" baseline="0">
                <a:ln>
                  <a:noFill/>
                </a:ln>
                <a:solidFill>
                  <a:schemeClr val="tx1">
                    <a:alpha val="60000"/>
                  </a:schemeClr>
                </a:solidFill>
                <a:effectLst/>
                <a:uLnTx/>
                <a:uFillTx/>
              </a:defRPr>
            </a:lvl1pPr>
          </a:lstStyle>
          <a:p>
            <a:pPr algn="ctr"/>
            <a:r>
              <a:rPr lang="zh-CN" altLang="en-US" sz="3200" dirty="0">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维护国家安全</a:t>
            </a:r>
            <a:r>
              <a:rPr lang="en-US" altLang="zh-CN" sz="3200" dirty="0">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sz="3200" dirty="0">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从每个人做起</a:t>
            </a:r>
          </a:p>
        </p:txBody>
      </p:sp>
      <p:sp>
        <p:nvSpPr>
          <p:cNvPr id="16" name="椭圆 15"/>
          <p:cNvSpPr/>
          <p:nvPr/>
        </p:nvSpPr>
        <p:spPr>
          <a:xfrm>
            <a:off x="10270386" y="4576094"/>
            <a:ext cx="203200" cy="203200"/>
          </a:xfrm>
          <a:prstGeom prst="ellipse">
            <a:avLst/>
          </a:prstGeom>
          <a:solidFill>
            <a:schemeClr val="bg2"/>
          </a:solidFill>
          <a:ln w="254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algn="ctr" defTabSz="914400"/>
            <a:endParaRPr lang="zh-CN" altLang="en-US" sz="2000" b="1">
              <a:solidFill>
                <a:schemeClr val="bg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21" name="文本框 20"/>
          <p:cNvSpPr txBox="1"/>
          <p:nvPr/>
        </p:nvSpPr>
        <p:spPr>
          <a:xfrm>
            <a:off x="3001327" y="360477"/>
            <a:ext cx="4718686" cy="1015663"/>
          </a:xfrm>
          <a:prstGeom prst="rect">
            <a:avLst/>
          </a:prstGeom>
          <a:noFill/>
        </p:spPr>
        <p:txBody>
          <a:bodyPr wrap="square">
            <a:spAutoFit/>
          </a:bodyPr>
          <a:lstStyle/>
          <a:p>
            <a:pPr marL="0" marR="0" lvl="0" indent="0" defTabSz="913765" rtl="0" eaLnBrk="1" fontAlgn="auto" latinLnBrk="0" hangingPunct="1">
              <a:lnSpc>
                <a:spcPct val="100000"/>
              </a:lnSpc>
              <a:spcBef>
                <a:spcPct val="0"/>
              </a:spcBef>
              <a:spcAft>
                <a:spcPct val="0"/>
              </a:spcAft>
              <a:buClrTx/>
              <a:buSzPct val="25000"/>
              <a:buFontTx/>
              <a:buNone/>
              <a:defRPr/>
            </a:pPr>
            <a:r>
              <a:rPr kumimoji="0" lang="en-US" altLang="zh-CN" sz="6000" b="1" i="0" u="none" strike="noStrike" kern="1200" cap="none" spc="0" normalizeH="0" baseline="0" noProof="0">
                <a:ln>
                  <a:noFill/>
                </a:ln>
                <a:effectLst/>
                <a:uLnTx/>
                <a:uFillTx/>
                <a:latin typeface="思源黑体 CN Medium" panose="020B0600000000000000" pitchFamily="34" charset="-122"/>
                <a:ea typeface="思源黑体 CN Medium" panose="020B0600000000000000" pitchFamily="34" charset="-122"/>
                <a:sym typeface="思源黑体 CN Medium" panose="020B0600000000000000" pitchFamily="34" charset="-122"/>
              </a:rPr>
              <a:t>CONTENTS</a:t>
            </a:r>
          </a:p>
        </p:txBody>
      </p:sp>
      <p:grpSp>
        <p:nvGrpSpPr>
          <p:cNvPr id="4" name="组合 3"/>
          <p:cNvGrpSpPr/>
          <p:nvPr/>
        </p:nvGrpSpPr>
        <p:grpSpPr>
          <a:xfrm>
            <a:off x="3874135" y="1601761"/>
            <a:ext cx="857250" cy="645160"/>
            <a:chOff x="5534566" y="1248879"/>
            <a:chExt cx="2108777" cy="893726"/>
          </a:xfrm>
        </p:grpSpPr>
        <p:sp>
          <p:nvSpPr>
            <p:cNvPr id="5" name="PA-矩形: 圆角 18"/>
            <p:cNvSpPr/>
            <p:nvPr>
              <p:custDataLst>
                <p:tags r:id="rId9"/>
              </p:custDataLst>
            </p:nvPr>
          </p:nvSpPr>
          <p:spPr>
            <a:xfrm>
              <a:off x="5534566" y="1368512"/>
              <a:ext cx="2108777" cy="65446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6" name="PA-文本框 6"/>
            <p:cNvSpPr txBox="1"/>
            <p:nvPr>
              <p:custDataLst>
                <p:tags r:id="rId10"/>
              </p:custDataLst>
            </p:nvPr>
          </p:nvSpPr>
          <p:spPr>
            <a:xfrm>
              <a:off x="5703268" y="1248879"/>
              <a:ext cx="1876031" cy="893726"/>
            </a:xfrm>
            <a:prstGeom prst="rect">
              <a:avLst/>
            </a:prstGeom>
            <a:noFill/>
          </p:spPr>
          <p:txBody>
            <a:bodyPr wrap="square" rtlCol="0">
              <a:spAutoFit/>
            </a:bodyPr>
            <a:lstStyle/>
            <a:p>
              <a:pPr algn="ctr"/>
              <a:r>
                <a:rPr lang="en-US" altLang="zh-CN" sz="3600" b="1" dirty="0" smtClean="0">
                  <a:solidFill>
                    <a:schemeClr val="bg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01</a:t>
              </a:r>
              <a:endParaRPr lang="en-US" altLang="zh-CN" sz="3600" b="1" dirty="0">
                <a:solidFill>
                  <a:schemeClr val="bg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grpSp>
        <p:nvGrpSpPr>
          <p:cNvPr id="7" name="组合 6"/>
          <p:cNvGrpSpPr/>
          <p:nvPr/>
        </p:nvGrpSpPr>
        <p:grpSpPr>
          <a:xfrm>
            <a:off x="3874135" y="2379636"/>
            <a:ext cx="857250" cy="645160"/>
            <a:chOff x="5534566" y="1248879"/>
            <a:chExt cx="2108777" cy="893726"/>
          </a:xfrm>
        </p:grpSpPr>
        <p:sp>
          <p:nvSpPr>
            <p:cNvPr id="8" name="PA-矩形: 圆角 18"/>
            <p:cNvSpPr/>
            <p:nvPr>
              <p:custDataLst>
                <p:tags r:id="rId7"/>
              </p:custDataLst>
            </p:nvPr>
          </p:nvSpPr>
          <p:spPr>
            <a:xfrm>
              <a:off x="5534566" y="1368512"/>
              <a:ext cx="2108777" cy="65446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20" name="PA-文本框 6"/>
            <p:cNvSpPr txBox="1"/>
            <p:nvPr>
              <p:custDataLst>
                <p:tags r:id="rId8"/>
              </p:custDataLst>
            </p:nvPr>
          </p:nvSpPr>
          <p:spPr>
            <a:xfrm>
              <a:off x="5703268" y="1248879"/>
              <a:ext cx="1940075" cy="893726"/>
            </a:xfrm>
            <a:prstGeom prst="rect">
              <a:avLst/>
            </a:prstGeom>
            <a:noFill/>
          </p:spPr>
          <p:txBody>
            <a:bodyPr wrap="square" rtlCol="0">
              <a:spAutoFit/>
            </a:bodyPr>
            <a:lstStyle/>
            <a:p>
              <a:pPr algn="ctr"/>
              <a:r>
                <a:rPr lang="en-US" altLang="zh-CN" sz="3600" b="1" dirty="0">
                  <a:solidFill>
                    <a:schemeClr val="bg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02</a:t>
              </a:r>
            </a:p>
          </p:txBody>
        </p:sp>
      </p:grpSp>
      <p:grpSp>
        <p:nvGrpSpPr>
          <p:cNvPr id="30" name="组合 29"/>
          <p:cNvGrpSpPr/>
          <p:nvPr/>
        </p:nvGrpSpPr>
        <p:grpSpPr>
          <a:xfrm>
            <a:off x="3874135" y="3158146"/>
            <a:ext cx="857250" cy="645160"/>
            <a:chOff x="5534566" y="1248879"/>
            <a:chExt cx="2108777" cy="893726"/>
          </a:xfrm>
        </p:grpSpPr>
        <p:sp>
          <p:nvSpPr>
            <p:cNvPr id="31" name="PA-矩形: 圆角 18"/>
            <p:cNvSpPr/>
            <p:nvPr>
              <p:custDataLst>
                <p:tags r:id="rId5"/>
              </p:custDataLst>
            </p:nvPr>
          </p:nvSpPr>
          <p:spPr>
            <a:xfrm>
              <a:off x="5534566" y="1368512"/>
              <a:ext cx="2108777" cy="65446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32" name="PA-文本框 6"/>
            <p:cNvSpPr txBox="1"/>
            <p:nvPr>
              <p:custDataLst>
                <p:tags r:id="rId6"/>
              </p:custDataLst>
            </p:nvPr>
          </p:nvSpPr>
          <p:spPr>
            <a:xfrm>
              <a:off x="5703268" y="1248879"/>
              <a:ext cx="1876031" cy="893726"/>
            </a:xfrm>
            <a:prstGeom prst="rect">
              <a:avLst/>
            </a:prstGeom>
            <a:noFill/>
          </p:spPr>
          <p:txBody>
            <a:bodyPr wrap="square" rtlCol="0">
              <a:spAutoFit/>
            </a:bodyPr>
            <a:lstStyle/>
            <a:p>
              <a:pPr algn="ctr"/>
              <a:r>
                <a:rPr lang="en-US" altLang="zh-CN" sz="3600" b="1" dirty="0">
                  <a:solidFill>
                    <a:schemeClr val="bg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03</a:t>
              </a:r>
            </a:p>
          </p:txBody>
        </p:sp>
      </p:grpSp>
      <p:grpSp>
        <p:nvGrpSpPr>
          <p:cNvPr id="34" name="组合 33"/>
          <p:cNvGrpSpPr/>
          <p:nvPr/>
        </p:nvGrpSpPr>
        <p:grpSpPr>
          <a:xfrm>
            <a:off x="3917315" y="4058576"/>
            <a:ext cx="857250" cy="645160"/>
            <a:chOff x="5534566" y="1248879"/>
            <a:chExt cx="2108777" cy="893726"/>
          </a:xfrm>
        </p:grpSpPr>
        <p:sp>
          <p:nvSpPr>
            <p:cNvPr id="35" name="PA-矩形: 圆角 18"/>
            <p:cNvSpPr/>
            <p:nvPr>
              <p:custDataLst>
                <p:tags r:id="rId3"/>
              </p:custDataLst>
            </p:nvPr>
          </p:nvSpPr>
          <p:spPr>
            <a:xfrm>
              <a:off x="5534566" y="1368512"/>
              <a:ext cx="2108777" cy="65446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36" name="PA-文本框 6"/>
            <p:cNvSpPr txBox="1"/>
            <p:nvPr>
              <p:custDataLst>
                <p:tags r:id="rId4"/>
              </p:custDataLst>
            </p:nvPr>
          </p:nvSpPr>
          <p:spPr>
            <a:xfrm>
              <a:off x="5703268" y="1248879"/>
              <a:ext cx="1940075" cy="893726"/>
            </a:xfrm>
            <a:prstGeom prst="rect">
              <a:avLst/>
            </a:prstGeom>
            <a:noFill/>
          </p:spPr>
          <p:txBody>
            <a:bodyPr wrap="square" rtlCol="0">
              <a:spAutoFit/>
            </a:bodyPr>
            <a:lstStyle/>
            <a:p>
              <a:pPr algn="ctr"/>
              <a:r>
                <a:rPr lang="en-US" altLang="zh-CN" sz="3600" b="1" dirty="0">
                  <a:solidFill>
                    <a:schemeClr val="bg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04</a:t>
              </a:r>
            </a:p>
          </p:txBody>
        </p:sp>
      </p:gr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1000"/>
                                        <p:tgtEl>
                                          <p:spTgt spid="21"/>
                                        </p:tgtEl>
                                      </p:cBhvr>
                                    </p:animEffect>
                                    <p:anim calcmode="lin" valueType="num">
                                      <p:cBhvr>
                                        <p:cTn id="8" dur="1000" fill="hold"/>
                                        <p:tgtEl>
                                          <p:spTgt spid="21"/>
                                        </p:tgtEl>
                                        <p:attrNameLst>
                                          <p:attrName>ppt_x</p:attrName>
                                        </p:attrNameLst>
                                      </p:cBhvr>
                                      <p:tavLst>
                                        <p:tav tm="0">
                                          <p:val>
                                            <p:strVal val="#ppt_x"/>
                                          </p:val>
                                        </p:tav>
                                        <p:tav tm="100000">
                                          <p:val>
                                            <p:strVal val="#ppt_x"/>
                                          </p:val>
                                        </p:tav>
                                      </p:tavLst>
                                    </p:anim>
                                    <p:anim calcmode="lin" valueType="num">
                                      <p:cBhvr>
                                        <p:cTn id="9" dur="1000" fill="hold"/>
                                        <p:tgtEl>
                                          <p:spTgt spid="21"/>
                                        </p:tgtEl>
                                        <p:attrNameLst>
                                          <p:attrName>ppt_y</p:attrName>
                                        </p:attrNameLst>
                                      </p:cBhvr>
                                      <p:tavLst>
                                        <p:tav tm="0">
                                          <p:val>
                                            <p:strVal val="#ppt_y+.1"/>
                                          </p:val>
                                        </p:tav>
                                        <p:tav tm="100000">
                                          <p:val>
                                            <p:strVal val="#ppt_y"/>
                                          </p:val>
                                        </p:tav>
                                      </p:tavLst>
                                    </p:anim>
                                  </p:childTnLst>
                                </p:cTn>
                              </p:par>
                              <p:par>
                                <p:cTn id="10" presetID="53" presetClass="entr" presetSubtype="0" fill="hold" nodeType="withEffect">
                                  <p:stCondLst>
                                    <p:cond delay="0"/>
                                  </p:stCondLst>
                                  <p:childTnLst>
                                    <p:set>
                                      <p:cBhvr>
                                        <p:cTn id="11" dur="1" fill="hold">
                                          <p:stCondLst>
                                            <p:cond delay="0"/>
                                          </p:stCondLst>
                                        </p:cTn>
                                        <p:tgtEl>
                                          <p:spTgt spid="33"/>
                                        </p:tgtEl>
                                        <p:attrNameLst>
                                          <p:attrName>style.visibility</p:attrName>
                                        </p:attrNameLst>
                                      </p:cBhvr>
                                      <p:to>
                                        <p:strVal val="visible"/>
                                      </p:to>
                                    </p:set>
                                    <p:anim calcmode="lin" valueType="num">
                                      <p:cBhvr>
                                        <p:cTn id="12" dur="500" fill="hold"/>
                                        <p:tgtEl>
                                          <p:spTgt spid="33"/>
                                        </p:tgtEl>
                                        <p:attrNameLst>
                                          <p:attrName>ppt_w</p:attrName>
                                        </p:attrNameLst>
                                      </p:cBhvr>
                                      <p:tavLst>
                                        <p:tav tm="0">
                                          <p:val>
                                            <p:fltVal val="0"/>
                                          </p:val>
                                        </p:tav>
                                        <p:tav tm="100000">
                                          <p:val>
                                            <p:strVal val="#ppt_w"/>
                                          </p:val>
                                        </p:tav>
                                      </p:tavLst>
                                    </p:anim>
                                    <p:anim calcmode="lin" valueType="num">
                                      <p:cBhvr>
                                        <p:cTn id="13" dur="500" fill="hold"/>
                                        <p:tgtEl>
                                          <p:spTgt spid="33"/>
                                        </p:tgtEl>
                                        <p:attrNameLst>
                                          <p:attrName>ppt_h</p:attrName>
                                        </p:attrNameLst>
                                      </p:cBhvr>
                                      <p:tavLst>
                                        <p:tav tm="0">
                                          <p:val>
                                            <p:fltVal val="0"/>
                                          </p:val>
                                        </p:tav>
                                        <p:tav tm="100000">
                                          <p:val>
                                            <p:strVal val="#ppt_h"/>
                                          </p:val>
                                        </p:tav>
                                      </p:tavLst>
                                    </p:anim>
                                    <p:animEffect transition="in" filter="fade">
                                      <p:cBhvr>
                                        <p:cTn id="14" dur="500"/>
                                        <p:tgtEl>
                                          <p:spTgt spid="33"/>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26"/>
                                        </p:tgtEl>
                                        <p:attrNameLst>
                                          <p:attrName>style.visibility</p:attrName>
                                        </p:attrNameLst>
                                      </p:cBhvr>
                                      <p:to>
                                        <p:strVal val="visible"/>
                                      </p:to>
                                    </p:set>
                                    <p:anim calcmode="lin" valueType="num">
                                      <p:cBhvr>
                                        <p:cTn id="17" dur="500" fill="hold"/>
                                        <p:tgtEl>
                                          <p:spTgt spid="26"/>
                                        </p:tgtEl>
                                        <p:attrNameLst>
                                          <p:attrName>ppt_w</p:attrName>
                                        </p:attrNameLst>
                                      </p:cBhvr>
                                      <p:tavLst>
                                        <p:tav tm="0">
                                          <p:val>
                                            <p:fltVal val="0"/>
                                          </p:val>
                                        </p:tav>
                                        <p:tav tm="100000">
                                          <p:val>
                                            <p:strVal val="#ppt_w"/>
                                          </p:val>
                                        </p:tav>
                                      </p:tavLst>
                                    </p:anim>
                                    <p:anim calcmode="lin" valueType="num">
                                      <p:cBhvr>
                                        <p:cTn id="18" dur="500" fill="hold"/>
                                        <p:tgtEl>
                                          <p:spTgt spid="26"/>
                                        </p:tgtEl>
                                        <p:attrNameLst>
                                          <p:attrName>ppt_h</p:attrName>
                                        </p:attrNameLst>
                                      </p:cBhvr>
                                      <p:tavLst>
                                        <p:tav tm="0">
                                          <p:val>
                                            <p:fltVal val="0"/>
                                          </p:val>
                                        </p:tav>
                                        <p:tav tm="100000">
                                          <p:val>
                                            <p:strVal val="#ppt_h"/>
                                          </p:val>
                                        </p:tav>
                                      </p:tavLst>
                                    </p:anim>
                                    <p:animEffect transition="in" filter="fade">
                                      <p:cBhvr>
                                        <p:cTn id="19" dur="500"/>
                                        <p:tgtEl>
                                          <p:spTgt spid="26"/>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29"/>
                                        </p:tgtEl>
                                        <p:attrNameLst>
                                          <p:attrName>style.visibility</p:attrName>
                                        </p:attrNameLst>
                                      </p:cBhvr>
                                      <p:to>
                                        <p:strVal val="visible"/>
                                      </p:to>
                                    </p:set>
                                    <p:anim calcmode="lin" valueType="num">
                                      <p:cBhvr>
                                        <p:cTn id="22" dur="500" fill="hold"/>
                                        <p:tgtEl>
                                          <p:spTgt spid="29"/>
                                        </p:tgtEl>
                                        <p:attrNameLst>
                                          <p:attrName>ppt_w</p:attrName>
                                        </p:attrNameLst>
                                      </p:cBhvr>
                                      <p:tavLst>
                                        <p:tav tm="0">
                                          <p:val>
                                            <p:fltVal val="0"/>
                                          </p:val>
                                        </p:tav>
                                        <p:tav tm="100000">
                                          <p:val>
                                            <p:strVal val="#ppt_w"/>
                                          </p:val>
                                        </p:tav>
                                      </p:tavLst>
                                    </p:anim>
                                    <p:anim calcmode="lin" valueType="num">
                                      <p:cBhvr>
                                        <p:cTn id="23" dur="500" fill="hold"/>
                                        <p:tgtEl>
                                          <p:spTgt spid="29"/>
                                        </p:tgtEl>
                                        <p:attrNameLst>
                                          <p:attrName>ppt_h</p:attrName>
                                        </p:attrNameLst>
                                      </p:cBhvr>
                                      <p:tavLst>
                                        <p:tav tm="0">
                                          <p:val>
                                            <p:fltVal val="0"/>
                                          </p:val>
                                        </p:tav>
                                        <p:tav tm="100000">
                                          <p:val>
                                            <p:strVal val="#ppt_h"/>
                                          </p:val>
                                        </p:tav>
                                      </p:tavLst>
                                    </p:anim>
                                    <p:animEffect transition="in" filter="fade">
                                      <p:cBhvr>
                                        <p:cTn id="24" dur="500"/>
                                        <p:tgtEl>
                                          <p:spTgt spid="29"/>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anim calcmode="lin" valueType="num">
                                      <p:cBhvr>
                                        <p:cTn id="27" dur="500" fill="hold"/>
                                        <p:tgtEl>
                                          <p:spTgt spid="22"/>
                                        </p:tgtEl>
                                        <p:attrNameLst>
                                          <p:attrName>ppt_w</p:attrName>
                                        </p:attrNameLst>
                                      </p:cBhvr>
                                      <p:tavLst>
                                        <p:tav tm="0">
                                          <p:val>
                                            <p:fltVal val="0"/>
                                          </p:val>
                                        </p:tav>
                                        <p:tav tm="100000">
                                          <p:val>
                                            <p:strVal val="#ppt_w"/>
                                          </p:val>
                                        </p:tav>
                                      </p:tavLst>
                                    </p:anim>
                                    <p:anim calcmode="lin" valueType="num">
                                      <p:cBhvr>
                                        <p:cTn id="28" dur="500" fill="hold"/>
                                        <p:tgtEl>
                                          <p:spTgt spid="22"/>
                                        </p:tgtEl>
                                        <p:attrNameLst>
                                          <p:attrName>ppt_h</p:attrName>
                                        </p:attrNameLst>
                                      </p:cBhvr>
                                      <p:tavLst>
                                        <p:tav tm="0">
                                          <p:val>
                                            <p:fltVal val="0"/>
                                          </p:val>
                                        </p:tav>
                                        <p:tav tm="100000">
                                          <p:val>
                                            <p:strVal val="#ppt_h"/>
                                          </p:val>
                                        </p:tav>
                                      </p:tavLst>
                                    </p:anim>
                                    <p:animEffect transition="in" filter="fade">
                                      <p:cBhvr>
                                        <p:cTn id="29" dur="500"/>
                                        <p:tgtEl>
                                          <p:spTgt spid="22"/>
                                        </p:tgtEl>
                                      </p:cBhvr>
                                    </p:animEffect>
                                  </p:childTnLst>
                                </p:cTn>
                              </p:par>
                              <p:par>
                                <p:cTn id="30" presetID="53" presetClass="entr" presetSubtype="0" fill="hold" grpId="0" nodeType="withEffect">
                                  <p:stCondLst>
                                    <p:cond delay="0"/>
                                  </p:stCondLst>
                                  <p:childTnLst>
                                    <p:set>
                                      <p:cBhvr>
                                        <p:cTn id="31" dur="1" fill="hold">
                                          <p:stCondLst>
                                            <p:cond delay="0"/>
                                          </p:stCondLst>
                                        </p:cTn>
                                        <p:tgtEl>
                                          <p:spTgt spid="25"/>
                                        </p:tgtEl>
                                        <p:attrNameLst>
                                          <p:attrName>style.visibility</p:attrName>
                                        </p:attrNameLst>
                                      </p:cBhvr>
                                      <p:to>
                                        <p:strVal val="visible"/>
                                      </p:to>
                                    </p:set>
                                    <p:anim calcmode="lin" valueType="num">
                                      <p:cBhvr>
                                        <p:cTn id="32" dur="500" fill="hold"/>
                                        <p:tgtEl>
                                          <p:spTgt spid="25"/>
                                        </p:tgtEl>
                                        <p:attrNameLst>
                                          <p:attrName>ppt_w</p:attrName>
                                        </p:attrNameLst>
                                      </p:cBhvr>
                                      <p:tavLst>
                                        <p:tav tm="0">
                                          <p:val>
                                            <p:fltVal val="0"/>
                                          </p:val>
                                        </p:tav>
                                        <p:tav tm="100000">
                                          <p:val>
                                            <p:strVal val="#ppt_w"/>
                                          </p:val>
                                        </p:tav>
                                      </p:tavLst>
                                    </p:anim>
                                    <p:anim calcmode="lin" valueType="num">
                                      <p:cBhvr>
                                        <p:cTn id="33" dur="500" fill="hold"/>
                                        <p:tgtEl>
                                          <p:spTgt spid="25"/>
                                        </p:tgtEl>
                                        <p:attrNameLst>
                                          <p:attrName>ppt_h</p:attrName>
                                        </p:attrNameLst>
                                      </p:cBhvr>
                                      <p:tavLst>
                                        <p:tav tm="0">
                                          <p:val>
                                            <p:fltVal val="0"/>
                                          </p:val>
                                        </p:tav>
                                        <p:tav tm="100000">
                                          <p:val>
                                            <p:strVal val="#ppt_h"/>
                                          </p:val>
                                        </p:tav>
                                      </p:tavLst>
                                    </p:anim>
                                    <p:animEffect transition="in" filter="fade">
                                      <p:cBhvr>
                                        <p:cTn id="34" dur="500"/>
                                        <p:tgtEl>
                                          <p:spTgt spid="25"/>
                                        </p:tgtEl>
                                      </p:cBhvr>
                                    </p:animEffect>
                                  </p:childTnLst>
                                </p:cTn>
                              </p:par>
                              <p:par>
                                <p:cTn id="35" presetID="53" presetClass="entr" presetSubtype="0"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500" fill="hold"/>
                                        <p:tgtEl>
                                          <p:spTgt spid="9"/>
                                        </p:tgtEl>
                                        <p:attrNameLst>
                                          <p:attrName>ppt_w</p:attrName>
                                        </p:attrNameLst>
                                      </p:cBhvr>
                                      <p:tavLst>
                                        <p:tav tm="0">
                                          <p:val>
                                            <p:fltVal val="0"/>
                                          </p:val>
                                        </p:tav>
                                        <p:tav tm="100000">
                                          <p:val>
                                            <p:strVal val="#ppt_w"/>
                                          </p:val>
                                        </p:tav>
                                      </p:tavLst>
                                    </p:anim>
                                    <p:anim calcmode="lin" valueType="num">
                                      <p:cBhvr>
                                        <p:cTn id="38" dur="500" fill="hold"/>
                                        <p:tgtEl>
                                          <p:spTgt spid="9"/>
                                        </p:tgtEl>
                                        <p:attrNameLst>
                                          <p:attrName>ppt_h</p:attrName>
                                        </p:attrNameLst>
                                      </p:cBhvr>
                                      <p:tavLst>
                                        <p:tav tm="0">
                                          <p:val>
                                            <p:fltVal val="0"/>
                                          </p:val>
                                        </p:tav>
                                        <p:tav tm="100000">
                                          <p:val>
                                            <p:strVal val="#ppt_h"/>
                                          </p:val>
                                        </p:tav>
                                      </p:tavLst>
                                    </p:anim>
                                    <p:animEffect transition="in" filter="fade">
                                      <p:cBhvr>
                                        <p:cTn id="39" dur="500"/>
                                        <p:tgtEl>
                                          <p:spTgt spid="9"/>
                                        </p:tgtEl>
                                      </p:cBhvr>
                                    </p:animEffect>
                                  </p:childTnLst>
                                </p:cTn>
                              </p:par>
                              <p:par>
                                <p:cTn id="40" presetID="53" presetClass="entr" presetSubtype="0" fill="hold" grpId="0" nodeType="with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p:cTn id="42" dur="500" fill="hold"/>
                                        <p:tgtEl>
                                          <p:spTgt spid="12"/>
                                        </p:tgtEl>
                                        <p:attrNameLst>
                                          <p:attrName>ppt_w</p:attrName>
                                        </p:attrNameLst>
                                      </p:cBhvr>
                                      <p:tavLst>
                                        <p:tav tm="0">
                                          <p:val>
                                            <p:fltVal val="0"/>
                                          </p:val>
                                        </p:tav>
                                        <p:tav tm="100000">
                                          <p:val>
                                            <p:strVal val="#ppt_w"/>
                                          </p:val>
                                        </p:tav>
                                      </p:tavLst>
                                    </p:anim>
                                    <p:anim calcmode="lin" valueType="num">
                                      <p:cBhvr>
                                        <p:cTn id="43" dur="500" fill="hold"/>
                                        <p:tgtEl>
                                          <p:spTgt spid="12"/>
                                        </p:tgtEl>
                                        <p:attrNameLst>
                                          <p:attrName>ppt_h</p:attrName>
                                        </p:attrNameLst>
                                      </p:cBhvr>
                                      <p:tavLst>
                                        <p:tav tm="0">
                                          <p:val>
                                            <p:fltVal val="0"/>
                                          </p:val>
                                        </p:tav>
                                        <p:tav tm="100000">
                                          <p:val>
                                            <p:strVal val="#ppt_h"/>
                                          </p:val>
                                        </p:tav>
                                      </p:tavLst>
                                    </p:anim>
                                    <p:animEffect transition="in" filter="fade">
                                      <p:cBhvr>
                                        <p:cTn id="44" dur="500"/>
                                        <p:tgtEl>
                                          <p:spTgt spid="12"/>
                                        </p:tgtEl>
                                      </p:cBhvr>
                                    </p:animEffect>
                                  </p:childTnLst>
                                </p:cTn>
                              </p:par>
                              <p:par>
                                <p:cTn id="45" presetID="53" presetClass="entr" presetSubtype="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p:cTn id="47" dur="500" fill="hold"/>
                                        <p:tgtEl>
                                          <p:spTgt spid="13"/>
                                        </p:tgtEl>
                                        <p:attrNameLst>
                                          <p:attrName>ppt_w</p:attrName>
                                        </p:attrNameLst>
                                      </p:cBhvr>
                                      <p:tavLst>
                                        <p:tav tm="0">
                                          <p:val>
                                            <p:fltVal val="0"/>
                                          </p:val>
                                        </p:tav>
                                        <p:tav tm="100000">
                                          <p:val>
                                            <p:strVal val="#ppt_w"/>
                                          </p:val>
                                        </p:tav>
                                      </p:tavLst>
                                    </p:anim>
                                    <p:anim calcmode="lin" valueType="num">
                                      <p:cBhvr>
                                        <p:cTn id="48" dur="500" fill="hold"/>
                                        <p:tgtEl>
                                          <p:spTgt spid="13"/>
                                        </p:tgtEl>
                                        <p:attrNameLst>
                                          <p:attrName>ppt_h</p:attrName>
                                        </p:attrNameLst>
                                      </p:cBhvr>
                                      <p:tavLst>
                                        <p:tav tm="0">
                                          <p:val>
                                            <p:fltVal val="0"/>
                                          </p:val>
                                        </p:tav>
                                        <p:tav tm="100000">
                                          <p:val>
                                            <p:strVal val="#ppt_h"/>
                                          </p:val>
                                        </p:tav>
                                      </p:tavLst>
                                    </p:anim>
                                    <p:animEffect transition="in" filter="fade">
                                      <p:cBhvr>
                                        <p:cTn id="49" dur="500"/>
                                        <p:tgtEl>
                                          <p:spTgt spid="13"/>
                                        </p:tgtEl>
                                      </p:cBhvr>
                                    </p:animEffect>
                                  </p:childTnLst>
                                </p:cTn>
                              </p:par>
                              <p:par>
                                <p:cTn id="50" presetID="53" presetClass="entr" presetSubtype="0" fill="hold" grpId="0" nodeType="withEffect">
                                  <p:stCondLst>
                                    <p:cond delay="0"/>
                                  </p:stCondLst>
                                  <p:childTnLst>
                                    <p:set>
                                      <p:cBhvr>
                                        <p:cTn id="51" dur="1" fill="hold">
                                          <p:stCondLst>
                                            <p:cond delay="0"/>
                                          </p:stCondLst>
                                        </p:cTn>
                                        <p:tgtEl>
                                          <p:spTgt spid="16"/>
                                        </p:tgtEl>
                                        <p:attrNameLst>
                                          <p:attrName>style.visibility</p:attrName>
                                        </p:attrNameLst>
                                      </p:cBhvr>
                                      <p:to>
                                        <p:strVal val="visible"/>
                                      </p:to>
                                    </p:set>
                                    <p:anim calcmode="lin" valueType="num">
                                      <p:cBhvr>
                                        <p:cTn id="52" dur="500" fill="hold"/>
                                        <p:tgtEl>
                                          <p:spTgt spid="16"/>
                                        </p:tgtEl>
                                        <p:attrNameLst>
                                          <p:attrName>ppt_w</p:attrName>
                                        </p:attrNameLst>
                                      </p:cBhvr>
                                      <p:tavLst>
                                        <p:tav tm="0">
                                          <p:val>
                                            <p:fltVal val="0"/>
                                          </p:val>
                                        </p:tav>
                                        <p:tav tm="100000">
                                          <p:val>
                                            <p:strVal val="#ppt_w"/>
                                          </p:val>
                                        </p:tav>
                                      </p:tavLst>
                                    </p:anim>
                                    <p:anim calcmode="lin" valueType="num">
                                      <p:cBhvr>
                                        <p:cTn id="53" dur="500" fill="hold"/>
                                        <p:tgtEl>
                                          <p:spTgt spid="16"/>
                                        </p:tgtEl>
                                        <p:attrNameLst>
                                          <p:attrName>ppt_h</p:attrName>
                                        </p:attrNameLst>
                                      </p:cBhvr>
                                      <p:tavLst>
                                        <p:tav tm="0">
                                          <p:val>
                                            <p:fltVal val="0"/>
                                          </p:val>
                                        </p:tav>
                                        <p:tav tm="100000">
                                          <p:val>
                                            <p:strVal val="#ppt_h"/>
                                          </p:val>
                                        </p:tav>
                                      </p:tavLst>
                                    </p:anim>
                                    <p:animEffect transition="in" filter="fade">
                                      <p:cBhvr>
                                        <p:cTn id="54" dur="500"/>
                                        <p:tgtEl>
                                          <p:spTgt spid="16"/>
                                        </p:tgtEl>
                                      </p:cBhvr>
                                    </p:animEffect>
                                  </p:childTnLst>
                                </p:cTn>
                              </p:par>
                            </p:childTnLst>
                          </p:cTn>
                        </p:par>
                        <p:par>
                          <p:cTn id="55" fill="hold" nodeType="afterGroup">
                            <p:stCondLst>
                              <p:cond delay="1000"/>
                            </p:stCondLst>
                            <p:childTnLst>
                              <p:par>
                                <p:cTn id="56" presetID="42" presetClass="entr" presetSubtype="0" fill="hold" nodeType="afterEffect">
                                  <p:stCondLst>
                                    <p:cond delay="0"/>
                                  </p:stCondLst>
                                  <p:childTnLst>
                                    <p:set>
                                      <p:cBhvr>
                                        <p:cTn id="57" dur="1" fill="hold">
                                          <p:stCondLst>
                                            <p:cond delay="0"/>
                                          </p:stCondLst>
                                        </p:cTn>
                                        <p:tgtEl>
                                          <p:spTgt spid="4"/>
                                        </p:tgtEl>
                                        <p:attrNameLst>
                                          <p:attrName>style.visibility</p:attrName>
                                        </p:attrNameLst>
                                      </p:cBhvr>
                                      <p:to>
                                        <p:strVal val="visible"/>
                                      </p:to>
                                    </p:set>
                                    <p:animEffect transition="in" filter="fade">
                                      <p:cBhvr>
                                        <p:cTn id="58" dur="1000"/>
                                        <p:tgtEl>
                                          <p:spTgt spid="4"/>
                                        </p:tgtEl>
                                      </p:cBhvr>
                                    </p:animEffect>
                                    <p:anim calcmode="lin" valueType="num">
                                      <p:cBhvr>
                                        <p:cTn id="59" dur="1000" fill="hold"/>
                                        <p:tgtEl>
                                          <p:spTgt spid="4"/>
                                        </p:tgtEl>
                                        <p:attrNameLst>
                                          <p:attrName>ppt_x</p:attrName>
                                        </p:attrNameLst>
                                      </p:cBhvr>
                                      <p:tavLst>
                                        <p:tav tm="0">
                                          <p:val>
                                            <p:strVal val="#ppt_x"/>
                                          </p:val>
                                        </p:tav>
                                        <p:tav tm="100000">
                                          <p:val>
                                            <p:strVal val="#ppt_x"/>
                                          </p:val>
                                        </p:tav>
                                      </p:tavLst>
                                    </p:anim>
                                    <p:anim calcmode="lin" valueType="num">
                                      <p:cBhvr>
                                        <p:cTn id="60" dur="1000" fill="hold"/>
                                        <p:tgtEl>
                                          <p:spTgt spid="4"/>
                                        </p:tgtEl>
                                        <p:attrNameLst>
                                          <p:attrName>ppt_y</p:attrName>
                                        </p:attrNameLst>
                                      </p:cBhvr>
                                      <p:tavLst>
                                        <p:tav tm="0">
                                          <p:val>
                                            <p:strVal val="#ppt_y+.1"/>
                                          </p:val>
                                        </p:tav>
                                        <p:tav tm="100000">
                                          <p:val>
                                            <p:strVal val="#ppt_y"/>
                                          </p:val>
                                        </p:tav>
                                      </p:tavLst>
                                    </p:anim>
                                  </p:childTnLst>
                                </p:cTn>
                              </p:par>
                            </p:childTnLst>
                          </p:cTn>
                        </p:par>
                        <p:par>
                          <p:cTn id="61" fill="hold" nodeType="afterGroup">
                            <p:stCondLst>
                              <p:cond delay="2000"/>
                            </p:stCondLst>
                            <p:childTnLst>
                              <p:par>
                                <p:cTn id="62" presetID="42" presetClass="entr" presetSubtype="0" fill="hold" nodeType="afterEffect">
                                  <p:stCondLst>
                                    <p:cond delay="0"/>
                                  </p:stCondLst>
                                  <p:childTnLst>
                                    <p:set>
                                      <p:cBhvr>
                                        <p:cTn id="63" dur="1" fill="hold">
                                          <p:stCondLst>
                                            <p:cond delay="0"/>
                                          </p:stCondLst>
                                        </p:cTn>
                                        <p:tgtEl>
                                          <p:spTgt spid="7"/>
                                        </p:tgtEl>
                                        <p:attrNameLst>
                                          <p:attrName>style.visibility</p:attrName>
                                        </p:attrNameLst>
                                      </p:cBhvr>
                                      <p:to>
                                        <p:strVal val="visible"/>
                                      </p:to>
                                    </p:set>
                                    <p:animEffect transition="in" filter="fade">
                                      <p:cBhvr>
                                        <p:cTn id="64" dur="1000"/>
                                        <p:tgtEl>
                                          <p:spTgt spid="7"/>
                                        </p:tgtEl>
                                      </p:cBhvr>
                                    </p:animEffect>
                                    <p:anim calcmode="lin" valueType="num">
                                      <p:cBhvr>
                                        <p:cTn id="65" dur="1000" fill="hold"/>
                                        <p:tgtEl>
                                          <p:spTgt spid="7"/>
                                        </p:tgtEl>
                                        <p:attrNameLst>
                                          <p:attrName>ppt_x</p:attrName>
                                        </p:attrNameLst>
                                      </p:cBhvr>
                                      <p:tavLst>
                                        <p:tav tm="0">
                                          <p:val>
                                            <p:strVal val="#ppt_x"/>
                                          </p:val>
                                        </p:tav>
                                        <p:tav tm="100000">
                                          <p:val>
                                            <p:strVal val="#ppt_x"/>
                                          </p:val>
                                        </p:tav>
                                      </p:tavLst>
                                    </p:anim>
                                    <p:anim calcmode="lin" valueType="num">
                                      <p:cBhvr>
                                        <p:cTn id="66" dur="1000" fill="hold"/>
                                        <p:tgtEl>
                                          <p:spTgt spid="7"/>
                                        </p:tgtEl>
                                        <p:attrNameLst>
                                          <p:attrName>ppt_y</p:attrName>
                                        </p:attrNameLst>
                                      </p:cBhvr>
                                      <p:tavLst>
                                        <p:tav tm="0">
                                          <p:val>
                                            <p:strVal val="#ppt_y+.1"/>
                                          </p:val>
                                        </p:tav>
                                        <p:tav tm="100000">
                                          <p:val>
                                            <p:strVal val="#ppt_y"/>
                                          </p:val>
                                        </p:tav>
                                      </p:tavLst>
                                    </p:anim>
                                  </p:childTnLst>
                                </p:cTn>
                              </p:par>
                            </p:childTnLst>
                          </p:cTn>
                        </p:par>
                        <p:par>
                          <p:cTn id="67" fill="hold" nodeType="afterGroup">
                            <p:stCondLst>
                              <p:cond delay="3000"/>
                            </p:stCondLst>
                            <p:childTnLst>
                              <p:par>
                                <p:cTn id="68" presetID="42" presetClass="entr" presetSubtype="0" fill="hold" nodeType="afterEffect">
                                  <p:stCondLst>
                                    <p:cond delay="0"/>
                                  </p:stCondLst>
                                  <p:childTnLst>
                                    <p:set>
                                      <p:cBhvr>
                                        <p:cTn id="69" dur="1" fill="hold">
                                          <p:stCondLst>
                                            <p:cond delay="0"/>
                                          </p:stCondLst>
                                        </p:cTn>
                                        <p:tgtEl>
                                          <p:spTgt spid="30"/>
                                        </p:tgtEl>
                                        <p:attrNameLst>
                                          <p:attrName>style.visibility</p:attrName>
                                        </p:attrNameLst>
                                      </p:cBhvr>
                                      <p:to>
                                        <p:strVal val="visible"/>
                                      </p:to>
                                    </p:set>
                                    <p:animEffect transition="in" filter="fade">
                                      <p:cBhvr>
                                        <p:cTn id="70" dur="1000"/>
                                        <p:tgtEl>
                                          <p:spTgt spid="30"/>
                                        </p:tgtEl>
                                      </p:cBhvr>
                                    </p:animEffect>
                                    <p:anim calcmode="lin" valueType="num">
                                      <p:cBhvr>
                                        <p:cTn id="71" dur="1000" fill="hold"/>
                                        <p:tgtEl>
                                          <p:spTgt spid="30"/>
                                        </p:tgtEl>
                                        <p:attrNameLst>
                                          <p:attrName>ppt_x</p:attrName>
                                        </p:attrNameLst>
                                      </p:cBhvr>
                                      <p:tavLst>
                                        <p:tav tm="0">
                                          <p:val>
                                            <p:strVal val="#ppt_x"/>
                                          </p:val>
                                        </p:tav>
                                        <p:tav tm="100000">
                                          <p:val>
                                            <p:strVal val="#ppt_x"/>
                                          </p:val>
                                        </p:tav>
                                      </p:tavLst>
                                    </p:anim>
                                    <p:anim calcmode="lin" valueType="num">
                                      <p:cBhvr>
                                        <p:cTn id="72" dur="1000" fill="hold"/>
                                        <p:tgtEl>
                                          <p:spTgt spid="30"/>
                                        </p:tgtEl>
                                        <p:attrNameLst>
                                          <p:attrName>ppt_y</p:attrName>
                                        </p:attrNameLst>
                                      </p:cBhvr>
                                      <p:tavLst>
                                        <p:tav tm="0">
                                          <p:val>
                                            <p:strVal val="#ppt_y+.1"/>
                                          </p:val>
                                        </p:tav>
                                        <p:tav tm="100000">
                                          <p:val>
                                            <p:strVal val="#ppt_y"/>
                                          </p:val>
                                        </p:tav>
                                      </p:tavLst>
                                    </p:anim>
                                  </p:childTnLst>
                                </p:cTn>
                              </p:par>
                            </p:childTnLst>
                          </p:cTn>
                        </p:par>
                        <p:par>
                          <p:cTn id="73" fill="hold" nodeType="afterGroup">
                            <p:stCondLst>
                              <p:cond delay="4000"/>
                            </p:stCondLst>
                            <p:childTnLst>
                              <p:par>
                                <p:cTn id="74" presetID="42" presetClass="entr" presetSubtype="0" fill="hold" nodeType="afterEffect">
                                  <p:stCondLst>
                                    <p:cond delay="0"/>
                                  </p:stCondLst>
                                  <p:childTnLst>
                                    <p:set>
                                      <p:cBhvr>
                                        <p:cTn id="75" dur="1" fill="hold">
                                          <p:stCondLst>
                                            <p:cond delay="0"/>
                                          </p:stCondLst>
                                        </p:cTn>
                                        <p:tgtEl>
                                          <p:spTgt spid="34"/>
                                        </p:tgtEl>
                                        <p:attrNameLst>
                                          <p:attrName>style.visibility</p:attrName>
                                        </p:attrNameLst>
                                      </p:cBhvr>
                                      <p:to>
                                        <p:strVal val="visible"/>
                                      </p:to>
                                    </p:set>
                                    <p:animEffect transition="in" filter="fade">
                                      <p:cBhvr>
                                        <p:cTn id="76" dur="1000"/>
                                        <p:tgtEl>
                                          <p:spTgt spid="34"/>
                                        </p:tgtEl>
                                      </p:cBhvr>
                                    </p:animEffect>
                                    <p:anim calcmode="lin" valueType="num">
                                      <p:cBhvr>
                                        <p:cTn id="77" dur="1000" fill="hold"/>
                                        <p:tgtEl>
                                          <p:spTgt spid="34"/>
                                        </p:tgtEl>
                                        <p:attrNameLst>
                                          <p:attrName>ppt_x</p:attrName>
                                        </p:attrNameLst>
                                      </p:cBhvr>
                                      <p:tavLst>
                                        <p:tav tm="0">
                                          <p:val>
                                            <p:strVal val="#ppt_x"/>
                                          </p:val>
                                        </p:tav>
                                        <p:tav tm="100000">
                                          <p:val>
                                            <p:strVal val="#ppt_x"/>
                                          </p:val>
                                        </p:tav>
                                      </p:tavLst>
                                    </p:anim>
                                    <p:anim calcmode="lin" valueType="num">
                                      <p:cBhvr>
                                        <p:cTn id="78"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9" grpId="0" animBg="1"/>
      <p:bldP spid="22" grpId="0"/>
      <p:bldP spid="25" grpId="0" animBg="1"/>
      <p:bldP spid="9" grpId="0"/>
      <p:bldP spid="12" grpId="0" animBg="1"/>
      <p:bldP spid="13" grpId="0"/>
      <p:bldP spid="16" grpId="0" animBg="1"/>
      <p:bldP spid="2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77528" y="257476"/>
            <a:ext cx="11636943" cy="6343048"/>
          </a:xfrm>
          <a:prstGeom prst="rect">
            <a:avLst/>
          </a:prstGeom>
          <a:solidFill>
            <a:schemeClr val="bg1"/>
          </a:solidFill>
          <a:ln>
            <a:noFill/>
          </a:ln>
          <a:effectLst>
            <a:outerShdw blurRad="203200" algn="ctr"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5" name="PA-文本框 3"/>
          <p:cNvSpPr txBox="1"/>
          <p:nvPr>
            <p:custDataLst>
              <p:tags r:id="rId1"/>
            </p:custDataLst>
          </p:nvPr>
        </p:nvSpPr>
        <p:spPr>
          <a:xfrm>
            <a:off x="1651667" y="2706691"/>
            <a:ext cx="9484760" cy="2569806"/>
          </a:xfrm>
          <a:prstGeom prst="rect">
            <a:avLst/>
          </a:prstGeom>
          <a:noFill/>
        </p:spPr>
        <p:txBody>
          <a:bodyPr wrap="square" rtlCol="0" anchor="t">
            <a:spAutoFit/>
          </a:bodyPr>
          <a:lstStyle/>
          <a:p>
            <a:pPr lvl="0" algn="ctr">
              <a:lnSpc>
                <a:spcPct val="150000"/>
              </a:lnSpc>
              <a:buClrTx/>
              <a:buSzTx/>
              <a:buFontTx/>
            </a:pPr>
            <a:r>
              <a:rPr lang="en-US" altLang="zh-CN" b="1" dirty="0">
                <a:solidFill>
                  <a:srgbClr val="C00000"/>
                </a:solidFill>
                <a:effectLst/>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4.</a:t>
            </a:r>
            <a:r>
              <a:rPr lang="en-US" altLang="zh-CN" sz="1600" dirty="0">
                <a:solidFill>
                  <a:schemeClr val="tx1">
                    <a:lumMod val="85000"/>
                    <a:lumOff val="15000"/>
                  </a:schemeClr>
                </a:solidFill>
                <a:effectLst/>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公民和组织因支持、协助国家安全工作导致财产损失的，按规定给予补偿;造成人身伤害或者死亡的，按规定给予抚恤优待。</a:t>
            </a:r>
          </a:p>
          <a:p>
            <a:pPr lvl="0" algn="ctr">
              <a:lnSpc>
                <a:spcPct val="150000"/>
              </a:lnSpc>
              <a:buClrTx/>
              <a:buSzTx/>
              <a:buFontTx/>
            </a:pPr>
            <a:endParaRPr lang="en-US" altLang="zh-CN" sz="400" dirty="0">
              <a:solidFill>
                <a:schemeClr val="tx1">
                  <a:lumMod val="85000"/>
                  <a:lumOff val="15000"/>
                </a:schemeClr>
              </a:solidFill>
              <a:effectLst/>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endParaRPr>
          </a:p>
          <a:p>
            <a:pPr lvl="0" algn="ctr">
              <a:lnSpc>
                <a:spcPct val="150000"/>
              </a:lnSpc>
              <a:buClrTx/>
              <a:buSzTx/>
              <a:buFontTx/>
            </a:pPr>
            <a:r>
              <a:rPr lang="en-US" altLang="zh-CN" b="1" dirty="0">
                <a:solidFill>
                  <a:srgbClr val="C00000"/>
                </a:solidFill>
                <a:effectLst/>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5.</a:t>
            </a:r>
            <a:r>
              <a:rPr lang="en-US" altLang="zh-CN" sz="1600" dirty="0">
                <a:solidFill>
                  <a:schemeClr val="tx1">
                    <a:lumMod val="85000"/>
                    <a:lumOff val="15000"/>
                  </a:schemeClr>
                </a:solidFill>
                <a:effectLst/>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公民和组织对国家安全工作有向国家机关提出批评建议的权利，对国家机关及其工作人员在工作中的违法失职行为有提出申诉，控告和检举的权利。</a:t>
            </a:r>
          </a:p>
          <a:p>
            <a:pPr lvl="0" algn="ctr">
              <a:lnSpc>
                <a:spcPct val="150000"/>
              </a:lnSpc>
              <a:buClrTx/>
              <a:buSzTx/>
              <a:buFontTx/>
            </a:pPr>
            <a:endParaRPr lang="en-US" altLang="zh-CN" sz="500" dirty="0">
              <a:solidFill>
                <a:schemeClr val="tx1">
                  <a:lumMod val="85000"/>
                  <a:lumOff val="15000"/>
                </a:schemeClr>
              </a:solidFill>
              <a:effectLst/>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endParaRPr>
          </a:p>
          <a:p>
            <a:pPr lvl="0" algn="ctr">
              <a:lnSpc>
                <a:spcPct val="150000"/>
              </a:lnSpc>
              <a:buClrTx/>
              <a:buSzTx/>
              <a:buFontTx/>
            </a:pPr>
            <a:r>
              <a:rPr lang="en-US" altLang="zh-CN" sz="1600" b="1" dirty="0">
                <a:solidFill>
                  <a:srgbClr val="C00000"/>
                </a:solidFill>
                <a:effectLst/>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6.</a:t>
            </a:r>
            <a:r>
              <a:rPr lang="en-US" altLang="zh-CN" sz="1600" dirty="0">
                <a:solidFill>
                  <a:schemeClr val="tx1">
                    <a:lumMod val="85000"/>
                    <a:lumOff val="15000"/>
                  </a:schemeClr>
                </a:solidFill>
                <a:effectLst/>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在国家安全工作中，需要采取限制公民权利和自由的特别措施时，应当依法进行，并以维护国家安全的实际需要为限度。</a:t>
            </a:r>
          </a:p>
        </p:txBody>
      </p:sp>
      <p:sp>
        <p:nvSpPr>
          <p:cNvPr id="6" name="PA-文本框 2"/>
          <p:cNvSpPr txBox="1"/>
          <p:nvPr>
            <p:custDataLst>
              <p:tags r:id="rId2"/>
            </p:custDataLst>
          </p:nvPr>
        </p:nvSpPr>
        <p:spPr>
          <a:xfrm>
            <a:off x="1651666" y="1226045"/>
            <a:ext cx="9484761" cy="1480085"/>
          </a:xfrm>
          <a:prstGeom prst="rect">
            <a:avLst/>
          </a:prstGeom>
          <a:noFill/>
        </p:spPr>
        <p:txBody>
          <a:bodyPr wrap="square" rtlCol="0" anchor="t">
            <a:spAutoFit/>
          </a:bodyPr>
          <a:lstStyle/>
          <a:p>
            <a:pPr algn="ctr" fontAlgn="auto">
              <a:lnSpc>
                <a:spcPct val="150000"/>
              </a:lnSpc>
            </a:pPr>
            <a:r>
              <a:rPr lang="en-US" altLang="zh-CN" b="1" dirty="0">
                <a:solidFill>
                  <a:srgbClr val="C00000"/>
                </a:solidFill>
                <a:effectLst/>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1.</a:t>
            </a:r>
            <a:r>
              <a:rPr lang="zh-CN" altLang="en-US" sz="1600" dirty="0">
                <a:solidFill>
                  <a:schemeClr val="tx1">
                    <a:lumMod val="85000"/>
                    <a:lumOff val="15000"/>
                  </a:schemeClr>
                </a:solidFill>
                <a:effectLst/>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国家对在维护国家安全工作中作出突出贡献的个人和组织给予表彰和奖励。</a:t>
            </a:r>
          </a:p>
          <a:p>
            <a:pPr algn="ctr" fontAlgn="auto">
              <a:lnSpc>
                <a:spcPct val="150000"/>
              </a:lnSpc>
            </a:pPr>
            <a:endParaRPr lang="zh-CN" altLang="en-US" sz="400" b="0" i="0" dirty="0">
              <a:solidFill>
                <a:schemeClr val="tx1">
                  <a:lumMod val="85000"/>
                  <a:lumOff val="15000"/>
                </a:schemeClr>
              </a:solidFill>
              <a:effectLst/>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endParaRPr>
          </a:p>
          <a:p>
            <a:pPr algn="ctr" fontAlgn="auto">
              <a:lnSpc>
                <a:spcPct val="150000"/>
              </a:lnSpc>
            </a:pPr>
            <a:r>
              <a:rPr lang="en-US" altLang="zh-CN" b="1" dirty="0">
                <a:solidFill>
                  <a:srgbClr val="C00000"/>
                </a:solidFill>
                <a:effectLst/>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2.</a:t>
            </a:r>
            <a:r>
              <a:rPr lang="zh-CN" altLang="en-US" sz="1600" dirty="0">
                <a:solidFill>
                  <a:schemeClr val="tx1">
                    <a:lumMod val="85000"/>
                    <a:lumOff val="15000"/>
                  </a:schemeClr>
                </a:solidFill>
                <a:effectLst/>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公民和组织支持、协助国家安全工作的行为受法律保护。</a:t>
            </a:r>
          </a:p>
          <a:p>
            <a:pPr algn="ctr" fontAlgn="auto">
              <a:lnSpc>
                <a:spcPct val="150000"/>
              </a:lnSpc>
            </a:pPr>
            <a:endParaRPr lang="zh-CN" altLang="en-US" sz="400" b="0" i="0" dirty="0">
              <a:solidFill>
                <a:schemeClr val="tx1">
                  <a:lumMod val="85000"/>
                  <a:lumOff val="15000"/>
                </a:schemeClr>
              </a:solidFill>
              <a:effectLst/>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endParaRPr>
          </a:p>
          <a:p>
            <a:pPr algn="ctr" fontAlgn="auto">
              <a:lnSpc>
                <a:spcPct val="150000"/>
              </a:lnSpc>
            </a:pPr>
            <a:r>
              <a:rPr lang="en-US" altLang="zh-CN" b="1" dirty="0">
                <a:solidFill>
                  <a:srgbClr val="C00000"/>
                </a:solidFill>
                <a:effectLst/>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3.</a:t>
            </a:r>
            <a:r>
              <a:rPr lang="zh-CN" altLang="en-US" sz="1600" dirty="0">
                <a:solidFill>
                  <a:schemeClr val="tx1">
                    <a:lumMod val="85000"/>
                    <a:lumOff val="15000"/>
                  </a:schemeClr>
                </a:solidFill>
                <a:effectLst/>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因支持、协助国家安全工作，面临危险的可以向公安机关、国家安全机关请求予以保护。</a:t>
            </a:r>
          </a:p>
        </p:txBody>
      </p:sp>
      <p:grpSp>
        <p:nvGrpSpPr>
          <p:cNvPr id="7" name="组合 6"/>
          <p:cNvGrpSpPr/>
          <p:nvPr/>
        </p:nvGrpSpPr>
        <p:grpSpPr>
          <a:xfrm>
            <a:off x="327706" y="362728"/>
            <a:ext cx="4921731" cy="554812"/>
            <a:chOff x="302202" y="143164"/>
            <a:chExt cx="4786313" cy="554812"/>
          </a:xfrm>
        </p:grpSpPr>
        <p:sp>
          <p:nvSpPr>
            <p:cNvPr id="8" name="文本框 7"/>
            <p:cNvSpPr txBox="1">
              <a:spLocks noChangeArrowheads="1"/>
            </p:cNvSpPr>
            <p:nvPr/>
          </p:nvSpPr>
          <p:spPr bwMode="auto">
            <a:xfrm>
              <a:off x="302202" y="143164"/>
              <a:ext cx="269564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eaLnBrk="0" hangingPunct="0">
                <a:defRPr sz="1300">
                  <a:solidFill>
                    <a:schemeClr val="tx1"/>
                  </a:solidFill>
                  <a:latin typeface="Calibri" panose="020F0502020204030204" pitchFamily="34" charset="0"/>
                  <a:ea typeface="宋体" panose="02010600030101010101" pitchFamily="2" charset="-122"/>
                </a:defRPr>
              </a:lvl2pPr>
              <a:lvl3pPr eaLnBrk="0" hangingPunct="0">
                <a:defRPr sz="1300">
                  <a:solidFill>
                    <a:schemeClr val="tx1"/>
                  </a:solidFill>
                  <a:latin typeface="Calibri" panose="020F0502020204030204" pitchFamily="34" charset="0"/>
                  <a:ea typeface="宋体" panose="02010600030101010101" pitchFamily="2" charset="-122"/>
                </a:defRPr>
              </a:lvl3pPr>
              <a:lvl4pPr eaLnBrk="0" hangingPunct="0">
                <a:defRPr sz="1300">
                  <a:solidFill>
                    <a:schemeClr val="tx1"/>
                  </a:solidFill>
                  <a:latin typeface="Calibri" panose="020F0502020204030204" pitchFamily="34" charset="0"/>
                  <a:ea typeface="宋体" panose="02010600030101010101" pitchFamily="2" charset="-122"/>
                </a:defRPr>
              </a:lvl4pPr>
              <a:lvl5pPr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600" b="1">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维护国家安全</a:t>
              </a:r>
              <a:r>
                <a:rPr lang="en-US" altLang="zh-CN" sz="1600" b="1">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sz="1600" b="1">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从每个人做起</a:t>
              </a:r>
            </a:p>
          </p:txBody>
        </p:sp>
        <p:sp>
          <p:nvSpPr>
            <p:cNvPr id="9" name="TextBox 46"/>
            <p:cNvSpPr txBox="1">
              <a:spLocks noChangeArrowheads="1"/>
            </p:cNvSpPr>
            <p:nvPr/>
          </p:nvSpPr>
          <p:spPr bwMode="auto">
            <a:xfrm>
              <a:off x="302202" y="420977"/>
              <a:ext cx="47863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522605" eaLnBrk="0" hangingPunct="0">
                <a:defRPr sz="1300">
                  <a:solidFill>
                    <a:schemeClr val="tx1"/>
                  </a:solidFill>
                  <a:latin typeface="Calibri" panose="020F0502020204030204" pitchFamily="34" charset="0"/>
                  <a:ea typeface="宋体" panose="02010600030101010101" pitchFamily="2" charset="-122"/>
                </a:defRPr>
              </a:lvl1pPr>
              <a:lvl2pPr defTabSz="522605" eaLnBrk="0" hangingPunct="0">
                <a:defRPr sz="1300">
                  <a:solidFill>
                    <a:schemeClr val="tx1"/>
                  </a:solidFill>
                  <a:latin typeface="Calibri" panose="020F0502020204030204" pitchFamily="34" charset="0"/>
                  <a:ea typeface="宋体" panose="02010600030101010101" pitchFamily="2" charset="-122"/>
                </a:defRPr>
              </a:lvl2pPr>
              <a:lvl3pPr defTabSz="522605" eaLnBrk="0" hangingPunct="0">
                <a:defRPr sz="1300">
                  <a:solidFill>
                    <a:schemeClr val="tx1"/>
                  </a:solidFill>
                  <a:latin typeface="Calibri" panose="020F0502020204030204" pitchFamily="34" charset="0"/>
                  <a:ea typeface="宋体" panose="02010600030101010101" pitchFamily="2" charset="-122"/>
                </a:defRPr>
              </a:lvl3pPr>
              <a:lvl4pPr defTabSz="522605" eaLnBrk="0" hangingPunct="0">
                <a:defRPr sz="1300">
                  <a:solidFill>
                    <a:schemeClr val="tx1"/>
                  </a:solidFill>
                  <a:latin typeface="Calibri" panose="020F0502020204030204" pitchFamily="34" charset="0"/>
                  <a:ea typeface="宋体" panose="02010600030101010101" pitchFamily="2" charset="-122"/>
                </a:defRPr>
              </a:lvl4pPr>
              <a:lvl5pPr defTabSz="522605"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200">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您的内容打在这里，或者通过复制您的文本后，在此框中选择粘贴</a:t>
              </a:r>
              <a:endParaRPr lang="en-US" altLang="zh-CN" sz="1200">
                <a:solidFill>
                  <a:srgbClr val="404040"/>
                </a:solidFill>
                <a:latin typeface="思源黑体 CN Medium" panose="020B0600000000000000" pitchFamily="34" charset="-122"/>
                <a:ea typeface="思源黑体 CN Medium" panose="020B0600000000000000" pitchFamily="34" charset="-122"/>
                <a:cs typeface="Arial" panose="020B0604020202020204" pitchFamily="34" charset="0"/>
                <a:sym typeface="思源黑体 CN Medium" panose="020B0600000000000000"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randombar(horizont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77528" y="257476"/>
            <a:ext cx="11636943" cy="6343048"/>
          </a:xfrm>
          <a:prstGeom prst="rect">
            <a:avLst/>
          </a:prstGeom>
          <a:solidFill>
            <a:schemeClr val="bg1"/>
          </a:solidFill>
          <a:ln>
            <a:noFill/>
          </a:ln>
          <a:effectLst>
            <a:outerShdw blurRad="203200" algn="ctr"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nvGrpSpPr>
          <p:cNvPr id="5" name="组合 4"/>
          <p:cNvGrpSpPr/>
          <p:nvPr/>
        </p:nvGrpSpPr>
        <p:grpSpPr>
          <a:xfrm>
            <a:off x="6641177" y="1667583"/>
            <a:ext cx="1710279" cy="1710279"/>
            <a:chOff x="3294433" y="3922640"/>
            <a:chExt cx="1288111" cy="1288111"/>
          </a:xfrm>
        </p:grpSpPr>
        <p:sp>
          <p:nvSpPr>
            <p:cNvPr id="6" name="椭圆 5"/>
            <p:cNvSpPr/>
            <p:nvPr/>
          </p:nvSpPr>
          <p:spPr>
            <a:xfrm>
              <a:off x="3294433" y="3922640"/>
              <a:ext cx="1288111" cy="1288111"/>
            </a:xfrm>
            <a:prstGeom prst="ellipse">
              <a:avLst/>
            </a:prstGeom>
            <a:solidFill>
              <a:schemeClr val="bg2"/>
            </a:solidFill>
            <a:ln>
              <a:noFill/>
            </a:ln>
            <a:effectLst>
              <a:outerShdw blurRad="254000" dist="190500" dir="13500000" algn="t" rotWithShape="0">
                <a:schemeClr val="bg1">
                  <a:alpha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7" name="椭圆 6"/>
            <p:cNvSpPr/>
            <p:nvPr/>
          </p:nvSpPr>
          <p:spPr>
            <a:xfrm>
              <a:off x="3294433" y="3922640"/>
              <a:ext cx="1288111" cy="1288111"/>
            </a:xfrm>
            <a:prstGeom prst="ellipse">
              <a:avLst/>
            </a:prstGeom>
            <a:solidFill>
              <a:schemeClr val="bg2"/>
            </a:solidFill>
            <a:ln>
              <a:noFill/>
            </a:ln>
            <a:effectLst>
              <a:outerShdw blurRad="254000" dist="190500" dir="2700000" algn="t" rotWithShape="0">
                <a:schemeClr val="bg2">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grpSp>
        <p:nvGrpSpPr>
          <p:cNvPr id="8" name="组合 7"/>
          <p:cNvGrpSpPr/>
          <p:nvPr/>
        </p:nvGrpSpPr>
        <p:grpSpPr>
          <a:xfrm>
            <a:off x="6485233" y="3883554"/>
            <a:ext cx="1957039" cy="804273"/>
            <a:chOff x="7119254" y="4880943"/>
            <a:chExt cx="2323840" cy="580325"/>
          </a:xfrm>
          <a:noFill/>
        </p:grpSpPr>
        <p:sp>
          <p:nvSpPr>
            <p:cNvPr id="9" name="矩形 8"/>
            <p:cNvSpPr/>
            <p:nvPr/>
          </p:nvSpPr>
          <p:spPr>
            <a:xfrm>
              <a:off x="7119255" y="4880943"/>
              <a:ext cx="2281954" cy="24428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b" anchorCtr="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kumimoji="1" lang="zh-CN" altLang="en-US" sz="1600" b="1">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警惕境外电台</a:t>
              </a:r>
            </a:p>
          </p:txBody>
        </p:sp>
        <p:sp>
          <p:nvSpPr>
            <p:cNvPr id="10" name="矩形 9"/>
            <p:cNvSpPr/>
            <p:nvPr/>
          </p:nvSpPr>
          <p:spPr>
            <a:xfrm>
              <a:off x="7119254" y="5120981"/>
              <a:ext cx="2323840" cy="3402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chorCtr="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30000"/>
                </a:lnSpc>
              </a:pPr>
              <a:r>
                <a:rPr kumimoji="1" lang="zh-CN" altLang="en-US" sz="1000">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警惕境外电台、电视、网络等传媒的煽动、造谣。</a:t>
              </a:r>
            </a:p>
          </p:txBody>
        </p:sp>
      </p:grpSp>
      <p:sp>
        <p:nvSpPr>
          <p:cNvPr id="11" name="任意多边形: 形状 10"/>
          <p:cNvSpPr/>
          <p:nvPr/>
        </p:nvSpPr>
        <p:spPr>
          <a:xfrm>
            <a:off x="7130934" y="2228863"/>
            <a:ext cx="783625" cy="587718"/>
          </a:xfrm>
          <a:custGeom>
            <a:avLst/>
            <a:gdLst>
              <a:gd name="connsiteX0" fmla="*/ 505433 w 533400"/>
              <a:gd name="connsiteY0" fmla="*/ 621 h 400050"/>
              <a:gd name="connsiteX1" fmla="*/ 534008 w 533400"/>
              <a:gd name="connsiteY1" fmla="*/ 29196 h 400050"/>
              <a:gd name="connsiteX2" fmla="*/ 534008 w 533400"/>
              <a:gd name="connsiteY2" fmla="*/ 372096 h 400050"/>
              <a:gd name="connsiteX3" fmla="*/ 505433 w 533400"/>
              <a:gd name="connsiteY3" fmla="*/ 400671 h 400050"/>
              <a:gd name="connsiteX4" fmla="*/ 29183 w 533400"/>
              <a:gd name="connsiteY4" fmla="*/ 400671 h 400050"/>
              <a:gd name="connsiteX5" fmla="*/ 608 w 533400"/>
              <a:gd name="connsiteY5" fmla="*/ 372096 h 400050"/>
              <a:gd name="connsiteX6" fmla="*/ 608 w 533400"/>
              <a:gd name="connsiteY6" fmla="*/ 29196 h 400050"/>
              <a:gd name="connsiteX7" fmla="*/ 29183 w 533400"/>
              <a:gd name="connsiteY7" fmla="*/ 621 h 400050"/>
              <a:gd name="connsiteX8" fmla="*/ 505433 w 533400"/>
              <a:gd name="connsiteY8" fmla="*/ 621 h 400050"/>
              <a:gd name="connsiteX9" fmla="*/ 391133 w 533400"/>
              <a:gd name="connsiteY9" fmla="*/ 198741 h 400050"/>
              <a:gd name="connsiteX10" fmla="*/ 351128 w 533400"/>
              <a:gd name="connsiteY10" fmla="*/ 204456 h 400050"/>
              <a:gd name="connsiteX11" fmla="*/ 351128 w 533400"/>
              <a:gd name="connsiteY11" fmla="*/ 204456 h 400050"/>
              <a:gd name="connsiteX12" fmla="*/ 267308 w 533400"/>
              <a:gd name="connsiteY12" fmla="*/ 315899 h 400050"/>
              <a:gd name="connsiteX13" fmla="*/ 264451 w 533400"/>
              <a:gd name="connsiteY13" fmla="*/ 318756 h 400050"/>
              <a:gd name="connsiteX14" fmla="*/ 224446 w 533400"/>
              <a:gd name="connsiteY14" fmla="*/ 318756 h 400050"/>
              <a:gd name="connsiteX15" fmla="*/ 224446 w 533400"/>
              <a:gd name="connsiteY15" fmla="*/ 318756 h 400050"/>
              <a:gd name="connsiteX16" fmla="*/ 162533 w 533400"/>
              <a:gd name="connsiteY16" fmla="*/ 257796 h 400050"/>
              <a:gd name="connsiteX17" fmla="*/ 160628 w 533400"/>
              <a:gd name="connsiteY17" fmla="*/ 255891 h 400050"/>
              <a:gd name="connsiteX18" fmla="*/ 120623 w 533400"/>
              <a:gd name="connsiteY18" fmla="*/ 259701 h 400050"/>
              <a:gd name="connsiteX19" fmla="*/ 120623 w 533400"/>
              <a:gd name="connsiteY19" fmla="*/ 259701 h 400050"/>
              <a:gd name="connsiteX20" fmla="*/ 32993 w 533400"/>
              <a:gd name="connsiteY20" fmla="*/ 366381 h 400050"/>
              <a:gd name="connsiteX21" fmla="*/ 31088 w 533400"/>
              <a:gd name="connsiteY21" fmla="*/ 372096 h 400050"/>
              <a:gd name="connsiteX22" fmla="*/ 40613 w 533400"/>
              <a:gd name="connsiteY22" fmla="*/ 381621 h 400050"/>
              <a:gd name="connsiteX23" fmla="*/ 40613 w 533400"/>
              <a:gd name="connsiteY23" fmla="*/ 381621 h 400050"/>
              <a:gd name="connsiteX24" fmla="*/ 497813 w 533400"/>
              <a:gd name="connsiteY24" fmla="*/ 381621 h 400050"/>
              <a:gd name="connsiteX25" fmla="*/ 503528 w 533400"/>
              <a:gd name="connsiteY25" fmla="*/ 379716 h 400050"/>
              <a:gd name="connsiteX26" fmla="*/ 506386 w 533400"/>
              <a:gd name="connsiteY26" fmla="*/ 366381 h 400050"/>
              <a:gd name="connsiteX27" fmla="*/ 506386 w 533400"/>
              <a:gd name="connsiteY27" fmla="*/ 366381 h 400050"/>
              <a:gd name="connsiteX28" fmla="*/ 398753 w 533400"/>
              <a:gd name="connsiteY28" fmla="*/ 205409 h 400050"/>
              <a:gd name="connsiteX29" fmla="*/ 391133 w 533400"/>
              <a:gd name="connsiteY29" fmla="*/ 198741 h 400050"/>
              <a:gd name="connsiteX30" fmla="*/ 95858 w 533400"/>
              <a:gd name="connsiteY30" fmla="*/ 57771 h 400050"/>
              <a:gd name="connsiteX31" fmla="*/ 57758 w 533400"/>
              <a:gd name="connsiteY31" fmla="*/ 95871 h 400050"/>
              <a:gd name="connsiteX32" fmla="*/ 95858 w 533400"/>
              <a:gd name="connsiteY32" fmla="*/ 133971 h 400050"/>
              <a:gd name="connsiteX33" fmla="*/ 133958 w 533400"/>
              <a:gd name="connsiteY33" fmla="*/ 95871 h 400050"/>
              <a:gd name="connsiteX34" fmla="*/ 95858 w 533400"/>
              <a:gd name="connsiteY34" fmla="*/ 57771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33400" h="400050">
                <a:moveTo>
                  <a:pt x="505433" y="621"/>
                </a:moveTo>
                <a:cubicBezTo>
                  <a:pt x="521626" y="621"/>
                  <a:pt x="534008" y="13004"/>
                  <a:pt x="534008" y="29196"/>
                </a:cubicBezTo>
                <a:lnTo>
                  <a:pt x="534008" y="372096"/>
                </a:lnTo>
                <a:cubicBezTo>
                  <a:pt x="534008" y="388289"/>
                  <a:pt x="521626" y="400671"/>
                  <a:pt x="505433" y="400671"/>
                </a:cubicBezTo>
                <a:lnTo>
                  <a:pt x="29183" y="400671"/>
                </a:lnTo>
                <a:cubicBezTo>
                  <a:pt x="12990" y="400671"/>
                  <a:pt x="608" y="388289"/>
                  <a:pt x="608" y="372096"/>
                </a:cubicBezTo>
                <a:lnTo>
                  <a:pt x="608" y="29196"/>
                </a:lnTo>
                <a:cubicBezTo>
                  <a:pt x="608" y="13004"/>
                  <a:pt x="12990" y="621"/>
                  <a:pt x="29183" y="621"/>
                </a:cubicBezTo>
                <a:lnTo>
                  <a:pt x="505433" y="621"/>
                </a:lnTo>
                <a:close/>
                <a:moveTo>
                  <a:pt x="391133" y="198741"/>
                </a:moveTo>
                <a:cubicBezTo>
                  <a:pt x="378751" y="189216"/>
                  <a:pt x="360653" y="192074"/>
                  <a:pt x="351128" y="204456"/>
                </a:cubicBezTo>
                <a:lnTo>
                  <a:pt x="351128" y="204456"/>
                </a:lnTo>
                <a:lnTo>
                  <a:pt x="267308" y="315899"/>
                </a:lnTo>
                <a:cubicBezTo>
                  <a:pt x="266355" y="316851"/>
                  <a:pt x="265403" y="317804"/>
                  <a:pt x="264451" y="318756"/>
                </a:cubicBezTo>
                <a:cubicBezTo>
                  <a:pt x="253021" y="330186"/>
                  <a:pt x="234923" y="330186"/>
                  <a:pt x="224446" y="318756"/>
                </a:cubicBezTo>
                <a:lnTo>
                  <a:pt x="224446" y="318756"/>
                </a:lnTo>
                <a:lnTo>
                  <a:pt x="162533" y="257796"/>
                </a:lnTo>
                <a:cubicBezTo>
                  <a:pt x="161580" y="256844"/>
                  <a:pt x="161580" y="256844"/>
                  <a:pt x="160628" y="255891"/>
                </a:cubicBezTo>
                <a:cubicBezTo>
                  <a:pt x="148246" y="245414"/>
                  <a:pt x="130148" y="247319"/>
                  <a:pt x="120623" y="259701"/>
                </a:cubicBezTo>
                <a:lnTo>
                  <a:pt x="120623" y="259701"/>
                </a:lnTo>
                <a:lnTo>
                  <a:pt x="32993" y="366381"/>
                </a:lnTo>
                <a:cubicBezTo>
                  <a:pt x="32040" y="368286"/>
                  <a:pt x="31088" y="370191"/>
                  <a:pt x="31088" y="372096"/>
                </a:cubicBezTo>
                <a:cubicBezTo>
                  <a:pt x="31088" y="377811"/>
                  <a:pt x="34898" y="381621"/>
                  <a:pt x="40613" y="381621"/>
                </a:cubicBezTo>
                <a:lnTo>
                  <a:pt x="40613" y="381621"/>
                </a:lnTo>
                <a:lnTo>
                  <a:pt x="497813" y="381621"/>
                </a:lnTo>
                <a:cubicBezTo>
                  <a:pt x="499718" y="381621"/>
                  <a:pt x="501623" y="380669"/>
                  <a:pt x="503528" y="379716"/>
                </a:cubicBezTo>
                <a:cubicBezTo>
                  <a:pt x="508290" y="376859"/>
                  <a:pt x="509243" y="371144"/>
                  <a:pt x="506386" y="366381"/>
                </a:cubicBezTo>
                <a:lnTo>
                  <a:pt x="506386" y="366381"/>
                </a:lnTo>
                <a:lnTo>
                  <a:pt x="398753" y="205409"/>
                </a:lnTo>
                <a:cubicBezTo>
                  <a:pt x="395896" y="202551"/>
                  <a:pt x="393990" y="200646"/>
                  <a:pt x="391133" y="198741"/>
                </a:cubicBezTo>
                <a:close/>
                <a:moveTo>
                  <a:pt x="95858" y="57771"/>
                </a:moveTo>
                <a:cubicBezTo>
                  <a:pt x="74903" y="57771"/>
                  <a:pt x="57758" y="74916"/>
                  <a:pt x="57758" y="95871"/>
                </a:cubicBezTo>
                <a:cubicBezTo>
                  <a:pt x="57758" y="116826"/>
                  <a:pt x="74903" y="133971"/>
                  <a:pt x="95858" y="133971"/>
                </a:cubicBezTo>
                <a:cubicBezTo>
                  <a:pt x="116813" y="133971"/>
                  <a:pt x="133958" y="116826"/>
                  <a:pt x="133958" y="95871"/>
                </a:cubicBezTo>
                <a:cubicBezTo>
                  <a:pt x="133958" y="74916"/>
                  <a:pt x="116813" y="57771"/>
                  <a:pt x="95858" y="57771"/>
                </a:cubicBezTo>
                <a:close/>
              </a:path>
            </a:pathLst>
          </a:custGeom>
          <a:solidFill>
            <a:schemeClr val="accent1"/>
          </a:solidFill>
          <a:ln>
            <a:noFill/>
          </a:ln>
          <a:effectLst/>
          <a:scene3d>
            <a:camera prst="orthographicFron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zh-CN" altLang="en-US" sz="1600">
              <a:solidFill>
                <a:schemeClr val="lt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nvGrpSpPr>
          <p:cNvPr id="12" name="组合 11"/>
          <p:cNvGrpSpPr/>
          <p:nvPr/>
        </p:nvGrpSpPr>
        <p:grpSpPr>
          <a:xfrm>
            <a:off x="9376682" y="1667583"/>
            <a:ext cx="1710279" cy="1710279"/>
            <a:chOff x="3294433" y="3922640"/>
            <a:chExt cx="1288111" cy="1288111"/>
          </a:xfrm>
        </p:grpSpPr>
        <p:sp>
          <p:nvSpPr>
            <p:cNvPr id="13" name="椭圆 12"/>
            <p:cNvSpPr/>
            <p:nvPr/>
          </p:nvSpPr>
          <p:spPr>
            <a:xfrm>
              <a:off x="3294433" y="3922640"/>
              <a:ext cx="1288111" cy="1288111"/>
            </a:xfrm>
            <a:prstGeom prst="ellipse">
              <a:avLst/>
            </a:prstGeom>
            <a:solidFill>
              <a:schemeClr val="bg2"/>
            </a:solidFill>
            <a:ln>
              <a:noFill/>
            </a:ln>
            <a:effectLst>
              <a:outerShdw blurRad="254000" dist="190500" dir="13500000" algn="t" rotWithShape="0">
                <a:schemeClr val="bg1">
                  <a:alpha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4" name="椭圆 13"/>
            <p:cNvSpPr/>
            <p:nvPr/>
          </p:nvSpPr>
          <p:spPr>
            <a:xfrm>
              <a:off x="3294433" y="3922640"/>
              <a:ext cx="1288111" cy="1288111"/>
            </a:xfrm>
            <a:prstGeom prst="ellipse">
              <a:avLst/>
            </a:prstGeom>
            <a:solidFill>
              <a:schemeClr val="bg2"/>
            </a:solidFill>
            <a:ln>
              <a:noFill/>
            </a:ln>
            <a:effectLst>
              <a:outerShdw blurRad="254000" dist="190500" dir="2700000" algn="t" rotWithShape="0">
                <a:schemeClr val="bg2">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grpSp>
        <p:nvGrpSpPr>
          <p:cNvPr id="15" name="组合 14"/>
          <p:cNvGrpSpPr/>
          <p:nvPr/>
        </p:nvGrpSpPr>
        <p:grpSpPr>
          <a:xfrm>
            <a:off x="9220738" y="3883554"/>
            <a:ext cx="1957039" cy="1205472"/>
            <a:chOff x="7119254" y="4880943"/>
            <a:chExt cx="2323840" cy="869811"/>
          </a:xfrm>
          <a:noFill/>
        </p:grpSpPr>
        <p:sp>
          <p:nvSpPr>
            <p:cNvPr id="16" name="矩形 15"/>
            <p:cNvSpPr/>
            <p:nvPr/>
          </p:nvSpPr>
          <p:spPr>
            <a:xfrm>
              <a:off x="7119255" y="4880943"/>
              <a:ext cx="2281954" cy="24428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b" anchorCtr="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kumimoji="1" lang="zh-CN" altLang="en-US" sz="1600" b="1">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立即报告</a:t>
              </a:r>
            </a:p>
          </p:txBody>
        </p:sp>
        <p:sp>
          <p:nvSpPr>
            <p:cNvPr id="17" name="矩形 16"/>
            <p:cNvSpPr/>
            <p:nvPr/>
          </p:nvSpPr>
          <p:spPr>
            <a:xfrm>
              <a:off x="7119254" y="5120981"/>
              <a:ext cx="2323840" cy="6297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chorCtr="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30000"/>
                </a:lnSpc>
              </a:pPr>
              <a:r>
                <a:rPr kumimoji="1" lang="zh-CN" altLang="en-US" sz="1000">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 一些有境外背景的组织和个人，利用一些群众不满情绪，煽动与政府对抗。遇到这些情况，应立即报告。</a:t>
              </a:r>
            </a:p>
          </p:txBody>
        </p:sp>
      </p:grpSp>
      <p:sp>
        <p:nvSpPr>
          <p:cNvPr id="18" name="任意多边形: 形状 17"/>
          <p:cNvSpPr/>
          <p:nvPr/>
        </p:nvSpPr>
        <p:spPr>
          <a:xfrm>
            <a:off x="9917696" y="2140309"/>
            <a:ext cx="628249" cy="764825"/>
          </a:xfrm>
          <a:custGeom>
            <a:avLst/>
            <a:gdLst>
              <a:gd name="connsiteX0" fmla="*/ 8356 w 487477"/>
              <a:gd name="connsiteY0" fmla="*/ 512114 h 522922"/>
              <a:gd name="connsiteX1" fmla="*/ 8356 w 487477"/>
              <a:gd name="connsiteY1" fmla="*/ 512114 h 522922"/>
              <a:gd name="connsiteX2" fmla="*/ 8356 w 487477"/>
              <a:gd name="connsiteY2" fmla="*/ 512114 h 522922"/>
              <a:gd name="connsiteX3" fmla="*/ 7404 w 487477"/>
              <a:gd name="connsiteY3" fmla="*/ 511161 h 522922"/>
              <a:gd name="connsiteX4" fmla="*/ 5499 w 487477"/>
              <a:gd name="connsiteY4" fmla="*/ 508303 h 522922"/>
              <a:gd name="connsiteX5" fmla="*/ 5499 w 487477"/>
              <a:gd name="connsiteY5" fmla="*/ 508303 h 522922"/>
              <a:gd name="connsiteX6" fmla="*/ 5499 w 487477"/>
              <a:gd name="connsiteY6" fmla="*/ 507351 h 522922"/>
              <a:gd name="connsiteX7" fmla="*/ 4546 w 487477"/>
              <a:gd name="connsiteY7" fmla="*/ 505446 h 522922"/>
              <a:gd name="connsiteX8" fmla="*/ 3593 w 487477"/>
              <a:gd name="connsiteY8" fmla="*/ 503541 h 522922"/>
              <a:gd name="connsiteX9" fmla="*/ 3593 w 487477"/>
              <a:gd name="connsiteY9" fmla="*/ 503541 h 522922"/>
              <a:gd name="connsiteX10" fmla="*/ 3593 w 487477"/>
              <a:gd name="connsiteY10" fmla="*/ 503541 h 522922"/>
              <a:gd name="connsiteX11" fmla="*/ 3593 w 487477"/>
              <a:gd name="connsiteY11" fmla="*/ 503541 h 522922"/>
              <a:gd name="connsiteX12" fmla="*/ 2641 w 487477"/>
              <a:gd name="connsiteY12" fmla="*/ 501636 h 522922"/>
              <a:gd name="connsiteX13" fmla="*/ 2641 w 487477"/>
              <a:gd name="connsiteY13" fmla="*/ 500684 h 522922"/>
              <a:gd name="connsiteX14" fmla="*/ 1689 w 487477"/>
              <a:gd name="connsiteY14" fmla="*/ 498778 h 522922"/>
              <a:gd name="connsiteX15" fmla="*/ 736 w 487477"/>
              <a:gd name="connsiteY15" fmla="*/ 494968 h 522922"/>
              <a:gd name="connsiteX16" fmla="*/ 736 w 487477"/>
              <a:gd name="connsiteY16" fmla="*/ 492111 h 522922"/>
              <a:gd name="connsiteX17" fmla="*/ 736 w 487477"/>
              <a:gd name="connsiteY17" fmla="*/ 485443 h 522922"/>
              <a:gd name="connsiteX18" fmla="*/ 5499 w 487477"/>
              <a:gd name="connsiteY18" fmla="*/ 467346 h 522922"/>
              <a:gd name="connsiteX19" fmla="*/ 155041 w 487477"/>
              <a:gd name="connsiteY19" fmla="*/ 151116 h 522922"/>
              <a:gd name="connsiteX20" fmla="*/ 158851 w 487477"/>
              <a:gd name="connsiteY20" fmla="*/ 134924 h 522922"/>
              <a:gd name="connsiteX21" fmla="*/ 158851 w 487477"/>
              <a:gd name="connsiteY21" fmla="*/ 19671 h 522922"/>
              <a:gd name="connsiteX22" fmla="*/ 120751 w 487477"/>
              <a:gd name="connsiteY22" fmla="*/ 19671 h 522922"/>
              <a:gd name="connsiteX23" fmla="*/ 120751 w 487477"/>
              <a:gd name="connsiteY23" fmla="*/ 621 h 522922"/>
              <a:gd name="connsiteX24" fmla="*/ 368401 w 487477"/>
              <a:gd name="connsiteY24" fmla="*/ 621 h 522922"/>
              <a:gd name="connsiteX25" fmla="*/ 368401 w 487477"/>
              <a:gd name="connsiteY25" fmla="*/ 19671 h 522922"/>
              <a:gd name="connsiteX26" fmla="*/ 330301 w 487477"/>
              <a:gd name="connsiteY26" fmla="*/ 19671 h 522922"/>
              <a:gd name="connsiteX27" fmla="*/ 330301 w 487477"/>
              <a:gd name="connsiteY27" fmla="*/ 134924 h 522922"/>
              <a:gd name="connsiteX28" fmla="*/ 334111 w 487477"/>
              <a:gd name="connsiteY28" fmla="*/ 151116 h 522922"/>
              <a:gd name="connsiteX29" fmla="*/ 483654 w 487477"/>
              <a:gd name="connsiteY29" fmla="*/ 467346 h 522922"/>
              <a:gd name="connsiteX30" fmla="*/ 485558 w 487477"/>
              <a:gd name="connsiteY30" fmla="*/ 504493 h 522922"/>
              <a:gd name="connsiteX31" fmla="*/ 485558 w 487477"/>
              <a:gd name="connsiteY31" fmla="*/ 504493 h 522922"/>
              <a:gd name="connsiteX32" fmla="*/ 484606 w 487477"/>
              <a:gd name="connsiteY32" fmla="*/ 506399 h 522922"/>
              <a:gd name="connsiteX33" fmla="*/ 459841 w 487477"/>
              <a:gd name="connsiteY33" fmla="*/ 523543 h 522922"/>
              <a:gd name="connsiteX34" fmla="*/ 457936 w 487477"/>
              <a:gd name="connsiteY34" fmla="*/ 523543 h 522922"/>
              <a:gd name="connsiteX35" fmla="*/ 32168 w 487477"/>
              <a:gd name="connsiteY35" fmla="*/ 523543 h 522922"/>
              <a:gd name="connsiteX36" fmla="*/ 30264 w 487477"/>
              <a:gd name="connsiteY36" fmla="*/ 523543 h 522922"/>
              <a:gd name="connsiteX37" fmla="*/ 27406 w 487477"/>
              <a:gd name="connsiteY37" fmla="*/ 523543 h 522922"/>
              <a:gd name="connsiteX38" fmla="*/ 23596 w 487477"/>
              <a:gd name="connsiteY38" fmla="*/ 522591 h 522922"/>
              <a:gd name="connsiteX39" fmla="*/ 23596 w 487477"/>
              <a:gd name="connsiteY39" fmla="*/ 522591 h 522922"/>
              <a:gd name="connsiteX40" fmla="*/ 17881 w 487477"/>
              <a:gd name="connsiteY40" fmla="*/ 520686 h 522922"/>
              <a:gd name="connsiteX41" fmla="*/ 15976 w 487477"/>
              <a:gd name="connsiteY41" fmla="*/ 519734 h 522922"/>
              <a:gd name="connsiteX42" fmla="*/ 15024 w 487477"/>
              <a:gd name="connsiteY42" fmla="*/ 518781 h 522922"/>
              <a:gd name="connsiteX43" fmla="*/ 10261 w 487477"/>
              <a:gd name="connsiteY43" fmla="*/ 514971 h 522922"/>
              <a:gd name="connsiteX44" fmla="*/ 8356 w 487477"/>
              <a:gd name="connsiteY44" fmla="*/ 512114 h 522922"/>
              <a:gd name="connsiteX45" fmla="*/ 8356 w 487477"/>
              <a:gd name="connsiteY45" fmla="*/ 512114 h 522922"/>
              <a:gd name="connsiteX46" fmla="*/ 255054 w 487477"/>
              <a:gd name="connsiteY46" fmla="*/ 402576 h 522922"/>
              <a:gd name="connsiteX47" fmla="*/ 252196 w 487477"/>
              <a:gd name="connsiteY47" fmla="*/ 404481 h 522922"/>
              <a:gd name="connsiteX48" fmla="*/ 246481 w 487477"/>
              <a:gd name="connsiteY48" fmla="*/ 408291 h 522922"/>
              <a:gd name="connsiteX49" fmla="*/ 55029 w 487477"/>
              <a:gd name="connsiteY49" fmla="*/ 414959 h 522922"/>
              <a:gd name="connsiteX50" fmla="*/ 51218 w 487477"/>
              <a:gd name="connsiteY50" fmla="*/ 413053 h 522922"/>
              <a:gd name="connsiteX51" fmla="*/ 22643 w 487477"/>
              <a:gd name="connsiteY51" fmla="*/ 474014 h 522922"/>
              <a:gd name="connsiteX52" fmla="*/ 21691 w 487477"/>
              <a:gd name="connsiteY52" fmla="*/ 475918 h 522922"/>
              <a:gd name="connsiteX53" fmla="*/ 21691 w 487477"/>
              <a:gd name="connsiteY53" fmla="*/ 495921 h 522922"/>
              <a:gd name="connsiteX54" fmla="*/ 29311 w 487477"/>
              <a:gd name="connsiteY54" fmla="*/ 502589 h 522922"/>
              <a:gd name="connsiteX55" fmla="*/ 30264 w 487477"/>
              <a:gd name="connsiteY55" fmla="*/ 502589 h 522922"/>
              <a:gd name="connsiteX56" fmla="*/ 31216 w 487477"/>
              <a:gd name="connsiteY56" fmla="*/ 502589 h 522922"/>
              <a:gd name="connsiteX57" fmla="*/ 456983 w 487477"/>
              <a:gd name="connsiteY57" fmla="*/ 502589 h 522922"/>
              <a:gd name="connsiteX58" fmla="*/ 457936 w 487477"/>
              <a:gd name="connsiteY58" fmla="*/ 502589 h 522922"/>
              <a:gd name="connsiteX59" fmla="*/ 466508 w 487477"/>
              <a:gd name="connsiteY59" fmla="*/ 495921 h 522922"/>
              <a:gd name="connsiteX60" fmla="*/ 467461 w 487477"/>
              <a:gd name="connsiteY60" fmla="*/ 477824 h 522922"/>
              <a:gd name="connsiteX61" fmla="*/ 466508 w 487477"/>
              <a:gd name="connsiteY61" fmla="*/ 475918 h 522922"/>
              <a:gd name="connsiteX62" fmla="*/ 465556 w 487477"/>
              <a:gd name="connsiteY62" fmla="*/ 474014 h 522922"/>
              <a:gd name="connsiteX63" fmla="*/ 423646 w 487477"/>
              <a:gd name="connsiteY63" fmla="*/ 385431 h 522922"/>
              <a:gd name="connsiteX64" fmla="*/ 255054 w 487477"/>
              <a:gd name="connsiteY64" fmla="*/ 402576 h 522922"/>
              <a:gd name="connsiteX65" fmla="*/ 305536 w 487477"/>
              <a:gd name="connsiteY65" fmla="*/ 255891 h 522922"/>
              <a:gd name="connsiteX66" fmla="*/ 272199 w 487477"/>
              <a:gd name="connsiteY66" fmla="*/ 289228 h 522922"/>
              <a:gd name="connsiteX67" fmla="*/ 305536 w 487477"/>
              <a:gd name="connsiteY67" fmla="*/ 322566 h 522922"/>
              <a:gd name="connsiteX68" fmla="*/ 338874 w 487477"/>
              <a:gd name="connsiteY68" fmla="*/ 289228 h 522922"/>
              <a:gd name="connsiteX69" fmla="*/ 305536 w 487477"/>
              <a:gd name="connsiteY69" fmla="*/ 255891 h 522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87477" h="522922">
                <a:moveTo>
                  <a:pt x="8356" y="512114"/>
                </a:moveTo>
                <a:lnTo>
                  <a:pt x="8356" y="512114"/>
                </a:lnTo>
                <a:lnTo>
                  <a:pt x="8356" y="512114"/>
                </a:lnTo>
                <a:lnTo>
                  <a:pt x="7404" y="511161"/>
                </a:lnTo>
                <a:cubicBezTo>
                  <a:pt x="6451" y="510209"/>
                  <a:pt x="6451" y="509256"/>
                  <a:pt x="5499" y="508303"/>
                </a:cubicBezTo>
                <a:lnTo>
                  <a:pt x="5499" y="508303"/>
                </a:lnTo>
                <a:lnTo>
                  <a:pt x="5499" y="507351"/>
                </a:lnTo>
                <a:lnTo>
                  <a:pt x="4546" y="505446"/>
                </a:lnTo>
                <a:lnTo>
                  <a:pt x="3593" y="503541"/>
                </a:lnTo>
                <a:lnTo>
                  <a:pt x="3593" y="503541"/>
                </a:lnTo>
                <a:lnTo>
                  <a:pt x="3593" y="503541"/>
                </a:lnTo>
                <a:lnTo>
                  <a:pt x="3593" y="503541"/>
                </a:lnTo>
                <a:lnTo>
                  <a:pt x="2641" y="501636"/>
                </a:lnTo>
                <a:cubicBezTo>
                  <a:pt x="2641" y="501636"/>
                  <a:pt x="2641" y="500684"/>
                  <a:pt x="2641" y="500684"/>
                </a:cubicBezTo>
                <a:cubicBezTo>
                  <a:pt x="2641" y="499731"/>
                  <a:pt x="2641" y="499731"/>
                  <a:pt x="1689" y="498778"/>
                </a:cubicBezTo>
                <a:cubicBezTo>
                  <a:pt x="1689" y="497826"/>
                  <a:pt x="736" y="495921"/>
                  <a:pt x="736" y="494968"/>
                </a:cubicBezTo>
                <a:lnTo>
                  <a:pt x="736" y="492111"/>
                </a:lnTo>
                <a:cubicBezTo>
                  <a:pt x="736" y="490206"/>
                  <a:pt x="736" y="487349"/>
                  <a:pt x="736" y="485443"/>
                </a:cubicBezTo>
                <a:cubicBezTo>
                  <a:pt x="736" y="478776"/>
                  <a:pt x="2641" y="473061"/>
                  <a:pt x="5499" y="467346"/>
                </a:cubicBezTo>
                <a:lnTo>
                  <a:pt x="155041" y="151116"/>
                </a:lnTo>
                <a:cubicBezTo>
                  <a:pt x="157899" y="146353"/>
                  <a:pt x="158851" y="140639"/>
                  <a:pt x="158851" y="134924"/>
                </a:cubicBezTo>
                <a:lnTo>
                  <a:pt x="158851" y="19671"/>
                </a:lnTo>
                <a:lnTo>
                  <a:pt x="120751" y="19671"/>
                </a:lnTo>
                <a:lnTo>
                  <a:pt x="120751" y="621"/>
                </a:lnTo>
                <a:lnTo>
                  <a:pt x="368401" y="621"/>
                </a:lnTo>
                <a:lnTo>
                  <a:pt x="368401" y="19671"/>
                </a:lnTo>
                <a:lnTo>
                  <a:pt x="330301" y="19671"/>
                </a:lnTo>
                <a:lnTo>
                  <a:pt x="330301" y="134924"/>
                </a:lnTo>
                <a:cubicBezTo>
                  <a:pt x="330301" y="140639"/>
                  <a:pt x="331254" y="146353"/>
                  <a:pt x="334111" y="151116"/>
                </a:cubicBezTo>
                <a:lnTo>
                  <a:pt x="483654" y="467346"/>
                </a:lnTo>
                <a:cubicBezTo>
                  <a:pt x="489368" y="478776"/>
                  <a:pt x="489368" y="492111"/>
                  <a:pt x="485558" y="504493"/>
                </a:cubicBezTo>
                <a:lnTo>
                  <a:pt x="485558" y="504493"/>
                </a:lnTo>
                <a:lnTo>
                  <a:pt x="484606" y="506399"/>
                </a:lnTo>
                <a:cubicBezTo>
                  <a:pt x="479843" y="515924"/>
                  <a:pt x="470318" y="522591"/>
                  <a:pt x="459841" y="523543"/>
                </a:cubicBezTo>
                <a:lnTo>
                  <a:pt x="457936" y="523543"/>
                </a:lnTo>
                <a:lnTo>
                  <a:pt x="32168" y="523543"/>
                </a:lnTo>
                <a:lnTo>
                  <a:pt x="30264" y="523543"/>
                </a:lnTo>
                <a:cubicBezTo>
                  <a:pt x="29311" y="523543"/>
                  <a:pt x="28358" y="523543"/>
                  <a:pt x="27406" y="523543"/>
                </a:cubicBezTo>
                <a:cubicBezTo>
                  <a:pt x="26454" y="523543"/>
                  <a:pt x="24549" y="523543"/>
                  <a:pt x="23596" y="522591"/>
                </a:cubicBezTo>
                <a:lnTo>
                  <a:pt x="23596" y="522591"/>
                </a:lnTo>
                <a:cubicBezTo>
                  <a:pt x="21691" y="521639"/>
                  <a:pt x="19786" y="521639"/>
                  <a:pt x="17881" y="520686"/>
                </a:cubicBezTo>
                <a:lnTo>
                  <a:pt x="15976" y="519734"/>
                </a:lnTo>
                <a:cubicBezTo>
                  <a:pt x="15976" y="519734"/>
                  <a:pt x="15024" y="519734"/>
                  <a:pt x="15024" y="518781"/>
                </a:cubicBezTo>
                <a:cubicBezTo>
                  <a:pt x="13118" y="517828"/>
                  <a:pt x="11214" y="515924"/>
                  <a:pt x="10261" y="514971"/>
                </a:cubicBezTo>
                <a:lnTo>
                  <a:pt x="8356" y="512114"/>
                </a:lnTo>
                <a:lnTo>
                  <a:pt x="8356" y="512114"/>
                </a:lnTo>
                <a:close/>
                <a:moveTo>
                  <a:pt x="255054" y="402576"/>
                </a:moveTo>
                <a:lnTo>
                  <a:pt x="252196" y="404481"/>
                </a:lnTo>
                <a:lnTo>
                  <a:pt x="246481" y="408291"/>
                </a:lnTo>
                <a:cubicBezTo>
                  <a:pt x="198856" y="439724"/>
                  <a:pt x="119799" y="440676"/>
                  <a:pt x="55029" y="414959"/>
                </a:cubicBezTo>
                <a:lnTo>
                  <a:pt x="51218" y="413053"/>
                </a:lnTo>
                <a:lnTo>
                  <a:pt x="22643" y="474014"/>
                </a:lnTo>
                <a:lnTo>
                  <a:pt x="21691" y="475918"/>
                </a:lnTo>
                <a:cubicBezTo>
                  <a:pt x="18833" y="482586"/>
                  <a:pt x="18833" y="490206"/>
                  <a:pt x="21691" y="495921"/>
                </a:cubicBezTo>
                <a:cubicBezTo>
                  <a:pt x="22643" y="498778"/>
                  <a:pt x="25501" y="501636"/>
                  <a:pt x="29311" y="502589"/>
                </a:cubicBezTo>
                <a:lnTo>
                  <a:pt x="30264" y="502589"/>
                </a:lnTo>
                <a:lnTo>
                  <a:pt x="31216" y="502589"/>
                </a:lnTo>
                <a:lnTo>
                  <a:pt x="456983" y="502589"/>
                </a:lnTo>
                <a:lnTo>
                  <a:pt x="457936" y="502589"/>
                </a:lnTo>
                <a:cubicBezTo>
                  <a:pt x="461746" y="502589"/>
                  <a:pt x="464604" y="499731"/>
                  <a:pt x="466508" y="495921"/>
                </a:cubicBezTo>
                <a:cubicBezTo>
                  <a:pt x="468414" y="490206"/>
                  <a:pt x="469366" y="483539"/>
                  <a:pt x="467461" y="477824"/>
                </a:cubicBezTo>
                <a:lnTo>
                  <a:pt x="466508" y="475918"/>
                </a:lnTo>
                <a:lnTo>
                  <a:pt x="465556" y="474014"/>
                </a:lnTo>
                <a:lnTo>
                  <a:pt x="423646" y="385431"/>
                </a:lnTo>
                <a:cubicBezTo>
                  <a:pt x="365543" y="372096"/>
                  <a:pt x="296011" y="376859"/>
                  <a:pt x="255054" y="402576"/>
                </a:cubicBezTo>
                <a:close/>
                <a:moveTo>
                  <a:pt x="305536" y="255891"/>
                </a:moveTo>
                <a:cubicBezTo>
                  <a:pt x="287439" y="255891"/>
                  <a:pt x="272199" y="271131"/>
                  <a:pt x="272199" y="289228"/>
                </a:cubicBezTo>
                <a:cubicBezTo>
                  <a:pt x="272199" y="307326"/>
                  <a:pt x="287439" y="322566"/>
                  <a:pt x="305536" y="322566"/>
                </a:cubicBezTo>
                <a:cubicBezTo>
                  <a:pt x="323633" y="322566"/>
                  <a:pt x="338874" y="307326"/>
                  <a:pt x="338874" y="289228"/>
                </a:cubicBezTo>
                <a:cubicBezTo>
                  <a:pt x="338874" y="270178"/>
                  <a:pt x="323633" y="255891"/>
                  <a:pt x="305536" y="255891"/>
                </a:cubicBezTo>
                <a:close/>
              </a:path>
            </a:pathLst>
          </a:custGeom>
          <a:solidFill>
            <a:schemeClr val="tx1">
              <a:lumMod val="65000"/>
              <a:lumOff val="35000"/>
            </a:schemeClr>
          </a:solidFill>
          <a:ln>
            <a:noFill/>
          </a:ln>
          <a:effectLst/>
          <a:scene3d>
            <a:camera prst="orthographicFron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zh-CN" altLang="en-US" sz="1600">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nvGrpSpPr>
          <p:cNvPr id="19" name="组合 18"/>
          <p:cNvGrpSpPr/>
          <p:nvPr/>
        </p:nvGrpSpPr>
        <p:grpSpPr>
          <a:xfrm>
            <a:off x="3905672" y="1667583"/>
            <a:ext cx="1710279" cy="1710279"/>
            <a:chOff x="3294433" y="3922640"/>
            <a:chExt cx="1288111" cy="1288111"/>
          </a:xfrm>
        </p:grpSpPr>
        <p:sp>
          <p:nvSpPr>
            <p:cNvPr id="20" name="椭圆 19"/>
            <p:cNvSpPr/>
            <p:nvPr/>
          </p:nvSpPr>
          <p:spPr>
            <a:xfrm>
              <a:off x="3294433" y="3922640"/>
              <a:ext cx="1288111" cy="1288111"/>
            </a:xfrm>
            <a:prstGeom prst="ellipse">
              <a:avLst/>
            </a:prstGeom>
            <a:solidFill>
              <a:schemeClr val="bg2"/>
            </a:solidFill>
            <a:ln>
              <a:noFill/>
            </a:ln>
            <a:effectLst>
              <a:outerShdw blurRad="254000" dist="190500" dir="13500000" algn="t" rotWithShape="0">
                <a:schemeClr val="bg1">
                  <a:alpha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21" name="椭圆 20"/>
            <p:cNvSpPr/>
            <p:nvPr/>
          </p:nvSpPr>
          <p:spPr>
            <a:xfrm>
              <a:off x="3294433" y="3922640"/>
              <a:ext cx="1288111" cy="1288111"/>
            </a:xfrm>
            <a:prstGeom prst="ellipse">
              <a:avLst/>
            </a:prstGeom>
            <a:solidFill>
              <a:schemeClr val="bg2"/>
            </a:solidFill>
            <a:ln>
              <a:noFill/>
            </a:ln>
            <a:effectLst>
              <a:outerShdw blurRad="254000" dist="190500" dir="2700000" algn="t" rotWithShape="0">
                <a:schemeClr val="bg2">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grpSp>
        <p:nvGrpSpPr>
          <p:cNvPr id="22" name="组合 21"/>
          <p:cNvGrpSpPr/>
          <p:nvPr/>
        </p:nvGrpSpPr>
        <p:grpSpPr>
          <a:xfrm>
            <a:off x="3749728" y="3883554"/>
            <a:ext cx="1957039" cy="1205472"/>
            <a:chOff x="3784956" y="4679524"/>
            <a:chExt cx="1957039" cy="1205472"/>
          </a:xfrm>
        </p:grpSpPr>
        <p:sp>
          <p:nvSpPr>
            <p:cNvPr id="23" name="矩形 22"/>
            <p:cNvSpPr/>
            <p:nvPr/>
          </p:nvSpPr>
          <p:spPr>
            <a:xfrm>
              <a:off x="3784957" y="4679524"/>
              <a:ext cx="1921764" cy="3385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b" anchorCtr="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kumimoji="1" lang="zh-CN" altLang="en-US" sz="1600" b="1">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境外组织</a:t>
              </a:r>
            </a:p>
          </p:txBody>
        </p:sp>
        <p:sp>
          <p:nvSpPr>
            <p:cNvPr id="24" name="矩形 23"/>
            <p:cNvSpPr/>
            <p:nvPr/>
          </p:nvSpPr>
          <p:spPr>
            <a:xfrm>
              <a:off x="3784956" y="5012193"/>
              <a:ext cx="1957039" cy="8728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chorCtr="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30000"/>
                </a:lnSpc>
              </a:pPr>
              <a:r>
                <a:rPr kumimoji="1" lang="zh-CN" altLang="en-US" sz="1000">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一些境外组织和人员经常出现在我军事、保密单位周边，乘机盗取秘密情报和信息。如遇有可疑人员要立即报告。</a:t>
              </a:r>
            </a:p>
          </p:txBody>
        </p:sp>
      </p:grpSp>
      <p:sp>
        <p:nvSpPr>
          <p:cNvPr id="25" name="任意多边形: 形状 24"/>
          <p:cNvSpPr/>
          <p:nvPr/>
        </p:nvSpPr>
        <p:spPr>
          <a:xfrm>
            <a:off x="4483032" y="2199016"/>
            <a:ext cx="570556" cy="694590"/>
          </a:xfrm>
          <a:custGeom>
            <a:avLst/>
            <a:gdLst>
              <a:gd name="connsiteX0" fmla="*/ 371955 w 495300"/>
              <a:gd name="connsiteY0" fmla="*/ 621 h 523875"/>
              <a:gd name="connsiteX1" fmla="*/ 400530 w 495300"/>
              <a:gd name="connsiteY1" fmla="*/ 29196 h 523875"/>
              <a:gd name="connsiteX2" fmla="*/ 400530 w 495300"/>
              <a:gd name="connsiteY2" fmla="*/ 133971 h 523875"/>
              <a:gd name="connsiteX3" fmla="*/ 371955 w 495300"/>
              <a:gd name="connsiteY3" fmla="*/ 162546 h 523875"/>
              <a:gd name="connsiteX4" fmla="*/ 257655 w 495300"/>
              <a:gd name="connsiteY4" fmla="*/ 162546 h 523875"/>
              <a:gd name="connsiteX5" fmla="*/ 257655 w 495300"/>
              <a:gd name="connsiteY5" fmla="*/ 286371 h 523875"/>
              <a:gd name="connsiteX6" fmla="*/ 419580 w 495300"/>
              <a:gd name="connsiteY6" fmla="*/ 286371 h 523875"/>
              <a:gd name="connsiteX7" fmla="*/ 457680 w 495300"/>
              <a:gd name="connsiteY7" fmla="*/ 322566 h 523875"/>
              <a:gd name="connsiteX8" fmla="*/ 457680 w 495300"/>
              <a:gd name="connsiteY8" fmla="*/ 324471 h 523875"/>
              <a:gd name="connsiteX9" fmla="*/ 457680 w 495300"/>
              <a:gd name="connsiteY9" fmla="*/ 429246 h 523875"/>
              <a:gd name="connsiteX10" fmla="*/ 476730 w 495300"/>
              <a:gd name="connsiteY10" fmla="*/ 429246 h 523875"/>
              <a:gd name="connsiteX11" fmla="*/ 495780 w 495300"/>
              <a:gd name="connsiteY11" fmla="*/ 448296 h 523875"/>
              <a:gd name="connsiteX12" fmla="*/ 495780 w 495300"/>
              <a:gd name="connsiteY12" fmla="*/ 505446 h 523875"/>
              <a:gd name="connsiteX13" fmla="*/ 476730 w 495300"/>
              <a:gd name="connsiteY13" fmla="*/ 524496 h 523875"/>
              <a:gd name="connsiteX14" fmla="*/ 419580 w 495300"/>
              <a:gd name="connsiteY14" fmla="*/ 524496 h 523875"/>
              <a:gd name="connsiteX15" fmla="*/ 400530 w 495300"/>
              <a:gd name="connsiteY15" fmla="*/ 505446 h 523875"/>
              <a:gd name="connsiteX16" fmla="*/ 400530 w 495300"/>
              <a:gd name="connsiteY16" fmla="*/ 448296 h 523875"/>
              <a:gd name="connsiteX17" fmla="*/ 419580 w 495300"/>
              <a:gd name="connsiteY17" fmla="*/ 429246 h 523875"/>
              <a:gd name="connsiteX18" fmla="*/ 438630 w 495300"/>
              <a:gd name="connsiteY18" fmla="*/ 429246 h 523875"/>
              <a:gd name="connsiteX19" fmla="*/ 438630 w 495300"/>
              <a:gd name="connsiteY19" fmla="*/ 324471 h 523875"/>
              <a:gd name="connsiteX20" fmla="*/ 420533 w 495300"/>
              <a:gd name="connsiteY20" fmla="*/ 305421 h 523875"/>
              <a:gd name="connsiteX21" fmla="*/ 419580 w 495300"/>
              <a:gd name="connsiteY21" fmla="*/ 305421 h 523875"/>
              <a:gd name="connsiteX22" fmla="*/ 257655 w 495300"/>
              <a:gd name="connsiteY22" fmla="*/ 305421 h 523875"/>
              <a:gd name="connsiteX23" fmla="*/ 257655 w 495300"/>
              <a:gd name="connsiteY23" fmla="*/ 429246 h 523875"/>
              <a:gd name="connsiteX24" fmla="*/ 276705 w 495300"/>
              <a:gd name="connsiteY24" fmla="*/ 429246 h 523875"/>
              <a:gd name="connsiteX25" fmla="*/ 295755 w 495300"/>
              <a:gd name="connsiteY25" fmla="*/ 448296 h 523875"/>
              <a:gd name="connsiteX26" fmla="*/ 295755 w 495300"/>
              <a:gd name="connsiteY26" fmla="*/ 505446 h 523875"/>
              <a:gd name="connsiteX27" fmla="*/ 276705 w 495300"/>
              <a:gd name="connsiteY27" fmla="*/ 524496 h 523875"/>
              <a:gd name="connsiteX28" fmla="*/ 219555 w 495300"/>
              <a:gd name="connsiteY28" fmla="*/ 524496 h 523875"/>
              <a:gd name="connsiteX29" fmla="*/ 200505 w 495300"/>
              <a:gd name="connsiteY29" fmla="*/ 505446 h 523875"/>
              <a:gd name="connsiteX30" fmla="*/ 200505 w 495300"/>
              <a:gd name="connsiteY30" fmla="*/ 448296 h 523875"/>
              <a:gd name="connsiteX31" fmla="*/ 219555 w 495300"/>
              <a:gd name="connsiteY31" fmla="*/ 429246 h 523875"/>
              <a:gd name="connsiteX32" fmla="*/ 238605 w 495300"/>
              <a:gd name="connsiteY32" fmla="*/ 429246 h 523875"/>
              <a:gd name="connsiteX33" fmla="*/ 238605 w 495300"/>
              <a:gd name="connsiteY33" fmla="*/ 305421 h 523875"/>
              <a:gd name="connsiteX34" fmla="*/ 76680 w 495300"/>
              <a:gd name="connsiteY34" fmla="*/ 305421 h 523875"/>
              <a:gd name="connsiteX35" fmla="*/ 57630 w 495300"/>
              <a:gd name="connsiteY35" fmla="*/ 323519 h 523875"/>
              <a:gd name="connsiteX36" fmla="*/ 57630 w 495300"/>
              <a:gd name="connsiteY36" fmla="*/ 324471 h 523875"/>
              <a:gd name="connsiteX37" fmla="*/ 57630 w 495300"/>
              <a:gd name="connsiteY37" fmla="*/ 429246 h 523875"/>
              <a:gd name="connsiteX38" fmla="*/ 76680 w 495300"/>
              <a:gd name="connsiteY38" fmla="*/ 429246 h 523875"/>
              <a:gd name="connsiteX39" fmla="*/ 95730 w 495300"/>
              <a:gd name="connsiteY39" fmla="*/ 448296 h 523875"/>
              <a:gd name="connsiteX40" fmla="*/ 95730 w 495300"/>
              <a:gd name="connsiteY40" fmla="*/ 505446 h 523875"/>
              <a:gd name="connsiteX41" fmla="*/ 76680 w 495300"/>
              <a:gd name="connsiteY41" fmla="*/ 524496 h 523875"/>
              <a:gd name="connsiteX42" fmla="*/ 19530 w 495300"/>
              <a:gd name="connsiteY42" fmla="*/ 524496 h 523875"/>
              <a:gd name="connsiteX43" fmla="*/ 480 w 495300"/>
              <a:gd name="connsiteY43" fmla="*/ 505446 h 523875"/>
              <a:gd name="connsiteX44" fmla="*/ 480 w 495300"/>
              <a:gd name="connsiteY44" fmla="*/ 448296 h 523875"/>
              <a:gd name="connsiteX45" fmla="*/ 19530 w 495300"/>
              <a:gd name="connsiteY45" fmla="*/ 429246 h 523875"/>
              <a:gd name="connsiteX46" fmla="*/ 38580 w 495300"/>
              <a:gd name="connsiteY46" fmla="*/ 429246 h 523875"/>
              <a:gd name="connsiteX47" fmla="*/ 38580 w 495300"/>
              <a:gd name="connsiteY47" fmla="*/ 324471 h 523875"/>
              <a:gd name="connsiteX48" fmla="*/ 74775 w 495300"/>
              <a:gd name="connsiteY48" fmla="*/ 286371 h 523875"/>
              <a:gd name="connsiteX49" fmla="*/ 76680 w 495300"/>
              <a:gd name="connsiteY49" fmla="*/ 286371 h 523875"/>
              <a:gd name="connsiteX50" fmla="*/ 238605 w 495300"/>
              <a:gd name="connsiteY50" fmla="*/ 286371 h 523875"/>
              <a:gd name="connsiteX51" fmla="*/ 238605 w 495300"/>
              <a:gd name="connsiteY51" fmla="*/ 162546 h 523875"/>
              <a:gd name="connsiteX52" fmla="*/ 124305 w 495300"/>
              <a:gd name="connsiteY52" fmla="*/ 162546 h 523875"/>
              <a:gd name="connsiteX53" fmla="*/ 95730 w 495300"/>
              <a:gd name="connsiteY53" fmla="*/ 133971 h 523875"/>
              <a:gd name="connsiteX54" fmla="*/ 95730 w 495300"/>
              <a:gd name="connsiteY54" fmla="*/ 29196 h 523875"/>
              <a:gd name="connsiteX55" fmla="*/ 124305 w 495300"/>
              <a:gd name="connsiteY55" fmla="*/ 621 h 523875"/>
              <a:gd name="connsiteX56" fmla="*/ 371955 w 495300"/>
              <a:gd name="connsiteY56" fmla="*/ 621 h 523875"/>
              <a:gd name="connsiteX57" fmla="*/ 148118 w 495300"/>
              <a:gd name="connsiteY57" fmla="*/ 95871 h 523875"/>
              <a:gd name="connsiteX58" fmla="*/ 133830 w 495300"/>
              <a:gd name="connsiteY58" fmla="*/ 110159 h 523875"/>
              <a:gd name="connsiteX59" fmla="*/ 148118 w 495300"/>
              <a:gd name="connsiteY59" fmla="*/ 124446 h 523875"/>
              <a:gd name="connsiteX60" fmla="*/ 162405 w 495300"/>
              <a:gd name="connsiteY60" fmla="*/ 110159 h 523875"/>
              <a:gd name="connsiteX61" fmla="*/ 148118 w 495300"/>
              <a:gd name="connsiteY61" fmla="*/ 95871 h 523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495300" h="523875">
                <a:moveTo>
                  <a:pt x="371955" y="621"/>
                </a:moveTo>
                <a:cubicBezTo>
                  <a:pt x="388148" y="621"/>
                  <a:pt x="400530" y="13004"/>
                  <a:pt x="400530" y="29196"/>
                </a:cubicBezTo>
                <a:lnTo>
                  <a:pt x="400530" y="133971"/>
                </a:lnTo>
                <a:cubicBezTo>
                  <a:pt x="400530" y="150164"/>
                  <a:pt x="388148" y="162546"/>
                  <a:pt x="371955" y="162546"/>
                </a:cubicBezTo>
                <a:lnTo>
                  <a:pt x="257655" y="162546"/>
                </a:lnTo>
                <a:lnTo>
                  <a:pt x="257655" y="286371"/>
                </a:lnTo>
                <a:lnTo>
                  <a:pt x="419580" y="286371"/>
                </a:lnTo>
                <a:cubicBezTo>
                  <a:pt x="439583" y="286371"/>
                  <a:pt x="456727" y="302564"/>
                  <a:pt x="457680" y="322566"/>
                </a:cubicBezTo>
                <a:lnTo>
                  <a:pt x="457680" y="324471"/>
                </a:lnTo>
                <a:lnTo>
                  <a:pt x="457680" y="429246"/>
                </a:lnTo>
                <a:lnTo>
                  <a:pt x="476730" y="429246"/>
                </a:lnTo>
                <a:cubicBezTo>
                  <a:pt x="487208" y="429246"/>
                  <a:pt x="495780" y="437819"/>
                  <a:pt x="495780" y="448296"/>
                </a:cubicBezTo>
                <a:lnTo>
                  <a:pt x="495780" y="505446"/>
                </a:lnTo>
                <a:cubicBezTo>
                  <a:pt x="495780" y="515924"/>
                  <a:pt x="487208" y="524496"/>
                  <a:pt x="476730" y="524496"/>
                </a:cubicBezTo>
                <a:lnTo>
                  <a:pt x="419580" y="524496"/>
                </a:lnTo>
                <a:cubicBezTo>
                  <a:pt x="409102" y="524496"/>
                  <a:pt x="400530" y="515924"/>
                  <a:pt x="400530" y="505446"/>
                </a:cubicBezTo>
                <a:lnTo>
                  <a:pt x="400530" y="448296"/>
                </a:lnTo>
                <a:cubicBezTo>
                  <a:pt x="400530" y="437819"/>
                  <a:pt x="409102" y="429246"/>
                  <a:pt x="419580" y="429246"/>
                </a:cubicBezTo>
                <a:lnTo>
                  <a:pt x="438630" y="429246"/>
                </a:lnTo>
                <a:lnTo>
                  <a:pt x="438630" y="324471"/>
                </a:lnTo>
                <a:cubicBezTo>
                  <a:pt x="438630" y="313994"/>
                  <a:pt x="431010" y="306374"/>
                  <a:pt x="420533" y="305421"/>
                </a:cubicBezTo>
                <a:lnTo>
                  <a:pt x="419580" y="305421"/>
                </a:lnTo>
                <a:lnTo>
                  <a:pt x="257655" y="305421"/>
                </a:lnTo>
                <a:lnTo>
                  <a:pt x="257655" y="429246"/>
                </a:lnTo>
                <a:lnTo>
                  <a:pt x="276705" y="429246"/>
                </a:lnTo>
                <a:cubicBezTo>
                  <a:pt x="287183" y="429246"/>
                  <a:pt x="295755" y="437819"/>
                  <a:pt x="295755" y="448296"/>
                </a:cubicBezTo>
                <a:lnTo>
                  <a:pt x="295755" y="505446"/>
                </a:lnTo>
                <a:cubicBezTo>
                  <a:pt x="295755" y="515924"/>
                  <a:pt x="287183" y="524496"/>
                  <a:pt x="276705" y="524496"/>
                </a:cubicBezTo>
                <a:lnTo>
                  <a:pt x="219555" y="524496"/>
                </a:lnTo>
                <a:cubicBezTo>
                  <a:pt x="209077" y="524496"/>
                  <a:pt x="200505" y="515924"/>
                  <a:pt x="200505" y="505446"/>
                </a:cubicBezTo>
                <a:lnTo>
                  <a:pt x="200505" y="448296"/>
                </a:lnTo>
                <a:cubicBezTo>
                  <a:pt x="200505" y="437819"/>
                  <a:pt x="209077" y="429246"/>
                  <a:pt x="219555" y="429246"/>
                </a:cubicBezTo>
                <a:lnTo>
                  <a:pt x="238605" y="429246"/>
                </a:lnTo>
                <a:lnTo>
                  <a:pt x="238605" y="305421"/>
                </a:lnTo>
                <a:lnTo>
                  <a:pt x="76680" y="305421"/>
                </a:lnTo>
                <a:cubicBezTo>
                  <a:pt x="66202" y="305421"/>
                  <a:pt x="58583" y="313041"/>
                  <a:pt x="57630" y="323519"/>
                </a:cubicBezTo>
                <a:lnTo>
                  <a:pt x="57630" y="324471"/>
                </a:lnTo>
                <a:lnTo>
                  <a:pt x="57630" y="429246"/>
                </a:lnTo>
                <a:lnTo>
                  <a:pt x="76680" y="429246"/>
                </a:lnTo>
                <a:cubicBezTo>
                  <a:pt x="87158" y="429246"/>
                  <a:pt x="95730" y="437819"/>
                  <a:pt x="95730" y="448296"/>
                </a:cubicBezTo>
                <a:lnTo>
                  <a:pt x="95730" y="505446"/>
                </a:lnTo>
                <a:cubicBezTo>
                  <a:pt x="95730" y="515924"/>
                  <a:pt x="87158" y="524496"/>
                  <a:pt x="76680" y="524496"/>
                </a:cubicBezTo>
                <a:lnTo>
                  <a:pt x="19530" y="524496"/>
                </a:lnTo>
                <a:cubicBezTo>
                  <a:pt x="9052" y="524496"/>
                  <a:pt x="480" y="515924"/>
                  <a:pt x="480" y="505446"/>
                </a:cubicBezTo>
                <a:lnTo>
                  <a:pt x="480" y="448296"/>
                </a:lnTo>
                <a:cubicBezTo>
                  <a:pt x="480" y="437819"/>
                  <a:pt x="9052" y="429246"/>
                  <a:pt x="19530" y="429246"/>
                </a:cubicBezTo>
                <a:lnTo>
                  <a:pt x="38580" y="429246"/>
                </a:lnTo>
                <a:lnTo>
                  <a:pt x="38580" y="324471"/>
                </a:lnTo>
                <a:cubicBezTo>
                  <a:pt x="38580" y="304469"/>
                  <a:pt x="54773" y="287324"/>
                  <a:pt x="74775" y="286371"/>
                </a:cubicBezTo>
                <a:lnTo>
                  <a:pt x="76680" y="286371"/>
                </a:lnTo>
                <a:lnTo>
                  <a:pt x="238605" y="286371"/>
                </a:lnTo>
                <a:lnTo>
                  <a:pt x="238605" y="162546"/>
                </a:lnTo>
                <a:lnTo>
                  <a:pt x="124305" y="162546"/>
                </a:lnTo>
                <a:cubicBezTo>
                  <a:pt x="108112" y="162546"/>
                  <a:pt x="95730" y="150164"/>
                  <a:pt x="95730" y="133971"/>
                </a:cubicBezTo>
                <a:lnTo>
                  <a:pt x="95730" y="29196"/>
                </a:lnTo>
                <a:cubicBezTo>
                  <a:pt x="95730" y="13004"/>
                  <a:pt x="108112" y="621"/>
                  <a:pt x="124305" y="621"/>
                </a:cubicBezTo>
                <a:lnTo>
                  <a:pt x="371955" y="621"/>
                </a:lnTo>
                <a:close/>
                <a:moveTo>
                  <a:pt x="148118" y="95871"/>
                </a:moveTo>
                <a:cubicBezTo>
                  <a:pt x="140498" y="95871"/>
                  <a:pt x="133830" y="102539"/>
                  <a:pt x="133830" y="110159"/>
                </a:cubicBezTo>
                <a:cubicBezTo>
                  <a:pt x="133830" y="117779"/>
                  <a:pt x="140498" y="124446"/>
                  <a:pt x="148118" y="124446"/>
                </a:cubicBezTo>
                <a:cubicBezTo>
                  <a:pt x="155737" y="124446"/>
                  <a:pt x="162405" y="117779"/>
                  <a:pt x="162405" y="110159"/>
                </a:cubicBezTo>
                <a:cubicBezTo>
                  <a:pt x="162405" y="102539"/>
                  <a:pt x="155737" y="95871"/>
                  <a:pt x="148118" y="95871"/>
                </a:cubicBezTo>
                <a:close/>
              </a:path>
            </a:pathLst>
          </a:custGeom>
          <a:solidFill>
            <a:schemeClr val="tx1">
              <a:lumMod val="65000"/>
              <a:lumOff val="35000"/>
            </a:schemeClr>
          </a:solidFill>
          <a:ln>
            <a:noFill/>
          </a:ln>
          <a:effectLst/>
          <a:scene3d>
            <a:camera prst="orthographicFron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zh-CN" altLang="en-US" sz="1600">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nvGrpSpPr>
          <p:cNvPr id="26" name="组合 25"/>
          <p:cNvGrpSpPr/>
          <p:nvPr/>
        </p:nvGrpSpPr>
        <p:grpSpPr>
          <a:xfrm>
            <a:off x="1170167" y="1667583"/>
            <a:ext cx="1710279" cy="1710279"/>
            <a:chOff x="3294433" y="3922640"/>
            <a:chExt cx="1288111" cy="1288111"/>
          </a:xfrm>
        </p:grpSpPr>
        <p:sp>
          <p:nvSpPr>
            <p:cNvPr id="27" name="椭圆 26"/>
            <p:cNvSpPr/>
            <p:nvPr/>
          </p:nvSpPr>
          <p:spPr>
            <a:xfrm>
              <a:off x="3294433" y="3922640"/>
              <a:ext cx="1288111" cy="1288111"/>
            </a:xfrm>
            <a:prstGeom prst="ellipse">
              <a:avLst/>
            </a:prstGeom>
            <a:solidFill>
              <a:schemeClr val="bg2"/>
            </a:solidFill>
            <a:ln>
              <a:noFill/>
            </a:ln>
            <a:effectLst>
              <a:outerShdw blurRad="254000" dist="190500" dir="13500000" algn="t" rotWithShape="0">
                <a:schemeClr val="bg1">
                  <a:alpha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28" name="椭圆 27"/>
            <p:cNvSpPr/>
            <p:nvPr/>
          </p:nvSpPr>
          <p:spPr>
            <a:xfrm>
              <a:off x="3294433" y="3922640"/>
              <a:ext cx="1288111" cy="1288111"/>
            </a:xfrm>
            <a:prstGeom prst="ellipse">
              <a:avLst/>
            </a:prstGeom>
            <a:solidFill>
              <a:schemeClr val="bg2"/>
            </a:solidFill>
            <a:ln>
              <a:noFill/>
            </a:ln>
            <a:effectLst>
              <a:outerShdw blurRad="254000" dist="190500" dir="2700000" algn="t" rotWithShape="0">
                <a:schemeClr val="bg2">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grpSp>
        <p:nvGrpSpPr>
          <p:cNvPr id="29" name="组合 28"/>
          <p:cNvGrpSpPr/>
          <p:nvPr/>
        </p:nvGrpSpPr>
        <p:grpSpPr>
          <a:xfrm>
            <a:off x="1014223" y="3883555"/>
            <a:ext cx="1957039" cy="1405527"/>
            <a:chOff x="7119254" y="4880943"/>
            <a:chExt cx="2323840" cy="1014161"/>
          </a:xfrm>
          <a:noFill/>
        </p:grpSpPr>
        <p:sp>
          <p:nvSpPr>
            <p:cNvPr id="30" name="矩形 29"/>
            <p:cNvSpPr/>
            <p:nvPr/>
          </p:nvSpPr>
          <p:spPr>
            <a:xfrm>
              <a:off x="7119255" y="4880943"/>
              <a:ext cx="2281954" cy="24428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b" anchorCtr="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kumimoji="1" lang="zh-CN" altLang="en-US" sz="1600" b="1">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未经批准</a:t>
              </a:r>
            </a:p>
          </p:txBody>
        </p:sp>
        <p:sp>
          <p:nvSpPr>
            <p:cNvPr id="31" name="矩形 30"/>
            <p:cNvSpPr/>
            <p:nvPr/>
          </p:nvSpPr>
          <p:spPr>
            <a:xfrm>
              <a:off x="7119254" y="5120981"/>
              <a:ext cx="2323840" cy="7741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chorCtr="0">
              <a:sp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30000"/>
                </a:lnSpc>
              </a:pPr>
              <a:r>
                <a:rPr kumimoji="1" lang="zh-CN" altLang="en-US" sz="1000">
                  <a:solidFill>
                    <a:schemeClr val="tx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一些可疑人员未经批准到内部作调查，进行科技、经济、企业等情况搜集。发现这种情况不能随意提供，并向当地公安机关或国家安全机关报告。</a:t>
              </a:r>
            </a:p>
          </p:txBody>
        </p:sp>
      </p:grpSp>
      <p:sp>
        <p:nvSpPr>
          <p:cNvPr id="32" name="任意多边形: 形状 31"/>
          <p:cNvSpPr/>
          <p:nvPr/>
        </p:nvSpPr>
        <p:spPr>
          <a:xfrm>
            <a:off x="1740028" y="2170623"/>
            <a:ext cx="570556" cy="694590"/>
          </a:xfrm>
          <a:custGeom>
            <a:avLst/>
            <a:gdLst>
              <a:gd name="connsiteX0" fmla="*/ 284197 w 438150"/>
              <a:gd name="connsiteY0" fmla="*/ 621 h 533400"/>
              <a:gd name="connsiteX1" fmla="*/ 286102 w 438150"/>
              <a:gd name="connsiteY1" fmla="*/ 621 h 533400"/>
              <a:gd name="connsiteX2" fmla="*/ 286102 w 438150"/>
              <a:gd name="connsiteY2" fmla="*/ 124446 h 533400"/>
              <a:gd name="connsiteX3" fmla="*/ 286102 w 438150"/>
              <a:gd name="connsiteY3" fmla="*/ 126351 h 533400"/>
              <a:gd name="connsiteX4" fmla="*/ 314677 w 438150"/>
              <a:gd name="connsiteY4" fmla="*/ 153021 h 533400"/>
              <a:gd name="connsiteX5" fmla="*/ 314677 w 438150"/>
              <a:gd name="connsiteY5" fmla="*/ 153021 h 533400"/>
              <a:gd name="connsiteX6" fmla="*/ 438502 w 438150"/>
              <a:gd name="connsiteY6" fmla="*/ 153021 h 533400"/>
              <a:gd name="connsiteX7" fmla="*/ 438502 w 438150"/>
              <a:gd name="connsiteY7" fmla="*/ 154926 h 533400"/>
              <a:gd name="connsiteX8" fmla="*/ 438502 w 438150"/>
              <a:gd name="connsiteY8" fmla="*/ 505446 h 533400"/>
              <a:gd name="connsiteX9" fmla="*/ 409927 w 438150"/>
              <a:gd name="connsiteY9" fmla="*/ 534021 h 533400"/>
              <a:gd name="connsiteX10" fmla="*/ 28927 w 438150"/>
              <a:gd name="connsiteY10" fmla="*/ 534021 h 533400"/>
              <a:gd name="connsiteX11" fmla="*/ 352 w 438150"/>
              <a:gd name="connsiteY11" fmla="*/ 505446 h 533400"/>
              <a:gd name="connsiteX12" fmla="*/ 352 w 438150"/>
              <a:gd name="connsiteY12" fmla="*/ 29196 h 533400"/>
              <a:gd name="connsiteX13" fmla="*/ 28927 w 438150"/>
              <a:gd name="connsiteY13" fmla="*/ 621 h 533400"/>
              <a:gd name="connsiteX14" fmla="*/ 284197 w 438150"/>
              <a:gd name="connsiteY14" fmla="*/ 621 h 533400"/>
              <a:gd name="connsiteX15" fmla="*/ 248002 w 438150"/>
              <a:gd name="connsiteY15" fmla="*/ 200646 h 533400"/>
              <a:gd name="connsiteX16" fmla="*/ 152752 w 438150"/>
              <a:gd name="connsiteY16" fmla="*/ 200646 h 533400"/>
              <a:gd name="connsiteX17" fmla="*/ 152752 w 438150"/>
              <a:gd name="connsiteY17" fmla="*/ 410196 h 533400"/>
              <a:gd name="connsiteX18" fmla="*/ 171802 w 438150"/>
              <a:gd name="connsiteY18" fmla="*/ 410196 h 533400"/>
              <a:gd name="connsiteX19" fmla="*/ 171802 w 438150"/>
              <a:gd name="connsiteY19" fmla="*/ 314946 h 533400"/>
              <a:gd name="connsiteX20" fmla="*/ 248002 w 438150"/>
              <a:gd name="connsiteY20" fmla="*/ 314946 h 533400"/>
              <a:gd name="connsiteX21" fmla="*/ 249907 w 438150"/>
              <a:gd name="connsiteY21" fmla="*/ 314946 h 533400"/>
              <a:gd name="connsiteX22" fmla="*/ 305152 w 438150"/>
              <a:gd name="connsiteY22" fmla="*/ 257796 h 533400"/>
              <a:gd name="connsiteX23" fmla="*/ 248002 w 438150"/>
              <a:gd name="connsiteY23" fmla="*/ 200646 h 533400"/>
              <a:gd name="connsiteX24" fmla="*/ 248002 w 438150"/>
              <a:gd name="connsiteY24" fmla="*/ 200646 h 533400"/>
              <a:gd name="connsiteX25" fmla="*/ 248002 w 438150"/>
              <a:gd name="connsiteY25" fmla="*/ 219696 h 533400"/>
              <a:gd name="connsiteX26" fmla="*/ 286102 w 438150"/>
              <a:gd name="connsiteY26" fmla="*/ 257796 h 533400"/>
              <a:gd name="connsiteX27" fmla="*/ 248002 w 438150"/>
              <a:gd name="connsiteY27" fmla="*/ 295896 h 533400"/>
              <a:gd name="connsiteX28" fmla="*/ 248002 w 438150"/>
              <a:gd name="connsiteY28" fmla="*/ 295896 h 533400"/>
              <a:gd name="connsiteX29" fmla="*/ 171802 w 438150"/>
              <a:gd name="connsiteY29" fmla="*/ 295896 h 533400"/>
              <a:gd name="connsiteX30" fmla="*/ 171802 w 438150"/>
              <a:gd name="connsiteY30" fmla="*/ 219696 h 533400"/>
              <a:gd name="connsiteX31" fmla="*/ 248002 w 438150"/>
              <a:gd name="connsiteY31" fmla="*/ 219696 h 533400"/>
              <a:gd name="connsiteX32" fmla="*/ 428977 w 438150"/>
              <a:gd name="connsiteY32" fmla="*/ 133971 h 533400"/>
              <a:gd name="connsiteX33" fmla="*/ 314677 w 438150"/>
              <a:gd name="connsiteY33" fmla="*/ 133971 h 533400"/>
              <a:gd name="connsiteX34" fmla="*/ 313724 w 438150"/>
              <a:gd name="connsiteY34" fmla="*/ 133971 h 533400"/>
              <a:gd name="connsiteX35" fmla="*/ 305152 w 438150"/>
              <a:gd name="connsiteY35" fmla="*/ 124446 h 533400"/>
              <a:gd name="connsiteX36" fmla="*/ 305152 w 438150"/>
              <a:gd name="connsiteY36" fmla="*/ 124446 h 533400"/>
              <a:gd name="connsiteX37" fmla="*/ 305152 w 438150"/>
              <a:gd name="connsiteY37" fmla="*/ 10146 h 533400"/>
              <a:gd name="connsiteX38" fmla="*/ 428977 w 438150"/>
              <a:gd name="connsiteY38" fmla="*/ 133971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38150" h="533400">
                <a:moveTo>
                  <a:pt x="284197" y="621"/>
                </a:moveTo>
                <a:cubicBezTo>
                  <a:pt x="285149" y="621"/>
                  <a:pt x="286102" y="621"/>
                  <a:pt x="286102" y="621"/>
                </a:cubicBezTo>
                <a:lnTo>
                  <a:pt x="286102" y="124446"/>
                </a:lnTo>
                <a:lnTo>
                  <a:pt x="286102" y="126351"/>
                </a:lnTo>
                <a:cubicBezTo>
                  <a:pt x="287055" y="141591"/>
                  <a:pt x="299437" y="153021"/>
                  <a:pt x="314677" y="153021"/>
                </a:cubicBezTo>
                <a:lnTo>
                  <a:pt x="314677" y="153021"/>
                </a:lnTo>
                <a:lnTo>
                  <a:pt x="438502" y="153021"/>
                </a:lnTo>
                <a:cubicBezTo>
                  <a:pt x="438502" y="153974"/>
                  <a:pt x="438502" y="154926"/>
                  <a:pt x="438502" y="154926"/>
                </a:cubicBezTo>
                <a:lnTo>
                  <a:pt x="438502" y="505446"/>
                </a:lnTo>
                <a:cubicBezTo>
                  <a:pt x="438502" y="521639"/>
                  <a:pt x="426120" y="534021"/>
                  <a:pt x="409927" y="534021"/>
                </a:cubicBezTo>
                <a:lnTo>
                  <a:pt x="28927" y="534021"/>
                </a:lnTo>
                <a:cubicBezTo>
                  <a:pt x="12734" y="534021"/>
                  <a:pt x="352" y="521639"/>
                  <a:pt x="352" y="505446"/>
                </a:cubicBezTo>
                <a:lnTo>
                  <a:pt x="352" y="29196"/>
                </a:lnTo>
                <a:cubicBezTo>
                  <a:pt x="352" y="13004"/>
                  <a:pt x="12734" y="621"/>
                  <a:pt x="28927" y="621"/>
                </a:cubicBezTo>
                <a:lnTo>
                  <a:pt x="284197" y="621"/>
                </a:lnTo>
                <a:close/>
                <a:moveTo>
                  <a:pt x="248002" y="200646"/>
                </a:moveTo>
                <a:lnTo>
                  <a:pt x="152752" y="200646"/>
                </a:lnTo>
                <a:lnTo>
                  <a:pt x="152752" y="410196"/>
                </a:lnTo>
                <a:lnTo>
                  <a:pt x="171802" y="410196"/>
                </a:lnTo>
                <a:lnTo>
                  <a:pt x="171802" y="314946"/>
                </a:lnTo>
                <a:lnTo>
                  <a:pt x="248002" y="314946"/>
                </a:lnTo>
                <a:lnTo>
                  <a:pt x="249907" y="314946"/>
                </a:lnTo>
                <a:cubicBezTo>
                  <a:pt x="280387" y="313994"/>
                  <a:pt x="305152" y="288276"/>
                  <a:pt x="305152" y="257796"/>
                </a:cubicBezTo>
                <a:cubicBezTo>
                  <a:pt x="305152" y="226364"/>
                  <a:pt x="279434" y="200646"/>
                  <a:pt x="248002" y="200646"/>
                </a:cubicBezTo>
                <a:lnTo>
                  <a:pt x="248002" y="200646"/>
                </a:lnTo>
                <a:close/>
                <a:moveTo>
                  <a:pt x="248002" y="219696"/>
                </a:moveTo>
                <a:cubicBezTo>
                  <a:pt x="268957" y="219696"/>
                  <a:pt x="286102" y="236841"/>
                  <a:pt x="286102" y="257796"/>
                </a:cubicBezTo>
                <a:cubicBezTo>
                  <a:pt x="286102" y="278751"/>
                  <a:pt x="268957" y="295896"/>
                  <a:pt x="248002" y="295896"/>
                </a:cubicBezTo>
                <a:lnTo>
                  <a:pt x="248002" y="295896"/>
                </a:lnTo>
                <a:lnTo>
                  <a:pt x="171802" y="295896"/>
                </a:lnTo>
                <a:lnTo>
                  <a:pt x="171802" y="219696"/>
                </a:lnTo>
                <a:lnTo>
                  <a:pt x="248002" y="219696"/>
                </a:lnTo>
                <a:close/>
                <a:moveTo>
                  <a:pt x="428977" y="133971"/>
                </a:moveTo>
                <a:lnTo>
                  <a:pt x="314677" y="133971"/>
                </a:lnTo>
                <a:lnTo>
                  <a:pt x="313724" y="133971"/>
                </a:lnTo>
                <a:cubicBezTo>
                  <a:pt x="308962" y="133019"/>
                  <a:pt x="305152" y="129209"/>
                  <a:pt x="305152" y="124446"/>
                </a:cubicBezTo>
                <a:lnTo>
                  <a:pt x="305152" y="124446"/>
                </a:lnTo>
                <a:lnTo>
                  <a:pt x="305152" y="10146"/>
                </a:lnTo>
                <a:lnTo>
                  <a:pt x="428977" y="133971"/>
                </a:lnTo>
                <a:close/>
              </a:path>
            </a:pathLst>
          </a:custGeom>
          <a:solidFill>
            <a:schemeClr val="accent1"/>
          </a:solidFill>
          <a:ln>
            <a:noFill/>
          </a:ln>
          <a:effectLst/>
          <a:scene3d>
            <a:camera prst="orthographicFron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zh-CN" altLang="en-US" sz="1600">
              <a:solidFill>
                <a:schemeClr val="lt1"/>
              </a:solidFill>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nvGrpSpPr>
          <p:cNvPr id="33" name="组合 32"/>
          <p:cNvGrpSpPr/>
          <p:nvPr/>
        </p:nvGrpSpPr>
        <p:grpSpPr>
          <a:xfrm>
            <a:off x="327706" y="362728"/>
            <a:ext cx="4921731" cy="554812"/>
            <a:chOff x="302202" y="143164"/>
            <a:chExt cx="4786313" cy="554812"/>
          </a:xfrm>
        </p:grpSpPr>
        <p:sp>
          <p:nvSpPr>
            <p:cNvPr id="34" name="文本框 33"/>
            <p:cNvSpPr txBox="1">
              <a:spLocks noChangeArrowheads="1"/>
            </p:cNvSpPr>
            <p:nvPr/>
          </p:nvSpPr>
          <p:spPr bwMode="auto">
            <a:xfrm>
              <a:off x="302202" y="143164"/>
              <a:ext cx="269564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eaLnBrk="0" hangingPunct="0">
                <a:defRPr sz="1300">
                  <a:solidFill>
                    <a:schemeClr val="tx1"/>
                  </a:solidFill>
                  <a:latin typeface="Calibri" panose="020F0502020204030204" pitchFamily="34" charset="0"/>
                  <a:ea typeface="宋体" panose="02010600030101010101" pitchFamily="2" charset="-122"/>
                </a:defRPr>
              </a:lvl2pPr>
              <a:lvl3pPr eaLnBrk="0" hangingPunct="0">
                <a:defRPr sz="1300">
                  <a:solidFill>
                    <a:schemeClr val="tx1"/>
                  </a:solidFill>
                  <a:latin typeface="Calibri" panose="020F0502020204030204" pitchFamily="34" charset="0"/>
                  <a:ea typeface="宋体" panose="02010600030101010101" pitchFamily="2" charset="-122"/>
                </a:defRPr>
              </a:lvl3pPr>
              <a:lvl4pPr eaLnBrk="0" hangingPunct="0">
                <a:defRPr sz="1300">
                  <a:solidFill>
                    <a:schemeClr val="tx1"/>
                  </a:solidFill>
                  <a:latin typeface="Calibri" panose="020F0502020204030204" pitchFamily="34" charset="0"/>
                  <a:ea typeface="宋体" panose="02010600030101010101" pitchFamily="2" charset="-122"/>
                </a:defRPr>
              </a:lvl4pPr>
              <a:lvl5pPr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600" b="1">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维护国家安全</a:t>
              </a:r>
              <a:r>
                <a:rPr lang="en-US" altLang="zh-CN" sz="1600" b="1">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sz="1600" b="1">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从每个人做起</a:t>
              </a:r>
            </a:p>
          </p:txBody>
        </p:sp>
        <p:sp>
          <p:nvSpPr>
            <p:cNvPr id="35" name="TextBox 46"/>
            <p:cNvSpPr txBox="1">
              <a:spLocks noChangeArrowheads="1"/>
            </p:cNvSpPr>
            <p:nvPr/>
          </p:nvSpPr>
          <p:spPr bwMode="auto">
            <a:xfrm>
              <a:off x="302202" y="420977"/>
              <a:ext cx="47863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522605" eaLnBrk="0" hangingPunct="0">
                <a:defRPr sz="1300">
                  <a:solidFill>
                    <a:schemeClr val="tx1"/>
                  </a:solidFill>
                  <a:latin typeface="Calibri" panose="020F0502020204030204" pitchFamily="34" charset="0"/>
                  <a:ea typeface="宋体" panose="02010600030101010101" pitchFamily="2" charset="-122"/>
                </a:defRPr>
              </a:lvl1pPr>
              <a:lvl2pPr defTabSz="522605" eaLnBrk="0" hangingPunct="0">
                <a:defRPr sz="1300">
                  <a:solidFill>
                    <a:schemeClr val="tx1"/>
                  </a:solidFill>
                  <a:latin typeface="Calibri" panose="020F0502020204030204" pitchFamily="34" charset="0"/>
                  <a:ea typeface="宋体" panose="02010600030101010101" pitchFamily="2" charset="-122"/>
                </a:defRPr>
              </a:lvl2pPr>
              <a:lvl3pPr defTabSz="522605" eaLnBrk="0" hangingPunct="0">
                <a:defRPr sz="1300">
                  <a:solidFill>
                    <a:schemeClr val="tx1"/>
                  </a:solidFill>
                  <a:latin typeface="Calibri" panose="020F0502020204030204" pitchFamily="34" charset="0"/>
                  <a:ea typeface="宋体" panose="02010600030101010101" pitchFamily="2" charset="-122"/>
                </a:defRPr>
              </a:lvl3pPr>
              <a:lvl4pPr defTabSz="522605" eaLnBrk="0" hangingPunct="0">
                <a:defRPr sz="1300">
                  <a:solidFill>
                    <a:schemeClr val="tx1"/>
                  </a:solidFill>
                  <a:latin typeface="Calibri" panose="020F0502020204030204" pitchFamily="34" charset="0"/>
                  <a:ea typeface="宋体" panose="02010600030101010101" pitchFamily="2" charset="-122"/>
                </a:defRPr>
              </a:lvl4pPr>
              <a:lvl5pPr defTabSz="522605"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200">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您的内容打在这里，或者通过复制您的文本后，在此框中选择粘贴</a:t>
              </a:r>
              <a:endParaRPr lang="en-US" altLang="zh-CN" sz="1200">
                <a:solidFill>
                  <a:srgbClr val="404040"/>
                </a:solidFill>
                <a:latin typeface="思源黑体 CN Medium" panose="020B0600000000000000" pitchFamily="34" charset="-122"/>
                <a:ea typeface="思源黑体 CN Medium" panose="020B0600000000000000" pitchFamily="34" charset="-122"/>
                <a:cs typeface="Arial" panose="020B0604020202020204" pitchFamily="34" charset="0"/>
                <a:sym typeface="思源黑体 CN Medium" panose="020B0600000000000000"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animEffect transition="in" filter="fade">
                                      <p:cBhvr>
                                        <p:cTn id="14" dur="500"/>
                                        <p:tgtEl>
                                          <p:spTgt spid="11"/>
                                        </p:tgtEl>
                                      </p:cBhvr>
                                    </p:animEffect>
                                  </p:childTnLst>
                                </p:cTn>
                              </p:par>
                              <p:par>
                                <p:cTn id="15" presetID="53" presetClass="entr" presetSubtype="0"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animEffect transition="in" filter="fade">
                                      <p:cBhvr>
                                        <p:cTn id="19" dur="500"/>
                                        <p:tgtEl>
                                          <p:spTgt spid="12"/>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par>
                                <p:cTn id="25" presetID="53" presetClass="entr" presetSubtype="0" fill="hold" nodeType="with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p:cTn id="27" dur="500" fill="hold"/>
                                        <p:tgtEl>
                                          <p:spTgt spid="19"/>
                                        </p:tgtEl>
                                        <p:attrNameLst>
                                          <p:attrName>ppt_w</p:attrName>
                                        </p:attrNameLst>
                                      </p:cBhvr>
                                      <p:tavLst>
                                        <p:tav tm="0">
                                          <p:val>
                                            <p:fltVal val="0"/>
                                          </p:val>
                                        </p:tav>
                                        <p:tav tm="100000">
                                          <p:val>
                                            <p:strVal val="#ppt_w"/>
                                          </p:val>
                                        </p:tav>
                                      </p:tavLst>
                                    </p:anim>
                                    <p:anim calcmode="lin" valueType="num">
                                      <p:cBhvr>
                                        <p:cTn id="28" dur="500" fill="hold"/>
                                        <p:tgtEl>
                                          <p:spTgt spid="19"/>
                                        </p:tgtEl>
                                        <p:attrNameLst>
                                          <p:attrName>ppt_h</p:attrName>
                                        </p:attrNameLst>
                                      </p:cBhvr>
                                      <p:tavLst>
                                        <p:tav tm="0">
                                          <p:val>
                                            <p:fltVal val="0"/>
                                          </p:val>
                                        </p:tav>
                                        <p:tav tm="100000">
                                          <p:val>
                                            <p:strVal val="#ppt_h"/>
                                          </p:val>
                                        </p:tav>
                                      </p:tavLst>
                                    </p:anim>
                                    <p:animEffect transition="in" filter="fade">
                                      <p:cBhvr>
                                        <p:cTn id="29" dur="500"/>
                                        <p:tgtEl>
                                          <p:spTgt spid="19"/>
                                        </p:tgtEl>
                                      </p:cBhvr>
                                    </p:animEffect>
                                  </p:childTnLst>
                                </p:cTn>
                              </p:par>
                              <p:par>
                                <p:cTn id="30" presetID="53" presetClass="entr" presetSubtype="0" fill="hold" grpId="0" nodeType="withEffect">
                                  <p:stCondLst>
                                    <p:cond delay="0"/>
                                  </p:stCondLst>
                                  <p:childTnLst>
                                    <p:set>
                                      <p:cBhvr>
                                        <p:cTn id="31" dur="1" fill="hold">
                                          <p:stCondLst>
                                            <p:cond delay="0"/>
                                          </p:stCondLst>
                                        </p:cTn>
                                        <p:tgtEl>
                                          <p:spTgt spid="25"/>
                                        </p:tgtEl>
                                        <p:attrNameLst>
                                          <p:attrName>style.visibility</p:attrName>
                                        </p:attrNameLst>
                                      </p:cBhvr>
                                      <p:to>
                                        <p:strVal val="visible"/>
                                      </p:to>
                                    </p:set>
                                    <p:anim calcmode="lin" valueType="num">
                                      <p:cBhvr>
                                        <p:cTn id="32" dur="500" fill="hold"/>
                                        <p:tgtEl>
                                          <p:spTgt spid="25"/>
                                        </p:tgtEl>
                                        <p:attrNameLst>
                                          <p:attrName>ppt_w</p:attrName>
                                        </p:attrNameLst>
                                      </p:cBhvr>
                                      <p:tavLst>
                                        <p:tav tm="0">
                                          <p:val>
                                            <p:fltVal val="0"/>
                                          </p:val>
                                        </p:tav>
                                        <p:tav tm="100000">
                                          <p:val>
                                            <p:strVal val="#ppt_w"/>
                                          </p:val>
                                        </p:tav>
                                      </p:tavLst>
                                    </p:anim>
                                    <p:anim calcmode="lin" valueType="num">
                                      <p:cBhvr>
                                        <p:cTn id="33" dur="500" fill="hold"/>
                                        <p:tgtEl>
                                          <p:spTgt spid="25"/>
                                        </p:tgtEl>
                                        <p:attrNameLst>
                                          <p:attrName>ppt_h</p:attrName>
                                        </p:attrNameLst>
                                      </p:cBhvr>
                                      <p:tavLst>
                                        <p:tav tm="0">
                                          <p:val>
                                            <p:fltVal val="0"/>
                                          </p:val>
                                        </p:tav>
                                        <p:tav tm="100000">
                                          <p:val>
                                            <p:strVal val="#ppt_h"/>
                                          </p:val>
                                        </p:tav>
                                      </p:tavLst>
                                    </p:anim>
                                    <p:animEffect transition="in" filter="fade">
                                      <p:cBhvr>
                                        <p:cTn id="34" dur="500"/>
                                        <p:tgtEl>
                                          <p:spTgt spid="25"/>
                                        </p:tgtEl>
                                      </p:cBhvr>
                                    </p:animEffect>
                                  </p:childTnLst>
                                </p:cTn>
                              </p:par>
                              <p:par>
                                <p:cTn id="35" presetID="53" presetClass="entr" presetSubtype="0" fill="hold" nodeType="withEffect">
                                  <p:stCondLst>
                                    <p:cond delay="0"/>
                                  </p:stCondLst>
                                  <p:childTnLst>
                                    <p:set>
                                      <p:cBhvr>
                                        <p:cTn id="36" dur="1" fill="hold">
                                          <p:stCondLst>
                                            <p:cond delay="0"/>
                                          </p:stCondLst>
                                        </p:cTn>
                                        <p:tgtEl>
                                          <p:spTgt spid="26"/>
                                        </p:tgtEl>
                                        <p:attrNameLst>
                                          <p:attrName>style.visibility</p:attrName>
                                        </p:attrNameLst>
                                      </p:cBhvr>
                                      <p:to>
                                        <p:strVal val="visible"/>
                                      </p:to>
                                    </p:set>
                                    <p:anim calcmode="lin" valueType="num">
                                      <p:cBhvr>
                                        <p:cTn id="37" dur="500" fill="hold"/>
                                        <p:tgtEl>
                                          <p:spTgt spid="26"/>
                                        </p:tgtEl>
                                        <p:attrNameLst>
                                          <p:attrName>ppt_w</p:attrName>
                                        </p:attrNameLst>
                                      </p:cBhvr>
                                      <p:tavLst>
                                        <p:tav tm="0">
                                          <p:val>
                                            <p:fltVal val="0"/>
                                          </p:val>
                                        </p:tav>
                                        <p:tav tm="100000">
                                          <p:val>
                                            <p:strVal val="#ppt_w"/>
                                          </p:val>
                                        </p:tav>
                                      </p:tavLst>
                                    </p:anim>
                                    <p:anim calcmode="lin" valueType="num">
                                      <p:cBhvr>
                                        <p:cTn id="38" dur="500" fill="hold"/>
                                        <p:tgtEl>
                                          <p:spTgt spid="26"/>
                                        </p:tgtEl>
                                        <p:attrNameLst>
                                          <p:attrName>ppt_h</p:attrName>
                                        </p:attrNameLst>
                                      </p:cBhvr>
                                      <p:tavLst>
                                        <p:tav tm="0">
                                          <p:val>
                                            <p:fltVal val="0"/>
                                          </p:val>
                                        </p:tav>
                                        <p:tav tm="100000">
                                          <p:val>
                                            <p:strVal val="#ppt_h"/>
                                          </p:val>
                                        </p:tav>
                                      </p:tavLst>
                                    </p:anim>
                                    <p:animEffect transition="in" filter="fade">
                                      <p:cBhvr>
                                        <p:cTn id="39" dur="500"/>
                                        <p:tgtEl>
                                          <p:spTgt spid="26"/>
                                        </p:tgtEl>
                                      </p:cBhvr>
                                    </p:animEffect>
                                  </p:childTnLst>
                                </p:cTn>
                              </p:par>
                              <p:par>
                                <p:cTn id="40" presetID="53" presetClass="entr" presetSubtype="0" fill="hold" grpId="0" nodeType="withEffect">
                                  <p:stCondLst>
                                    <p:cond delay="0"/>
                                  </p:stCondLst>
                                  <p:childTnLst>
                                    <p:set>
                                      <p:cBhvr>
                                        <p:cTn id="41" dur="1" fill="hold">
                                          <p:stCondLst>
                                            <p:cond delay="0"/>
                                          </p:stCondLst>
                                        </p:cTn>
                                        <p:tgtEl>
                                          <p:spTgt spid="32"/>
                                        </p:tgtEl>
                                        <p:attrNameLst>
                                          <p:attrName>style.visibility</p:attrName>
                                        </p:attrNameLst>
                                      </p:cBhvr>
                                      <p:to>
                                        <p:strVal val="visible"/>
                                      </p:to>
                                    </p:set>
                                    <p:anim calcmode="lin" valueType="num">
                                      <p:cBhvr>
                                        <p:cTn id="42" dur="500" fill="hold"/>
                                        <p:tgtEl>
                                          <p:spTgt spid="32"/>
                                        </p:tgtEl>
                                        <p:attrNameLst>
                                          <p:attrName>ppt_w</p:attrName>
                                        </p:attrNameLst>
                                      </p:cBhvr>
                                      <p:tavLst>
                                        <p:tav tm="0">
                                          <p:val>
                                            <p:fltVal val="0"/>
                                          </p:val>
                                        </p:tav>
                                        <p:tav tm="100000">
                                          <p:val>
                                            <p:strVal val="#ppt_w"/>
                                          </p:val>
                                        </p:tav>
                                      </p:tavLst>
                                    </p:anim>
                                    <p:anim calcmode="lin" valueType="num">
                                      <p:cBhvr>
                                        <p:cTn id="43" dur="500" fill="hold"/>
                                        <p:tgtEl>
                                          <p:spTgt spid="32"/>
                                        </p:tgtEl>
                                        <p:attrNameLst>
                                          <p:attrName>ppt_h</p:attrName>
                                        </p:attrNameLst>
                                      </p:cBhvr>
                                      <p:tavLst>
                                        <p:tav tm="0">
                                          <p:val>
                                            <p:fltVal val="0"/>
                                          </p:val>
                                        </p:tav>
                                        <p:tav tm="100000">
                                          <p:val>
                                            <p:strVal val="#ppt_h"/>
                                          </p:val>
                                        </p:tav>
                                      </p:tavLst>
                                    </p:anim>
                                    <p:animEffect transition="in" filter="fade">
                                      <p:cBhvr>
                                        <p:cTn id="44" dur="500"/>
                                        <p:tgtEl>
                                          <p:spTgt spid="32"/>
                                        </p:tgtEl>
                                      </p:cBhvr>
                                    </p:animEffect>
                                  </p:childTnLst>
                                </p:cTn>
                              </p:par>
                            </p:childTnLst>
                          </p:cTn>
                        </p:par>
                        <p:par>
                          <p:cTn id="45" fill="hold" nodeType="afterGroup">
                            <p:stCondLst>
                              <p:cond delay="500"/>
                            </p:stCondLst>
                            <p:childTnLst>
                              <p:par>
                                <p:cTn id="46" presetID="42" presetClass="entr" presetSubtype="0" fill="hold" nodeType="afterEffect">
                                  <p:stCondLst>
                                    <p:cond delay="0"/>
                                  </p:stCondLst>
                                  <p:childTnLst>
                                    <p:set>
                                      <p:cBhvr>
                                        <p:cTn id="47" dur="1" fill="hold">
                                          <p:stCondLst>
                                            <p:cond delay="0"/>
                                          </p:stCondLst>
                                        </p:cTn>
                                        <p:tgtEl>
                                          <p:spTgt spid="8"/>
                                        </p:tgtEl>
                                        <p:attrNameLst>
                                          <p:attrName>style.visibility</p:attrName>
                                        </p:attrNameLst>
                                      </p:cBhvr>
                                      <p:to>
                                        <p:strVal val="visible"/>
                                      </p:to>
                                    </p:set>
                                    <p:animEffect transition="in" filter="fade">
                                      <p:cBhvr>
                                        <p:cTn id="48" dur="1000"/>
                                        <p:tgtEl>
                                          <p:spTgt spid="8"/>
                                        </p:tgtEl>
                                      </p:cBhvr>
                                    </p:animEffect>
                                    <p:anim calcmode="lin" valueType="num">
                                      <p:cBhvr>
                                        <p:cTn id="49" dur="1000" fill="hold"/>
                                        <p:tgtEl>
                                          <p:spTgt spid="8"/>
                                        </p:tgtEl>
                                        <p:attrNameLst>
                                          <p:attrName>ppt_x</p:attrName>
                                        </p:attrNameLst>
                                      </p:cBhvr>
                                      <p:tavLst>
                                        <p:tav tm="0">
                                          <p:val>
                                            <p:strVal val="#ppt_x"/>
                                          </p:val>
                                        </p:tav>
                                        <p:tav tm="100000">
                                          <p:val>
                                            <p:strVal val="#ppt_x"/>
                                          </p:val>
                                        </p:tav>
                                      </p:tavLst>
                                    </p:anim>
                                    <p:anim calcmode="lin" valueType="num">
                                      <p:cBhvr>
                                        <p:cTn id="50" dur="1000" fill="hold"/>
                                        <p:tgtEl>
                                          <p:spTgt spid="8"/>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15"/>
                                        </p:tgtEl>
                                        <p:attrNameLst>
                                          <p:attrName>style.visibility</p:attrName>
                                        </p:attrNameLst>
                                      </p:cBhvr>
                                      <p:to>
                                        <p:strVal val="visible"/>
                                      </p:to>
                                    </p:set>
                                    <p:animEffect transition="in" filter="fade">
                                      <p:cBhvr>
                                        <p:cTn id="53" dur="1000"/>
                                        <p:tgtEl>
                                          <p:spTgt spid="15"/>
                                        </p:tgtEl>
                                      </p:cBhvr>
                                    </p:animEffect>
                                    <p:anim calcmode="lin" valueType="num">
                                      <p:cBhvr>
                                        <p:cTn id="54" dur="1000" fill="hold"/>
                                        <p:tgtEl>
                                          <p:spTgt spid="15"/>
                                        </p:tgtEl>
                                        <p:attrNameLst>
                                          <p:attrName>ppt_x</p:attrName>
                                        </p:attrNameLst>
                                      </p:cBhvr>
                                      <p:tavLst>
                                        <p:tav tm="0">
                                          <p:val>
                                            <p:strVal val="#ppt_x"/>
                                          </p:val>
                                        </p:tav>
                                        <p:tav tm="100000">
                                          <p:val>
                                            <p:strVal val="#ppt_x"/>
                                          </p:val>
                                        </p:tav>
                                      </p:tavLst>
                                    </p:anim>
                                    <p:anim calcmode="lin" valueType="num">
                                      <p:cBhvr>
                                        <p:cTn id="55" dur="1000" fill="hold"/>
                                        <p:tgtEl>
                                          <p:spTgt spid="15"/>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22"/>
                                        </p:tgtEl>
                                        <p:attrNameLst>
                                          <p:attrName>style.visibility</p:attrName>
                                        </p:attrNameLst>
                                      </p:cBhvr>
                                      <p:to>
                                        <p:strVal val="visible"/>
                                      </p:to>
                                    </p:set>
                                    <p:animEffect transition="in" filter="fade">
                                      <p:cBhvr>
                                        <p:cTn id="58" dur="1000"/>
                                        <p:tgtEl>
                                          <p:spTgt spid="22"/>
                                        </p:tgtEl>
                                      </p:cBhvr>
                                    </p:animEffect>
                                    <p:anim calcmode="lin" valueType="num">
                                      <p:cBhvr>
                                        <p:cTn id="59" dur="1000" fill="hold"/>
                                        <p:tgtEl>
                                          <p:spTgt spid="22"/>
                                        </p:tgtEl>
                                        <p:attrNameLst>
                                          <p:attrName>ppt_x</p:attrName>
                                        </p:attrNameLst>
                                      </p:cBhvr>
                                      <p:tavLst>
                                        <p:tav tm="0">
                                          <p:val>
                                            <p:strVal val="#ppt_x"/>
                                          </p:val>
                                        </p:tav>
                                        <p:tav tm="100000">
                                          <p:val>
                                            <p:strVal val="#ppt_x"/>
                                          </p:val>
                                        </p:tav>
                                      </p:tavLst>
                                    </p:anim>
                                    <p:anim calcmode="lin" valueType="num">
                                      <p:cBhvr>
                                        <p:cTn id="60" dur="1000" fill="hold"/>
                                        <p:tgtEl>
                                          <p:spTgt spid="22"/>
                                        </p:tgtEl>
                                        <p:attrNameLst>
                                          <p:attrName>ppt_y</p:attrName>
                                        </p:attrNameLst>
                                      </p:cBhvr>
                                      <p:tavLst>
                                        <p:tav tm="0">
                                          <p:val>
                                            <p:strVal val="#ppt_y+.1"/>
                                          </p:val>
                                        </p:tav>
                                        <p:tav tm="100000">
                                          <p:val>
                                            <p:strVal val="#ppt_y"/>
                                          </p:val>
                                        </p:tav>
                                      </p:tavLst>
                                    </p:anim>
                                  </p:childTnLst>
                                </p:cTn>
                              </p:par>
                              <p:par>
                                <p:cTn id="61" presetID="42" presetClass="entr" presetSubtype="0" fill="hold" nodeType="withEffect">
                                  <p:stCondLst>
                                    <p:cond delay="0"/>
                                  </p:stCondLst>
                                  <p:childTnLst>
                                    <p:set>
                                      <p:cBhvr>
                                        <p:cTn id="62" dur="1" fill="hold">
                                          <p:stCondLst>
                                            <p:cond delay="0"/>
                                          </p:stCondLst>
                                        </p:cTn>
                                        <p:tgtEl>
                                          <p:spTgt spid="29"/>
                                        </p:tgtEl>
                                        <p:attrNameLst>
                                          <p:attrName>style.visibility</p:attrName>
                                        </p:attrNameLst>
                                      </p:cBhvr>
                                      <p:to>
                                        <p:strVal val="visible"/>
                                      </p:to>
                                    </p:set>
                                    <p:animEffect transition="in" filter="fade">
                                      <p:cBhvr>
                                        <p:cTn id="63" dur="1000"/>
                                        <p:tgtEl>
                                          <p:spTgt spid="29"/>
                                        </p:tgtEl>
                                      </p:cBhvr>
                                    </p:animEffect>
                                    <p:anim calcmode="lin" valueType="num">
                                      <p:cBhvr>
                                        <p:cTn id="64" dur="1000" fill="hold"/>
                                        <p:tgtEl>
                                          <p:spTgt spid="29"/>
                                        </p:tgtEl>
                                        <p:attrNameLst>
                                          <p:attrName>ppt_x</p:attrName>
                                        </p:attrNameLst>
                                      </p:cBhvr>
                                      <p:tavLst>
                                        <p:tav tm="0">
                                          <p:val>
                                            <p:strVal val="#ppt_x"/>
                                          </p:val>
                                        </p:tav>
                                        <p:tav tm="100000">
                                          <p:val>
                                            <p:strVal val="#ppt_x"/>
                                          </p:val>
                                        </p:tav>
                                      </p:tavLst>
                                    </p:anim>
                                    <p:anim calcmode="lin" valueType="num">
                                      <p:cBhvr>
                                        <p:cTn id="65"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8" grpId="0" animBg="1"/>
      <p:bldP spid="25" grpId="0" animBg="1"/>
      <p:bldP spid="3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77528" y="257476"/>
            <a:ext cx="11636943" cy="6343048"/>
          </a:xfrm>
          <a:prstGeom prst="rect">
            <a:avLst/>
          </a:prstGeom>
          <a:solidFill>
            <a:schemeClr val="bg1"/>
          </a:solidFill>
          <a:ln>
            <a:noFill/>
          </a:ln>
          <a:effectLst>
            <a:outerShdw blurRad="203200" algn="ctr"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5" name="PA-矩形 1"/>
          <p:cNvSpPr/>
          <p:nvPr>
            <p:custDataLst>
              <p:tags r:id="rId1"/>
            </p:custDataLst>
          </p:nvPr>
        </p:nvSpPr>
        <p:spPr>
          <a:xfrm>
            <a:off x="1002472" y="1173596"/>
            <a:ext cx="6534110" cy="3903761"/>
          </a:xfrm>
          <a:prstGeom prst="rect">
            <a:avLst/>
          </a:prstGeom>
        </p:spPr>
        <p:txBody>
          <a:bodyPr wrap="square">
            <a:spAutoFit/>
          </a:bodyPr>
          <a:lstStyle/>
          <a:p>
            <a:pPr fontAlgn="auto">
              <a:lnSpc>
                <a:spcPct val="150000"/>
              </a:lnSpc>
            </a:pPr>
            <a:r>
              <a:rPr lang="zh-CN" altLang="en-US" b="1">
                <a:solidFill>
                  <a:srgbClr val="CB151C"/>
                </a:solidFill>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现实</a:t>
            </a:r>
            <a:r>
              <a:rPr lang="zh-CN" altLang="en-US" sz="1600">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中有很多间谍活动，比如，外国间谍情报人员到我国进行非法测绘、拍照等，很多都是通过人民群众的举报发现的，甚至是被人民群众扭送到司法机关的。</a:t>
            </a:r>
          </a:p>
          <a:p>
            <a:pPr fontAlgn="auto">
              <a:lnSpc>
                <a:spcPct val="150000"/>
              </a:lnSpc>
            </a:pPr>
            <a:endParaRPr lang="zh-CN" altLang="en-US" sz="800">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endParaRPr>
          </a:p>
          <a:p>
            <a:pPr fontAlgn="auto">
              <a:lnSpc>
                <a:spcPct val="150000"/>
              </a:lnSpc>
            </a:pPr>
            <a:r>
              <a:rPr lang="zh-CN" altLang="en-US" b="1">
                <a:solidFill>
                  <a:srgbClr val="CB151C"/>
                </a:solidFill>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今年</a:t>
            </a:r>
            <a:r>
              <a:rPr lang="en-US" altLang="zh-CN" sz="1600">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1</a:t>
            </a:r>
            <a:r>
              <a:rPr lang="zh-CN" altLang="en-US" sz="1600">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月，江苏省连云港市赣榆区渔民张某在我国黄海近海海域捕鱼作业时，捞获一个不明装置，上面有清晰的外文文字。张某的朋友万某获知情况后，认为事关国家安全，即刻向国家安全机关电话举报。</a:t>
            </a:r>
          </a:p>
          <a:p>
            <a:pPr fontAlgn="auto">
              <a:lnSpc>
                <a:spcPct val="150000"/>
              </a:lnSpc>
            </a:pPr>
            <a:endParaRPr lang="zh-CN" altLang="en-US" sz="900">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endParaRPr>
          </a:p>
          <a:p>
            <a:pPr fontAlgn="auto">
              <a:lnSpc>
                <a:spcPct val="150000"/>
              </a:lnSpc>
            </a:pPr>
            <a:r>
              <a:rPr lang="zh-CN" altLang="en-US" b="1">
                <a:solidFill>
                  <a:srgbClr val="CB151C"/>
                </a:solidFill>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国家安全</a:t>
            </a:r>
            <a:r>
              <a:rPr lang="zh-CN" altLang="en-US" sz="1600">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机关立即派员带回可疑装置并进行技术分析，发现该装置为国外制造和使用的间谍专用器材，正在收集我有关数据。举报人获得国家安全机关重奖。</a:t>
            </a:r>
          </a:p>
        </p:txBody>
      </p:sp>
      <p:grpSp>
        <p:nvGrpSpPr>
          <p:cNvPr id="7" name="组合 6"/>
          <p:cNvGrpSpPr/>
          <p:nvPr/>
        </p:nvGrpSpPr>
        <p:grpSpPr>
          <a:xfrm>
            <a:off x="327706" y="362728"/>
            <a:ext cx="4921731" cy="554812"/>
            <a:chOff x="302202" y="143164"/>
            <a:chExt cx="4786313" cy="554812"/>
          </a:xfrm>
        </p:grpSpPr>
        <p:sp>
          <p:nvSpPr>
            <p:cNvPr id="8" name="文本框 7"/>
            <p:cNvSpPr txBox="1">
              <a:spLocks noChangeArrowheads="1"/>
            </p:cNvSpPr>
            <p:nvPr/>
          </p:nvSpPr>
          <p:spPr bwMode="auto">
            <a:xfrm>
              <a:off x="302202" y="143164"/>
              <a:ext cx="269564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eaLnBrk="0" hangingPunct="0">
                <a:defRPr sz="1300">
                  <a:solidFill>
                    <a:schemeClr val="tx1"/>
                  </a:solidFill>
                  <a:latin typeface="Calibri" panose="020F0502020204030204" pitchFamily="34" charset="0"/>
                  <a:ea typeface="宋体" panose="02010600030101010101" pitchFamily="2" charset="-122"/>
                </a:defRPr>
              </a:lvl2pPr>
              <a:lvl3pPr eaLnBrk="0" hangingPunct="0">
                <a:defRPr sz="1300">
                  <a:solidFill>
                    <a:schemeClr val="tx1"/>
                  </a:solidFill>
                  <a:latin typeface="Calibri" panose="020F0502020204030204" pitchFamily="34" charset="0"/>
                  <a:ea typeface="宋体" panose="02010600030101010101" pitchFamily="2" charset="-122"/>
                </a:defRPr>
              </a:lvl3pPr>
              <a:lvl4pPr eaLnBrk="0" hangingPunct="0">
                <a:defRPr sz="1300">
                  <a:solidFill>
                    <a:schemeClr val="tx1"/>
                  </a:solidFill>
                  <a:latin typeface="Calibri" panose="020F0502020204030204" pitchFamily="34" charset="0"/>
                  <a:ea typeface="宋体" panose="02010600030101010101" pitchFamily="2" charset="-122"/>
                </a:defRPr>
              </a:lvl4pPr>
              <a:lvl5pPr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600" b="1">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维护国家安全</a:t>
              </a:r>
              <a:r>
                <a:rPr lang="en-US" altLang="zh-CN" sz="1600" b="1">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sz="1600" b="1">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从每个人做起</a:t>
              </a:r>
            </a:p>
          </p:txBody>
        </p:sp>
        <p:sp>
          <p:nvSpPr>
            <p:cNvPr id="9" name="TextBox 46"/>
            <p:cNvSpPr txBox="1">
              <a:spLocks noChangeArrowheads="1"/>
            </p:cNvSpPr>
            <p:nvPr/>
          </p:nvSpPr>
          <p:spPr bwMode="auto">
            <a:xfrm>
              <a:off x="302202" y="420977"/>
              <a:ext cx="47863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522605" eaLnBrk="0" hangingPunct="0">
                <a:defRPr sz="1300">
                  <a:solidFill>
                    <a:schemeClr val="tx1"/>
                  </a:solidFill>
                  <a:latin typeface="Calibri" panose="020F0502020204030204" pitchFamily="34" charset="0"/>
                  <a:ea typeface="宋体" panose="02010600030101010101" pitchFamily="2" charset="-122"/>
                </a:defRPr>
              </a:lvl1pPr>
              <a:lvl2pPr defTabSz="522605" eaLnBrk="0" hangingPunct="0">
                <a:defRPr sz="1300">
                  <a:solidFill>
                    <a:schemeClr val="tx1"/>
                  </a:solidFill>
                  <a:latin typeface="Calibri" panose="020F0502020204030204" pitchFamily="34" charset="0"/>
                  <a:ea typeface="宋体" panose="02010600030101010101" pitchFamily="2" charset="-122"/>
                </a:defRPr>
              </a:lvl2pPr>
              <a:lvl3pPr defTabSz="522605" eaLnBrk="0" hangingPunct="0">
                <a:defRPr sz="1300">
                  <a:solidFill>
                    <a:schemeClr val="tx1"/>
                  </a:solidFill>
                  <a:latin typeface="Calibri" panose="020F0502020204030204" pitchFamily="34" charset="0"/>
                  <a:ea typeface="宋体" panose="02010600030101010101" pitchFamily="2" charset="-122"/>
                </a:defRPr>
              </a:lvl3pPr>
              <a:lvl4pPr defTabSz="522605" eaLnBrk="0" hangingPunct="0">
                <a:defRPr sz="1300">
                  <a:solidFill>
                    <a:schemeClr val="tx1"/>
                  </a:solidFill>
                  <a:latin typeface="Calibri" panose="020F0502020204030204" pitchFamily="34" charset="0"/>
                  <a:ea typeface="宋体" panose="02010600030101010101" pitchFamily="2" charset="-122"/>
                </a:defRPr>
              </a:lvl4pPr>
              <a:lvl5pPr defTabSz="522605"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200">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您的内容打在这里，或者通过复制您的文本后，在此框中选择粘贴</a:t>
              </a:r>
              <a:endParaRPr lang="en-US" altLang="zh-CN" sz="1200">
                <a:solidFill>
                  <a:srgbClr val="404040"/>
                </a:solidFill>
                <a:latin typeface="思源黑体 CN Medium" panose="020B0600000000000000" pitchFamily="34" charset="-122"/>
                <a:ea typeface="思源黑体 CN Medium" panose="020B0600000000000000" pitchFamily="34" charset="-122"/>
                <a:cs typeface="Arial" panose="020B0604020202020204" pitchFamily="34" charset="0"/>
                <a:sym typeface="思源黑体 CN Medium" panose="020B0600000000000000" pitchFamily="34" charset="-122"/>
              </a:endParaRPr>
            </a:p>
          </p:txBody>
        </p:sp>
      </p:grpSp>
      <p:pic>
        <p:nvPicPr>
          <p:cNvPr id="3" name="图片 2"/>
          <p:cNvPicPr>
            <a:picLocks noChangeAspect="1"/>
          </p:cNvPicPr>
          <p:nvPr/>
        </p:nvPicPr>
        <p:blipFill>
          <a:blip r:embed="rId3"/>
          <a:stretch>
            <a:fillRect/>
          </a:stretch>
        </p:blipFill>
        <p:spPr>
          <a:xfrm>
            <a:off x="8104505" y="1533525"/>
            <a:ext cx="3352800" cy="4699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77528" y="257476"/>
            <a:ext cx="11636943" cy="6343048"/>
          </a:xfrm>
          <a:prstGeom prst="rect">
            <a:avLst/>
          </a:prstGeom>
          <a:solidFill>
            <a:schemeClr val="bg1"/>
          </a:solidFill>
          <a:ln>
            <a:noFill/>
          </a:ln>
          <a:effectLst>
            <a:outerShdw blurRad="203200" algn="ctr"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nvGrpSpPr>
          <p:cNvPr id="5" name="PA-组合 7"/>
          <p:cNvGrpSpPr/>
          <p:nvPr>
            <p:custDataLst>
              <p:tags r:id="rId1"/>
            </p:custDataLst>
          </p:nvPr>
        </p:nvGrpSpPr>
        <p:grpSpPr>
          <a:xfrm>
            <a:off x="5713884" y="1347637"/>
            <a:ext cx="5083175" cy="3587750"/>
            <a:chOff x="1893" y="3191"/>
            <a:chExt cx="8005" cy="5650"/>
          </a:xfrm>
        </p:grpSpPr>
        <p:sp>
          <p:nvSpPr>
            <p:cNvPr id="6" name="PA-矩形 1"/>
            <p:cNvSpPr/>
            <p:nvPr>
              <p:custDataLst>
                <p:tags r:id="rId2"/>
              </p:custDataLst>
            </p:nvPr>
          </p:nvSpPr>
          <p:spPr>
            <a:xfrm>
              <a:off x="1893" y="3191"/>
              <a:ext cx="7642" cy="630"/>
            </a:xfrm>
            <a:prstGeom prst="rect">
              <a:avLst/>
            </a:prstGeom>
          </p:spPr>
          <p:txBody>
            <a:bodyPr wrap="none">
              <a:spAutoFit/>
            </a:bodyPr>
            <a:lstStyle/>
            <a:p>
              <a:r>
                <a:rPr lang="zh-CN" altLang="en-US" sz="2000" b="1">
                  <a:solidFill>
                    <a:srgbClr val="C0000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遵守</a:t>
              </a:r>
              <a:r>
                <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rPr>
                <a:t>宪法、法律法规关于国家安全的有关规定</a:t>
              </a:r>
            </a:p>
          </p:txBody>
        </p:sp>
        <p:sp>
          <p:nvSpPr>
            <p:cNvPr id="7" name="PA-矩形 2"/>
            <p:cNvSpPr/>
            <p:nvPr>
              <p:custDataLst>
                <p:tags r:id="rId3"/>
              </p:custDataLst>
            </p:nvPr>
          </p:nvSpPr>
          <p:spPr>
            <a:xfrm>
              <a:off x="1967" y="4195"/>
              <a:ext cx="5824" cy="630"/>
            </a:xfrm>
            <a:prstGeom prst="rect">
              <a:avLst/>
            </a:prstGeom>
          </p:spPr>
          <p:txBody>
            <a:bodyPr wrap="none">
              <a:spAutoFit/>
            </a:bodyPr>
            <a:lstStyle/>
            <a:p>
              <a:r>
                <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rPr>
                <a:t>及时</a:t>
              </a:r>
              <a:r>
                <a:rPr lang="zh-CN" altLang="en-US" sz="2000" b="1">
                  <a:solidFill>
                    <a:srgbClr val="C0000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报告</a:t>
              </a:r>
              <a:r>
                <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rPr>
                <a:t>危害国家安全活动的线索</a:t>
              </a:r>
            </a:p>
          </p:txBody>
        </p:sp>
        <p:sp>
          <p:nvSpPr>
            <p:cNvPr id="8" name="PA-矩形 3"/>
            <p:cNvSpPr/>
            <p:nvPr>
              <p:custDataLst>
                <p:tags r:id="rId4"/>
              </p:custDataLst>
            </p:nvPr>
          </p:nvSpPr>
          <p:spPr>
            <a:xfrm>
              <a:off x="1893" y="5199"/>
              <a:ext cx="8005" cy="630"/>
            </a:xfrm>
            <a:prstGeom prst="rect">
              <a:avLst/>
            </a:prstGeom>
          </p:spPr>
          <p:txBody>
            <a:bodyPr wrap="none">
              <a:spAutoFit/>
            </a:bodyPr>
            <a:lstStyle/>
            <a:p>
              <a:r>
                <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rPr>
                <a:t>如实</a:t>
              </a:r>
              <a:r>
                <a:rPr lang="zh-CN" altLang="en-US" sz="2000" b="1">
                  <a:solidFill>
                    <a:srgbClr val="C0000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提供</a:t>
              </a:r>
              <a:r>
                <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rPr>
                <a:t>所知悉的涉及危害国家安全活动的证据</a:t>
              </a:r>
            </a:p>
          </p:txBody>
        </p:sp>
        <p:sp>
          <p:nvSpPr>
            <p:cNvPr id="9" name="PA-矩形 4"/>
            <p:cNvSpPr/>
            <p:nvPr>
              <p:custDataLst>
                <p:tags r:id="rId5"/>
              </p:custDataLst>
            </p:nvPr>
          </p:nvSpPr>
          <p:spPr>
            <a:xfrm>
              <a:off x="1893" y="6203"/>
              <a:ext cx="7278" cy="630"/>
            </a:xfrm>
            <a:prstGeom prst="rect">
              <a:avLst/>
            </a:prstGeom>
          </p:spPr>
          <p:txBody>
            <a:bodyPr wrap="none">
              <a:spAutoFit/>
            </a:bodyPr>
            <a:lstStyle/>
            <a:p>
              <a:r>
                <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rPr>
                <a:t>为国家安全工作提供便利条件或者其他</a:t>
              </a:r>
              <a:r>
                <a:rPr lang="zh-CN" altLang="en-US" sz="2000" b="1">
                  <a:solidFill>
                    <a:srgbClr val="C0000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协助</a:t>
              </a:r>
            </a:p>
          </p:txBody>
        </p:sp>
        <p:sp>
          <p:nvSpPr>
            <p:cNvPr id="10" name="PA-矩形 5"/>
            <p:cNvSpPr/>
            <p:nvPr>
              <p:custDataLst>
                <p:tags r:id="rId6"/>
              </p:custDataLst>
            </p:nvPr>
          </p:nvSpPr>
          <p:spPr>
            <a:xfrm>
              <a:off x="1926" y="7207"/>
              <a:ext cx="6673" cy="630"/>
            </a:xfrm>
            <a:prstGeom prst="rect">
              <a:avLst/>
            </a:prstGeom>
          </p:spPr>
          <p:txBody>
            <a:bodyPr wrap="none">
              <a:spAutoFit/>
            </a:bodyPr>
            <a:lstStyle/>
            <a:p>
              <a:r>
                <a:rPr lang="zh-CN" altLang="en-US"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向有关国家机关提供必要的</a:t>
              </a:r>
              <a:r>
                <a:rPr lang="zh-CN" altLang="en-US" sz="2000" b="1" dirty="0">
                  <a:solidFill>
                    <a:srgbClr val="C0000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支特和协助</a:t>
              </a:r>
            </a:p>
          </p:txBody>
        </p:sp>
        <p:sp>
          <p:nvSpPr>
            <p:cNvPr id="11" name="PA-矩形 6"/>
            <p:cNvSpPr/>
            <p:nvPr>
              <p:custDataLst>
                <p:tags r:id="rId7"/>
              </p:custDataLst>
            </p:nvPr>
          </p:nvSpPr>
          <p:spPr>
            <a:xfrm>
              <a:off x="1970" y="8211"/>
              <a:ext cx="4007" cy="630"/>
            </a:xfrm>
            <a:prstGeom prst="rect">
              <a:avLst/>
            </a:prstGeom>
          </p:spPr>
          <p:txBody>
            <a:bodyPr wrap="none">
              <a:spAutoFit/>
            </a:bodyPr>
            <a:lstStyle/>
            <a:p>
              <a:r>
                <a:rPr lang="zh-CN" altLang="en-US" sz="2000" b="1">
                  <a:solidFill>
                    <a:srgbClr val="C0000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保守</a:t>
              </a:r>
              <a:r>
                <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rPr>
                <a:t>所知悉的国家秘密</a:t>
              </a:r>
            </a:p>
          </p:txBody>
        </p:sp>
      </p:grpSp>
      <p:grpSp>
        <p:nvGrpSpPr>
          <p:cNvPr id="13" name="组合 12"/>
          <p:cNvGrpSpPr/>
          <p:nvPr/>
        </p:nvGrpSpPr>
        <p:grpSpPr>
          <a:xfrm>
            <a:off x="327706" y="362728"/>
            <a:ext cx="4921731" cy="554812"/>
            <a:chOff x="302202" y="143164"/>
            <a:chExt cx="4786313" cy="554812"/>
          </a:xfrm>
        </p:grpSpPr>
        <p:sp>
          <p:nvSpPr>
            <p:cNvPr id="14" name="文本框 13"/>
            <p:cNvSpPr txBox="1">
              <a:spLocks noChangeArrowheads="1"/>
            </p:cNvSpPr>
            <p:nvPr/>
          </p:nvSpPr>
          <p:spPr bwMode="auto">
            <a:xfrm>
              <a:off x="302202" y="143164"/>
              <a:ext cx="269564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eaLnBrk="0" hangingPunct="0">
                <a:defRPr sz="1300">
                  <a:solidFill>
                    <a:schemeClr val="tx1"/>
                  </a:solidFill>
                  <a:latin typeface="Calibri" panose="020F0502020204030204" pitchFamily="34" charset="0"/>
                  <a:ea typeface="宋体" panose="02010600030101010101" pitchFamily="2" charset="-122"/>
                </a:defRPr>
              </a:lvl2pPr>
              <a:lvl3pPr eaLnBrk="0" hangingPunct="0">
                <a:defRPr sz="1300">
                  <a:solidFill>
                    <a:schemeClr val="tx1"/>
                  </a:solidFill>
                  <a:latin typeface="Calibri" panose="020F0502020204030204" pitchFamily="34" charset="0"/>
                  <a:ea typeface="宋体" panose="02010600030101010101" pitchFamily="2" charset="-122"/>
                </a:defRPr>
              </a:lvl3pPr>
              <a:lvl4pPr eaLnBrk="0" hangingPunct="0">
                <a:defRPr sz="1300">
                  <a:solidFill>
                    <a:schemeClr val="tx1"/>
                  </a:solidFill>
                  <a:latin typeface="Calibri" panose="020F0502020204030204" pitchFamily="34" charset="0"/>
                  <a:ea typeface="宋体" panose="02010600030101010101" pitchFamily="2" charset="-122"/>
                </a:defRPr>
              </a:lvl4pPr>
              <a:lvl5pPr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600" b="1">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维护国家安全</a:t>
              </a:r>
              <a:r>
                <a:rPr lang="en-US" altLang="zh-CN" sz="1600" b="1">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sz="1600" b="1">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从每个人做起</a:t>
              </a:r>
            </a:p>
          </p:txBody>
        </p:sp>
        <p:sp>
          <p:nvSpPr>
            <p:cNvPr id="15" name="TextBox 46"/>
            <p:cNvSpPr txBox="1">
              <a:spLocks noChangeArrowheads="1"/>
            </p:cNvSpPr>
            <p:nvPr/>
          </p:nvSpPr>
          <p:spPr bwMode="auto">
            <a:xfrm>
              <a:off x="302202" y="420977"/>
              <a:ext cx="47863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522605" eaLnBrk="0" hangingPunct="0">
                <a:defRPr sz="1300">
                  <a:solidFill>
                    <a:schemeClr val="tx1"/>
                  </a:solidFill>
                  <a:latin typeface="Calibri" panose="020F0502020204030204" pitchFamily="34" charset="0"/>
                  <a:ea typeface="宋体" panose="02010600030101010101" pitchFamily="2" charset="-122"/>
                </a:defRPr>
              </a:lvl1pPr>
              <a:lvl2pPr defTabSz="522605" eaLnBrk="0" hangingPunct="0">
                <a:defRPr sz="1300">
                  <a:solidFill>
                    <a:schemeClr val="tx1"/>
                  </a:solidFill>
                  <a:latin typeface="Calibri" panose="020F0502020204030204" pitchFamily="34" charset="0"/>
                  <a:ea typeface="宋体" panose="02010600030101010101" pitchFamily="2" charset="-122"/>
                </a:defRPr>
              </a:lvl2pPr>
              <a:lvl3pPr defTabSz="522605" eaLnBrk="0" hangingPunct="0">
                <a:defRPr sz="1300">
                  <a:solidFill>
                    <a:schemeClr val="tx1"/>
                  </a:solidFill>
                  <a:latin typeface="Calibri" panose="020F0502020204030204" pitchFamily="34" charset="0"/>
                  <a:ea typeface="宋体" panose="02010600030101010101" pitchFamily="2" charset="-122"/>
                </a:defRPr>
              </a:lvl3pPr>
              <a:lvl4pPr defTabSz="522605" eaLnBrk="0" hangingPunct="0">
                <a:defRPr sz="1300">
                  <a:solidFill>
                    <a:schemeClr val="tx1"/>
                  </a:solidFill>
                  <a:latin typeface="Calibri" panose="020F0502020204030204" pitchFamily="34" charset="0"/>
                  <a:ea typeface="宋体" panose="02010600030101010101" pitchFamily="2" charset="-122"/>
                </a:defRPr>
              </a:lvl4pPr>
              <a:lvl5pPr defTabSz="522605"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200">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您的内容打在这里，或者通过复制您的文本后，在此框中选择粘贴</a:t>
              </a:r>
              <a:endParaRPr lang="en-US" altLang="zh-CN" sz="1200">
                <a:solidFill>
                  <a:srgbClr val="404040"/>
                </a:solidFill>
                <a:latin typeface="思源黑体 CN Medium" panose="020B0600000000000000" pitchFamily="34" charset="-122"/>
                <a:ea typeface="思源黑体 CN Medium" panose="020B0600000000000000" pitchFamily="34" charset="-122"/>
                <a:cs typeface="Arial" panose="020B0604020202020204" pitchFamily="34" charset="0"/>
                <a:sym typeface="思源黑体 CN Medium" panose="020B0600000000000000" pitchFamily="34" charset="-122"/>
              </a:endParaRPr>
            </a:p>
          </p:txBody>
        </p:sp>
      </p:grpSp>
      <p:pic>
        <p:nvPicPr>
          <p:cNvPr id="3" name="图片 2"/>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1212215" y="2709545"/>
            <a:ext cx="2839720" cy="3891280"/>
          </a:xfrm>
          <a:prstGeom prst="rect">
            <a:avLst/>
          </a:prstGeom>
        </p:spPr>
      </p:pic>
      <p:pic>
        <p:nvPicPr>
          <p:cNvPr id="16" name="New picture"/>
          <p:cNvPicPr/>
          <p:nvPr/>
        </p:nvPicPr>
        <p:blipFill>
          <a:blip r:embed="rId10"/>
          <a:stretch>
            <a:fillRect/>
          </a:stretch>
        </p:blipFill>
        <p:spPr>
          <a:xfrm>
            <a:off x="11087100" y="11112500"/>
            <a:ext cx="304800" cy="228600"/>
          </a:xfrm>
          <a:prstGeom prst="cube">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7"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900" decel="100000" fill="hold"/>
                                        <p:tgtEl>
                                          <p:spTgt spid="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552953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custDataLst>
              <p:tags r:id="rId2"/>
            </p:custDataLst>
          </p:nvPr>
        </p:nvPicPr>
        <p:blipFill>
          <a:blip r:embed="rId6" cstate="email">
            <a:extLst>
              <a:ext uri="{28A0092B-C50C-407E-A947-70E740481C1C}">
                <a14:useLocalDpi xmlns:a14="http://schemas.microsoft.com/office/drawing/2010/main"/>
              </a:ext>
            </a:extLst>
          </a:blip>
          <a:stretch>
            <a:fillRect/>
          </a:stretch>
        </p:blipFill>
        <p:spPr>
          <a:xfrm>
            <a:off x="0" y="-117475"/>
            <a:ext cx="12192000" cy="6975475"/>
          </a:xfrm>
          <a:prstGeom prst="rect">
            <a:avLst/>
          </a:prstGeom>
        </p:spPr>
      </p:pic>
      <p:grpSp>
        <p:nvGrpSpPr>
          <p:cNvPr id="4" name="组合 3"/>
          <p:cNvGrpSpPr/>
          <p:nvPr/>
        </p:nvGrpSpPr>
        <p:grpSpPr>
          <a:xfrm>
            <a:off x="4665980" y="2044446"/>
            <a:ext cx="2860040" cy="653766"/>
            <a:chOff x="4783217" y="1368109"/>
            <a:chExt cx="2860126" cy="654166"/>
          </a:xfrm>
        </p:grpSpPr>
        <p:sp>
          <p:nvSpPr>
            <p:cNvPr id="5" name="PA-矩形: 圆角 18"/>
            <p:cNvSpPr/>
            <p:nvPr>
              <p:custDataLst>
                <p:tags r:id="rId3"/>
              </p:custDataLst>
            </p:nvPr>
          </p:nvSpPr>
          <p:spPr>
            <a:xfrm>
              <a:off x="4783217" y="1368109"/>
              <a:ext cx="2860126" cy="654166"/>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6" name="PA-文本框 6"/>
            <p:cNvSpPr txBox="1"/>
            <p:nvPr>
              <p:custDataLst>
                <p:tags r:id="rId4"/>
              </p:custDataLst>
            </p:nvPr>
          </p:nvSpPr>
          <p:spPr>
            <a:xfrm>
              <a:off x="4963188" y="1375549"/>
              <a:ext cx="2579567" cy="646726"/>
            </a:xfrm>
            <a:prstGeom prst="rect">
              <a:avLst/>
            </a:prstGeom>
            <a:noFill/>
          </p:spPr>
          <p:txBody>
            <a:bodyPr wrap="square" rtlCol="0">
              <a:spAutoFit/>
            </a:bodyPr>
            <a:lstStyle/>
            <a:p>
              <a:pPr algn="ctr"/>
              <a:r>
                <a:rPr lang="zh-CN" altLang="en-US" sz="3600" b="1">
                  <a:solidFill>
                    <a:schemeClr val="bg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第一部分</a:t>
              </a:r>
            </a:p>
          </p:txBody>
        </p:sp>
      </p:grpSp>
      <p:sp>
        <p:nvSpPr>
          <p:cNvPr id="7" name="文本框 6"/>
          <p:cNvSpPr txBox="1"/>
          <p:nvPr/>
        </p:nvSpPr>
        <p:spPr>
          <a:xfrm>
            <a:off x="2075403" y="3100030"/>
            <a:ext cx="8120574" cy="923330"/>
          </a:xfrm>
          <a:prstGeom prst="rect">
            <a:avLst/>
          </a:prstGeom>
          <a:noFill/>
        </p:spPr>
        <p:txBody>
          <a:bodyPr wrap="square">
            <a:spAutoFit/>
          </a:bodyPr>
          <a:lstStyle/>
          <a:p>
            <a:pPr algn="ctr"/>
            <a:r>
              <a:rPr lang="zh-CN" altLang="en-US" sz="5400" b="1" dirty="0">
                <a:solidFill>
                  <a:schemeClr val="accent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关于全民国家安全教育日</a:t>
            </a:r>
          </a:p>
        </p:txBody>
      </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16" presetClass="entr" presetSubtype="21"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77528" y="257476"/>
            <a:ext cx="11636943" cy="6343048"/>
          </a:xfrm>
          <a:prstGeom prst="rect">
            <a:avLst/>
          </a:prstGeom>
          <a:solidFill>
            <a:schemeClr val="bg1"/>
          </a:solidFill>
          <a:ln>
            <a:noFill/>
          </a:ln>
          <a:effectLst>
            <a:outerShdw blurRad="203200" algn="ctr"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7" name="PA-矩形 1"/>
          <p:cNvSpPr/>
          <p:nvPr>
            <p:custDataLst>
              <p:tags r:id="rId2"/>
            </p:custDataLst>
          </p:nvPr>
        </p:nvSpPr>
        <p:spPr>
          <a:xfrm>
            <a:off x="1329731" y="2998269"/>
            <a:ext cx="5975985" cy="1476375"/>
          </a:xfrm>
          <a:prstGeom prst="rect">
            <a:avLst/>
          </a:prstGeom>
        </p:spPr>
        <p:txBody>
          <a:bodyPr wrap="square">
            <a:spAutoFit/>
          </a:bodyPr>
          <a:lstStyle/>
          <a:p>
            <a:pPr fontAlgn="auto">
              <a:lnSpc>
                <a:spcPct val="150000"/>
              </a:lnSpc>
            </a:pPr>
            <a:r>
              <a:rPr lang="en-US" altLang="zh-CN" sz="2000" dirty="0">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2015</a:t>
            </a:r>
            <a:r>
              <a:rPr lang="zh-CN" altLang="en-US" sz="2000" dirty="0">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年</a:t>
            </a:r>
            <a:r>
              <a:rPr lang="en-US" altLang="zh-CN" sz="2000" dirty="0">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7</a:t>
            </a:r>
            <a:r>
              <a:rPr lang="zh-CN" altLang="en-US" sz="2000" dirty="0">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月</a:t>
            </a:r>
            <a:r>
              <a:rPr lang="en-US" altLang="zh-CN" sz="2000" dirty="0">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1</a:t>
            </a:r>
            <a:r>
              <a:rPr lang="zh-CN" altLang="en-US" sz="2000" dirty="0">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日，第十二届全国人民代表大会常务委员会第十五次会议通过了</a:t>
            </a:r>
            <a:r>
              <a:rPr lang="en-US" altLang="zh-CN" sz="2000" dirty="0">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a:t>
            </a:r>
            <a:r>
              <a:rPr lang="zh-CN" altLang="en-US" sz="2000" dirty="0">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中华人民共和国国家安全法</a:t>
            </a:r>
            <a:r>
              <a:rPr lang="en-US" altLang="zh-CN" sz="2000" dirty="0">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a:t>
            </a:r>
            <a:r>
              <a:rPr lang="zh-CN" altLang="en-US" sz="2000" dirty="0">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，该法自公布之日起施行。</a:t>
            </a:r>
          </a:p>
        </p:txBody>
      </p:sp>
      <p:sp>
        <p:nvSpPr>
          <p:cNvPr id="8" name="PA-文本框 4"/>
          <p:cNvSpPr txBox="1"/>
          <p:nvPr>
            <p:custDataLst>
              <p:tags r:id="rId3"/>
            </p:custDataLst>
          </p:nvPr>
        </p:nvSpPr>
        <p:spPr>
          <a:xfrm>
            <a:off x="1360211" y="1731444"/>
            <a:ext cx="8637270" cy="1042721"/>
          </a:xfrm>
          <a:prstGeom prst="rect">
            <a:avLst/>
          </a:prstGeom>
          <a:noFill/>
          <a:ln w="44450">
            <a:noFill/>
          </a:ln>
          <a:effectLst>
            <a:outerShdw blurRad="50800" dist="38100" dir="2700000" algn="tl" rotWithShape="0">
              <a:schemeClr val="tx1">
                <a:lumMod val="50000"/>
                <a:lumOff val="50000"/>
                <a:alpha val="40000"/>
              </a:schemeClr>
            </a:outerShdw>
          </a:effectLst>
        </p:spPr>
        <p:txBody>
          <a:bodyPr wrap="square" lIns="0" tIns="0" rIns="0" bIns="0" rtlCol="0" anchor="t">
            <a:spAutoFit/>
          </a:bodyPr>
          <a:lstStyle/>
          <a:p>
            <a:pPr fontAlgn="auto">
              <a:lnSpc>
                <a:spcPct val="150000"/>
              </a:lnSpc>
            </a:pPr>
            <a:r>
              <a:rPr lang="zh-CN" altLang="en-US" sz="2400" b="1" dirty="0">
                <a:ln w="41275">
                  <a:noFill/>
                </a:ln>
                <a:solidFill>
                  <a:srgbClr val="CB151C"/>
                </a:solidFill>
                <a:effectLst/>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国家安全法第</a:t>
            </a:r>
            <a:r>
              <a:rPr lang="en-US" altLang="zh-CN" sz="2400" b="1" dirty="0">
                <a:ln w="41275">
                  <a:noFill/>
                </a:ln>
                <a:solidFill>
                  <a:srgbClr val="CB151C"/>
                </a:solidFill>
                <a:effectLst/>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14</a:t>
            </a:r>
            <a:r>
              <a:rPr lang="zh-CN" altLang="en-US" sz="2400" b="1" dirty="0">
                <a:ln w="41275">
                  <a:noFill/>
                </a:ln>
                <a:solidFill>
                  <a:srgbClr val="CB151C"/>
                </a:solidFill>
                <a:effectLst/>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条规定：</a:t>
            </a:r>
          </a:p>
          <a:p>
            <a:pPr fontAlgn="auto">
              <a:lnSpc>
                <a:spcPct val="150000"/>
              </a:lnSpc>
            </a:pPr>
            <a:r>
              <a:rPr lang="zh-CN" altLang="en-US" sz="2400" b="1" dirty="0">
                <a:ln w="41275">
                  <a:noFill/>
                </a:ln>
                <a:solidFill>
                  <a:srgbClr val="CB151C"/>
                </a:solidFill>
                <a:effectLst/>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每年</a:t>
            </a:r>
            <a:r>
              <a:rPr lang="en-US" altLang="zh-CN" sz="2400" b="1" dirty="0">
                <a:ln w="41275">
                  <a:noFill/>
                </a:ln>
                <a:solidFill>
                  <a:srgbClr val="CB151C"/>
                </a:solidFill>
                <a:effectLst/>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4</a:t>
            </a:r>
            <a:r>
              <a:rPr lang="zh-CN" altLang="en-US" sz="2400" b="1" dirty="0">
                <a:ln w="41275">
                  <a:noFill/>
                </a:ln>
                <a:solidFill>
                  <a:srgbClr val="CB151C"/>
                </a:solidFill>
                <a:effectLst/>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月</a:t>
            </a:r>
            <a:r>
              <a:rPr lang="en-US" altLang="zh-CN" sz="2400" b="1" dirty="0">
                <a:ln w="41275">
                  <a:noFill/>
                </a:ln>
                <a:solidFill>
                  <a:srgbClr val="CB151C"/>
                </a:solidFill>
                <a:effectLst/>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15</a:t>
            </a:r>
            <a:r>
              <a:rPr lang="zh-CN" altLang="en-US" sz="2400" b="1" dirty="0">
                <a:ln w="41275">
                  <a:noFill/>
                </a:ln>
                <a:solidFill>
                  <a:srgbClr val="CB151C"/>
                </a:solidFill>
                <a:effectLst/>
                <a:latin typeface="思源黑体 CN Medium" panose="020B0600000000000000" pitchFamily="34" charset="-122"/>
                <a:ea typeface="思源黑体 CN Medium" panose="020B0600000000000000" pitchFamily="34" charset="-122"/>
                <a:cs typeface="阿里巴巴普惠体" panose="00020600040101010101" charset="-122"/>
                <a:sym typeface="思源黑体 CN Medium" panose="020B0600000000000000" pitchFamily="34" charset="-122"/>
              </a:rPr>
              <a:t>日为全民国家安全教育日。</a:t>
            </a:r>
          </a:p>
        </p:txBody>
      </p:sp>
      <p:grpSp>
        <p:nvGrpSpPr>
          <p:cNvPr id="9" name="组合 8"/>
          <p:cNvGrpSpPr/>
          <p:nvPr/>
        </p:nvGrpSpPr>
        <p:grpSpPr>
          <a:xfrm>
            <a:off x="327706" y="362728"/>
            <a:ext cx="4921731" cy="554812"/>
            <a:chOff x="302202" y="143164"/>
            <a:chExt cx="4786313" cy="554812"/>
          </a:xfrm>
        </p:grpSpPr>
        <p:sp>
          <p:nvSpPr>
            <p:cNvPr id="10" name="文本框 9"/>
            <p:cNvSpPr txBox="1">
              <a:spLocks noChangeArrowheads="1"/>
            </p:cNvSpPr>
            <p:nvPr/>
          </p:nvSpPr>
          <p:spPr bwMode="auto">
            <a:xfrm>
              <a:off x="302202" y="143164"/>
              <a:ext cx="242595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eaLnBrk="0" hangingPunct="0">
                <a:defRPr sz="1300">
                  <a:solidFill>
                    <a:schemeClr val="tx1"/>
                  </a:solidFill>
                  <a:latin typeface="Calibri" panose="020F0502020204030204" pitchFamily="34" charset="0"/>
                  <a:ea typeface="宋体" panose="02010600030101010101" pitchFamily="2" charset="-122"/>
                </a:defRPr>
              </a:lvl2pPr>
              <a:lvl3pPr eaLnBrk="0" hangingPunct="0">
                <a:defRPr sz="1300">
                  <a:solidFill>
                    <a:schemeClr val="tx1"/>
                  </a:solidFill>
                  <a:latin typeface="Calibri" panose="020F0502020204030204" pitchFamily="34" charset="0"/>
                  <a:ea typeface="宋体" panose="02010600030101010101" pitchFamily="2" charset="-122"/>
                </a:defRPr>
              </a:lvl3pPr>
              <a:lvl4pPr eaLnBrk="0" hangingPunct="0">
                <a:defRPr sz="1300">
                  <a:solidFill>
                    <a:schemeClr val="tx1"/>
                  </a:solidFill>
                  <a:latin typeface="Calibri" panose="020F0502020204030204" pitchFamily="34" charset="0"/>
                  <a:ea typeface="宋体" panose="02010600030101010101" pitchFamily="2" charset="-122"/>
                </a:defRPr>
              </a:lvl4pPr>
              <a:lvl5pPr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600" b="1">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关于全民国家安全教育日</a:t>
              </a:r>
            </a:p>
          </p:txBody>
        </p:sp>
        <p:sp>
          <p:nvSpPr>
            <p:cNvPr id="11" name="TextBox 46"/>
            <p:cNvSpPr txBox="1">
              <a:spLocks noChangeArrowheads="1"/>
            </p:cNvSpPr>
            <p:nvPr/>
          </p:nvSpPr>
          <p:spPr bwMode="auto">
            <a:xfrm>
              <a:off x="302202" y="420977"/>
              <a:ext cx="47863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522605" eaLnBrk="0" hangingPunct="0">
                <a:defRPr sz="1300">
                  <a:solidFill>
                    <a:schemeClr val="tx1"/>
                  </a:solidFill>
                  <a:latin typeface="Calibri" panose="020F0502020204030204" pitchFamily="34" charset="0"/>
                  <a:ea typeface="宋体" panose="02010600030101010101" pitchFamily="2" charset="-122"/>
                </a:defRPr>
              </a:lvl1pPr>
              <a:lvl2pPr defTabSz="522605" eaLnBrk="0" hangingPunct="0">
                <a:defRPr sz="1300">
                  <a:solidFill>
                    <a:schemeClr val="tx1"/>
                  </a:solidFill>
                  <a:latin typeface="Calibri" panose="020F0502020204030204" pitchFamily="34" charset="0"/>
                  <a:ea typeface="宋体" panose="02010600030101010101" pitchFamily="2" charset="-122"/>
                </a:defRPr>
              </a:lvl2pPr>
              <a:lvl3pPr defTabSz="522605" eaLnBrk="0" hangingPunct="0">
                <a:defRPr sz="1300">
                  <a:solidFill>
                    <a:schemeClr val="tx1"/>
                  </a:solidFill>
                  <a:latin typeface="Calibri" panose="020F0502020204030204" pitchFamily="34" charset="0"/>
                  <a:ea typeface="宋体" panose="02010600030101010101" pitchFamily="2" charset="-122"/>
                </a:defRPr>
              </a:lvl3pPr>
              <a:lvl4pPr defTabSz="522605" eaLnBrk="0" hangingPunct="0">
                <a:defRPr sz="1300">
                  <a:solidFill>
                    <a:schemeClr val="tx1"/>
                  </a:solidFill>
                  <a:latin typeface="Calibri" panose="020F0502020204030204" pitchFamily="34" charset="0"/>
                  <a:ea typeface="宋体" panose="02010600030101010101" pitchFamily="2" charset="-122"/>
                </a:defRPr>
              </a:lvl4pPr>
              <a:lvl5pPr defTabSz="522605"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200">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您的内容打在这里，或者通过复制您的文本后，在此框中选择粘贴</a:t>
              </a:r>
              <a:endParaRPr lang="en-US" altLang="zh-CN" sz="1200">
                <a:solidFill>
                  <a:srgbClr val="404040"/>
                </a:solidFill>
                <a:latin typeface="思源黑体 CN Medium" panose="020B0600000000000000" pitchFamily="34" charset="-122"/>
                <a:ea typeface="思源黑体 CN Medium" panose="020B0600000000000000" pitchFamily="34" charset="-122"/>
                <a:cs typeface="Arial" panose="020B0604020202020204" pitchFamily="34" charset="0"/>
                <a:sym typeface="思源黑体 CN Medium" panose="020B0600000000000000" pitchFamily="34" charset="-122"/>
              </a:endParaRPr>
            </a:p>
          </p:txBody>
        </p:sp>
      </p:grpSp>
      <p:pic>
        <p:nvPicPr>
          <p:cNvPr id="3" name="图片 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726680" y="3172460"/>
            <a:ext cx="4573270" cy="3428365"/>
          </a:xfrm>
          <a:prstGeom prst="rect">
            <a:avLst/>
          </a:prstGeom>
        </p:spPr>
      </p:pic>
      <p:sp>
        <p:nvSpPr>
          <p:cNvPr id="4" name="文本框 3"/>
          <p:cNvSpPr txBox="1"/>
          <p:nvPr/>
        </p:nvSpPr>
        <p:spPr>
          <a:xfrm>
            <a:off x="7066625" y="1154097"/>
            <a:ext cx="1216241" cy="184666"/>
          </a:xfrm>
          <a:prstGeom prst="rect">
            <a:avLst/>
          </a:prstGeom>
          <a:noFill/>
        </p:spPr>
        <p:txBody>
          <a:bodyPr wrap="square" rtlCol="0">
            <a:spAutoFit/>
          </a:bodyPr>
          <a:lstStyle/>
          <a:p>
            <a:r>
              <a:rPr lang="en-US" altLang="zh-CN" sz="600" dirty="0">
                <a:solidFill>
                  <a:srgbClr val="FFFFFF"/>
                </a:solidFill>
              </a:rPr>
              <a:t>https://www.ypppt.com/</a:t>
            </a:r>
            <a:endParaRPr lang="zh-CN" altLang="en-US" sz="600"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800" decel="100000"/>
                                        <p:tgtEl>
                                          <p:spTgt spid="7"/>
                                        </p:tgtEl>
                                      </p:cBhvr>
                                    </p:animEffect>
                                    <p:anim calcmode="lin" valueType="num">
                                      <p:cBhvr>
                                        <p:cTn id="8" dur="800" decel="100000" fill="hold"/>
                                        <p:tgtEl>
                                          <p:spTgt spid="7"/>
                                        </p:tgtEl>
                                        <p:attrNameLst>
                                          <p:attrName>style.rotation</p:attrName>
                                        </p:attrNameLst>
                                      </p:cBhvr>
                                      <p:tavLst>
                                        <p:tav tm="0">
                                          <p:val>
                                            <p:fltVal val="-90"/>
                                          </p:val>
                                        </p:tav>
                                        <p:tav tm="100000">
                                          <p:val>
                                            <p:fltVal val="0"/>
                                          </p:val>
                                        </p:tav>
                                      </p:tavLst>
                                    </p:anim>
                                    <p:anim calcmode="lin" valueType="num">
                                      <p:cBhvr>
                                        <p:cTn id="9" dur="800" decel="100000" fill="hold"/>
                                        <p:tgtEl>
                                          <p:spTgt spid="7"/>
                                        </p:tgtEl>
                                        <p:attrNameLst>
                                          <p:attrName>ppt_x</p:attrName>
                                        </p:attrNameLst>
                                      </p:cBhvr>
                                      <p:tavLst>
                                        <p:tav tm="0">
                                          <p:val>
                                            <p:strVal val="#ppt_x+0.4"/>
                                          </p:val>
                                        </p:tav>
                                        <p:tav tm="100000">
                                          <p:val>
                                            <p:strVal val="#ppt_x-0.05"/>
                                          </p:val>
                                        </p:tav>
                                      </p:tavLst>
                                    </p:anim>
                                    <p:anim calcmode="lin" valueType="num">
                                      <p:cBhvr>
                                        <p:cTn id="10" dur="800" decel="100000" fill="hold"/>
                                        <p:tgtEl>
                                          <p:spTgt spid="7"/>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800" decel="100000"/>
                                        <p:tgtEl>
                                          <p:spTgt spid="8"/>
                                        </p:tgtEl>
                                      </p:cBhvr>
                                    </p:animEffect>
                                    <p:anim calcmode="lin" valueType="num">
                                      <p:cBhvr>
                                        <p:cTn id="17" dur="800" decel="100000" fill="hold"/>
                                        <p:tgtEl>
                                          <p:spTgt spid="8"/>
                                        </p:tgtEl>
                                        <p:attrNameLst>
                                          <p:attrName>style.rotation</p:attrName>
                                        </p:attrNameLst>
                                      </p:cBhvr>
                                      <p:tavLst>
                                        <p:tav tm="0">
                                          <p:val>
                                            <p:fltVal val="-90"/>
                                          </p:val>
                                        </p:tav>
                                        <p:tav tm="100000">
                                          <p:val>
                                            <p:fltVal val="0"/>
                                          </p:val>
                                        </p:tav>
                                      </p:tavLst>
                                    </p:anim>
                                    <p:anim calcmode="lin" valueType="num">
                                      <p:cBhvr>
                                        <p:cTn id="18" dur="800" decel="100000" fill="hold"/>
                                        <p:tgtEl>
                                          <p:spTgt spid="8"/>
                                        </p:tgtEl>
                                        <p:attrNameLst>
                                          <p:attrName>ppt_x</p:attrName>
                                        </p:attrNameLst>
                                      </p:cBhvr>
                                      <p:tavLst>
                                        <p:tav tm="0">
                                          <p:val>
                                            <p:strVal val="#ppt_x+0.4"/>
                                          </p:val>
                                        </p:tav>
                                        <p:tav tm="100000">
                                          <p:val>
                                            <p:strVal val="#ppt_x-0.05"/>
                                          </p:val>
                                        </p:tav>
                                      </p:tavLst>
                                    </p:anim>
                                    <p:anim calcmode="lin" valueType="num">
                                      <p:cBhvr>
                                        <p:cTn id="19" dur="800" decel="100000" fill="hold"/>
                                        <p:tgtEl>
                                          <p:spTgt spid="8"/>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8"/>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8"/>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77528" y="257476"/>
            <a:ext cx="11636943" cy="6343048"/>
          </a:xfrm>
          <a:prstGeom prst="rect">
            <a:avLst/>
          </a:prstGeom>
          <a:solidFill>
            <a:schemeClr val="bg1"/>
          </a:solidFill>
          <a:ln>
            <a:noFill/>
          </a:ln>
          <a:effectLst>
            <a:outerShdw blurRad="203200" algn="ctr"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13" name="îṥ1îḋè"/>
          <p:cNvSpPr txBox="1"/>
          <p:nvPr/>
        </p:nvSpPr>
        <p:spPr>
          <a:xfrm>
            <a:off x="1031147" y="1796555"/>
            <a:ext cx="2042865" cy="342114"/>
          </a:xfrm>
          <a:prstGeom prst="rect">
            <a:avLst/>
          </a:prstGeom>
          <a:gradFill>
            <a:gsLst>
              <a:gs pos="0">
                <a:schemeClr val="accent3">
                  <a:lumMod val="60000"/>
                  <a:lumOff val="40000"/>
                </a:schemeClr>
              </a:gs>
              <a:gs pos="60000">
                <a:schemeClr val="accent3"/>
              </a:gs>
            </a:gsLst>
            <a:lin ang="2700000" scaled="0"/>
          </a:gradFill>
          <a:ln w="57150" cap="rnd">
            <a:noFill/>
            <a:prstDash val="solid"/>
            <a:round/>
          </a:ln>
          <a:effectLst>
            <a:outerShdw blurRad="76200" dist="50800" dir="5400000" algn="ctr" rotWithShape="0">
              <a:schemeClr val="accent3">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lnSpcReduction="10000"/>
          </a:bodyPr>
          <a:lstStyle>
            <a:defPPr>
              <a:defRPr lang="zh-CN"/>
            </a:defPPr>
            <a:lvl1pPr algn="ctr" defTabSz="913765">
              <a:defRPr sz="1600" b="1">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1800">
                <a:latin typeface="思源黑体 CN Medium" panose="020B0600000000000000" pitchFamily="34" charset="-122"/>
                <a:ea typeface="思源黑体 CN Medium" panose="020B0600000000000000" pitchFamily="34" charset="-122"/>
                <a:sym typeface="思源黑体 CN Medium" panose="020B0600000000000000" pitchFamily="34" charset="-122"/>
              </a:rPr>
              <a:t>总体国家安全观</a:t>
            </a:r>
          </a:p>
        </p:txBody>
      </p:sp>
      <p:sp>
        <p:nvSpPr>
          <p:cNvPr id="14" name="iṥḷíḓe"/>
          <p:cNvSpPr/>
          <p:nvPr/>
        </p:nvSpPr>
        <p:spPr>
          <a:xfrm>
            <a:off x="3212000" y="1778846"/>
            <a:ext cx="4625713" cy="369332"/>
          </a:xfrm>
          <a:prstGeom prst="rect">
            <a:avLst/>
          </a:prstGeom>
          <a:ln>
            <a:noFill/>
          </a:ln>
        </p:spPr>
        <p:txBody>
          <a:bodyPr wrap="square" lIns="91440" tIns="45720" rIns="91440" bIns="45720" anchor="t">
            <a:sp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nSpc>
                <a:spcPct val="150000"/>
              </a:lnSpc>
            </a:pPr>
            <a:r>
              <a:rPr lang="zh-CN" altLang="en-US" sz="1200"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首先，有利于贯彻落实</a:t>
            </a:r>
            <a:r>
              <a:rPr lang="en-US" altLang="zh-CN" sz="1200"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XXX</a:t>
            </a:r>
            <a:r>
              <a:rPr lang="zh-CN" altLang="en-US" sz="1200"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总书记提出的“总体国家安全观”。</a:t>
            </a:r>
          </a:p>
        </p:txBody>
      </p:sp>
      <p:sp>
        <p:nvSpPr>
          <p:cNvPr id="11" name="ïŝľîḑe"/>
          <p:cNvSpPr txBox="1"/>
          <p:nvPr/>
        </p:nvSpPr>
        <p:spPr>
          <a:xfrm>
            <a:off x="1031147" y="2919411"/>
            <a:ext cx="2042865" cy="342114"/>
          </a:xfrm>
          <a:prstGeom prst="rect">
            <a:avLst/>
          </a:prstGeom>
          <a:gradFill>
            <a:gsLst>
              <a:gs pos="0">
                <a:schemeClr val="accent4">
                  <a:lumMod val="60000"/>
                  <a:lumOff val="40000"/>
                </a:schemeClr>
              </a:gs>
              <a:gs pos="60000">
                <a:schemeClr val="accent4"/>
              </a:gs>
            </a:gsLst>
            <a:lin ang="2700000" scaled="0"/>
          </a:gradFill>
          <a:ln w="57150" cap="rnd">
            <a:noFill/>
            <a:prstDash val="solid"/>
            <a:round/>
          </a:ln>
          <a:effectLst>
            <a:outerShdw blurRad="76200" dist="50800" dir="5400000" algn="ctr" rotWithShape="0">
              <a:schemeClr val="accent4">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lnSpcReduction="10000"/>
          </a:bodyPr>
          <a:lstStyle>
            <a:defPPr>
              <a:defRPr lang="zh-CN"/>
            </a:defPPr>
            <a:lvl1pPr algn="ctr" defTabSz="913765">
              <a:defRPr b="1">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rPr>
              <a:t>法律意识</a:t>
            </a:r>
          </a:p>
        </p:txBody>
      </p:sp>
      <p:sp>
        <p:nvSpPr>
          <p:cNvPr id="12" name="íšḻídè"/>
          <p:cNvSpPr/>
          <p:nvPr/>
        </p:nvSpPr>
        <p:spPr>
          <a:xfrm>
            <a:off x="3212001" y="2901701"/>
            <a:ext cx="4237954" cy="342113"/>
          </a:xfrm>
          <a:prstGeom prst="rect">
            <a:avLst/>
          </a:prstGeom>
          <a:ln>
            <a:noFill/>
          </a:ln>
        </p:spPr>
        <p:txBody>
          <a:bodyPr wrap="square" lIns="91440" tIns="45720" rIns="91440" bIns="45720" anchor="t">
            <a:sp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nSpc>
                <a:spcPct val="150000"/>
              </a:lnSpc>
            </a:pPr>
            <a:r>
              <a:rPr lang="zh-CN" altLang="en-US" sz="1200">
                <a:latin typeface="思源黑体 CN Medium" panose="020B0600000000000000" pitchFamily="34" charset="-122"/>
                <a:ea typeface="思源黑体 CN Medium" panose="020B0600000000000000" pitchFamily="34" charset="-122"/>
                <a:sym typeface="思源黑体 CN Medium" panose="020B0600000000000000" pitchFamily="34" charset="-122"/>
              </a:rPr>
              <a:t>其次，有利于提高政府和社会公众维护国家安全的法律意识。</a:t>
            </a:r>
          </a:p>
        </p:txBody>
      </p:sp>
      <p:sp>
        <p:nvSpPr>
          <p:cNvPr id="9" name="íṣľíḍe"/>
          <p:cNvSpPr txBox="1"/>
          <p:nvPr/>
        </p:nvSpPr>
        <p:spPr>
          <a:xfrm>
            <a:off x="1031147" y="4042267"/>
            <a:ext cx="2042865" cy="342114"/>
          </a:xfrm>
          <a:prstGeom prst="rect">
            <a:avLst/>
          </a:prstGeom>
          <a:gradFill>
            <a:gsLst>
              <a:gs pos="0">
                <a:schemeClr val="accent1">
                  <a:lumMod val="60000"/>
                  <a:lumOff val="40000"/>
                </a:schemeClr>
              </a:gs>
              <a:gs pos="60000">
                <a:schemeClr val="accent1"/>
              </a:gs>
            </a:gsLst>
            <a:lin ang="2700000" scaled="0"/>
          </a:gradFill>
          <a:ln w="5715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algn="ctr" defTabSz="913765">
              <a:defRPr sz="2000" b="1">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1800">
                <a:latin typeface="思源黑体 CN Medium" panose="020B0600000000000000" pitchFamily="34" charset="-122"/>
                <a:ea typeface="思源黑体 CN Medium" panose="020B0600000000000000" pitchFamily="34" charset="-122"/>
                <a:sym typeface="思源黑体 CN Medium" panose="020B0600000000000000" pitchFamily="34" charset="-122"/>
              </a:rPr>
              <a:t>法普及宣传</a:t>
            </a:r>
          </a:p>
        </p:txBody>
      </p:sp>
      <p:sp>
        <p:nvSpPr>
          <p:cNvPr id="10" name="ïšḷïḓe"/>
          <p:cNvSpPr/>
          <p:nvPr/>
        </p:nvSpPr>
        <p:spPr>
          <a:xfrm>
            <a:off x="3212001" y="4024557"/>
            <a:ext cx="4237954" cy="342113"/>
          </a:xfrm>
          <a:prstGeom prst="rect">
            <a:avLst/>
          </a:prstGeom>
          <a:ln>
            <a:noFill/>
          </a:ln>
        </p:spPr>
        <p:txBody>
          <a:bodyPr wrap="square" lIns="91440" tIns="45720" rIns="91440" bIns="45720" anchor="t">
            <a:sp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nSpc>
                <a:spcPct val="150000"/>
              </a:lnSpc>
            </a:pPr>
            <a:r>
              <a:rPr lang="zh-CN" altLang="en-US" sz="1200">
                <a:latin typeface="思源黑体 CN Medium" panose="020B0600000000000000" pitchFamily="34" charset="-122"/>
                <a:ea typeface="思源黑体 CN Medium" panose="020B0600000000000000" pitchFamily="34" charset="-122"/>
                <a:sym typeface="思源黑体 CN Medium" panose="020B0600000000000000" pitchFamily="34" charset="-122"/>
              </a:rPr>
              <a:t>最后，有利于增强国家安全法普及宣传的效果。</a:t>
            </a:r>
          </a:p>
        </p:txBody>
      </p:sp>
      <p:grpSp>
        <p:nvGrpSpPr>
          <p:cNvPr id="18" name="组合 17"/>
          <p:cNvGrpSpPr/>
          <p:nvPr/>
        </p:nvGrpSpPr>
        <p:grpSpPr>
          <a:xfrm>
            <a:off x="327706" y="362728"/>
            <a:ext cx="4921731" cy="554812"/>
            <a:chOff x="302202" y="143164"/>
            <a:chExt cx="4786313" cy="554812"/>
          </a:xfrm>
        </p:grpSpPr>
        <p:sp>
          <p:nvSpPr>
            <p:cNvPr id="19" name="文本框 18"/>
            <p:cNvSpPr txBox="1">
              <a:spLocks noChangeArrowheads="1"/>
            </p:cNvSpPr>
            <p:nvPr/>
          </p:nvSpPr>
          <p:spPr bwMode="auto">
            <a:xfrm>
              <a:off x="302202" y="143164"/>
              <a:ext cx="242595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eaLnBrk="0" hangingPunct="0">
                <a:defRPr sz="1300">
                  <a:solidFill>
                    <a:schemeClr val="tx1"/>
                  </a:solidFill>
                  <a:latin typeface="Calibri" panose="020F0502020204030204" pitchFamily="34" charset="0"/>
                  <a:ea typeface="宋体" panose="02010600030101010101" pitchFamily="2" charset="-122"/>
                </a:defRPr>
              </a:lvl2pPr>
              <a:lvl3pPr eaLnBrk="0" hangingPunct="0">
                <a:defRPr sz="1300">
                  <a:solidFill>
                    <a:schemeClr val="tx1"/>
                  </a:solidFill>
                  <a:latin typeface="Calibri" panose="020F0502020204030204" pitchFamily="34" charset="0"/>
                  <a:ea typeface="宋体" panose="02010600030101010101" pitchFamily="2" charset="-122"/>
                </a:defRPr>
              </a:lvl3pPr>
              <a:lvl4pPr eaLnBrk="0" hangingPunct="0">
                <a:defRPr sz="1300">
                  <a:solidFill>
                    <a:schemeClr val="tx1"/>
                  </a:solidFill>
                  <a:latin typeface="Calibri" panose="020F0502020204030204" pitchFamily="34" charset="0"/>
                  <a:ea typeface="宋体" panose="02010600030101010101" pitchFamily="2" charset="-122"/>
                </a:defRPr>
              </a:lvl4pPr>
              <a:lvl5pPr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600" b="1">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关于全民国家安全教育日</a:t>
              </a:r>
            </a:p>
          </p:txBody>
        </p:sp>
        <p:sp>
          <p:nvSpPr>
            <p:cNvPr id="20" name="TextBox 46"/>
            <p:cNvSpPr txBox="1">
              <a:spLocks noChangeArrowheads="1"/>
            </p:cNvSpPr>
            <p:nvPr/>
          </p:nvSpPr>
          <p:spPr bwMode="auto">
            <a:xfrm>
              <a:off x="302202" y="420977"/>
              <a:ext cx="47863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522605" eaLnBrk="0" hangingPunct="0">
                <a:defRPr sz="1300">
                  <a:solidFill>
                    <a:schemeClr val="tx1"/>
                  </a:solidFill>
                  <a:latin typeface="Calibri" panose="020F0502020204030204" pitchFamily="34" charset="0"/>
                  <a:ea typeface="宋体" panose="02010600030101010101" pitchFamily="2" charset="-122"/>
                </a:defRPr>
              </a:lvl1pPr>
              <a:lvl2pPr defTabSz="522605" eaLnBrk="0" hangingPunct="0">
                <a:defRPr sz="1300">
                  <a:solidFill>
                    <a:schemeClr val="tx1"/>
                  </a:solidFill>
                  <a:latin typeface="Calibri" panose="020F0502020204030204" pitchFamily="34" charset="0"/>
                  <a:ea typeface="宋体" panose="02010600030101010101" pitchFamily="2" charset="-122"/>
                </a:defRPr>
              </a:lvl2pPr>
              <a:lvl3pPr defTabSz="522605" eaLnBrk="0" hangingPunct="0">
                <a:defRPr sz="1300">
                  <a:solidFill>
                    <a:schemeClr val="tx1"/>
                  </a:solidFill>
                  <a:latin typeface="Calibri" panose="020F0502020204030204" pitchFamily="34" charset="0"/>
                  <a:ea typeface="宋体" panose="02010600030101010101" pitchFamily="2" charset="-122"/>
                </a:defRPr>
              </a:lvl3pPr>
              <a:lvl4pPr defTabSz="522605" eaLnBrk="0" hangingPunct="0">
                <a:defRPr sz="1300">
                  <a:solidFill>
                    <a:schemeClr val="tx1"/>
                  </a:solidFill>
                  <a:latin typeface="Calibri" panose="020F0502020204030204" pitchFamily="34" charset="0"/>
                  <a:ea typeface="宋体" panose="02010600030101010101" pitchFamily="2" charset="-122"/>
                </a:defRPr>
              </a:lvl4pPr>
              <a:lvl5pPr defTabSz="522605"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200">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您的内容打在这里，或者通过复制您的文本后，在此框中选择粘贴</a:t>
              </a:r>
              <a:endParaRPr lang="en-US" altLang="zh-CN" sz="1200">
                <a:solidFill>
                  <a:srgbClr val="404040"/>
                </a:solidFill>
                <a:latin typeface="思源黑体 CN Medium" panose="020B0600000000000000" pitchFamily="34" charset="-122"/>
                <a:ea typeface="思源黑体 CN Medium" panose="020B0600000000000000" pitchFamily="34" charset="-122"/>
                <a:cs typeface="Arial" panose="020B0604020202020204" pitchFamily="34" charset="0"/>
                <a:sym typeface="思源黑体 CN Medium" panose="020B0600000000000000" pitchFamily="34" charset="-122"/>
              </a:endParaRPr>
            </a:p>
          </p:txBody>
        </p:sp>
      </p:grpSp>
      <p:pic>
        <p:nvPicPr>
          <p:cNvPr id="3" name="图片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8632825" y="1796555"/>
            <a:ext cx="3559175" cy="491299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animEffect transition="in" filter="fade">
                                      <p:cBhvr>
                                        <p:cTn id="14" dur="500"/>
                                        <p:tgtEl>
                                          <p:spTgt spid="11"/>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p:cTn id="17" dur="500" fill="hold"/>
                                        <p:tgtEl>
                                          <p:spTgt spid="9"/>
                                        </p:tgtEl>
                                        <p:attrNameLst>
                                          <p:attrName>ppt_w</p:attrName>
                                        </p:attrNameLst>
                                      </p:cBhvr>
                                      <p:tavLst>
                                        <p:tav tm="0">
                                          <p:val>
                                            <p:fltVal val="0"/>
                                          </p:val>
                                        </p:tav>
                                        <p:tav tm="100000">
                                          <p:val>
                                            <p:strVal val="#ppt_w"/>
                                          </p:val>
                                        </p:tav>
                                      </p:tavLst>
                                    </p:anim>
                                    <p:anim calcmode="lin" valueType="num">
                                      <p:cBhvr>
                                        <p:cTn id="18" dur="500" fill="hold"/>
                                        <p:tgtEl>
                                          <p:spTgt spid="9"/>
                                        </p:tgtEl>
                                        <p:attrNameLst>
                                          <p:attrName>ppt_h</p:attrName>
                                        </p:attrNameLst>
                                      </p:cBhvr>
                                      <p:tavLst>
                                        <p:tav tm="0">
                                          <p:val>
                                            <p:fltVal val="0"/>
                                          </p:val>
                                        </p:tav>
                                        <p:tav tm="100000">
                                          <p:val>
                                            <p:strVal val="#ppt_h"/>
                                          </p:val>
                                        </p:tav>
                                      </p:tavLst>
                                    </p:anim>
                                    <p:animEffect transition="in" filter="fade">
                                      <p:cBhvr>
                                        <p:cTn id="19" dur="500"/>
                                        <p:tgtEl>
                                          <p:spTgt spid="9"/>
                                        </p:tgtEl>
                                      </p:cBhvr>
                                    </p:animEffect>
                                  </p:childTnLst>
                                </p:cTn>
                              </p:par>
                            </p:childTnLst>
                          </p:cTn>
                        </p:par>
                        <p:par>
                          <p:cTn id="20" fill="hold" nodeType="afterGroup">
                            <p:stCondLst>
                              <p:cond delay="500"/>
                            </p:stCondLst>
                            <p:childTnLst>
                              <p:par>
                                <p:cTn id="21" presetID="2" presetClass="entr" presetSubtype="4"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ppt_x"/>
                                          </p:val>
                                        </p:tav>
                                        <p:tav tm="100000">
                                          <p:val>
                                            <p:strVal val="#ppt_x"/>
                                          </p:val>
                                        </p:tav>
                                      </p:tavLst>
                                    </p:anim>
                                    <p:anim calcmode="lin" valueType="num">
                                      <p:cBhvr additive="base">
                                        <p:cTn id="24" dur="500" fill="hold"/>
                                        <p:tgtEl>
                                          <p:spTgt spid="14"/>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ppt_x"/>
                                          </p:val>
                                        </p:tav>
                                        <p:tav tm="100000">
                                          <p:val>
                                            <p:strVal val="#ppt_x"/>
                                          </p:val>
                                        </p:tav>
                                      </p:tavLst>
                                    </p:anim>
                                    <p:anim calcmode="lin" valueType="num">
                                      <p:cBhvr additive="base">
                                        <p:cTn id="28" dur="500" fill="hold"/>
                                        <p:tgtEl>
                                          <p:spTgt spid="1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11" grpId="0" animBg="1"/>
      <p:bldP spid="12" grpId="0"/>
      <p:bldP spid="9" grpId="0" animBg="1"/>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custDataLst>
              <p:tags r:id="rId1"/>
            </p:custDataLst>
          </p:nvPr>
        </p:nvPicPr>
        <p:blipFill>
          <a:blip r:embed="rId5" cstate="email">
            <a:extLst>
              <a:ext uri="{28A0092B-C50C-407E-A947-70E740481C1C}">
                <a14:useLocalDpi xmlns:a14="http://schemas.microsoft.com/office/drawing/2010/main"/>
              </a:ext>
            </a:extLst>
          </a:blip>
          <a:stretch>
            <a:fillRect/>
          </a:stretch>
        </p:blipFill>
        <p:spPr>
          <a:xfrm>
            <a:off x="0" y="-117475"/>
            <a:ext cx="12192000" cy="6975475"/>
          </a:xfrm>
          <a:prstGeom prst="rect">
            <a:avLst/>
          </a:prstGeom>
        </p:spPr>
      </p:pic>
      <p:grpSp>
        <p:nvGrpSpPr>
          <p:cNvPr id="4" name="组合 3"/>
          <p:cNvGrpSpPr/>
          <p:nvPr/>
        </p:nvGrpSpPr>
        <p:grpSpPr>
          <a:xfrm>
            <a:off x="4665980" y="2044446"/>
            <a:ext cx="2860040" cy="653766"/>
            <a:chOff x="4783217" y="1368109"/>
            <a:chExt cx="2860126" cy="654166"/>
          </a:xfrm>
        </p:grpSpPr>
        <p:sp>
          <p:nvSpPr>
            <p:cNvPr id="5" name="PA-矩形: 圆角 18"/>
            <p:cNvSpPr/>
            <p:nvPr>
              <p:custDataLst>
                <p:tags r:id="rId2"/>
              </p:custDataLst>
            </p:nvPr>
          </p:nvSpPr>
          <p:spPr>
            <a:xfrm>
              <a:off x="4783217" y="1368109"/>
              <a:ext cx="2860126" cy="654166"/>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6" name="PA-文本框 6"/>
            <p:cNvSpPr txBox="1"/>
            <p:nvPr>
              <p:custDataLst>
                <p:tags r:id="rId3"/>
              </p:custDataLst>
            </p:nvPr>
          </p:nvSpPr>
          <p:spPr>
            <a:xfrm>
              <a:off x="4963188" y="1375549"/>
              <a:ext cx="2579567" cy="646726"/>
            </a:xfrm>
            <a:prstGeom prst="rect">
              <a:avLst/>
            </a:prstGeom>
            <a:noFill/>
          </p:spPr>
          <p:txBody>
            <a:bodyPr wrap="square" rtlCol="0">
              <a:spAutoFit/>
            </a:bodyPr>
            <a:lstStyle/>
            <a:p>
              <a:pPr algn="ctr"/>
              <a:r>
                <a:rPr lang="zh-CN" altLang="en-US" sz="3600" b="1">
                  <a:solidFill>
                    <a:schemeClr val="bg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第二部分</a:t>
              </a:r>
            </a:p>
          </p:txBody>
        </p:sp>
      </p:grpSp>
      <p:sp>
        <p:nvSpPr>
          <p:cNvPr id="7" name="文本框 6"/>
          <p:cNvSpPr txBox="1"/>
          <p:nvPr/>
        </p:nvSpPr>
        <p:spPr>
          <a:xfrm>
            <a:off x="2075403" y="3100030"/>
            <a:ext cx="8120574" cy="923330"/>
          </a:xfrm>
          <a:prstGeom prst="rect">
            <a:avLst/>
          </a:prstGeom>
          <a:noFill/>
        </p:spPr>
        <p:txBody>
          <a:bodyPr wrap="square">
            <a:spAutoFit/>
          </a:bodyPr>
          <a:lstStyle/>
          <a:p>
            <a:pPr algn="ctr"/>
            <a:r>
              <a:rPr lang="zh-CN" altLang="en-US" sz="5400" b="1" dirty="0">
                <a:solidFill>
                  <a:schemeClr val="accent1"/>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什么是国家安全</a:t>
            </a:r>
          </a:p>
        </p:txBody>
      </p:sp>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16" presetClass="entr" presetSubtype="21"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77528" y="257476"/>
            <a:ext cx="11636943" cy="6343048"/>
          </a:xfrm>
          <a:prstGeom prst="rect">
            <a:avLst/>
          </a:prstGeom>
          <a:solidFill>
            <a:schemeClr val="bg1"/>
          </a:solidFill>
          <a:ln>
            <a:noFill/>
          </a:ln>
          <a:effectLst>
            <a:outerShdw blurRad="203200" algn="ctr"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nvGrpSpPr>
          <p:cNvPr id="5" name="PA-组合 3"/>
          <p:cNvGrpSpPr/>
          <p:nvPr>
            <p:custDataLst>
              <p:tags r:id="rId1"/>
            </p:custDataLst>
          </p:nvPr>
        </p:nvGrpSpPr>
        <p:grpSpPr>
          <a:xfrm>
            <a:off x="1113962" y="2253957"/>
            <a:ext cx="6096000" cy="1618565"/>
            <a:chOff x="1716" y="3899"/>
            <a:chExt cx="9600" cy="2549"/>
          </a:xfrm>
        </p:grpSpPr>
        <p:sp>
          <p:nvSpPr>
            <p:cNvPr id="6" name="PA-矩形 1"/>
            <p:cNvSpPr/>
            <p:nvPr>
              <p:custDataLst>
                <p:tags r:id="rId2"/>
              </p:custDataLst>
            </p:nvPr>
          </p:nvSpPr>
          <p:spPr>
            <a:xfrm>
              <a:off x="1716" y="3899"/>
              <a:ext cx="9600" cy="1514"/>
            </a:xfrm>
            <a:prstGeom prst="rect">
              <a:avLst/>
            </a:prstGeom>
          </p:spPr>
          <p:txBody>
            <a:bodyPr>
              <a:spAutoFit/>
            </a:bodyPr>
            <a:lstStyle/>
            <a:p>
              <a:pPr fontAlgn="auto">
                <a:lnSpc>
                  <a:spcPct val="150000"/>
                </a:lnSpc>
              </a:pPr>
              <a:r>
                <a:rPr lang="zh-CN" altLang="en-US" sz="2000"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提到国家安全，你会想到什么？是守护祖国领土不受入侵，是保守国家机密不被泄露。</a:t>
              </a:r>
            </a:p>
          </p:txBody>
        </p:sp>
        <p:sp>
          <p:nvSpPr>
            <p:cNvPr id="7" name="PA-矩形 2"/>
            <p:cNvSpPr/>
            <p:nvPr>
              <p:custDataLst>
                <p:tags r:id="rId3"/>
              </p:custDataLst>
            </p:nvPr>
          </p:nvSpPr>
          <p:spPr>
            <a:xfrm>
              <a:off x="1716" y="5818"/>
              <a:ext cx="6087" cy="630"/>
            </a:xfrm>
            <a:prstGeom prst="rect">
              <a:avLst/>
            </a:prstGeom>
          </p:spPr>
          <p:txBody>
            <a:bodyPr wrap="none">
              <a:spAutoFit/>
            </a:bodyPr>
            <a:lstStyle/>
            <a:p>
              <a:r>
                <a:rPr lang="zh-CN" altLang="en-US" sz="2000" b="1" dirty="0">
                  <a:solidFill>
                    <a:srgbClr val="CB151C"/>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实际上，国家安全远不止这些。</a:t>
              </a:r>
            </a:p>
          </p:txBody>
        </p:sp>
      </p:grpSp>
      <p:grpSp>
        <p:nvGrpSpPr>
          <p:cNvPr id="10" name="组合 9"/>
          <p:cNvGrpSpPr/>
          <p:nvPr/>
        </p:nvGrpSpPr>
        <p:grpSpPr>
          <a:xfrm>
            <a:off x="327706" y="362728"/>
            <a:ext cx="4921731" cy="554812"/>
            <a:chOff x="302202" y="143164"/>
            <a:chExt cx="4786313" cy="554812"/>
          </a:xfrm>
        </p:grpSpPr>
        <p:sp>
          <p:nvSpPr>
            <p:cNvPr id="11" name="文本框 10"/>
            <p:cNvSpPr txBox="1">
              <a:spLocks noChangeArrowheads="1"/>
            </p:cNvSpPr>
            <p:nvPr/>
          </p:nvSpPr>
          <p:spPr bwMode="auto">
            <a:xfrm>
              <a:off x="302202" y="143164"/>
              <a:ext cx="160909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eaLnBrk="0" hangingPunct="0">
                <a:defRPr sz="1300">
                  <a:solidFill>
                    <a:schemeClr val="tx1"/>
                  </a:solidFill>
                  <a:latin typeface="Calibri" panose="020F0502020204030204" pitchFamily="34" charset="0"/>
                  <a:ea typeface="宋体" panose="02010600030101010101" pitchFamily="2" charset="-122"/>
                </a:defRPr>
              </a:lvl2pPr>
              <a:lvl3pPr eaLnBrk="0" hangingPunct="0">
                <a:defRPr sz="1300">
                  <a:solidFill>
                    <a:schemeClr val="tx1"/>
                  </a:solidFill>
                  <a:latin typeface="Calibri" panose="020F0502020204030204" pitchFamily="34" charset="0"/>
                  <a:ea typeface="宋体" panose="02010600030101010101" pitchFamily="2" charset="-122"/>
                </a:defRPr>
              </a:lvl3pPr>
              <a:lvl4pPr eaLnBrk="0" hangingPunct="0">
                <a:defRPr sz="1300">
                  <a:solidFill>
                    <a:schemeClr val="tx1"/>
                  </a:solidFill>
                  <a:latin typeface="Calibri" panose="020F0502020204030204" pitchFamily="34" charset="0"/>
                  <a:ea typeface="宋体" panose="02010600030101010101" pitchFamily="2" charset="-122"/>
                </a:defRPr>
              </a:lvl4pPr>
              <a:lvl5pPr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600" b="1">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什么是国家安全</a:t>
              </a:r>
            </a:p>
          </p:txBody>
        </p:sp>
        <p:sp>
          <p:nvSpPr>
            <p:cNvPr id="12" name="TextBox 46"/>
            <p:cNvSpPr txBox="1">
              <a:spLocks noChangeArrowheads="1"/>
            </p:cNvSpPr>
            <p:nvPr/>
          </p:nvSpPr>
          <p:spPr bwMode="auto">
            <a:xfrm>
              <a:off x="302202" y="420977"/>
              <a:ext cx="47863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522605" eaLnBrk="0" hangingPunct="0">
                <a:defRPr sz="1300">
                  <a:solidFill>
                    <a:schemeClr val="tx1"/>
                  </a:solidFill>
                  <a:latin typeface="Calibri" panose="020F0502020204030204" pitchFamily="34" charset="0"/>
                  <a:ea typeface="宋体" panose="02010600030101010101" pitchFamily="2" charset="-122"/>
                </a:defRPr>
              </a:lvl1pPr>
              <a:lvl2pPr defTabSz="522605" eaLnBrk="0" hangingPunct="0">
                <a:defRPr sz="1300">
                  <a:solidFill>
                    <a:schemeClr val="tx1"/>
                  </a:solidFill>
                  <a:latin typeface="Calibri" panose="020F0502020204030204" pitchFamily="34" charset="0"/>
                  <a:ea typeface="宋体" panose="02010600030101010101" pitchFamily="2" charset="-122"/>
                </a:defRPr>
              </a:lvl2pPr>
              <a:lvl3pPr defTabSz="522605" eaLnBrk="0" hangingPunct="0">
                <a:defRPr sz="1300">
                  <a:solidFill>
                    <a:schemeClr val="tx1"/>
                  </a:solidFill>
                  <a:latin typeface="Calibri" panose="020F0502020204030204" pitchFamily="34" charset="0"/>
                  <a:ea typeface="宋体" panose="02010600030101010101" pitchFamily="2" charset="-122"/>
                </a:defRPr>
              </a:lvl3pPr>
              <a:lvl4pPr defTabSz="522605" eaLnBrk="0" hangingPunct="0">
                <a:defRPr sz="1300">
                  <a:solidFill>
                    <a:schemeClr val="tx1"/>
                  </a:solidFill>
                  <a:latin typeface="Calibri" panose="020F0502020204030204" pitchFamily="34" charset="0"/>
                  <a:ea typeface="宋体" panose="02010600030101010101" pitchFamily="2" charset="-122"/>
                </a:defRPr>
              </a:lvl4pPr>
              <a:lvl5pPr defTabSz="522605"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200">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您的内容打在这里，或者通过复制您的文本后，在此框中选择粘贴</a:t>
              </a:r>
              <a:endParaRPr lang="en-US" altLang="zh-CN" sz="1200">
                <a:solidFill>
                  <a:srgbClr val="404040"/>
                </a:solidFill>
                <a:latin typeface="思源黑体 CN Medium" panose="020B0600000000000000" pitchFamily="34" charset="-122"/>
                <a:ea typeface="思源黑体 CN Medium" panose="020B0600000000000000" pitchFamily="34" charset="-122"/>
                <a:cs typeface="Arial" panose="020B0604020202020204" pitchFamily="34" charset="0"/>
                <a:sym typeface="思源黑体 CN Medium" panose="020B0600000000000000" pitchFamily="34" charset="-122"/>
              </a:endParaRPr>
            </a:p>
          </p:txBody>
        </p:sp>
      </p:grpSp>
      <p:pic>
        <p:nvPicPr>
          <p:cNvPr id="3" name="图片 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7587615" y="1796415"/>
            <a:ext cx="3559175" cy="491299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77528" y="257476"/>
            <a:ext cx="11636943" cy="6343048"/>
          </a:xfrm>
          <a:prstGeom prst="rect">
            <a:avLst/>
          </a:prstGeom>
          <a:solidFill>
            <a:schemeClr val="bg1"/>
          </a:solidFill>
          <a:ln>
            <a:noFill/>
          </a:ln>
          <a:effectLst>
            <a:outerShdw blurRad="203200" algn="ctr"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5" name="PA-矩形 14"/>
          <p:cNvSpPr/>
          <p:nvPr>
            <p:custDataLst>
              <p:tags r:id="rId1"/>
            </p:custDataLst>
          </p:nvPr>
        </p:nvSpPr>
        <p:spPr>
          <a:xfrm>
            <a:off x="4454826" y="2075883"/>
            <a:ext cx="7598410" cy="460375"/>
          </a:xfrm>
          <a:prstGeom prst="rect">
            <a:avLst/>
          </a:prstGeom>
        </p:spPr>
        <p:txBody>
          <a:bodyPr wrap="square">
            <a:spAutoFit/>
          </a:bodyPr>
          <a:lstStyle/>
          <a:p>
            <a:pPr algn="l"/>
            <a:r>
              <a:rPr lang="zh-CN" altLang="en-US" sz="2400" dirty="0">
                <a:solidFill>
                  <a:srgbClr val="C0000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《中华人民共和国国家安全法》第一章第二条规定：</a:t>
            </a:r>
          </a:p>
        </p:txBody>
      </p:sp>
      <p:sp>
        <p:nvSpPr>
          <p:cNvPr id="6" name="PA-文本框 30"/>
          <p:cNvSpPr txBox="1"/>
          <p:nvPr>
            <p:custDataLst>
              <p:tags r:id="rId2"/>
            </p:custDataLst>
          </p:nvPr>
        </p:nvSpPr>
        <p:spPr>
          <a:xfrm>
            <a:off x="4695519" y="3046768"/>
            <a:ext cx="6745804" cy="1099468"/>
          </a:xfrm>
          <a:prstGeom prst="rect">
            <a:avLst/>
          </a:prstGeom>
          <a:noFill/>
        </p:spPr>
        <p:txBody>
          <a:bodyPr wrap="square" rtlCol="0" anchor="t" anchorCtr="0">
            <a:spAutoFit/>
          </a:bodyPr>
          <a:lstStyle/>
          <a:p>
            <a:pPr algn="l">
              <a:lnSpc>
                <a:spcPct val="125000"/>
              </a:lnSpc>
            </a:pPr>
            <a:r>
              <a:rPr lang="zh-CN" altLang="en-US"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汉仪超粗宋简" panose="02010600000101010101" charset="-122"/>
                <a:sym typeface="思源黑体 CN Medium" panose="020B0600000000000000" pitchFamily="34" charset="-122"/>
              </a:rPr>
              <a:t>国家安全是指国家政权、主权、统一和领土完整、人民福祉、经济社会可持续发展和国家其他重大利益相对处于没有危险和不受内外威胁的状态，以及保障持续安全状态的能力。</a:t>
            </a:r>
          </a:p>
        </p:txBody>
      </p:sp>
      <p:grpSp>
        <p:nvGrpSpPr>
          <p:cNvPr id="8" name="组合 7"/>
          <p:cNvGrpSpPr/>
          <p:nvPr/>
        </p:nvGrpSpPr>
        <p:grpSpPr>
          <a:xfrm>
            <a:off x="327706" y="362728"/>
            <a:ext cx="4921731" cy="554812"/>
            <a:chOff x="302202" y="143164"/>
            <a:chExt cx="4786313" cy="554812"/>
          </a:xfrm>
        </p:grpSpPr>
        <p:sp>
          <p:nvSpPr>
            <p:cNvPr id="9" name="文本框 8"/>
            <p:cNvSpPr txBox="1">
              <a:spLocks noChangeArrowheads="1"/>
            </p:cNvSpPr>
            <p:nvPr/>
          </p:nvSpPr>
          <p:spPr bwMode="auto">
            <a:xfrm>
              <a:off x="302202" y="143164"/>
              <a:ext cx="160909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eaLnBrk="0" hangingPunct="0">
                <a:defRPr sz="1300">
                  <a:solidFill>
                    <a:schemeClr val="tx1"/>
                  </a:solidFill>
                  <a:latin typeface="Calibri" panose="020F0502020204030204" pitchFamily="34" charset="0"/>
                  <a:ea typeface="宋体" panose="02010600030101010101" pitchFamily="2" charset="-122"/>
                </a:defRPr>
              </a:lvl2pPr>
              <a:lvl3pPr eaLnBrk="0" hangingPunct="0">
                <a:defRPr sz="1300">
                  <a:solidFill>
                    <a:schemeClr val="tx1"/>
                  </a:solidFill>
                  <a:latin typeface="Calibri" panose="020F0502020204030204" pitchFamily="34" charset="0"/>
                  <a:ea typeface="宋体" panose="02010600030101010101" pitchFamily="2" charset="-122"/>
                </a:defRPr>
              </a:lvl3pPr>
              <a:lvl4pPr eaLnBrk="0" hangingPunct="0">
                <a:defRPr sz="1300">
                  <a:solidFill>
                    <a:schemeClr val="tx1"/>
                  </a:solidFill>
                  <a:latin typeface="Calibri" panose="020F0502020204030204" pitchFamily="34" charset="0"/>
                  <a:ea typeface="宋体" panose="02010600030101010101" pitchFamily="2" charset="-122"/>
                </a:defRPr>
              </a:lvl4pPr>
              <a:lvl5pPr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600" b="1">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什么是国家安全</a:t>
              </a:r>
            </a:p>
          </p:txBody>
        </p:sp>
        <p:sp>
          <p:nvSpPr>
            <p:cNvPr id="10" name="TextBox 46"/>
            <p:cNvSpPr txBox="1">
              <a:spLocks noChangeArrowheads="1"/>
            </p:cNvSpPr>
            <p:nvPr/>
          </p:nvSpPr>
          <p:spPr bwMode="auto">
            <a:xfrm>
              <a:off x="302202" y="420977"/>
              <a:ext cx="47863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522605" eaLnBrk="0" hangingPunct="0">
                <a:defRPr sz="1300">
                  <a:solidFill>
                    <a:schemeClr val="tx1"/>
                  </a:solidFill>
                  <a:latin typeface="Calibri" panose="020F0502020204030204" pitchFamily="34" charset="0"/>
                  <a:ea typeface="宋体" panose="02010600030101010101" pitchFamily="2" charset="-122"/>
                </a:defRPr>
              </a:lvl1pPr>
              <a:lvl2pPr defTabSz="522605" eaLnBrk="0" hangingPunct="0">
                <a:defRPr sz="1300">
                  <a:solidFill>
                    <a:schemeClr val="tx1"/>
                  </a:solidFill>
                  <a:latin typeface="Calibri" panose="020F0502020204030204" pitchFamily="34" charset="0"/>
                  <a:ea typeface="宋体" panose="02010600030101010101" pitchFamily="2" charset="-122"/>
                </a:defRPr>
              </a:lvl2pPr>
              <a:lvl3pPr defTabSz="522605" eaLnBrk="0" hangingPunct="0">
                <a:defRPr sz="1300">
                  <a:solidFill>
                    <a:schemeClr val="tx1"/>
                  </a:solidFill>
                  <a:latin typeface="Calibri" panose="020F0502020204030204" pitchFamily="34" charset="0"/>
                  <a:ea typeface="宋体" panose="02010600030101010101" pitchFamily="2" charset="-122"/>
                </a:defRPr>
              </a:lvl3pPr>
              <a:lvl4pPr defTabSz="522605" eaLnBrk="0" hangingPunct="0">
                <a:defRPr sz="1300">
                  <a:solidFill>
                    <a:schemeClr val="tx1"/>
                  </a:solidFill>
                  <a:latin typeface="Calibri" panose="020F0502020204030204" pitchFamily="34" charset="0"/>
                  <a:ea typeface="宋体" panose="02010600030101010101" pitchFamily="2" charset="-122"/>
                </a:defRPr>
              </a:lvl4pPr>
              <a:lvl5pPr defTabSz="522605"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200">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您的内容打在这里，或者通过复制您的文本后，在此框中选择粘贴</a:t>
              </a:r>
              <a:endParaRPr lang="en-US" altLang="zh-CN" sz="1200">
                <a:solidFill>
                  <a:srgbClr val="404040"/>
                </a:solidFill>
                <a:latin typeface="思源黑体 CN Medium" panose="020B0600000000000000" pitchFamily="34" charset="-122"/>
                <a:ea typeface="思源黑体 CN Medium" panose="020B0600000000000000" pitchFamily="34" charset="-122"/>
                <a:cs typeface="Arial" panose="020B0604020202020204" pitchFamily="34" charset="0"/>
                <a:sym typeface="思源黑体 CN Medium" panose="020B0600000000000000" pitchFamily="34" charset="-122"/>
              </a:endParaRPr>
            </a:p>
          </p:txBody>
        </p:sp>
      </p:grpSp>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91515" y="2929890"/>
            <a:ext cx="2601595" cy="356489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14" presetClass="entr" presetSubtype="1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randombar(horizontal)">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77528" y="257476"/>
            <a:ext cx="11636943" cy="6343048"/>
          </a:xfrm>
          <a:prstGeom prst="rect">
            <a:avLst/>
          </a:prstGeom>
          <a:solidFill>
            <a:schemeClr val="bg1"/>
          </a:solidFill>
          <a:ln>
            <a:noFill/>
          </a:ln>
          <a:effectLst>
            <a:outerShdw blurRad="203200" algn="ctr"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grpSp>
        <p:nvGrpSpPr>
          <p:cNvPr id="5" name="组合 4"/>
          <p:cNvGrpSpPr/>
          <p:nvPr/>
        </p:nvGrpSpPr>
        <p:grpSpPr>
          <a:xfrm>
            <a:off x="4213260" y="2046354"/>
            <a:ext cx="6937375" cy="2168525"/>
            <a:chOff x="1542" y="3503"/>
            <a:chExt cx="10925" cy="3415"/>
          </a:xfrm>
        </p:grpSpPr>
        <p:sp>
          <p:nvSpPr>
            <p:cNvPr id="6" name="PA-矩形 1"/>
            <p:cNvSpPr/>
            <p:nvPr>
              <p:custDataLst>
                <p:tags r:id="rId1"/>
              </p:custDataLst>
            </p:nvPr>
          </p:nvSpPr>
          <p:spPr>
            <a:xfrm>
              <a:off x="1542" y="3503"/>
              <a:ext cx="4800" cy="3415"/>
            </a:xfrm>
            <a:prstGeom prst="rect">
              <a:avLst/>
            </a:prstGeom>
          </p:spPr>
          <p:txBody>
            <a:bodyPr wrap="square">
              <a:spAutoFit/>
            </a:bodyPr>
            <a:lstStyle/>
            <a:p>
              <a:pPr fontAlgn="auto">
                <a:lnSpc>
                  <a:spcPct val="150000"/>
                </a:lnSpc>
              </a:pPr>
              <a:r>
                <a:rPr lang="en-US" altLang="zh-CN" b="1"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b="1"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中华人民共和国宪法</a:t>
              </a:r>
              <a:r>
                <a:rPr lang="en-US" altLang="zh-CN" b="1"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p>
            <a:p>
              <a:pPr fontAlgn="auto">
                <a:lnSpc>
                  <a:spcPct val="150000"/>
                </a:lnSpc>
              </a:pPr>
              <a:r>
                <a:rPr lang="en-US" altLang="zh-CN" b="1"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b="1"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中华人民共和国刑法</a:t>
              </a:r>
              <a:r>
                <a:rPr lang="en-US" altLang="zh-CN" b="1"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p>
            <a:p>
              <a:pPr fontAlgn="auto">
                <a:lnSpc>
                  <a:spcPct val="150000"/>
                </a:lnSpc>
              </a:pPr>
              <a:r>
                <a:rPr lang="en-US" altLang="zh-CN" b="1"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b="1"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国家安全法</a:t>
              </a:r>
              <a:r>
                <a:rPr lang="en-US" altLang="zh-CN" b="1"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p>
            <a:p>
              <a:pPr fontAlgn="auto">
                <a:lnSpc>
                  <a:spcPct val="150000"/>
                </a:lnSpc>
              </a:pPr>
              <a:r>
                <a:rPr lang="en-US" altLang="zh-CN" b="1"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b="1"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反间谍法</a:t>
              </a:r>
              <a:r>
                <a:rPr lang="en-US" altLang="zh-CN" b="1"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p>
            <a:p>
              <a:pPr fontAlgn="auto">
                <a:lnSpc>
                  <a:spcPct val="150000"/>
                </a:lnSpc>
              </a:pPr>
              <a:r>
                <a:rPr lang="en-US" altLang="zh-CN" b="1"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b="1"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反恐怖主义法</a:t>
              </a:r>
              <a:r>
                <a:rPr lang="en-US" altLang="zh-CN" b="1" dirty="0">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endParaRPr lang="zh-CN" altLang="en-US" b="1" dirty="0">
                <a:latin typeface="思源黑体 CN Medium" panose="020B0600000000000000" pitchFamily="34" charset="-122"/>
                <a:ea typeface="思源黑体 CN Medium" panose="020B0600000000000000" pitchFamily="34" charset="-122"/>
                <a:sym typeface="思源黑体 CN Medium" panose="020B0600000000000000" pitchFamily="34" charset="-122"/>
              </a:endParaRPr>
            </a:p>
          </p:txBody>
        </p:sp>
        <p:sp>
          <p:nvSpPr>
            <p:cNvPr id="7" name="PA-文本框 3"/>
            <p:cNvSpPr txBox="1"/>
            <p:nvPr>
              <p:custDataLst>
                <p:tags r:id="rId2"/>
              </p:custDataLst>
            </p:nvPr>
          </p:nvSpPr>
          <p:spPr>
            <a:xfrm>
              <a:off x="6198" y="3503"/>
              <a:ext cx="6269" cy="3350"/>
            </a:xfrm>
            <a:prstGeom prst="rect">
              <a:avLst/>
            </a:prstGeom>
            <a:noFill/>
          </p:spPr>
          <p:txBody>
            <a:bodyPr wrap="none" rtlCol="0" anchor="t">
              <a:spAutoFit/>
            </a:bodyPr>
            <a:lstStyle/>
            <a:p>
              <a:pPr fontAlgn="auto">
                <a:lnSpc>
                  <a:spcPct val="150000"/>
                </a:lnSpc>
              </a:pPr>
              <a:r>
                <a:rPr lang="en-US" altLang="zh-CN" b="1">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b="1">
                  <a:latin typeface="思源黑体 CN Medium" panose="020B0600000000000000" pitchFamily="34" charset="-122"/>
                  <a:ea typeface="思源黑体 CN Medium" panose="020B0600000000000000" pitchFamily="34" charset="-122"/>
                  <a:sym typeface="思源黑体 CN Medium" panose="020B0600000000000000" pitchFamily="34" charset="-122"/>
                </a:rPr>
                <a:t>境外非政府组织境内活动管理法</a:t>
              </a:r>
              <a:r>
                <a:rPr lang="en-US" altLang="zh-CN" b="1">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p>
            <a:p>
              <a:pPr fontAlgn="auto">
                <a:lnSpc>
                  <a:spcPct val="150000"/>
                </a:lnSpc>
              </a:pPr>
              <a:r>
                <a:rPr lang="en-US" altLang="zh-CN" b="1">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b="1">
                  <a:latin typeface="思源黑体 CN Medium" panose="020B0600000000000000" pitchFamily="34" charset="-122"/>
                  <a:ea typeface="思源黑体 CN Medium" panose="020B0600000000000000" pitchFamily="34" charset="-122"/>
                  <a:sym typeface="思源黑体 CN Medium" panose="020B0600000000000000" pitchFamily="34" charset="-122"/>
                </a:rPr>
                <a:t>网络安全法</a:t>
              </a:r>
              <a:r>
                <a:rPr lang="en-US" altLang="zh-CN" b="1">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p>
            <a:p>
              <a:pPr fontAlgn="auto">
                <a:lnSpc>
                  <a:spcPct val="150000"/>
                </a:lnSpc>
              </a:pPr>
              <a:r>
                <a:rPr lang="en-US" altLang="zh-CN" b="1">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b="1">
                  <a:latin typeface="思源黑体 CN Medium" panose="020B0600000000000000" pitchFamily="34" charset="-122"/>
                  <a:ea typeface="思源黑体 CN Medium" panose="020B0600000000000000" pitchFamily="34" charset="-122"/>
                  <a:sym typeface="思源黑体 CN Medium" panose="020B0600000000000000" pitchFamily="34" charset="-122"/>
                </a:rPr>
                <a:t>国家情报法</a:t>
              </a:r>
              <a:r>
                <a:rPr lang="en-US" altLang="zh-CN" b="1">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p>
            <a:p>
              <a:pPr fontAlgn="auto">
                <a:lnSpc>
                  <a:spcPct val="150000"/>
                </a:lnSpc>
              </a:pPr>
              <a:r>
                <a:rPr lang="en-US" altLang="zh-CN" b="1">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b="1">
                  <a:latin typeface="思源黑体 CN Medium" panose="020B0600000000000000" pitchFamily="34" charset="-122"/>
                  <a:ea typeface="思源黑体 CN Medium" panose="020B0600000000000000" pitchFamily="34" charset="-122"/>
                  <a:sym typeface="思源黑体 CN Medium" panose="020B0600000000000000" pitchFamily="34" charset="-122"/>
                </a:rPr>
                <a:t>核安全法</a:t>
              </a:r>
              <a:r>
                <a:rPr lang="en-US" altLang="zh-CN" b="1">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p>
            <a:p>
              <a:pPr fontAlgn="auto">
                <a:lnSpc>
                  <a:spcPct val="150000"/>
                </a:lnSpc>
              </a:pPr>
              <a:r>
                <a:rPr lang="en-US" altLang="zh-CN" b="1">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b="1">
                  <a:latin typeface="思源黑体 CN Medium" panose="020B0600000000000000" pitchFamily="34" charset="-122"/>
                  <a:ea typeface="思源黑体 CN Medium" panose="020B0600000000000000" pitchFamily="34" charset="-122"/>
                  <a:sym typeface="思源黑体 CN Medium" panose="020B0600000000000000" pitchFamily="34" charset="-122"/>
                </a:rPr>
                <a:t>反国家分裂法</a:t>
              </a:r>
              <a:r>
                <a:rPr lang="en-US" altLang="zh-CN" b="1">
                  <a:latin typeface="思源黑体 CN Medium" panose="020B0600000000000000" pitchFamily="34" charset="-122"/>
                  <a:ea typeface="思源黑体 CN Medium" panose="020B0600000000000000" pitchFamily="34" charset="-122"/>
                  <a:sym typeface="思源黑体 CN Medium" panose="020B0600000000000000" pitchFamily="34" charset="-122"/>
                </a:rPr>
                <a:t>》</a:t>
              </a:r>
              <a:r>
                <a:rPr lang="zh-CN" altLang="en-US" b="1">
                  <a:latin typeface="思源黑体 CN Medium" panose="020B0600000000000000" pitchFamily="34" charset="-122"/>
                  <a:ea typeface="思源黑体 CN Medium" panose="020B0600000000000000" pitchFamily="34" charset="-122"/>
                  <a:sym typeface="思源黑体 CN Medium" panose="020B0600000000000000" pitchFamily="34" charset="-122"/>
                </a:rPr>
                <a:t>等等。</a:t>
              </a:r>
            </a:p>
          </p:txBody>
        </p:sp>
      </p:grpSp>
      <p:grpSp>
        <p:nvGrpSpPr>
          <p:cNvPr id="9" name="组合 8"/>
          <p:cNvGrpSpPr/>
          <p:nvPr/>
        </p:nvGrpSpPr>
        <p:grpSpPr>
          <a:xfrm>
            <a:off x="327706" y="362728"/>
            <a:ext cx="4921731" cy="554812"/>
            <a:chOff x="302202" y="143164"/>
            <a:chExt cx="4786313" cy="554812"/>
          </a:xfrm>
        </p:grpSpPr>
        <p:sp>
          <p:nvSpPr>
            <p:cNvPr id="10" name="文本框 9"/>
            <p:cNvSpPr txBox="1">
              <a:spLocks noChangeArrowheads="1"/>
            </p:cNvSpPr>
            <p:nvPr/>
          </p:nvSpPr>
          <p:spPr bwMode="auto">
            <a:xfrm>
              <a:off x="302202" y="143164"/>
              <a:ext cx="160909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eaLnBrk="0" hangingPunct="0">
                <a:defRPr sz="1300">
                  <a:solidFill>
                    <a:schemeClr val="tx1"/>
                  </a:solidFill>
                  <a:latin typeface="Calibri" panose="020F0502020204030204" pitchFamily="34" charset="0"/>
                  <a:ea typeface="宋体" panose="02010600030101010101" pitchFamily="2" charset="-122"/>
                </a:defRPr>
              </a:lvl2pPr>
              <a:lvl3pPr eaLnBrk="0" hangingPunct="0">
                <a:defRPr sz="1300">
                  <a:solidFill>
                    <a:schemeClr val="tx1"/>
                  </a:solidFill>
                  <a:latin typeface="Calibri" panose="020F0502020204030204" pitchFamily="34" charset="0"/>
                  <a:ea typeface="宋体" panose="02010600030101010101" pitchFamily="2" charset="-122"/>
                </a:defRPr>
              </a:lvl3pPr>
              <a:lvl4pPr eaLnBrk="0" hangingPunct="0">
                <a:defRPr sz="1300">
                  <a:solidFill>
                    <a:schemeClr val="tx1"/>
                  </a:solidFill>
                  <a:latin typeface="Calibri" panose="020F0502020204030204" pitchFamily="34" charset="0"/>
                  <a:ea typeface="宋体" panose="02010600030101010101" pitchFamily="2" charset="-122"/>
                </a:defRPr>
              </a:lvl4pPr>
              <a:lvl5pPr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685800"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600" b="1">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什么是国家安全</a:t>
              </a:r>
            </a:p>
          </p:txBody>
        </p:sp>
        <p:sp>
          <p:nvSpPr>
            <p:cNvPr id="11" name="TextBox 46"/>
            <p:cNvSpPr txBox="1">
              <a:spLocks noChangeArrowheads="1"/>
            </p:cNvSpPr>
            <p:nvPr/>
          </p:nvSpPr>
          <p:spPr bwMode="auto">
            <a:xfrm>
              <a:off x="302202" y="420977"/>
              <a:ext cx="47863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522605" eaLnBrk="0" hangingPunct="0">
                <a:defRPr sz="1300">
                  <a:solidFill>
                    <a:schemeClr val="tx1"/>
                  </a:solidFill>
                  <a:latin typeface="Calibri" panose="020F0502020204030204" pitchFamily="34" charset="0"/>
                  <a:ea typeface="宋体" panose="02010600030101010101" pitchFamily="2" charset="-122"/>
                </a:defRPr>
              </a:lvl1pPr>
              <a:lvl2pPr defTabSz="522605" eaLnBrk="0" hangingPunct="0">
                <a:defRPr sz="1300">
                  <a:solidFill>
                    <a:schemeClr val="tx1"/>
                  </a:solidFill>
                  <a:latin typeface="Calibri" panose="020F0502020204030204" pitchFamily="34" charset="0"/>
                  <a:ea typeface="宋体" panose="02010600030101010101" pitchFamily="2" charset="-122"/>
                </a:defRPr>
              </a:lvl2pPr>
              <a:lvl3pPr defTabSz="522605" eaLnBrk="0" hangingPunct="0">
                <a:defRPr sz="1300">
                  <a:solidFill>
                    <a:schemeClr val="tx1"/>
                  </a:solidFill>
                  <a:latin typeface="Calibri" panose="020F0502020204030204" pitchFamily="34" charset="0"/>
                  <a:ea typeface="宋体" panose="02010600030101010101" pitchFamily="2" charset="-122"/>
                </a:defRPr>
              </a:lvl3pPr>
              <a:lvl4pPr defTabSz="522605" eaLnBrk="0" hangingPunct="0">
                <a:defRPr sz="1300">
                  <a:solidFill>
                    <a:schemeClr val="tx1"/>
                  </a:solidFill>
                  <a:latin typeface="Calibri" panose="020F0502020204030204" pitchFamily="34" charset="0"/>
                  <a:ea typeface="宋体" panose="02010600030101010101" pitchFamily="2" charset="-122"/>
                </a:defRPr>
              </a:lvl4pPr>
              <a:lvl5pPr defTabSz="522605" eaLnBrk="0" hangingPunct="0">
                <a:defRPr sz="1300">
                  <a:solidFill>
                    <a:schemeClr val="tx1"/>
                  </a:solidFill>
                  <a:latin typeface="Calibri" panose="020F0502020204030204" pitchFamily="34" charset="0"/>
                  <a:ea typeface="宋体" panose="02010600030101010101" pitchFamily="2" charset="-122"/>
                </a:defRPr>
              </a:lvl5pPr>
              <a:lvl6pPr marL="18288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6pPr>
              <a:lvl7pPr marL="22860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7pPr>
              <a:lvl8pPr marL="27432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8pPr>
              <a:lvl9pPr marL="3200400" indent="457200" defTabSz="522605" eaLnBrk="0" fontAlgn="base" hangingPunct="0">
                <a:spcBef>
                  <a:spcPct val="0"/>
                </a:spcBef>
                <a:spcAft>
                  <a:spcPct val="0"/>
                </a:spcAft>
                <a:buFont typeface="Arial" panose="020B0604020202020204" pitchFamily="34" charset="0"/>
                <a:defRPr sz="1300">
                  <a:solidFill>
                    <a:schemeClr val="tx1"/>
                  </a:solidFill>
                  <a:latin typeface="Calibri" panose="020F0502020204030204" pitchFamily="34" charset="0"/>
                  <a:ea typeface="宋体" panose="02010600030101010101" pitchFamily="2" charset="-122"/>
                </a:defRPr>
              </a:lvl9pPr>
            </a:lstStyle>
            <a:p>
              <a:pPr eaLnBrk="1" hangingPunct="1"/>
              <a:r>
                <a:rPr lang="zh-CN" altLang="en-US" sz="1200">
                  <a:solidFill>
                    <a:srgbClr val="404040"/>
                  </a:solidFill>
                  <a:latin typeface="思源黑体 CN Medium" panose="020B0600000000000000" pitchFamily="34" charset="-122"/>
                  <a:ea typeface="思源黑体 CN Medium" panose="020B0600000000000000" pitchFamily="34" charset="-122"/>
                  <a:sym typeface="思源黑体 CN Medium" panose="020B0600000000000000" pitchFamily="34" charset="-122"/>
                </a:rPr>
                <a:t>您的内容打在这里，或者通过复制您的文本后，在此框中选择粘贴</a:t>
              </a:r>
              <a:endParaRPr lang="en-US" altLang="zh-CN" sz="1200">
                <a:solidFill>
                  <a:srgbClr val="404040"/>
                </a:solidFill>
                <a:latin typeface="思源黑体 CN Medium" panose="020B0600000000000000" pitchFamily="34" charset="-122"/>
                <a:ea typeface="思源黑体 CN Medium" panose="020B0600000000000000" pitchFamily="34" charset="-122"/>
                <a:cs typeface="Arial" panose="020B0604020202020204" pitchFamily="34" charset="0"/>
                <a:sym typeface="思源黑体 CN Medium" panose="020B0600000000000000" pitchFamily="34" charset="-122"/>
              </a:endParaRPr>
            </a:p>
          </p:txBody>
        </p:sp>
      </p:grpSp>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61290" y="2846070"/>
            <a:ext cx="5410835" cy="386461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ODM4NDg4NWNhNjhiYzZhYWQ2YWViZmRiZmM0NDZmZjkifQ=="/>
  <p:tag name="KSO_WPP_MARK_KEY" val="2e7dbc3a-305c-4d95-9e89-62e1d372e06c"/>
</p:tagLst>
</file>

<file path=ppt/tags/tag10.xml><?xml version="1.0" encoding="utf-8"?>
<p:tagLst xmlns:a="http://schemas.openxmlformats.org/drawingml/2006/main" xmlns:r="http://schemas.openxmlformats.org/officeDocument/2006/relationships" xmlns:p="http://schemas.openxmlformats.org/presentationml/2006/main">
  <p:tag name="PA" val="v5.2.11"/>
</p:tagLst>
</file>

<file path=ppt/tags/tag11.xml><?xml version="1.0" encoding="utf-8"?>
<p:tagLst xmlns:a="http://schemas.openxmlformats.org/drawingml/2006/main" xmlns:r="http://schemas.openxmlformats.org/officeDocument/2006/relationships" xmlns:p="http://schemas.openxmlformats.org/presentationml/2006/main">
  <p:tag name="PA" val="v5.2.11"/>
</p:tagLst>
</file>

<file path=ppt/tags/tag12.xml><?xml version="1.0" encoding="utf-8"?>
<p:tagLst xmlns:a="http://schemas.openxmlformats.org/drawingml/2006/main" xmlns:r="http://schemas.openxmlformats.org/officeDocument/2006/relationships" xmlns:p="http://schemas.openxmlformats.org/presentationml/2006/main">
  <p:tag name="PA" val="v5.2.11"/>
</p:tagLst>
</file>

<file path=ppt/tags/tag13.xml><?xml version="1.0" encoding="utf-8"?>
<p:tagLst xmlns:a="http://schemas.openxmlformats.org/drawingml/2006/main" xmlns:r="http://schemas.openxmlformats.org/officeDocument/2006/relationships" xmlns:p="http://schemas.openxmlformats.org/presentationml/2006/main">
  <p:tag name="PA" val="v5.2.11"/>
</p:tagLst>
</file>

<file path=ppt/tags/tag14.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12060,&quot;width&quot;:28800}"/>
</p:tagLst>
</file>

<file path=ppt/tags/tag15.xml><?xml version="1.0" encoding="utf-8"?>
<p:tagLst xmlns:a="http://schemas.openxmlformats.org/drawingml/2006/main" xmlns:r="http://schemas.openxmlformats.org/officeDocument/2006/relationships" xmlns:p="http://schemas.openxmlformats.org/presentationml/2006/main">
  <p:tag name="PA" val="v5.2.11"/>
</p:tagLst>
</file>

<file path=ppt/tags/tag16.xml><?xml version="1.0" encoding="utf-8"?>
<p:tagLst xmlns:a="http://schemas.openxmlformats.org/drawingml/2006/main" xmlns:r="http://schemas.openxmlformats.org/officeDocument/2006/relationships" xmlns:p="http://schemas.openxmlformats.org/presentationml/2006/main">
  <p:tag name="PA" val="v5.2.11"/>
</p:tagLst>
</file>

<file path=ppt/tags/tag17.xml><?xml version="1.0" encoding="utf-8"?>
<p:tagLst xmlns:a="http://schemas.openxmlformats.org/drawingml/2006/main" xmlns:r="http://schemas.openxmlformats.org/officeDocument/2006/relationships" xmlns:p="http://schemas.openxmlformats.org/presentationml/2006/main">
  <p:tag name="PA" val="v5.2.11"/>
  <p:tag name="WHOLESPTYPE" val="Shape_Text"/>
</p:tagLst>
</file>

<file path=ppt/tags/tag18.xml><?xml version="1.0" encoding="utf-8"?>
<p:tagLst xmlns:a="http://schemas.openxmlformats.org/drawingml/2006/main" xmlns:r="http://schemas.openxmlformats.org/officeDocument/2006/relationships" xmlns:p="http://schemas.openxmlformats.org/presentationml/2006/main">
  <p:tag name="PA" val="v5.2.11"/>
  <p:tag name="WHOLESPTYPE" val="Shape_Text"/>
</p:tagLst>
</file>

<file path=ppt/tags/tag19.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12060,&quot;width&quot;:28800}"/>
</p:tagLst>
</file>

<file path=ppt/tags/tag2.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12060,&quot;width&quot;:28800}"/>
</p:tagLst>
</file>

<file path=ppt/tags/tag20.xml><?xml version="1.0" encoding="utf-8"?>
<p:tagLst xmlns:a="http://schemas.openxmlformats.org/drawingml/2006/main" xmlns:r="http://schemas.openxmlformats.org/officeDocument/2006/relationships" xmlns:p="http://schemas.openxmlformats.org/presentationml/2006/main">
  <p:tag name="PA" val="v5.2.11"/>
</p:tagLst>
</file>

<file path=ppt/tags/tag21.xml><?xml version="1.0" encoding="utf-8"?>
<p:tagLst xmlns:a="http://schemas.openxmlformats.org/drawingml/2006/main" xmlns:r="http://schemas.openxmlformats.org/officeDocument/2006/relationships" xmlns:p="http://schemas.openxmlformats.org/presentationml/2006/main">
  <p:tag name="PA" val="v5.2.11"/>
</p:tagLst>
</file>

<file path=ppt/tags/tag22.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23.xml><?xml version="1.0" encoding="utf-8"?>
<p:tagLst xmlns:a="http://schemas.openxmlformats.org/drawingml/2006/main" xmlns:r="http://schemas.openxmlformats.org/officeDocument/2006/relationships" xmlns:p="http://schemas.openxmlformats.org/presentationml/2006/main">
  <p:tag name="PA" val="v5.2.11"/>
</p:tagLst>
</file>

<file path=ppt/tags/tag24.xml><?xml version="1.0" encoding="utf-8"?>
<p:tagLst xmlns:a="http://schemas.openxmlformats.org/drawingml/2006/main" xmlns:r="http://schemas.openxmlformats.org/officeDocument/2006/relationships" xmlns:p="http://schemas.openxmlformats.org/presentationml/2006/main">
  <p:tag name="PA" val="v5.2.11"/>
</p:tagLst>
</file>

<file path=ppt/tags/tag25.xml><?xml version="1.0" encoding="utf-8"?>
<p:tagLst xmlns:a="http://schemas.openxmlformats.org/drawingml/2006/main" xmlns:r="http://schemas.openxmlformats.org/officeDocument/2006/relationships" xmlns:p="http://schemas.openxmlformats.org/presentationml/2006/main">
  <p:tag name="PA" val="v5.2.11"/>
  <p:tag name="WHOLESPTYPE" val="Shape_Text"/>
</p:tagLst>
</file>

<file path=ppt/tags/tag26.xml><?xml version="1.0" encoding="utf-8"?>
<p:tagLst xmlns:a="http://schemas.openxmlformats.org/drawingml/2006/main" xmlns:r="http://schemas.openxmlformats.org/officeDocument/2006/relationships" xmlns:p="http://schemas.openxmlformats.org/presentationml/2006/main">
  <p:tag name="PA" val="v5.2.11"/>
  <p:tag name="WHOLESPTYPE" val="Shape_Text"/>
</p:tagLst>
</file>

<file path=ppt/tags/tag27.xml><?xml version="1.0" encoding="utf-8"?>
<p:tagLst xmlns:a="http://schemas.openxmlformats.org/drawingml/2006/main" xmlns:r="http://schemas.openxmlformats.org/officeDocument/2006/relationships" xmlns:p="http://schemas.openxmlformats.org/presentationml/2006/main">
  <p:tag name="PA" val="v5.2.11"/>
</p:tagLst>
</file>

<file path=ppt/tags/tag28.xml><?xml version="1.0" encoding="utf-8"?>
<p:tagLst xmlns:a="http://schemas.openxmlformats.org/drawingml/2006/main" xmlns:r="http://schemas.openxmlformats.org/officeDocument/2006/relationships" xmlns:p="http://schemas.openxmlformats.org/presentationml/2006/main">
  <p:tag name="PA" val="v5.2.11"/>
</p:tagLst>
</file>

<file path=ppt/tags/tag29.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12060,&quot;width&quot;:28800}"/>
</p:tagLst>
</file>

<file path=ppt/tags/tag3.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12060,&quot;width&quot;:28800}"/>
</p:tagLst>
</file>

<file path=ppt/tags/tag30.xml><?xml version="1.0" encoding="utf-8"?>
<p:tagLst xmlns:a="http://schemas.openxmlformats.org/drawingml/2006/main" xmlns:r="http://schemas.openxmlformats.org/officeDocument/2006/relationships" xmlns:p="http://schemas.openxmlformats.org/presentationml/2006/main">
  <p:tag name="PA" val="v5.2.11"/>
</p:tagLst>
</file>

<file path=ppt/tags/tag31.xml><?xml version="1.0" encoding="utf-8"?>
<p:tagLst xmlns:a="http://schemas.openxmlformats.org/drawingml/2006/main" xmlns:r="http://schemas.openxmlformats.org/officeDocument/2006/relationships" xmlns:p="http://schemas.openxmlformats.org/presentationml/2006/main">
  <p:tag name="PA" val="v5.2.11"/>
</p:tagLst>
</file>

<file path=ppt/tags/tag32.xml><?xml version="1.0" encoding="utf-8"?>
<p:tagLst xmlns:a="http://schemas.openxmlformats.org/drawingml/2006/main" xmlns:r="http://schemas.openxmlformats.org/officeDocument/2006/relationships" xmlns:p="http://schemas.openxmlformats.org/presentationml/2006/main">
  <p:tag name="PA" val="v5.2.11"/>
  <p:tag name="WHOLESPTYPE" val="Shape_Text"/>
</p:tagLst>
</file>

<file path=ppt/tags/tag33.xml><?xml version="1.0" encoding="utf-8"?>
<p:tagLst xmlns:a="http://schemas.openxmlformats.org/drawingml/2006/main" xmlns:r="http://schemas.openxmlformats.org/officeDocument/2006/relationships" xmlns:p="http://schemas.openxmlformats.org/presentationml/2006/main">
  <p:tag name="PA" val="v5.2.11"/>
  <p:tag name="WHOLESPTYPE" val="Shape_SubTitle"/>
</p:tagLst>
</file>

<file path=ppt/tags/tag34.xml><?xml version="1.0" encoding="utf-8"?>
<p:tagLst xmlns:a="http://schemas.openxmlformats.org/drawingml/2006/main" xmlns:r="http://schemas.openxmlformats.org/officeDocument/2006/relationships" xmlns:p="http://schemas.openxmlformats.org/presentationml/2006/main">
  <p:tag name="ANIMSTRING" val="97dc195e9db14a91331b8d825796bfd8"/>
  <p:tag name="LOOPID" val="637833882819962313"/>
  <p:tag name="PA" val="v5.2.11"/>
  <p:tag name="RESOURCEID" val="637833882819992298"/>
  <p:tag name="SCANEADDTIONSP" val="false"/>
  <p:tag name="SCENEID" val="Unkown"/>
  <p:tag name="SCENELINKIDS" val="2|7|8|9"/>
  <p:tag name="SCENESHAPENAME" val="幻影图形"/>
  <p:tag name="SCENESHAPESUBTYPE" val="ScenePicShape"/>
  <p:tag name="SCENESHAPETYPE" val="SceneShape"/>
  <p:tag name="SHADOWSRC" val="true"/>
  <p:tag name="WHOLESPTYPE" val="Shape_Title"/>
</p:tagLst>
</file>

<file path=ppt/tags/tag35.xml><?xml version="1.0" encoding="utf-8"?>
<p:tagLst xmlns:a="http://schemas.openxmlformats.org/drawingml/2006/main" xmlns:r="http://schemas.openxmlformats.org/officeDocument/2006/relationships" xmlns:p="http://schemas.openxmlformats.org/presentationml/2006/main">
  <p:tag name="PA" val="v5.2.11"/>
  <p:tag name="WHOLESPTYPE" val="Shape_Title"/>
</p:tagLst>
</file>

<file path=ppt/tags/tag36.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12060,&quot;width&quot;:28800}"/>
</p:tagLst>
</file>

<file path=ppt/tags/tag37.xml><?xml version="1.0" encoding="utf-8"?>
<p:tagLst xmlns:a="http://schemas.openxmlformats.org/drawingml/2006/main" xmlns:r="http://schemas.openxmlformats.org/officeDocument/2006/relationships" xmlns:p="http://schemas.openxmlformats.org/presentationml/2006/main">
  <p:tag name="PA" val="v5.2.11"/>
</p:tagLst>
</file>

<file path=ppt/tags/tag38.xml><?xml version="1.0" encoding="utf-8"?>
<p:tagLst xmlns:a="http://schemas.openxmlformats.org/drawingml/2006/main" xmlns:r="http://schemas.openxmlformats.org/officeDocument/2006/relationships" xmlns:p="http://schemas.openxmlformats.org/presentationml/2006/main">
  <p:tag name="PA" val="v5.2.11"/>
</p:tagLst>
</file>

<file path=ppt/tags/tag39.xml><?xml version="1.0" encoding="utf-8"?>
<p:tagLst xmlns:a="http://schemas.openxmlformats.org/drawingml/2006/main" xmlns:r="http://schemas.openxmlformats.org/officeDocument/2006/relationships" xmlns:p="http://schemas.openxmlformats.org/presentationml/2006/main">
  <p:tag name="PA" val="v5.2.11"/>
  <p:tag name="WHOLESPTYPE" val="Shape_Text"/>
</p:tagLst>
</file>

<file path=ppt/tags/tag4.xml><?xml version="1.0" encoding="utf-8"?>
<p:tagLst xmlns:a="http://schemas.openxmlformats.org/drawingml/2006/main" xmlns:r="http://schemas.openxmlformats.org/officeDocument/2006/relationships" xmlns:p="http://schemas.openxmlformats.org/presentationml/2006/main">
  <p:tag name="PA" val="v5.2.11"/>
</p:tagLst>
</file>

<file path=ppt/tags/tag40.xml><?xml version="1.0" encoding="utf-8"?>
<p:tagLst xmlns:a="http://schemas.openxmlformats.org/drawingml/2006/main" xmlns:r="http://schemas.openxmlformats.org/officeDocument/2006/relationships" xmlns:p="http://schemas.openxmlformats.org/presentationml/2006/main">
  <p:tag name="PA" val="v5.2.11"/>
  <p:tag name="WHOLESPTYPE" val="Shape_Text"/>
</p:tagLst>
</file>

<file path=ppt/tags/tag41.xml><?xml version="1.0" encoding="utf-8"?>
<p:tagLst xmlns:a="http://schemas.openxmlformats.org/drawingml/2006/main" xmlns:r="http://schemas.openxmlformats.org/officeDocument/2006/relationships" xmlns:p="http://schemas.openxmlformats.org/presentationml/2006/main">
  <p:tag name="PA" val="v5.2.11"/>
</p:tagLst>
</file>

<file path=ppt/tags/tag42.xml><?xml version="1.0" encoding="utf-8"?>
<p:tagLst xmlns:a="http://schemas.openxmlformats.org/drawingml/2006/main" xmlns:r="http://schemas.openxmlformats.org/officeDocument/2006/relationships" xmlns:p="http://schemas.openxmlformats.org/presentationml/2006/main">
  <p:tag name="PA" val="v5.2.11"/>
  <p:tag name="WHOLESPTYPE" val="Shape_Other"/>
</p:tagLst>
</file>

<file path=ppt/tags/tag43.xml><?xml version="1.0" encoding="utf-8"?>
<p:tagLst xmlns:a="http://schemas.openxmlformats.org/drawingml/2006/main" xmlns:r="http://schemas.openxmlformats.org/officeDocument/2006/relationships" xmlns:p="http://schemas.openxmlformats.org/presentationml/2006/main">
  <p:tag name="PA" val="v5.2.11"/>
</p:tagLst>
</file>

<file path=ppt/tags/tag44.xml><?xml version="1.0" encoding="utf-8"?>
<p:tagLst xmlns:a="http://schemas.openxmlformats.org/drawingml/2006/main" xmlns:r="http://schemas.openxmlformats.org/officeDocument/2006/relationships" xmlns:p="http://schemas.openxmlformats.org/presentationml/2006/main">
  <p:tag name="PA" val="v5.2.11"/>
</p:tagLst>
</file>

<file path=ppt/tags/tag45.xml><?xml version="1.0" encoding="utf-8"?>
<p:tagLst xmlns:a="http://schemas.openxmlformats.org/drawingml/2006/main" xmlns:r="http://schemas.openxmlformats.org/officeDocument/2006/relationships" xmlns:p="http://schemas.openxmlformats.org/presentationml/2006/main">
  <p:tag name="PA" val="v5.2.11"/>
</p:tagLst>
</file>

<file path=ppt/tags/tag46.xml><?xml version="1.0" encoding="utf-8"?>
<p:tagLst xmlns:a="http://schemas.openxmlformats.org/drawingml/2006/main" xmlns:r="http://schemas.openxmlformats.org/officeDocument/2006/relationships" xmlns:p="http://schemas.openxmlformats.org/presentationml/2006/main">
  <p:tag name="PA" val="v5.2.11"/>
</p:tagLst>
</file>

<file path=ppt/tags/tag47.xml><?xml version="1.0" encoding="utf-8"?>
<p:tagLst xmlns:a="http://schemas.openxmlformats.org/drawingml/2006/main" xmlns:r="http://schemas.openxmlformats.org/officeDocument/2006/relationships" xmlns:p="http://schemas.openxmlformats.org/presentationml/2006/main">
  <p:tag name="PA" val="v5.2.11"/>
</p:tagLst>
</file>

<file path=ppt/tags/tag48.xml><?xml version="1.0" encoding="utf-8"?>
<p:tagLst xmlns:a="http://schemas.openxmlformats.org/drawingml/2006/main" xmlns:r="http://schemas.openxmlformats.org/officeDocument/2006/relationships" xmlns:p="http://schemas.openxmlformats.org/presentationml/2006/main">
  <p:tag name="PA" val="v5.2.11"/>
</p:tagLst>
</file>

<file path=ppt/tags/tag5.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12060,&quot;width&quot;:28800}"/>
</p:tagLst>
</file>

<file path=ppt/tags/tag6.xml><?xml version="1.0" encoding="utf-8"?>
<p:tagLst xmlns:a="http://schemas.openxmlformats.org/drawingml/2006/main" xmlns:r="http://schemas.openxmlformats.org/officeDocument/2006/relationships" xmlns:p="http://schemas.openxmlformats.org/presentationml/2006/main">
  <p:tag name="PA" val="v5.2.11"/>
</p:tagLst>
</file>

<file path=ppt/tags/tag7.xml><?xml version="1.0" encoding="utf-8"?>
<p:tagLst xmlns:a="http://schemas.openxmlformats.org/drawingml/2006/main" xmlns:r="http://schemas.openxmlformats.org/officeDocument/2006/relationships" xmlns:p="http://schemas.openxmlformats.org/presentationml/2006/main">
  <p:tag name="PA" val="v5.2.11"/>
</p:tagLst>
</file>

<file path=ppt/tags/tag8.xml><?xml version="1.0" encoding="utf-8"?>
<p:tagLst xmlns:a="http://schemas.openxmlformats.org/drawingml/2006/main" xmlns:r="http://schemas.openxmlformats.org/officeDocument/2006/relationships" xmlns:p="http://schemas.openxmlformats.org/presentationml/2006/main">
  <p:tag name="PA" val="v5.2.11"/>
</p:tagLst>
</file>

<file path=ppt/tags/tag9.xml><?xml version="1.0" encoding="utf-8"?>
<p:tagLst xmlns:a="http://schemas.openxmlformats.org/drawingml/2006/main" xmlns:r="http://schemas.openxmlformats.org/officeDocument/2006/relationships" xmlns:p="http://schemas.openxmlformats.org/presentationml/2006/main">
  <p:tag name="PA" val="v5.2.11"/>
</p:tagLst>
</file>

<file path=ppt/theme/theme1.xml><?xml version="1.0" encoding="utf-8"?>
<a:theme xmlns:a="http://schemas.openxmlformats.org/drawingml/2006/main" name="Office 主题​​">
  <a:themeElements>
    <a:clrScheme name="Office">
      <a:dk1>
        <a:srgbClr val="000000"/>
      </a:dk1>
      <a:lt1>
        <a:srgbClr val="FFFFFF"/>
      </a:lt1>
      <a:dk2>
        <a:srgbClr val="778495"/>
      </a:dk2>
      <a:lt2>
        <a:srgbClr val="F0F0F0"/>
      </a:lt2>
      <a:accent1>
        <a:srgbClr val="C62207"/>
      </a:accent1>
      <a:accent2>
        <a:srgbClr val="B1293D"/>
      </a:accent2>
      <a:accent3>
        <a:srgbClr val="FE8B14"/>
      </a:accent3>
      <a:accent4>
        <a:srgbClr val="F05643"/>
      </a:accent4>
      <a:accent5>
        <a:srgbClr val="DC4A12"/>
      </a:accent5>
      <a:accent6>
        <a:srgbClr val="9D9D9D"/>
      </a:accent6>
      <a:hlink>
        <a:srgbClr val="4472C4"/>
      </a:hlink>
      <a:folHlink>
        <a:srgbClr val="BFBFBF"/>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778495"/>
    </a:dk2>
    <a:lt2>
      <a:srgbClr val="F0F0F0"/>
    </a:lt2>
    <a:accent1>
      <a:srgbClr val="C62207"/>
    </a:accent1>
    <a:accent2>
      <a:srgbClr val="B1293D"/>
    </a:accent2>
    <a:accent3>
      <a:srgbClr val="FE8B14"/>
    </a:accent3>
    <a:accent4>
      <a:srgbClr val="F05643"/>
    </a:accent4>
    <a:accent5>
      <a:srgbClr val="DC4A12"/>
    </a:accent5>
    <a:accent6>
      <a:srgbClr val="9D9D9D"/>
    </a:accent6>
    <a:hlink>
      <a:srgbClr val="4472C4"/>
    </a:hlink>
    <a:folHlink>
      <a:srgbClr val="BFBFBF"/>
    </a:folHlink>
  </a:clrScheme>
</a:themeOverride>
</file>

<file path=ppt/theme/themeOverride2.xml><?xml version="1.0" encoding="utf-8"?>
<a:themeOverride xmlns:a="http://schemas.openxmlformats.org/drawingml/2006/main">
  <a:clrScheme name="Office">
    <a:dk1>
      <a:srgbClr val="000000"/>
    </a:dk1>
    <a:lt1>
      <a:srgbClr val="FFFFFF"/>
    </a:lt1>
    <a:dk2>
      <a:srgbClr val="778495"/>
    </a:dk2>
    <a:lt2>
      <a:srgbClr val="F0F0F0"/>
    </a:lt2>
    <a:accent1>
      <a:srgbClr val="C62207"/>
    </a:accent1>
    <a:accent2>
      <a:srgbClr val="B1293D"/>
    </a:accent2>
    <a:accent3>
      <a:srgbClr val="FE8B14"/>
    </a:accent3>
    <a:accent4>
      <a:srgbClr val="F05643"/>
    </a:accent4>
    <a:accent5>
      <a:srgbClr val="DC4A12"/>
    </a:accent5>
    <a:accent6>
      <a:srgbClr val="9D9D9D"/>
    </a:accent6>
    <a:hlink>
      <a:srgbClr val="4472C4"/>
    </a:hlink>
    <a:folHlink>
      <a:srgbClr val="BFBFBF"/>
    </a:folHlink>
  </a:clrScheme>
</a:themeOverride>
</file>

<file path=ppt/theme/themeOverride3.xml><?xml version="1.0" encoding="utf-8"?>
<a:themeOverride xmlns:a="http://schemas.openxmlformats.org/drawingml/2006/main">
  <a:clrScheme name="Office">
    <a:dk1>
      <a:srgbClr val="000000"/>
    </a:dk1>
    <a:lt1>
      <a:srgbClr val="FFFFFF"/>
    </a:lt1>
    <a:dk2>
      <a:srgbClr val="778495"/>
    </a:dk2>
    <a:lt2>
      <a:srgbClr val="F0F0F0"/>
    </a:lt2>
    <a:accent1>
      <a:srgbClr val="C62207"/>
    </a:accent1>
    <a:accent2>
      <a:srgbClr val="B1293D"/>
    </a:accent2>
    <a:accent3>
      <a:srgbClr val="FE8B14"/>
    </a:accent3>
    <a:accent4>
      <a:srgbClr val="F05643"/>
    </a:accent4>
    <a:accent5>
      <a:srgbClr val="DC4A12"/>
    </a:accent5>
    <a:accent6>
      <a:srgbClr val="9D9D9D"/>
    </a:accent6>
    <a:hlink>
      <a:srgbClr val="4472C4"/>
    </a:hlink>
    <a:folHlink>
      <a:srgbClr val="BFBFBF"/>
    </a:folHlink>
  </a:clrScheme>
</a:themeOverride>
</file>

<file path=ppt/theme/themeOverride4.xml><?xml version="1.0" encoding="utf-8"?>
<a:themeOverride xmlns:a="http://schemas.openxmlformats.org/drawingml/2006/main">
  <a:clrScheme name="Office">
    <a:dk1>
      <a:srgbClr val="000000"/>
    </a:dk1>
    <a:lt1>
      <a:srgbClr val="FFFFFF"/>
    </a:lt1>
    <a:dk2>
      <a:srgbClr val="778495"/>
    </a:dk2>
    <a:lt2>
      <a:srgbClr val="F0F0F0"/>
    </a:lt2>
    <a:accent1>
      <a:srgbClr val="C62207"/>
    </a:accent1>
    <a:accent2>
      <a:srgbClr val="B1293D"/>
    </a:accent2>
    <a:accent3>
      <a:srgbClr val="FE8B14"/>
    </a:accent3>
    <a:accent4>
      <a:srgbClr val="F05643"/>
    </a:accent4>
    <a:accent5>
      <a:srgbClr val="DC4A12"/>
    </a:accent5>
    <a:accent6>
      <a:srgbClr val="9D9D9D"/>
    </a:accent6>
    <a:hlink>
      <a:srgbClr val="4472C4"/>
    </a:hlink>
    <a:folHlink>
      <a:srgbClr val="BFBFBF"/>
    </a:folHlink>
  </a:clrScheme>
</a:themeOverride>
</file>

<file path=docProps/app.xml><?xml version="1.0" encoding="utf-8"?>
<Properties xmlns="http://schemas.openxmlformats.org/officeDocument/2006/extended-properties" xmlns:vt="http://schemas.openxmlformats.org/officeDocument/2006/docPropsVTypes">
  <TotalTime>12</TotalTime>
  <Words>2074</Words>
  <Application>Microsoft Office PowerPoint</Application>
  <PresentationFormat>宽屏</PresentationFormat>
  <Paragraphs>190</Paragraphs>
  <Slides>24</Slides>
  <Notes>2</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24</vt:i4>
      </vt:variant>
    </vt:vector>
  </HeadingPairs>
  <TitlesOfParts>
    <vt:vector size="37" baseType="lpstr">
      <vt:lpstr>Meiryo</vt:lpstr>
      <vt:lpstr>阿里巴巴普惠体</vt:lpstr>
      <vt:lpstr>等线</vt:lpstr>
      <vt:lpstr>等线 Light</vt:lpstr>
      <vt:lpstr>汉仪超粗宋简</vt:lpstr>
      <vt:lpstr>思源黑体 CN Medium</vt:lpstr>
      <vt:lpstr>宋体</vt:lpstr>
      <vt:lpstr>微软雅黑</vt:lpstr>
      <vt:lpstr>Arial</vt:lpstr>
      <vt:lpstr>Calibri</vt:lpstr>
      <vt:lpstr>Calibri Light</vt:lpstr>
      <vt:lpstr>Office 主题​​</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2022-10-02T10:51:21Z</cp:lastPrinted>
  <dcterms:created xsi:type="dcterms:W3CDTF">2022-10-02T10:51:21Z</dcterms:created>
  <dcterms:modified xsi:type="dcterms:W3CDTF">2023-03-28T07:29:51Z</dcterms:modified>
</cp:coreProperties>
</file>