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7" r:id="rId3"/>
  </p:sldMasterIdLst>
  <p:notesMasterIdLst>
    <p:notesMasterId r:id="rId27"/>
  </p:notesMasterIdLst>
  <p:sldIdLst>
    <p:sldId id="256" r:id="rId4"/>
    <p:sldId id="257" r:id="rId5"/>
    <p:sldId id="258" r:id="rId6"/>
    <p:sldId id="264" r:id="rId7"/>
    <p:sldId id="272" r:id="rId8"/>
    <p:sldId id="274" r:id="rId9"/>
    <p:sldId id="273" r:id="rId10"/>
    <p:sldId id="259" r:id="rId11"/>
    <p:sldId id="265" r:id="rId12"/>
    <p:sldId id="286" r:id="rId13"/>
    <p:sldId id="287" r:id="rId14"/>
    <p:sldId id="309" r:id="rId15"/>
    <p:sldId id="310" r:id="rId16"/>
    <p:sldId id="260" r:id="rId17"/>
    <p:sldId id="275" r:id="rId18"/>
    <p:sldId id="295" r:id="rId19"/>
    <p:sldId id="296" r:id="rId20"/>
    <p:sldId id="261" r:id="rId21"/>
    <p:sldId id="303" r:id="rId22"/>
    <p:sldId id="304" r:id="rId23"/>
    <p:sldId id="305" r:id="rId24"/>
    <p:sldId id="307" r:id="rId25"/>
    <p:sldId id="31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C2181E"/>
    <a:srgbClr val="E71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BA9EB-D82D-4F42-90BC-4C416BDFEC9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B0AB7-4A70-4F47-B49B-14970383B8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82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218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910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946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38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15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045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810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80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038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627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68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089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454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358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36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159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0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31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830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06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52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39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B0AB7-4A70-4F47-B49B-14970383B89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24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2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23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0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83568" y="67243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82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5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6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3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85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01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3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18B9ECF-D367-4575-807D-B2550DCE9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4108" y="0"/>
            <a:ext cx="2867891" cy="8312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75F8F47-8CB0-43C1-B3C3-BD6C40E09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0" y="6026725"/>
            <a:ext cx="12192000" cy="8312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EF66FF9-9325-4329-8A1E-8EB6ABA03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5" y="69273"/>
            <a:ext cx="803564" cy="983956"/>
          </a:xfrm>
          <a:prstGeom prst="rect">
            <a:avLst/>
          </a:prstGeom>
        </p:spPr>
      </p:pic>
      <p:sp>
        <p:nvSpPr>
          <p:cNvPr id="12" name="标题 11">
            <a:extLst>
              <a:ext uri="{FF2B5EF4-FFF2-40B4-BE49-F238E27FC236}">
                <a16:creationId xmlns:a16="http://schemas.microsoft.com/office/drawing/2014/main" xmlns="" id="{CFEC8C7D-D647-44EB-AA02-1F8696F5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69274"/>
            <a:ext cx="4509655" cy="831274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C2181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0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6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3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59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68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71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42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66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56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E2A3CA-47DB-4505-8B6F-FB7C769F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30204E2-40F6-4509-B300-B077AA28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DC701B3-60FD-4351-A522-AE3C92D8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9F9F565-F27D-408F-A100-6EC7840D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44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93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38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3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05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37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5FD0-AEFB-4B1E-BAE2-8C3F63C4C94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74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8CF6FB2-4E3E-46A3-B337-67FAF4B4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AB5A0-6051-4537-8645-5B96F08B1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7AF3ED1-9E7E-4FD5-9E94-E1943C2D3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5FD0-AEFB-4B1E-BAE2-8C3F63C4C945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D4156DB-BCC9-4E8A-83F0-F76A59910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AED0346-F4E4-43BF-A05A-A29C06310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91AC-9D58-4056-A56E-E093CBF81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74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9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41A03BB-D440-442A-9F21-55307E94E5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515" y="1314548"/>
            <a:ext cx="8606971" cy="35995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01FD279-1D0F-44C0-9364-2773D10E86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9816"/>
            <a:ext cx="12192000" cy="359954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7F3B07CF-61F4-4CB4-91F7-A112295515AC}"/>
              </a:ext>
            </a:extLst>
          </p:cNvPr>
          <p:cNvSpPr txBox="1"/>
          <p:nvPr/>
        </p:nvSpPr>
        <p:spPr>
          <a:xfrm>
            <a:off x="1" y="4914091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青春励志主题班会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B2947FF9-057D-4EB6-AE00-79F2FE718746}"/>
              </a:ext>
            </a:extLst>
          </p:cNvPr>
          <p:cNvSpPr txBox="1"/>
          <p:nvPr/>
        </p:nvSpPr>
        <p:spPr>
          <a:xfrm>
            <a:off x="0" y="945216"/>
            <a:ext cx="121920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青春不觉老朱颜，强半销磨薄领间</a:t>
            </a:r>
          </a:p>
        </p:txBody>
      </p:sp>
    </p:spTree>
    <p:extLst>
      <p:ext uri="{BB962C8B-B14F-4D97-AF65-F5344CB8AC3E}">
        <p14:creationId xmlns:p14="http://schemas.microsoft.com/office/powerpoint/2010/main" val="8674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9F014A-D037-4A70-84FB-140369A1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如果还有下一场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16387" descr="TURTLE">
            <a:extLst>
              <a:ext uri="{FF2B5EF4-FFF2-40B4-BE49-F238E27FC236}">
                <a16:creationId xmlns:a16="http://schemas.microsoft.com/office/drawing/2014/main" xmlns="" id="{ACDDCCF6-8B05-44E3-9E81-C54EA224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729" y="4754924"/>
            <a:ext cx="310515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6388" descr="RABBIT">
            <a:extLst>
              <a:ext uri="{FF2B5EF4-FFF2-40B4-BE49-F238E27FC236}">
                <a16:creationId xmlns:a16="http://schemas.microsoft.com/office/drawing/2014/main" xmlns="" id="{FE9BB969-08C4-4DFC-B0AC-11C6FF825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3730986"/>
            <a:ext cx="3556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16390">
            <a:extLst>
              <a:ext uri="{FF2B5EF4-FFF2-40B4-BE49-F238E27FC236}">
                <a16:creationId xmlns:a16="http://schemas.microsoft.com/office/drawing/2014/main" xmlns="" id="{30362A92-A7FA-4EFC-88CA-CB768C969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154" y="3537343"/>
            <a:ext cx="215900" cy="144462"/>
          </a:xfrm>
          <a:prstGeom prst="ellipse">
            <a:avLst/>
          </a:prstGeom>
          <a:solidFill>
            <a:srgbClr val="C2181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椭圆 16391">
            <a:extLst>
              <a:ext uri="{FF2B5EF4-FFF2-40B4-BE49-F238E27FC236}">
                <a16:creationId xmlns:a16="http://schemas.microsoft.com/office/drawing/2014/main" xmlns="" id="{90341DA6-BB93-46BC-9820-9667D5412414}"/>
              </a:ext>
            </a:extLst>
          </p:cNvPr>
          <p:cNvSpPr>
            <a:spLocks noChangeArrowheads="1"/>
          </p:cNvSpPr>
          <p:nvPr/>
        </p:nvSpPr>
        <p:spPr bwMode="auto">
          <a:xfrm rot="20101293">
            <a:off x="3948667" y="3250005"/>
            <a:ext cx="360362" cy="215900"/>
          </a:xfrm>
          <a:prstGeom prst="ellipse">
            <a:avLst/>
          </a:prstGeom>
          <a:solidFill>
            <a:srgbClr val="C2181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16392">
            <a:extLst>
              <a:ext uri="{FF2B5EF4-FFF2-40B4-BE49-F238E27FC236}">
                <a16:creationId xmlns:a16="http://schemas.microsoft.com/office/drawing/2014/main" xmlns="" id="{5D9AF6D5-02DB-40E1-8DAE-4AB4C9AE9FCE}"/>
              </a:ext>
            </a:extLst>
          </p:cNvPr>
          <p:cNvSpPr>
            <a:spLocks noChangeArrowheads="1"/>
          </p:cNvSpPr>
          <p:nvPr/>
        </p:nvSpPr>
        <p:spPr bwMode="auto">
          <a:xfrm rot="19694319">
            <a:off x="4198569" y="2680009"/>
            <a:ext cx="792162" cy="431800"/>
          </a:xfrm>
          <a:prstGeom prst="ellipse">
            <a:avLst/>
          </a:prstGeom>
          <a:solidFill>
            <a:srgbClr val="C2181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3A3730FF-7995-4018-AF46-F09D79CD2F23}"/>
              </a:ext>
            </a:extLst>
          </p:cNvPr>
          <p:cNvGrpSpPr/>
          <p:nvPr/>
        </p:nvGrpSpPr>
        <p:grpSpPr>
          <a:xfrm rot="3872032">
            <a:off x="7219369" y="2948789"/>
            <a:ext cx="1332577" cy="1001796"/>
            <a:chOff x="7288525" y="2829920"/>
            <a:chExt cx="1332577" cy="1001796"/>
          </a:xfrm>
          <a:solidFill>
            <a:srgbClr val="C2181E"/>
          </a:solidFill>
        </p:grpSpPr>
        <p:sp>
          <p:nvSpPr>
            <p:cNvPr id="14" name="椭圆 16390">
              <a:extLst>
                <a:ext uri="{FF2B5EF4-FFF2-40B4-BE49-F238E27FC236}">
                  <a16:creationId xmlns:a16="http://schemas.microsoft.com/office/drawing/2014/main" xmlns="" id="{A6B7EEAC-74BD-491E-AC81-5A977AEA8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8525" y="3687254"/>
              <a:ext cx="215900" cy="1444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椭圆 16391">
              <a:extLst>
                <a:ext uri="{FF2B5EF4-FFF2-40B4-BE49-F238E27FC236}">
                  <a16:creationId xmlns:a16="http://schemas.microsoft.com/office/drawing/2014/main" xmlns="" id="{82AB3766-499C-439E-89F4-D59629FAFF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01293">
              <a:off x="7579038" y="3399916"/>
              <a:ext cx="360362" cy="2159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椭圆 16392">
              <a:extLst>
                <a:ext uri="{FF2B5EF4-FFF2-40B4-BE49-F238E27FC236}">
                  <a16:creationId xmlns:a16="http://schemas.microsoft.com/office/drawing/2014/main" xmlns="" id="{F063F7B5-7E2B-4429-A825-3FD5D5D79D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94319">
              <a:off x="7828940" y="2829920"/>
              <a:ext cx="792162" cy="4318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思想气泡: 云 2">
            <a:extLst>
              <a:ext uri="{FF2B5EF4-FFF2-40B4-BE49-F238E27FC236}">
                <a16:creationId xmlns:a16="http://schemas.microsoft.com/office/drawing/2014/main" xmlns="" id="{95A1AF5A-9EB9-4D3F-A8A1-F3CB37262EC7}"/>
              </a:ext>
            </a:extLst>
          </p:cNvPr>
          <p:cNvSpPr/>
          <p:nvPr/>
        </p:nvSpPr>
        <p:spPr>
          <a:xfrm>
            <a:off x="4973345" y="800721"/>
            <a:ext cx="2986209" cy="2000760"/>
          </a:xfrm>
          <a:prstGeom prst="cloudCallout">
            <a:avLst/>
          </a:prstGeom>
          <a:solidFill>
            <a:srgbClr val="C2181E"/>
          </a:solidFill>
          <a:ln>
            <a:solidFill>
              <a:srgbClr val="C21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16386">
            <a:extLst>
              <a:ext uri="{FF2B5EF4-FFF2-40B4-BE49-F238E27FC236}">
                <a16:creationId xmlns:a16="http://schemas.microsoft.com/office/drawing/2014/main" xmlns="" id="{3285213B-ED73-4FEC-AD92-D09CCDF30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523" y="1108075"/>
            <a:ext cx="266403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发挥你的想象力，给兔子和乌龟设计第二场甚至第三第四场比赛</a:t>
            </a:r>
            <a:r>
              <a:rPr lang="en-US" altLang="zh-CN" sz="18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5730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F21827-D6EB-4EE8-B1DE-F2276F42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龟兔赛跑第二场</a:t>
            </a:r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xmlns="" id="{DB5370D0-AA74-4F48-B2F9-2E9DA69D0B7D}"/>
              </a:ext>
            </a:extLst>
          </p:cNvPr>
          <p:cNvSpPr/>
          <p:nvPr/>
        </p:nvSpPr>
        <p:spPr>
          <a:xfrm>
            <a:off x="547524" y="1429043"/>
            <a:ext cx="2496277" cy="2496277"/>
          </a:xfrm>
          <a:prstGeom prst="ellipse">
            <a:avLst/>
          </a:prstGeom>
          <a:solidFill>
            <a:srgbClr val="C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xmlns="" id="{B474955B-6D7F-48A9-8D53-F90720FE0BE6}"/>
              </a:ext>
            </a:extLst>
          </p:cNvPr>
          <p:cNvSpPr/>
          <p:nvPr/>
        </p:nvSpPr>
        <p:spPr>
          <a:xfrm>
            <a:off x="752525" y="2323238"/>
            <a:ext cx="2291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spc="40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第二场</a:t>
            </a:r>
            <a:endParaRPr lang="zh-CN" altLang="en-US" sz="2000" b="1" spc="400" dirty="0"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xmlns="" id="{2780EC73-F6DF-4688-89A7-FB85F04457EA}"/>
              </a:ext>
            </a:extLst>
          </p:cNvPr>
          <p:cNvSpPr/>
          <p:nvPr/>
        </p:nvSpPr>
        <p:spPr>
          <a:xfrm>
            <a:off x="3489801" y="1429043"/>
            <a:ext cx="7900340" cy="258532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兔子因为输掉了比赛而感到失望，它做了一些失利原因的分析。兔子发现，自己失败只是因为过于自信而导致粗心大意、疏于防范。 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如果它不那么自以为是，乌龟根本没有获胜的可能。于是兔子向乌龟提出挑战：再比一次。乌龟同意了。 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于是在这一次比赛中，兔子全力以赴，毫不停歇地从起点跑到了终点。它把乌龟甩在几公里之后。 </a:t>
            </a:r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xmlns="" id="{49529687-5A7B-4A23-8F09-90B94C0987E5}"/>
              </a:ext>
            </a:extLst>
          </p:cNvPr>
          <p:cNvSpPr/>
          <p:nvPr/>
        </p:nvSpPr>
        <p:spPr>
          <a:xfrm>
            <a:off x="1183054" y="4451845"/>
            <a:ext cx="1235400" cy="1235400"/>
          </a:xfrm>
          <a:prstGeom prst="ellipse">
            <a:avLst/>
          </a:prstGeom>
          <a:solidFill>
            <a:srgbClr val="C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xmlns="" id="{8D933ED8-DB2C-4EB2-A9F3-9137DC21BD0F}"/>
              </a:ext>
            </a:extLst>
          </p:cNvPr>
          <p:cNvSpPr/>
          <p:nvPr/>
        </p:nvSpPr>
        <p:spPr>
          <a:xfrm>
            <a:off x="671945" y="4852213"/>
            <a:ext cx="229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800" b="1" spc="-30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启示二</a:t>
            </a:r>
            <a:endParaRPr lang="zh-CN" altLang="en-US" sz="1400" b="1" spc="-300" dirty="0"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xmlns="" id="{CD65CD9A-A440-4015-A125-E705ACC6D72F}"/>
              </a:ext>
            </a:extLst>
          </p:cNvPr>
          <p:cNvSpPr/>
          <p:nvPr/>
        </p:nvSpPr>
        <p:spPr>
          <a:xfrm>
            <a:off x="3489801" y="4724775"/>
            <a:ext cx="7900340" cy="878638"/>
          </a:xfrm>
          <a:prstGeom prst="rect">
            <a:avLst/>
          </a:prstGeom>
          <a:solidFill>
            <a:srgbClr val="C2181E">
              <a:alpha val="50000"/>
            </a:srgb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7000B"/>
              </a:buClr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迅速并且坚持下去一定能打败又稳又慢的对手。改变刻板的思维方式，改进学习方法，提高学习效率。</a:t>
            </a:r>
          </a:p>
        </p:txBody>
      </p:sp>
    </p:spTree>
    <p:extLst>
      <p:ext uri="{BB962C8B-B14F-4D97-AF65-F5344CB8AC3E}">
        <p14:creationId xmlns:p14="http://schemas.microsoft.com/office/powerpoint/2010/main" val="38718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6" grpId="0"/>
      <p:bldP spid="147" grpId="0" animBg="1"/>
      <p:bldP spid="148" grpId="0" animBg="1"/>
      <p:bldP spid="149" grpId="0"/>
      <p:bldP spid="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F21827-D6EB-4EE8-B1DE-F2276F42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龟兔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赛跑第三场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xmlns="" id="{DB5370D0-AA74-4F48-B2F9-2E9DA69D0B7D}"/>
              </a:ext>
            </a:extLst>
          </p:cNvPr>
          <p:cNvSpPr/>
          <p:nvPr/>
        </p:nvSpPr>
        <p:spPr>
          <a:xfrm>
            <a:off x="547524" y="1429043"/>
            <a:ext cx="2496277" cy="2496277"/>
          </a:xfrm>
          <a:prstGeom prst="ellipse">
            <a:avLst/>
          </a:prstGeom>
          <a:solidFill>
            <a:srgbClr val="C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xmlns="" id="{B474955B-6D7F-48A9-8D53-F90720FE0BE6}"/>
              </a:ext>
            </a:extLst>
          </p:cNvPr>
          <p:cNvSpPr/>
          <p:nvPr/>
        </p:nvSpPr>
        <p:spPr>
          <a:xfrm>
            <a:off x="752525" y="2323238"/>
            <a:ext cx="2291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spc="40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第三场</a:t>
            </a:r>
            <a:endParaRPr lang="zh-CN" altLang="en-US" sz="2000" b="1" spc="400" dirty="0"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xmlns="" id="{2780EC73-F6DF-4688-89A7-FB85F04457EA}"/>
              </a:ext>
            </a:extLst>
          </p:cNvPr>
          <p:cNvSpPr/>
          <p:nvPr/>
        </p:nvSpPr>
        <p:spPr>
          <a:xfrm>
            <a:off x="3489801" y="993482"/>
            <a:ext cx="7900340" cy="3416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到这里故事还没有结束。这一次，乌龟又动了动脑筋，它意识到，以当前的比赛形式，它是不可能在比赛中胜过兔子的。 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它想了一阵子，然后向兔子发出了新的挑战，它要跟兔子再比一次，但是比赛路线会有所不同。 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兔子同意了。它们出发后，兔子遵循了原先的策略，坚持以最快的速度飞跑，直到面前出现了一条大河。终点位于河对岸两公里处。 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兔子坐了下来，思忖着下一步该怎么办。这时，乌龟赶了上来，它跳进了河里，游到了对岸，并继续向前迈进，最终达到了终点。 </a:t>
            </a:r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xmlns="" id="{49529687-5A7B-4A23-8F09-90B94C0987E5}"/>
              </a:ext>
            </a:extLst>
          </p:cNvPr>
          <p:cNvSpPr/>
          <p:nvPr/>
        </p:nvSpPr>
        <p:spPr>
          <a:xfrm>
            <a:off x="1183054" y="4451845"/>
            <a:ext cx="1235400" cy="1235400"/>
          </a:xfrm>
          <a:prstGeom prst="ellipse">
            <a:avLst/>
          </a:prstGeom>
          <a:solidFill>
            <a:srgbClr val="C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xmlns="" id="{8D933ED8-DB2C-4EB2-A9F3-9137DC21BD0F}"/>
              </a:ext>
            </a:extLst>
          </p:cNvPr>
          <p:cNvSpPr/>
          <p:nvPr/>
        </p:nvSpPr>
        <p:spPr>
          <a:xfrm>
            <a:off x="671945" y="4852213"/>
            <a:ext cx="229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800" b="1" spc="-30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启示三</a:t>
            </a:r>
            <a:endParaRPr lang="zh-CN" altLang="en-US" sz="1400" b="1" spc="-300" dirty="0"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xmlns="" id="{CD65CD9A-A440-4015-A125-E705ACC6D72F}"/>
              </a:ext>
            </a:extLst>
          </p:cNvPr>
          <p:cNvSpPr/>
          <p:nvPr/>
        </p:nvSpPr>
        <p:spPr>
          <a:xfrm>
            <a:off x="3489801" y="4724775"/>
            <a:ext cx="7900340" cy="878638"/>
          </a:xfrm>
          <a:prstGeom prst="rect">
            <a:avLst/>
          </a:prstGeom>
          <a:solidFill>
            <a:srgbClr val="C2181E">
              <a:alpha val="50000"/>
            </a:srgb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7000B"/>
              </a:buClr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首先应该找出自己的核心竞争力，然后选择适合展现自己核心竞争力的比赛场地。在学习中发掘自己优势，把握先机，想法、行动快人一步。</a:t>
            </a:r>
          </a:p>
        </p:txBody>
      </p:sp>
    </p:spTree>
    <p:extLst>
      <p:ext uri="{BB962C8B-B14F-4D97-AF65-F5344CB8AC3E}">
        <p14:creationId xmlns:p14="http://schemas.microsoft.com/office/powerpoint/2010/main" val="158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6" grpId="0"/>
      <p:bldP spid="147" grpId="0" animBg="1"/>
      <p:bldP spid="148" grpId="0" animBg="1"/>
      <p:bldP spid="149" grpId="0"/>
      <p:bldP spid="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F21827-D6EB-4EE8-B1DE-F2276F42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龟兔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赛跑第四场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xmlns="" id="{DB5370D0-AA74-4F48-B2F9-2E9DA69D0B7D}"/>
              </a:ext>
            </a:extLst>
          </p:cNvPr>
          <p:cNvSpPr/>
          <p:nvPr/>
        </p:nvSpPr>
        <p:spPr>
          <a:xfrm>
            <a:off x="547524" y="1429043"/>
            <a:ext cx="2496277" cy="2496277"/>
          </a:xfrm>
          <a:prstGeom prst="ellipse">
            <a:avLst/>
          </a:prstGeom>
          <a:solidFill>
            <a:srgbClr val="C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xmlns="" id="{B474955B-6D7F-48A9-8D53-F90720FE0BE6}"/>
              </a:ext>
            </a:extLst>
          </p:cNvPr>
          <p:cNvSpPr/>
          <p:nvPr/>
        </p:nvSpPr>
        <p:spPr>
          <a:xfrm>
            <a:off x="752525" y="2323238"/>
            <a:ext cx="2291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spc="40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第四场</a:t>
            </a:r>
            <a:endParaRPr lang="zh-CN" altLang="en-US" sz="2000" b="1" spc="400" dirty="0"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xmlns="" id="{2780EC73-F6DF-4688-89A7-FB85F04457EA}"/>
              </a:ext>
            </a:extLst>
          </p:cNvPr>
          <p:cNvSpPr/>
          <p:nvPr/>
        </p:nvSpPr>
        <p:spPr>
          <a:xfrm>
            <a:off x="3349124" y="1760954"/>
            <a:ext cx="7900340" cy="21698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故事还有更新的版本。兔子和乌龟成了很要好的朋友，它们决定再比试一次，但是这次，它们两个作为一个团队的成员出现。 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cs typeface="+mn-ea"/>
                <a:sym typeface="+mn-lt"/>
              </a:rPr>
              <a:t>它们出发了，这一次兔子扛着乌龟跑到了岸边，然后，相互对调了一下，乌龟驮着兔子游到了对岸。到了对岸之后，兔子又把乌龟扛了起来，最后，两人一齐冲过了终点线。两人都感到了莫大的满足感，比独自获胜还高兴。 </a:t>
            </a:r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xmlns="" id="{49529687-5A7B-4A23-8F09-90B94C0987E5}"/>
              </a:ext>
            </a:extLst>
          </p:cNvPr>
          <p:cNvSpPr/>
          <p:nvPr/>
        </p:nvSpPr>
        <p:spPr>
          <a:xfrm>
            <a:off x="1183054" y="4451845"/>
            <a:ext cx="1235400" cy="1235400"/>
          </a:xfrm>
          <a:prstGeom prst="ellipse">
            <a:avLst/>
          </a:prstGeom>
          <a:solidFill>
            <a:srgbClr val="C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xmlns="" id="{8D933ED8-DB2C-4EB2-A9F3-9137DC21BD0F}"/>
              </a:ext>
            </a:extLst>
          </p:cNvPr>
          <p:cNvSpPr/>
          <p:nvPr/>
        </p:nvSpPr>
        <p:spPr>
          <a:xfrm>
            <a:off x="671945" y="4852213"/>
            <a:ext cx="229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800" b="1" spc="-30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cs typeface="+mn-ea"/>
                <a:sym typeface="+mn-lt"/>
              </a:rPr>
              <a:t>启示四</a:t>
            </a:r>
            <a:endParaRPr lang="zh-CN" altLang="en-US" sz="1400" b="1" spc="-300" dirty="0">
              <a:gradFill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xmlns="" id="{CD65CD9A-A440-4015-A125-E705ACC6D72F}"/>
              </a:ext>
            </a:extLst>
          </p:cNvPr>
          <p:cNvSpPr/>
          <p:nvPr/>
        </p:nvSpPr>
        <p:spPr>
          <a:xfrm>
            <a:off x="3349124" y="4397340"/>
            <a:ext cx="7900340" cy="1338828"/>
          </a:xfrm>
          <a:prstGeom prst="rect">
            <a:avLst/>
          </a:prstGeom>
          <a:solidFill>
            <a:srgbClr val="C2181E">
              <a:alpha val="50000"/>
            </a:srgb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7000B"/>
              </a:buClr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某个人工作出色、有很强的核心竞争力是件好事，但是除非你能够在一个团队中工作，并运用好每个人的核心竞争力，否则你常常会发现心有余而力不足，因为有些时候你的弱项正好是别人的强项。 </a:t>
            </a:r>
          </a:p>
        </p:txBody>
      </p:sp>
    </p:spTree>
    <p:extLst>
      <p:ext uri="{BB962C8B-B14F-4D97-AF65-F5344CB8AC3E}">
        <p14:creationId xmlns:p14="http://schemas.microsoft.com/office/powerpoint/2010/main" val="37477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6" grpId="0"/>
      <p:bldP spid="147" grpId="0" animBg="1"/>
      <p:bldP spid="148" grpId="0" animBg="1"/>
      <p:bldP spid="149" grpId="0"/>
      <p:bldP spid="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1ECDE0A-8B4F-40C2-BC4E-A65A8FACBA67}"/>
              </a:ext>
            </a:extLst>
          </p:cNvPr>
          <p:cNvSpPr txBox="1"/>
          <p:nvPr/>
        </p:nvSpPr>
        <p:spPr>
          <a:xfrm>
            <a:off x="5350413" y="2755567"/>
            <a:ext cx="4665784" cy="1015663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馒头理论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1636B09-5FE0-4BFC-AD65-CA409B709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16" y="1721469"/>
            <a:ext cx="2927123" cy="295646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03F42F2-E7A7-46B4-8763-D93438B0F194}"/>
              </a:ext>
            </a:extLst>
          </p:cNvPr>
          <p:cNvSpPr txBox="1"/>
          <p:nvPr/>
        </p:nvSpPr>
        <p:spPr>
          <a:xfrm>
            <a:off x="2880368" y="2691868"/>
            <a:ext cx="116761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980DBB6-1A02-44FF-A779-1C761CFF4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6933"/>
            <a:ext cx="12192000" cy="17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D50F78-09C1-43A8-B8EE-C3ABE11F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馒头理论</a:t>
            </a:r>
          </a:p>
        </p:txBody>
      </p:sp>
      <p:sp>
        <p:nvSpPr>
          <p:cNvPr id="3" name="文本占位符 23554">
            <a:extLst>
              <a:ext uri="{FF2B5EF4-FFF2-40B4-BE49-F238E27FC236}">
                <a16:creationId xmlns:a16="http://schemas.microsoft.com/office/drawing/2014/main" xmlns="" id="{308F7402-5749-4970-9181-C6C12424F3A8}"/>
              </a:ext>
            </a:extLst>
          </p:cNvPr>
          <p:cNvSpPr txBox="1">
            <a:spLocks noChangeArrowheads="1"/>
          </p:cNvSpPr>
          <p:nvPr/>
        </p:nvSpPr>
        <p:spPr>
          <a:xfrm>
            <a:off x="1708376" y="2930733"/>
            <a:ext cx="8467383" cy="830997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ym typeface="+mn-lt"/>
              </a:rPr>
              <a:t>由此</a:t>
            </a:r>
            <a:r>
              <a:rPr lang="zh-CN" altLang="en-US" dirty="0">
                <a:sym typeface="+mn-lt"/>
              </a:rPr>
              <a:t>下结论，只要吃第三个馒头就可以了。</a:t>
            </a:r>
          </a:p>
          <a:p>
            <a:r>
              <a:rPr lang="zh-CN" altLang="en-US" dirty="0">
                <a:sym typeface="+mn-lt"/>
              </a:rPr>
              <a:t>其实，没有第一、第二两个馒头的基础，哪有第三个馒头的效果？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5180863-FEF4-4DB8-BF6C-692EC0C2C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375" y="4037589"/>
            <a:ext cx="9110185" cy="17543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latin typeface="+mn-lt"/>
                <a:ea typeface="+mn-ea"/>
                <a:cs typeface="+mn-ea"/>
                <a:sym typeface="+mn-lt"/>
              </a:rPr>
              <a:t>    基础与发展息息相关。就像盖楼房一样，只打三层楼房的地基，是不能盖出四层楼的，要想盖四层，必须打下四层的地基。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latin typeface="+mn-lt"/>
                <a:ea typeface="+mn-ea"/>
                <a:cs typeface="+mn-ea"/>
                <a:sym typeface="+mn-lt"/>
              </a:rPr>
              <a:t>    学习也是如此，基础扎实，终身受益；基础不牢，终生先天性不足。</a:t>
            </a:r>
          </a:p>
          <a:p>
            <a:pPr marL="285750" indent="-285750">
              <a:lnSpc>
                <a:spcPct val="150000"/>
              </a:lnSpc>
              <a:buClr>
                <a:srgbClr val="C7000B"/>
              </a:buClr>
              <a:buFont typeface="Wingdings" panose="05000000000000000000" pitchFamily="2" charset="2"/>
              <a:buChar char="u"/>
            </a:pPr>
            <a:r>
              <a:rPr lang="zh-CN" altLang="en-US">
                <a:solidFill>
                  <a:srgbClr val="9A6B55"/>
                </a:solidFill>
                <a:latin typeface="+mn-lt"/>
                <a:ea typeface="+mn-ea"/>
                <a:cs typeface="+mn-ea"/>
                <a:sym typeface="+mn-lt"/>
              </a:rPr>
              <a:t>    积累是一个逐渐的过程。</a:t>
            </a:r>
          </a:p>
        </p:txBody>
      </p:sp>
      <p:sp>
        <p:nvSpPr>
          <p:cNvPr id="5" name="文本框 31746">
            <a:extLst>
              <a:ext uri="{FF2B5EF4-FFF2-40B4-BE49-F238E27FC236}">
                <a16:creationId xmlns:a16="http://schemas.microsoft.com/office/drawing/2014/main" xmlns="" id="{965DF0D0-DE91-41F8-AA11-6FD77A053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45" y="1328559"/>
            <a:ext cx="3017173" cy="461665"/>
          </a:xfrm>
          <a:prstGeom prst="rect">
            <a:avLst/>
          </a:prstGeom>
          <a:solidFill>
            <a:srgbClr val="C2181E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吃了第一个馒头，没饱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31746">
            <a:extLst>
              <a:ext uri="{FF2B5EF4-FFF2-40B4-BE49-F238E27FC236}">
                <a16:creationId xmlns:a16="http://schemas.microsoft.com/office/drawing/2014/main" xmlns="" id="{B7ECA877-E962-42FB-B276-0AC604E50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59" y="1328559"/>
            <a:ext cx="3017173" cy="461665"/>
          </a:xfrm>
          <a:prstGeom prst="rect">
            <a:avLst/>
          </a:prstGeom>
          <a:solidFill>
            <a:srgbClr val="C2181E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吃了第二个馒头，没饱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31746">
            <a:extLst>
              <a:ext uri="{FF2B5EF4-FFF2-40B4-BE49-F238E27FC236}">
                <a16:creationId xmlns:a16="http://schemas.microsoft.com/office/drawing/2014/main" xmlns="" id="{316159C5-F30C-49B4-B159-AE2AC4B88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773" y="1328559"/>
            <a:ext cx="3017173" cy="461665"/>
          </a:xfrm>
          <a:prstGeom prst="rect">
            <a:avLst/>
          </a:prstGeom>
          <a:solidFill>
            <a:srgbClr val="C2181E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吃了第三个馒头，没饱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xmlns="" id="{A3985AA1-48FA-4FC1-944C-5B00F6701DFC}"/>
              </a:ext>
            </a:extLst>
          </p:cNvPr>
          <p:cNvSpPr/>
          <p:nvPr/>
        </p:nvSpPr>
        <p:spPr>
          <a:xfrm>
            <a:off x="5822681" y="2048857"/>
            <a:ext cx="440788" cy="623243"/>
          </a:xfrm>
          <a:prstGeom prst="downArrow">
            <a:avLst/>
          </a:prstGeom>
          <a:solidFill>
            <a:srgbClr val="C2181E"/>
          </a:solidFill>
          <a:ln>
            <a:solidFill>
              <a:srgbClr val="C21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40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D50F78-09C1-43A8-B8EE-C3ABE11F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馒头理论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E23469C-68A4-4299-9A4A-E683ED33A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46" y="725751"/>
            <a:ext cx="3849632" cy="188671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83CD7BAC-FA88-431C-A1F0-63D61C12C972}"/>
              </a:ext>
            </a:extLst>
          </p:cNvPr>
          <p:cNvSpPr txBox="1"/>
          <p:nvPr/>
        </p:nvSpPr>
        <p:spPr>
          <a:xfrm>
            <a:off x="1168933" y="1350651"/>
            <a:ext cx="281930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>
                <a:cs typeface="+mn-ea"/>
                <a:sym typeface="+mn-lt"/>
              </a:rPr>
              <a:t>养兵千日，用兵一时。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19E2AF2-6FE7-4E4C-A5EB-BB304C109D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565" y="645878"/>
            <a:ext cx="4519514" cy="221502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4C93F8E2-0F9A-4361-8DCC-31046CA560F4}"/>
              </a:ext>
            </a:extLst>
          </p:cNvPr>
          <p:cNvSpPr txBox="1"/>
          <p:nvPr/>
        </p:nvSpPr>
        <p:spPr>
          <a:xfrm>
            <a:off x="5538488" y="1175246"/>
            <a:ext cx="3479667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每天做好几个自由支配时间的积累运动，为的是换取终生的受用不尽。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6AD87E2-5581-41E4-B1D7-E3D8963209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712" y="2474802"/>
            <a:ext cx="4519514" cy="221502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63753FC-D5F1-4015-B87F-246FA4350BA3}"/>
              </a:ext>
            </a:extLst>
          </p:cNvPr>
          <p:cNvSpPr txBox="1"/>
          <p:nvPr/>
        </p:nvSpPr>
        <p:spPr>
          <a:xfrm>
            <a:off x="2178635" y="3004170"/>
            <a:ext cx="3479667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在我们的一轮复习中，有些同学在那里感慨：</a:t>
            </a:r>
          </a:p>
          <a:p>
            <a:r>
              <a:rPr lang="zh-CN" altLang="en-US">
                <a:cs typeface="+mn-ea"/>
                <a:sym typeface="+mn-lt"/>
              </a:rPr>
              <a:t>痛苦、煎熬</a:t>
            </a:r>
            <a:r>
              <a:rPr lang="en-US" altLang="zh-CN">
                <a:cs typeface="+mn-ea"/>
                <a:sym typeface="+mn-lt"/>
              </a:rPr>
              <a:t>……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31325029-230C-4B7E-B833-A03940A264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339" y="2607924"/>
            <a:ext cx="3849632" cy="188671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67FD1D1F-526E-4E62-BFC2-DB7E92DA3772}"/>
              </a:ext>
            </a:extLst>
          </p:cNvPr>
          <p:cNvSpPr txBox="1"/>
          <p:nvPr/>
        </p:nvSpPr>
        <p:spPr>
          <a:xfrm>
            <a:off x="7351134" y="3137538"/>
            <a:ext cx="333404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00" b="1">
                <a:solidFill>
                  <a:srgbClr val="C2181E"/>
                </a:solidFill>
                <a:cs typeface="+mn-ea"/>
                <a:sym typeface="+mn-lt"/>
              </a:rPr>
              <a:t>什么叫痛苦？   什么叫幸福？不经历残酷的高考，你又如何去体会！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B1BE4C7-75DD-4448-BC57-1EF2F1D9F4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410" y="4193634"/>
            <a:ext cx="3849632" cy="188671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B228705A-C6D1-4E77-8D4E-1993F0AB7070}"/>
              </a:ext>
            </a:extLst>
          </p:cNvPr>
          <p:cNvSpPr txBox="1"/>
          <p:nvPr/>
        </p:nvSpPr>
        <p:spPr>
          <a:xfrm>
            <a:off x="4511205" y="4723248"/>
            <a:ext cx="333404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00" b="1">
                <a:solidFill>
                  <a:srgbClr val="C2181E"/>
                </a:solidFill>
                <a:cs typeface="+mn-ea"/>
                <a:sym typeface="+mn-lt"/>
              </a:rPr>
              <a:t>我们现在的欢乐比起中考、高考成功带来的幸福，那又算得了什么？！</a:t>
            </a:r>
          </a:p>
        </p:txBody>
      </p:sp>
    </p:spTree>
    <p:extLst>
      <p:ext uri="{BB962C8B-B14F-4D97-AF65-F5344CB8AC3E}">
        <p14:creationId xmlns:p14="http://schemas.microsoft.com/office/powerpoint/2010/main" val="248203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85E71C-E560-49DC-9B46-0777635F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馒头理论</a:t>
            </a:r>
          </a:p>
        </p:txBody>
      </p:sp>
      <p:sp>
        <p:nvSpPr>
          <p:cNvPr id="3" name="标题 27649">
            <a:extLst>
              <a:ext uri="{FF2B5EF4-FFF2-40B4-BE49-F238E27FC236}">
                <a16:creationId xmlns:a16="http://schemas.microsoft.com/office/drawing/2014/main" xmlns="" id="{15BF70C8-D04C-4212-81FB-634B3B4FE976}"/>
              </a:ext>
            </a:extLst>
          </p:cNvPr>
          <p:cNvSpPr txBox="1">
            <a:spLocks noChangeArrowheads="1"/>
          </p:cNvSpPr>
          <p:nvPr/>
        </p:nvSpPr>
        <p:spPr>
          <a:xfrm>
            <a:off x="1272275" y="1562774"/>
            <a:ext cx="3348994" cy="461665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我相信这样的一个现实：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8936E13-83A4-45BB-AF0D-9334599FD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562773"/>
            <a:ext cx="4515980" cy="461665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最困难之时就是离成功不远之日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16DB5ED-9D43-4EA4-B64D-7F5B45F02B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56676"/>
            <a:ext cx="4104368" cy="30260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3EC0AF6-707D-4151-8AC3-770D604B06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373" y="2245666"/>
            <a:ext cx="3967541" cy="32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1ECDE0A-8B4F-40C2-BC4E-A65A8FACBA67}"/>
              </a:ext>
            </a:extLst>
          </p:cNvPr>
          <p:cNvSpPr txBox="1"/>
          <p:nvPr/>
        </p:nvSpPr>
        <p:spPr>
          <a:xfrm>
            <a:off x="5350412" y="2755567"/>
            <a:ext cx="5059679" cy="1015663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快乐很重要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1636B09-5FE0-4BFC-AD65-CA409B709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16" y="1721469"/>
            <a:ext cx="2927123" cy="295646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03F42F2-E7A7-46B4-8763-D93438B0F194}"/>
              </a:ext>
            </a:extLst>
          </p:cNvPr>
          <p:cNvSpPr txBox="1"/>
          <p:nvPr/>
        </p:nvSpPr>
        <p:spPr>
          <a:xfrm>
            <a:off x="2880368" y="2755567"/>
            <a:ext cx="116761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980DBB6-1A02-44FF-A779-1C761CFF4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6933"/>
            <a:ext cx="12192000" cy="17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B64408-3699-4AC1-A2B1-2F261A68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快乐很重要的几种方法</a:t>
            </a:r>
          </a:p>
        </p:txBody>
      </p:sp>
      <p:pic>
        <p:nvPicPr>
          <p:cNvPr id="3" name="图片 31745" descr="要有目标和追求">
            <a:extLst>
              <a:ext uri="{FF2B5EF4-FFF2-40B4-BE49-F238E27FC236}">
                <a16:creationId xmlns:a16="http://schemas.microsoft.com/office/drawing/2014/main" xmlns="" id="{1A92209B-054F-46E6-81AA-1A6FE88F4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945" y="2285543"/>
            <a:ext cx="3305175" cy="330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1746">
            <a:extLst>
              <a:ext uri="{FF2B5EF4-FFF2-40B4-BE49-F238E27FC236}">
                <a16:creationId xmlns:a16="http://schemas.microsoft.com/office/drawing/2014/main" xmlns="" id="{E39146D6-6349-41FE-92C0-8459055F4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078" y="1280188"/>
            <a:ext cx="2698175" cy="523220"/>
          </a:xfrm>
          <a:prstGeom prst="rect">
            <a:avLst/>
          </a:prstGeom>
          <a:solidFill>
            <a:srgbClr val="C2181E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要有目标和追求</a:t>
            </a:r>
          </a:p>
        </p:txBody>
      </p:sp>
      <p:sp>
        <p:nvSpPr>
          <p:cNvPr id="5" name="文本框 32770">
            <a:extLst>
              <a:ext uri="{FF2B5EF4-FFF2-40B4-BE49-F238E27FC236}">
                <a16:creationId xmlns:a16="http://schemas.microsoft.com/office/drawing/2014/main" xmlns="" id="{CE56E4F8-F0C9-4CC3-8974-96ED24E8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592" y="1280188"/>
            <a:ext cx="2339102" cy="523220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经常保持微笑</a:t>
            </a:r>
          </a:p>
        </p:txBody>
      </p:sp>
      <p:pic>
        <p:nvPicPr>
          <p:cNvPr id="6" name="图片 32769" descr="2。经常保持微笑">
            <a:extLst>
              <a:ext uri="{FF2B5EF4-FFF2-40B4-BE49-F238E27FC236}">
                <a16:creationId xmlns:a16="http://schemas.microsoft.com/office/drawing/2014/main" xmlns="" id="{330F6DDA-5BC7-4992-889D-605922B95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4395" y="2285543"/>
            <a:ext cx="3305175" cy="330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3793" descr="3。学会和别人一块分享喜悦">
            <a:extLst>
              <a:ext uri="{FF2B5EF4-FFF2-40B4-BE49-F238E27FC236}">
                <a16:creationId xmlns:a16="http://schemas.microsoft.com/office/drawing/2014/main" xmlns="" id="{4A792192-16F5-4A29-9E8E-0F2373FF8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43"/>
          <a:stretch/>
        </p:blipFill>
        <p:spPr bwMode="auto">
          <a:xfrm>
            <a:off x="8392931" y="2285543"/>
            <a:ext cx="3484692" cy="34846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33794">
            <a:extLst>
              <a:ext uri="{FF2B5EF4-FFF2-40B4-BE49-F238E27FC236}">
                <a16:creationId xmlns:a16="http://schemas.microsoft.com/office/drawing/2014/main" xmlns="" id="{37B7F37C-FB91-4A32-9BF3-CFCA6E22C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2477" y="1280188"/>
            <a:ext cx="3625599" cy="461665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ym typeface="+mn-lt"/>
              </a:rPr>
              <a:t>学会</a:t>
            </a:r>
            <a:r>
              <a:rPr lang="zh-CN" altLang="en-US" sz="2400">
                <a:sym typeface="+mn-lt"/>
              </a:rPr>
              <a:t>和别人一块分享喜悦</a:t>
            </a:r>
            <a:endParaRPr lang="zh-CN" altLang="en-US" sz="24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3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2F7E1B9-0CD5-4E48-8EC3-283D7C127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5243"/>
            <a:ext cx="2672862" cy="43328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FADBD40-B08C-4324-AD68-BD21BB493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4892" y="0"/>
            <a:ext cx="9097108" cy="258845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1ECDE0A-8B4F-40C2-BC4E-A65A8FACBA67}"/>
              </a:ext>
            </a:extLst>
          </p:cNvPr>
          <p:cNvSpPr txBox="1"/>
          <p:nvPr/>
        </p:nvSpPr>
        <p:spPr>
          <a:xfrm>
            <a:off x="3687375" y="2222698"/>
            <a:ext cx="800219" cy="3291838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狮子与羚羊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B70E6D2-D099-491D-923E-681BD8A14A84}"/>
              </a:ext>
            </a:extLst>
          </p:cNvPr>
          <p:cNvSpPr txBox="1"/>
          <p:nvPr/>
        </p:nvSpPr>
        <p:spPr>
          <a:xfrm>
            <a:off x="5665113" y="2222698"/>
            <a:ext cx="800219" cy="3291838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龟兔赛跑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25B0BAD-70A4-45A6-B986-A4B1FFF746FB}"/>
              </a:ext>
            </a:extLst>
          </p:cNvPr>
          <p:cNvSpPr txBox="1"/>
          <p:nvPr/>
        </p:nvSpPr>
        <p:spPr>
          <a:xfrm>
            <a:off x="7273519" y="2222698"/>
            <a:ext cx="800219" cy="3291838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馒头理论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C1E3FDB4-240B-4DDD-B6B7-289BB5581940}"/>
              </a:ext>
            </a:extLst>
          </p:cNvPr>
          <p:cNvSpPr txBox="1"/>
          <p:nvPr/>
        </p:nvSpPr>
        <p:spPr>
          <a:xfrm>
            <a:off x="9251257" y="2222698"/>
            <a:ext cx="800219" cy="3291838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快乐很重要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3076" y="541538"/>
            <a:ext cx="1589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EEEEEE"/>
                </a:solidFill>
              </a:rPr>
              <a:t>https://www.ypppt.com/</a:t>
            </a:r>
            <a:endParaRPr lang="zh-CN" altLang="en-US" sz="800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B64408-3699-4AC1-A2B1-2F261A68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快乐很重要的几种方法</a:t>
            </a:r>
          </a:p>
        </p:txBody>
      </p:sp>
      <p:sp>
        <p:nvSpPr>
          <p:cNvPr id="4" name="文本框 31746">
            <a:extLst>
              <a:ext uri="{FF2B5EF4-FFF2-40B4-BE49-F238E27FC236}">
                <a16:creationId xmlns:a16="http://schemas.microsoft.com/office/drawing/2014/main" xmlns="" id="{E39146D6-6349-41FE-92C0-8459055F4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73" y="1278759"/>
            <a:ext cx="3057247" cy="523220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保持高度的自信心</a:t>
            </a:r>
          </a:p>
        </p:txBody>
      </p:sp>
      <p:sp>
        <p:nvSpPr>
          <p:cNvPr id="5" name="文本框 32770">
            <a:extLst>
              <a:ext uri="{FF2B5EF4-FFF2-40B4-BE49-F238E27FC236}">
                <a16:creationId xmlns:a16="http://schemas.microsoft.com/office/drawing/2014/main" xmlns="" id="{CE56E4F8-F0C9-4CC3-8974-96ED24E8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681" y="1278759"/>
            <a:ext cx="2339102" cy="523220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学会宽恕他人</a:t>
            </a:r>
          </a:p>
        </p:txBody>
      </p:sp>
      <p:sp>
        <p:nvSpPr>
          <p:cNvPr id="8" name="文本框 33794">
            <a:extLst>
              <a:ext uri="{FF2B5EF4-FFF2-40B4-BE49-F238E27FC236}">
                <a16:creationId xmlns:a16="http://schemas.microsoft.com/office/drawing/2014/main" xmlns="" id="{37B7F37C-FB91-4A32-9BF3-CFCA6E22C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8879" y="1278759"/>
            <a:ext cx="2698175" cy="523220"/>
          </a:xfrm>
          <a:prstGeom prst="rect">
            <a:avLst/>
          </a:prstGeom>
          <a:solidFill>
            <a:srgbClr val="C21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有几个知心朋友</a:t>
            </a:r>
          </a:p>
        </p:txBody>
      </p:sp>
      <p:pic>
        <p:nvPicPr>
          <p:cNvPr id="9" name="图片 43010" descr="13。保持高度的自信心">
            <a:extLst>
              <a:ext uri="{FF2B5EF4-FFF2-40B4-BE49-F238E27FC236}">
                <a16:creationId xmlns:a16="http://schemas.microsoft.com/office/drawing/2014/main" xmlns="" id="{872945A1-348C-4EA1-A440-F9ABBA895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945" y="2166106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8914" descr="9。学会宽恕他人">
            <a:extLst>
              <a:ext uri="{FF2B5EF4-FFF2-40B4-BE49-F238E27FC236}">
                <a16:creationId xmlns:a16="http://schemas.microsoft.com/office/drawing/2014/main" xmlns="" id="{EF45D7BF-6868-4B8E-B613-070A7E63A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6492" y="2166106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39938" descr="10。有几个知心朋友">
            <a:extLst>
              <a:ext uri="{FF2B5EF4-FFF2-40B4-BE49-F238E27FC236}">
                <a16:creationId xmlns:a16="http://schemas.microsoft.com/office/drawing/2014/main" xmlns="" id="{DA063EA9-42C0-48DF-B7EE-0A0ABD302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2530" y="2166106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8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DD8088F-8EC6-4904-AB10-3E0B8E1A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送给学子的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句话</a:t>
            </a:r>
          </a:p>
        </p:txBody>
      </p:sp>
      <p:sp>
        <p:nvSpPr>
          <p:cNvPr id="3" name="矩形 45057">
            <a:extLst>
              <a:ext uri="{FF2B5EF4-FFF2-40B4-BE49-F238E27FC236}">
                <a16:creationId xmlns:a16="http://schemas.microsoft.com/office/drawing/2014/main" xmlns="" id="{7A4F2A30-090D-4E1F-BCA3-578D4A44C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26" y="3249018"/>
            <a:ext cx="6369326" cy="2708434"/>
          </a:xfrm>
          <a:prstGeom prst="rect">
            <a:avLst/>
          </a:prstGeom>
          <a:solidFill>
            <a:srgbClr val="C218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indent="382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要经得起考试的考验。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题海无边，总结是岸。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最淡的墨水也胜过最强的记忆。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多学一点，多做一点，能力会更强一点。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一本好书，胜过任何珍宝，一本坏书，比强盗还坏。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请不要随意说放弃。 </a:t>
            </a:r>
            <a:endParaRPr lang="en-US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5057">
            <a:extLst>
              <a:ext uri="{FF2B5EF4-FFF2-40B4-BE49-F238E27FC236}">
                <a16:creationId xmlns:a16="http://schemas.microsoft.com/office/drawing/2014/main" xmlns="" id="{7B4768EA-5CA7-4EF1-86F8-12C28D114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492" y="900548"/>
            <a:ext cx="6038021" cy="2708434"/>
          </a:xfrm>
          <a:prstGeom prst="rect">
            <a:avLst/>
          </a:prstGeom>
          <a:solidFill>
            <a:srgbClr val="C218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indent="382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有信心未必会赢，没有信心一定会输。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勤奋者天天都有希望，懒惰者除了失望还是失望。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坚定信心，多做实事，享受学习的乐趣。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一人为全班，全班为一人。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我们可以成为朋友。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愿每个同学都成为最好的自己。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4A7C526-754D-4966-9AE7-0D216ADC06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04" y="3899271"/>
            <a:ext cx="3937570" cy="31697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EA43482-BC34-45D5-9D7A-F52D7D03C1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884" y="553421"/>
            <a:ext cx="2892406" cy="26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01FD279-1D0F-44C0-9364-2773D10E86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9816"/>
            <a:ext cx="12192000" cy="359954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B2947FF9-057D-4EB6-AE00-79F2FE718746}"/>
              </a:ext>
            </a:extLst>
          </p:cNvPr>
          <p:cNvSpPr txBox="1"/>
          <p:nvPr/>
        </p:nvSpPr>
        <p:spPr>
          <a:xfrm>
            <a:off x="1812284" y="2039816"/>
            <a:ext cx="7726017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b="1" dirty="0">
                <a:cs typeface="+mn-ea"/>
                <a:sym typeface="+mn-lt"/>
              </a:rPr>
              <a:t>希望我们班的每一个同学以认真、负责、自信的姿态向每一次机会证明自己！</a:t>
            </a:r>
            <a:endParaRPr lang="en-US" altLang="zh-CN" sz="4000" b="1" dirty="0">
              <a:cs typeface="+mn-ea"/>
              <a:sym typeface="+mn-lt"/>
            </a:endParaRPr>
          </a:p>
          <a:p>
            <a:endParaRPr lang="en-US" altLang="zh-CN" sz="4000" b="1" dirty="0">
              <a:cs typeface="+mn-ea"/>
              <a:sym typeface="+mn-lt"/>
            </a:endParaRPr>
          </a:p>
          <a:p>
            <a:r>
              <a:rPr lang="zh-CN" altLang="en-US" sz="4000" b="1" dirty="0">
                <a:solidFill>
                  <a:srgbClr val="C2181E"/>
                </a:solidFill>
                <a:cs typeface="+mn-ea"/>
                <a:sym typeface="+mn-lt"/>
              </a:rPr>
              <a:t>祝愿大家都能实现心中的梦想</a:t>
            </a:r>
            <a:r>
              <a:rPr lang="en-US" altLang="zh-CN" sz="4000" b="1" dirty="0">
                <a:solidFill>
                  <a:srgbClr val="C2181E"/>
                </a:solidFill>
                <a:cs typeface="+mn-ea"/>
                <a:sym typeface="+mn-lt"/>
              </a:rPr>
              <a:t>~</a:t>
            </a:r>
            <a:endParaRPr lang="zh-CN" altLang="en-US" sz="4000" b="1" dirty="0">
              <a:solidFill>
                <a:srgbClr val="C2181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65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1ECDE0A-8B4F-40C2-BC4E-A65A8FACBA67}"/>
              </a:ext>
            </a:extLst>
          </p:cNvPr>
          <p:cNvSpPr txBox="1"/>
          <p:nvPr/>
        </p:nvSpPr>
        <p:spPr>
          <a:xfrm>
            <a:off x="5350413" y="2755567"/>
            <a:ext cx="4665784" cy="1015663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狮子与羚羊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1636B09-5FE0-4BFC-AD65-CA409B709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16" y="1721469"/>
            <a:ext cx="2927123" cy="295646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03F42F2-E7A7-46B4-8763-D93438B0F194}"/>
              </a:ext>
            </a:extLst>
          </p:cNvPr>
          <p:cNvSpPr txBox="1"/>
          <p:nvPr/>
        </p:nvSpPr>
        <p:spPr>
          <a:xfrm>
            <a:off x="2880368" y="2691868"/>
            <a:ext cx="116761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980DBB6-1A02-44FF-A779-1C761CFF4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6933"/>
            <a:ext cx="12192000" cy="17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43ED7B5-5B00-4C54-AB41-8CD0E481EC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2" t="8940" r="5412" b="6789"/>
          <a:stretch/>
        </p:blipFill>
        <p:spPr>
          <a:xfrm>
            <a:off x="1475456" y="900548"/>
            <a:ext cx="9241087" cy="38876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1038278-B72D-43B3-858C-26A2DD58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狮子与羚羊</a:t>
            </a:r>
          </a:p>
        </p:txBody>
      </p:sp>
      <p:sp>
        <p:nvSpPr>
          <p:cNvPr id="5" name="文本框 7171">
            <a:extLst>
              <a:ext uri="{FF2B5EF4-FFF2-40B4-BE49-F238E27FC236}">
                <a16:creationId xmlns:a16="http://schemas.microsoft.com/office/drawing/2014/main" xmlns="" id="{1EB8ABFF-EB59-4E82-A49A-AD73EA8C9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747" y="1563812"/>
            <a:ext cx="776850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在非洲，每天早晨羚羊睁开眼睛，所想的第一件事就是：我必须跑得更快。而在同一时刻，狮子从睡梦中醒来，首先闪现在脑海里的是，我必须跑得再快一些，以追上更多的羚羊。于是，几乎同时，羚羊和狮子一跃而起，迎着朝阳跑去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一个拼命地跑，一个拼命地追，为什么？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3D652EA-BB6B-4C24-A38D-BB6DCA9B7497}"/>
              </a:ext>
            </a:extLst>
          </p:cNvPr>
          <p:cNvSpPr txBox="1"/>
          <p:nvPr/>
        </p:nvSpPr>
        <p:spPr>
          <a:xfrm>
            <a:off x="5415497" y="4787563"/>
            <a:ext cx="5738192" cy="523220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一个害怕被吃掉，一个害怕被饿死。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E0E0C04-7B51-46D8-9BBC-BBF49042B001}"/>
              </a:ext>
            </a:extLst>
          </p:cNvPr>
          <p:cNvSpPr txBox="1"/>
          <p:nvPr/>
        </p:nvSpPr>
        <p:spPr>
          <a:xfrm>
            <a:off x="1475456" y="5451460"/>
            <a:ext cx="4889528" cy="523220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保命就是它们共同</a:t>
            </a:r>
            <a:r>
              <a:rPr lang="zh-CN" altLang="en-US" sz="2800" b="1">
                <a:solidFill>
                  <a:schemeClr val="bg1"/>
                </a:solidFill>
                <a:cs typeface="+mn-ea"/>
                <a:sym typeface="+mn-lt"/>
              </a:rPr>
              <a:t>的目标。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36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D5A80D-7162-4B9E-BF87-0EBFE45F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让我们朝着目标不屑奔跑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8193">
            <a:extLst>
              <a:ext uri="{FF2B5EF4-FFF2-40B4-BE49-F238E27FC236}">
                <a16:creationId xmlns:a16="http://schemas.microsoft.com/office/drawing/2014/main" xmlns="" id="{2289B9A0-7F2F-447B-A49E-88AE9729A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927" y="1588690"/>
            <a:ext cx="7751868" cy="3939540"/>
          </a:xfrm>
          <a:prstGeom prst="rect">
            <a:avLst/>
          </a:prstGeom>
          <a:solidFill>
            <a:srgbClr val="C218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bg1"/>
                </a:solidFill>
                <a:cs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dirty="0">
                <a:sym typeface="+mn-lt"/>
              </a:rPr>
              <a:t>生活又何尝不是这样呢？</a:t>
            </a:r>
            <a:endParaRPr lang="en-US" altLang="zh-CN" dirty="0"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0" dirty="0">
                <a:sym typeface="+mn-lt"/>
              </a:rPr>
              <a:t>      处处都是千帆竞渡，处处都是芸芸的众生。生活是公正的，又是极其残酷的，在人生的每一道驿站，每一瞬，我们若消极懈怠，不思上进，必将被抛的老远，或是淘汰出局，或是被生活碾碎撕烂，体无完肤。因此，无论你是羚羊还是狮子，每当太阳升起的时候，就要毫不迟疑地向前奔跑。</a:t>
            </a:r>
            <a:r>
              <a:rPr lang="en-US" altLang="zh-CN" b="0" dirty="0">
                <a:sym typeface="+mn-lt"/>
              </a:rPr>
              <a:t> </a:t>
            </a:r>
            <a:br>
              <a:rPr lang="en-US" altLang="zh-CN" b="0" dirty="0">
                <a:sym typeface="+mn-lt"/>
              </a:rPr>
            </a:br>
            <a:r>
              <a:rPr lang="en-US" altLang="zh-CN" b="0" dirty="0">
                <a:sym typeface="+mn-lt"/>
              </a:rPr>
              <a:t>      </a:t>
            </a:r>
            <a:r>
              <a:rPr lang="zh-CN" altLang="en-US" b="0" dirty="0">
                <a:sym typeface="+mn-lt"/>
              </a:rPr>
              <a:t>面对学业，面对这个必将决定每个学生今后生活状况和人生轨迹的阶段，你也必须</a:t>
            </a:r>
            <a:r>
              <a:rPr lang="en-US" altLang="zh-CN" b="0" dirty="0">
                <a:sym typeface="+mn-lt"/>
              </a:rPr>
              <a:t>“</a:t>
            </a:r>
            <a:r>
              <a:rPr lang="zh-CN" altLang="en-US" b="0" dirty="0">
                <a:sym typeface="+mn-lt"/>
              </a:rPr>
              <a:t>奔跑</a:t>
            </a:r>
            <a:r>
              <a:rPr lang="en-US" altLang="zh-CN" b="0" dirty="0">
                <a:sym typeface="+mn-lt"/>
              </a:rPr>
              <a:t>”</a:t>
            </a:r>
            <a:r>
              <a:rPr lang="zh-CN" altLang="en-US" b="0" dirty="0">
                <a:sym typeface="+mn-lt"/>
              </a:rPr>
              <a:t>，而且必须跑得更快！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9E82F56-616C-40B9-B255-7CCBC66B7A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5849" y="1588690"/>
            <a:ext cx="4509655" cy="45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1B45F1A-3F8D-45AA-84A3-8D71ABF0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南瓜的力量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10241">
            <a:extLst>
              <a:ext uri="{FF2B5EF4-FFF2-40B4-BE49-F238E27FC236}">
                <a16:creationId xmlns:a16="http://schemas.microsoft.com/office/drawing/2014/main" xmlns="" id="{F9D6F4DA-2D05-4E51-ACAA-7CAC147BA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174" y="900548"/>
            <a:ext cx="10641495" cy="4119718"/>
          </a:xfrm>
          <a:prstGeom prst="rect">
            <a:avLst/>
          </a:prstGeom>
          <a:noFill/>
          <a:ln w="28575">
            <a:solidFill>
              <a:srgbClr val="C2181E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美国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Amherst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学院进行了一个很有意思的实验。实验人员用很多铁圈将一个小南瓜整个箍住，观察它逐渐长大时，能抗住多大由铁圈给予它的压力。</a:t>
            </a:r>
            <a:r>
              <a:rPr lang="zh-CN" altLang="en-US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当初实验员估计南瓜最多能够承受</a:t>
            </a:r>
            <a:r>
              <a:rPr lang="en-US" altLang="zh-CN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500</a:t>
            </a:r>
            <a:r>
              <a:rPr lang="zh-CN" altLang="en-US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磅的压力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。在实验的第一个月，南瓜就承受了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磅的压力，</a:t>
            </a:r>
            <a:r>
              <a:rPr lang="zh-CN" altLang="en-US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第二个月，南瓜承受了</a:t>
            </a:r>
            <a:r>
              <a:rPr lang="en-US" altLang="zh-CN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1500</a:t>
            </a:r>
            <a:r>
              <a:rPr lang="zh-CN" altLang="en-US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磅的压力。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当它承受到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磅的压力时，研究人员开始对铁圈进行加固，以免南瓜把铁圈撑开。</a:t>
            </a:r>
            <a:r>
              <a:rPr lang="zh-CN" altLang="en-US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当研究结束时，南瓜承受了</a:t>
            </a:r>
            <a:r>
              <a:rPr lang="en-US" altLang="zh-CN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5000</a:t>
            </a:r>
            <a:r>
              <a:rPr lang="zh-CN" altLang="en-US" b="1" dirty="0">
                <a:solidFill>
                  <a:srgbClr val="C2181E"/>
                </a:solidFill>
                <a:latin typeface="+mn-lt"/>
                <a:ea typeface="+mn-ea"/>
                <a:cs typeface="+mn-ea"/>
                <a:sym typeface="+mn-lt"/>
              </a:rPr>
              <a:t>磅的压力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，瓜皮才因为巨大的反作用力产生破裂。当他们取下铁圈，费很大力气打开南瓜时，它已无法食用。因为试图想突破重重铁圈的压迫，南瓜中间充满了坚韧牢固的层层纤维。为了吸取养分，以便于提供向外膨胀的力量，南瓜的根系总长甚至超过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万英尺，所有的根都不屈地往各个方向伸展，几乎穿透了整个花园的每一寸土地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9B9A372-A0C3-4DB2-8AD8-E8EC4C7B7D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341" y="4487594"/>
            <a:ext cx="2276328" cy="19802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5431BA0-D5B5-4F97-96E2-2C994D536C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050" y="5135475"/>
            <a:ext cx="1402079" cy="12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7474A3A-3EB9-4066-BDCD-C819B1C0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狮子与羚羊</a:t>
            </a:r>
          </a:p>
        </p:txBody>
      </p:sp>
      <p:sp>
        <p:nvSpPr>
          <p:cNvPr id="4" name="矩形 9218">
            <a:extLst>
              <a:ext uri="{FF2B5EF4-FFF2-40B4-BE49-F238E27FC236}">
                <a16:creationId xmlns:a16="http://schemas.microsoft.com/office/drawing/2014/main" xmlns="" id="{5D015B72-8B9D-4161-B373-99EF3FC2EB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895" y="252054"/>
            <a:ext cx="7991475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zh-CN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41DDABE9-05CD-4802-936C-EB69F489AD12}"/>
              </a:ext>
            </a:extLst>
          </p:cNvPr>
          <p:cNvGrpSpPr/>
          <p:nvPr/>
        </p:nvGrpSpPr>
        <p:grpSpPr>
          <a:xfrm>
            <a:off x="1352929" y="1168758"/>
            <a:ext cx="1755649" cy="1869863"/>
            <a:chOff x="1115567" y="2198169"/>
            <a:chExt cx="1755649" cy="206382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3C23AE3E-119A-4FB9-9B6E-AAA5D0A92409}"/>
                </a:ext>
              </a:extLst>
            </p:cNvPr>
            <p:cNvSpPr/>
            <p:nvPr/>
          </p:nvSpPr>
          <p:spPr>
            <a:xfrm>
              <a:off x="1115567" y="2198169"/>
              <a:ext cx="1755649" cy="2063829"/>
            </a:xfrm>
            <a:prstGeom prst="rect">
              <a:avLst/>
            </a:prstGeom>
            <a:solidFill>
              <a:srgbClr val="C2181E"/>
            </a:solidFill>
            <a:ln>
              <a:solidFill>
                <a:srgbClr val="6A1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标题 1">
              <a:extLst>
                <a:ext uri="{FF2B5EF4-FFF2-40B4-BE49-F238E27FC236}">
                  <a16:creationId xmlns:a16="http://schemas.microsoft.com/office/drawing/2014/main" xmlns="" id="{66CEF32C-6BDF-4240-9D39-4F947CAE2C4A}"/>
                </a:ext>
              </a:extLst>
            </p:cNvPr>
            <p:cNvSpPr txBox="1">
              <a:spLocks/>
            </p:cNvSpPr>
            <p:nvPr/>
          </p:nvSpPr>
          <p:spPr>
            <a:xfrm>
              <a:off x="1162323" y="2524091"/>
              <a:ext cx="1681459" cy="1433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vert="horz" wrap="square" lIns="67015" tIns="33508" rIns="67015" bIns="33508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000" b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  <a:cs typeface="+mn-cs"/>
                </a:defRPr>
              </a:lvl1pPr>
            </a:lstStyle>
            <a:p>
              <a:pPr algn="ctr"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</a:pPr>
              <a:r>
                <a:rPr lang="zh-CN" altLang="en-US" sz="4000" b="1" ker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南瓜的力量</a:t>
              </a:r>
              <a:endParaRPr lang="zh-CN" altLang="en-US" sz="40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C7306B42-AC6B-4383-A361-04AB40E3DFC9}"/>
              </a:ext>
            </a:extLst>
          </p:cNvPr>
          <p:cNvSpPr/>
          <p:nvPr/>
        </p:nvSpPr>
        <p:spPr>
          <a:xfrm>
            <a:off x="3159619" y="1196894"/>
            <a:ext cx="7534774" cy="1815882"/>
          </a:xfrm>
          <a:prstGeom prst="rect">
            <a:avLst/>
          </a:prstGeom>
          <a:noFill/>
          <a:ln>
            <a:solidFill>
              <a:srgbClr val="6A1217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通常我们很难想象一个南瓜能承受如此大的压力。倘若南瓜能够承受如此大的压力，那么人也一定能够承受。一个人的潜力能有多大？我无法准确回答，但我相信生命的潜能永远大于我们对它的估价！只要我们相信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36123E07-6C42-4B14-8C5B-E2FE3E4B9D67}"/>
              </a:ext>
            </a:extLst>
          </p:cNvPr>
          <p:cNvGrpSpPr/>
          <p:nvPr/>
        </p:nvGrpSpPr>
        <p:grpSpPr>
          <a:xfrm>
            <a:off x="1362589" y="3470309"/>
            <a:ext cx="1755649" cy="2120214"/>
            <a:chOff x="1115567" y="2198169"/>
            <a:chExt cx="1755649" cy="267727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72780523-236D-4921-860D-EEECAA490B37}"/>
                </a:ext>
              </a:extLst>
            </p:cNvPr>
            <p:cNvSpPr/>
            <p:nvPr/>
          </p:nvSpPr>
          <p:spPr>
            <a:xfrm>
              <a:off x="1115567" y="2198169"/>
              <a:ext cx="1755649" cy="2677271"/>
            </a:xfrm>
            <a:prstGeom prst="rect">
              <a:avLst/>
            </a:prstGeom>
            <a:solidFill>
              <a:srgbClr val="C2181E"/>
            </a:solidFill>
            <a:ln>
              <a:solidFill>
                <a:srgbClr val="6A12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标题 1">
              <a:extLst>
                <a:ext uri="{FF2B5EF4-FFF2-40B4-BE49-F238E27FC236}">
                  <a16:creationId xmlns:a16="http://schemas.microsoft.com/office/drawing/2014/main" xmlns="" id="{824FFF27-0CD4-421C-9F74-E809C8EA8EC8}"/>
                </a:ext>
              </a:extLst>
            </p:cNvPr>
            <p:cNvSpPr txBox="1">
              <a:spLocks/>
            </p:cNvSpPr>
            <p:nvPr/>
          </p:nvSpPr>
          <p:spPr>
            <a:xfrm>
              <a:off x="1162323" y="2716797"/>
              <a:ext cx="1681459" cy="164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vert="horz" wrap="square" lIns="67015" tIns="33508" rIns="67015" bIns="33508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000" b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  <a:cs typeface="+mn-cs"/>
                </a:defRPr>
              </a:lvl1pPr>
            </a:lstStyle>
            <a:p>
              <a:pPr algn="ctr"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</a:pPr>
              <a:r>
                <a:rPr lang="zh-CN" altLang="en-US" sz="4000" b="1" ker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自信的力量</a:t>
              </a:r>
              <a:endParaRPr lang="zh-CN" altLang="en-US" sz="40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8B351F15-1638-4EE6-8360-36078E915B01}"/>
              </a:ext>
            </a:extLst>
          </p:cNvPr>
          <p:cNvSpPr/>
          <p:nvPr/>
        </p:nvSpPr>
        <p:spPr>
          <a:xfrm>
            <a:off x="3183347" y="3498445"/>
            <a:ext cx="7534774" cy="829266"/>
          </a:xfrm>
          <a:prstGeom prst="rect">
            <a:avLst/>
          </a:prstGeom>
          <a:noFill/>
          <a:ln>
            <a:solidFill>
              <a:srgbClr val="6A1217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不是因为有些事情难以做到，我们才失去自信；</a:t>
            </a:r>
          </a:p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而是因为我们失去了自信，有些事情才显得难以做到。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BF1D95EB-48DA-490B-A780-50845289CA97}"/>
              </a:ext>
            </a:extLst>
          </p:cNvPr>
          <p:cNvSpPr/>
          <p:nvPr/>
        </p:nvSpPr>
        <p:spPr>
          <a:xfrm>
            <a:off x="3183347" y="4377242"/>
            <a:ext cx="7534774" cy="1255728"/>
          </a:xfrm>
          <a:prstGeom prst="rect">
            <a:avLst/>
          </a:prstGeom>
          <a:noFill/>
          <a:ln>
            <a:solidFill>
              <a:srgbClr val="6A1217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rgbClr val="C2181E"/>
                </a:solidFill>
                <a:cs typeface="+mn-ea"/>
                <a:sym typeface="+mn-lt"/>
              </a:rPr>
              <a:t>当辛劳成为一种习惯，</a:t>
            </a:r>
          </a:p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rgbClr val="C2181E"/>
                </a:solidFill>
                <a:cs typeface="+mn-ea"/>
                <a:sym typeface="+mn-lt"/>
              </a:rPr>
              <a:t>当勤奋成为一种充实，</a:t>
            </a:r>
          </a:p>
          <a:p>
            <a:pPr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rgbClr val="C2181E"/>
                </a:solidFill>
                <a:cs typeface="+mn-ea"/>
                <a:sym typeface="+mn-lt"/>
              </a:rPr>
              <a:t>无聊的嬉戏就将变成一种空虚。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00" y="65379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79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1ECDE0A-8B4F-40C2-BC4E-A65A8FACBA67}"/>
              </a:ext>
            </a:extLst>
          </p:cNvPr>
          <p:cNvSpPr txBox="1"/>
          <p:nvPr/>
        </p:nvSpPr>
        <p:spPr>
          <a:xfrm>
            <a:off x="5350413" y="2755567"/>
            <a:ext cx="4665784" cy="1015663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龟兔赛跑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1636B09-5FE0-4BFC-AD65-CA409B709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16" y="1721469"/>
            <a:ext cx="2927123" cy="295646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03F42F2-E7A7-46B4-8763-D93438B0F194}"/>
              </a:ext>
            </a:extLst>
          </p:cNvPr>
          <p:cNvSpPr txBox="1"/>
          <p:nvPr/>
        </p:nvSpPr>
        <p:spPr>
          <a:xfrm>
            <a:off x="2880368" y="2691868"/>
            <a:ext cx="116761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980DBB6-1A02-44FF-A779-1C761CFF4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6933"/>
            <a:ext cx="12192000" cy="17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F21827-D6EB-4EE8-B1DE-F2276F42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龟兔赛跑给我们的启示？</a:t>
            </a:r>
          </a:p>
        </p:txBody>
      </p:sp>
      <p:pic>
        <p:nvPicPr>
          <p:cNvPr id="4" name="图片 13313" descr="TURTLE">
            <a:extLst>
              <a:ext uri="{FF2B5EF4-FFF2-40B4-BE49-F238E27FC236}">
                <a16:creationId xmlns:a16="http://schemas.microsoft.com/office/drawing/2014/main" xmlns="" id="{BC63E22C-1AD9-4DFC-89D9-4D827401E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658" y="5028463"/>
            <a:ext cx="1445875" cy="7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314" descr="RABBIT">
            <a:extLst>
              <a:ext uri="{FF2B5EF4-FFF2-40B4-BE49-F238E27FC236}">
                <a16:creationId xmlns:a16="http://schemas.microsoft.com/office/drawing/2014/main" xmlns="" id="{1573774E-BDFD-4DD2-B230-78D7485E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641" y="4610965"/>
            <a:ext cx="1646691" cy="128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直接连接符 13315">
            <a:extLst>
              <a:ext uri="{FF2B5EF4-FFF2-40B4-BE49-F238E27FC236}">
                <a16:creationId xmlns:a16="http://schemas.microsoft.com/office/drawing/2014/main" xmlns="" id="{07FF2826-4C8F-416A-9F8F-A80A3BB0E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302" y="6167413"/>
            <a:ext cx="3732330" cy="12826"/>
          </a:xfrm>
          <a:prstGeom prst="line">
            <a:avLst/>
          </a:prstGeom>
          <a:noFill/>
          <a:ln w="88900">
            <a:solidFill>
              <a:srgbClr val="C218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未知">
            <a:extLst>
              <a:ext uri="{FF2B5EF4-FFF2-40B4-BE49-F238E27FC236}">
                <a16:creationId xmlns:a16="http://schemas.microsoft.com/office/drawing/2014/main" xmlns="" id="{48BA6CE6-121F-483C-8D3C-94AEF1DF0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941" y="4934454"/>
            <a:ext cx="41000" cy="770133"/>
          </a:xfrm>
          <a:custGeom>
            <a:avLst/>
            <a:gdLst>
              <a:gd name="T0" fmla="*/ 0 w 98"/>
              <a:gd name="T1" fmla="*/ 1876 h 1876"/>
              <a:gd name="T2" fmla="*/ 70 w 98"/>
              <a:gd name="T3" fmla="*/ 0 h 1876"/>
              <a:gd name="T4" fmla="*/ 72 w 98"/>
              <a:gd name="T5" fmla="*/ 4 h 1876"/>
              <a:gd name="T6" fmla="*/ 77 w 98"/>
              <a:gd name="T7" fmla="*/ 7 h 1876"/>
              <a:gd name="T8" fmla="*/ 86 w 98"/>
              <a:gd name="T9" fmla="*/ 9 h 1876"/>
              <a:gd name="T10" fmla="*/ 98 w 98"/>
              <a:gd name="T11" fmla="*/ 2 h 1876"/>
              <a:gd name="T12" fmla="*/ 88 w 98"/>
              <a:gd name="T13" fmla="*/ 1876 h 1876"/>
              <a:gd name="T14" fmla="*/ 0 w 98"/>
              <a:gd name="T15" fmla="*/ 1876 h 1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1876">
                <a:moveTo>
                  <a:pt x="0" y="1876"/>
                </a:moveTo>
                <a:lnTo>
                  <a:pt x="70" y="0"/>
                </a:lnTo>
                <a:lnTo>
                  <a:pt x="72" y="4"/>
                </a:lnTo>
                <a:lnTo>
                  <a:pt x="77" y="7"/>
                </a:lnTo>
                <a:lnTo>
                  <a:pt x="86" y="9"/>
                </a:lnTo>
                <a:lnTo>
                  <a:pt x="98" y="2"/>
                </a:lnTo>
                <a:lnTo>
                  <a:pt x="88" y="1876"/>
                </a:lnTo>
                <a:lnTo>
                  <a:pt x="0" y="1876"/>
                </a:lnTo>
                <a:close/>
              </a:path>
            </a:pathLst>
          </a:custGeom>
          <a:solidFill>
            <a:srgbClr val="87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未知">
            <a:extLst>
              <a:ext uri="{FF2B5EF4-FFF2-40B4-BE49-F238E27FC236}">
                <a16:creationId xmlns:a16="http://schemas.microsoft.com/office/drawing/2014/main" xmlns="" id="{93C37811-40B2-4F09-AD59-5967993F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022" y="4856455"/>
            <a:ext cx="120490" cy="1024655"/>
          </a:xfrm>
          <a:custGeom>
            <a:avLst/>
            <a:gdLst>
              <a:gd name="T0" fmla="*/ 0 w 76"/>
              <a:gd name="T1" fmla="*/ 1921 h 1921"/>
              <a:gd name="T2" fmla="*/ 31 w 76"/>
              <a:gd name="T3" fmla="*/ 5 h 1921"/>
              <a:gd name="T4" fmla="*/ 32 w 76"/>
              <a:gd name="T5" fmla="*/ 7 h 1921"/>
              <a:gd name="T6" fmla="*/ 41 w 76"/>
              <a:gd name="T7" fmla="*/ 10 h 1921"/>
              <a:gd name="T8" fmla="*/ 53 w 76"/>
              <a:gd name="T9" fmla="*/ 9 h 1921"/>
              <a:gd name="T10" fmla="*/ 70 w 76"/>
              <a:gd name="T11" fmla="*/ 0 h 1921"/>
              <a:gd name="T12" fmla="*/ 76 w 76"/>
              <a:gd name="T13" fmla="*/ 1921 h 1921"/>
              <a:gd name="T14" fmla="*/ 0 w 76"/>
              <a:gd name="T15" fmla="*/ 1921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1921">
                <a:moveTo>
                  <a:pt x="0" y="1921"/>
                </a:moveTo>
                <a:lnTo>
                  <a:pt x="31" y="5"/>
                </a:lnTo>
                <a:lnTo>
                  <a:pt x="32" y="7"/>
                </a:lnTo>
                <a:lnTo>
                  <a:pt x="41" y="10"/>
                </a:lnTo>
                <a:lnTo>
                  <a:pt x="53" y="9"/>
                </a:lnTo>
                <a:lnTo>
                  <a:pt x="70" y="0"/>
                </a:lnTo>
                <a:lnTo>
                  <a:pt x="76" y="1921"/>
                </a:lnTo>
                <a:lnTo>
                  <a:pt x="0" y="1921"/>
                </a:lnTo>
                <a:close/>
              </a:path>
            </a:pathLst>
          </a:custGeom>
          <a:solidFill>
            <a:srgbClr val="87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未知">
            <a:extLst>
              <a:ext uri="{FF2B5EF4-FFF2-40B4-BE49-F238E27FC236}">
                <a16:creationId xmlns:a16="http://schemas.microsoft.com/office/drawing/2014/main" xmlns="" id="{4162C6C6-7EB7-4117-97B5-20420DA08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022" y="4935275"/>
            <a:ext cx="240979" cy="985245"/>
          </a:xfrm>
          <a:custGeom>
            <a:avLst/>
            <a:gdLst>
              <a:gd name="T0" fmla="*/ 14 w 71"/>
              <a:gd name="T1" fmla="*/ 1959 h 1959"/>
              <a:gd name="T2" fmla="*/ 0 w 71"/>
              <a:gd name="T3" fmla="*/ 19 h 1959"/>
              <a:gd name="T4" fmla="*/ 26 w 71"/>
              <a:gd name="T5" fmla="*/ 0 h 1959"/>
              <a:gd name="T6" fmla="*/ 40 w 71"/>
              <a:gd name="T7" fmla="*/ 1492 h 1959"/>
              <a:gd name="T8" fmla="*/ 71 w 71"/>
              <a:gd name="T9" fmla="*/ 1952 h 1959"/>
              <a:gd name="T10" fmla="*/ 14 w 71"/>
              <a:gd name="T11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" h="1959">
                <a:moveTo>
                  <a:pt x="14" y="1959"/>
                </a:moveTo>
                <a:lnTo>
                  <a:pt x="0" y="19"/>
                </a:lnTo>
                <a:lnTo>
                  <a:pt x="26" y="0"/>
                </a:lnTo>
                <a:lnTo>
                  <a:pt x="40" y="1492"/>
                </a:lnTo>
                <a:lnTo>
                  <a:pt x="71" y="1952"/>
                </a:lnTo>
                <a:lnTo>
                  <a:pt x="14" y="1959"/>
                </a:lnTo>
                <a:close/>
              </a:path>
            </a:pathLst>
          </a:custGeom>
          <a:solidFill>
            <a:srgbClr val="87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未知">
            <a:extLst>
              <a:ext uri="{FF2B5EF4-FFF2-40B4-BE49-F238E27FC236}">
                <a16:creationId xmlns:a16="http://schemas.microsoft.com/office/drawing/2014/main" xmlns="" id="{54715EF7-44AA-4080-AA95-5FFE63A53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083" y="4965653"/>
            <a:ext cx="117143" cy="107556"/>
          </a:xfrm>
          <a:custGeom>
            <a:avLst/>
            <a:gdLst>
              <a:gd name="T0" fmla="*/ 7 w 282"/>
              <a:gd name="T1" fmla="*/ 210 h 262"/>
              <a:gd name="T2" fmla="*/ 282 w 282"/>
              <a:gd name="T3" fmla="*/ 0 h 262"/>
              <a:gd name="T4" fmla="*/ 282 w 282"/>
              <a:gd name="T5" fmla="*/ 19 h 262"/>
              <a:gd name="T6" fmla="*/ 0 w 282"/>
              <a:gd name="T7" fmla="*/ 262 h 262"/>
              <a:gd name="T8" fmla="*/ 7 w 282"/>
              <a:gd name="T9" fmla="*/ 21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" h="262">
                <a:moveTo>
                  <a:pt x="7" y="210"/>
                </a:moveTo>
                <a:lnTo>
                  <a:pt x="282" y="0"/>
                </a:lnTo>
                <a:lnTo>
                  <a:pt x="282" y="19"/>
                </a:lnTo>
                <a:lnTo>
                  <a:pt x="0" y="262"/>
                </a:lnTo>
                <a:lnTo>
                  <a:pt x="7" y="210"/>
                </a:lnTo>
                <a:close/>
              </a:path>
            </a:pathLst>
          </a:custGeom>
          <a:solidFill>
            <a:srgbClr val="87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未知">
            <a:extLst>
              <a:ext uri="{FF2B5EF4-FFF2-40B4-BE49-F238E27FC236}">
                <a16:creationId xmlns:a16="http://schemas.microsoft.com/office/drawing/2014/main" xmlns="" id="{DA02181E-4D79-4333-B95D-A15D3C35E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554" y="5015736"/>
            <a:ext cx="136388" cy="144503"/>
          </a:xfrm>
          <a:custGeom>
            <a:avLst/>
            <a:gdLst>
              <a:gd name="T0" fmla="*/ 326 w 326"/>
              <a:gd name="T1" fmla="*/ 352 h 352"/>
              <a:gd name="T2" fmla="*/ 319 w 326"/>
              <a:gd name="T3" fmla="*/ 275 h 352"/>
              <a:gd name="T4" fmla="*/ 13 w 326"/>
              <a:gd name="T5" fmla="*/ 0 h 352"/>
              <a:gd name="T6" fmla="*/ 0 w 326"/>
              <a:gd name="T7" fmla="*/ 57 h 352"/>
              <a:gd name="T8" fmla="*/ 326 w 326"/>
              <a:gd name="T9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352">
                <a:moveTo>
                  <a:pt x="326" y="352"/>
                </a:moveTo>
                <a:lnTo>
                  <a:pt x="319" y="275"/>
                </a:lnTo>
                <a:lnTo>
                  <a:pt x="13" y="0"/>
                </a:lnTo>
                <a:lnTo>
                  <a:pt x="0" y="57"/>
                </a:lnTo>
                <a:lnTo>
                  <a:pt x="326" y="352"/>
                </a:lnTo>
                <a:close/>
              </a:path>
            </a:pathLst>
          </a:custGeom>
          <a:solidFill>
            <a:srgbClr val="87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未知">
            <a:extLst>
              <a:ext uri="{FF2B5EF4-FFF2-40B4-BE49-F238E27FC236}">
                <a16:creationId xmlns:a16="http://schemas.microsoft.com/office/drawing/2014/main" xmlns="" id="{430F78EF-A1B7-405B-80B7-584DA6680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901" y="4923781"/>
            <a:ext cx="399122" cy="313636"/>
          </a:xfrm>
          <a:custGeom>
            <a:avLst/>
            <a:gdLst>
              <a:gd name="T0" fmla="*/ 915 w 954"/>
              <a:gd name="T1" fmla="*/ 557 h 764"/>
              <a:gd name="T2" fmla="*/ 899 w 954"/>
              <a:gd name="T3" fmla="*/ 573 h 764"/>
              <a:gd name="T4" fmla="*/ 858 w 954"/>
              <a:gd name="T5" fmla="*/ 611 h 764"/>
              <a:gd name="T6" fmla="*/ 792 w 954"/>
              <a:gd name="T7" fmla="*/ 657 h 764"/>
              <a:gd name="T8" fmla="*/ 709 w 954"/>
              <a:gd name="T9" fmla="*/ 697 h 764"/>
              <a:gd name="T10" fmla="*/ 468 w 954"/>
              <a:gd name="T11" fmla="*/ 759 h 764"/>
              <a:gd name="T12" fmla="*/ 478 w 954"/>
              <a:gd name="T13" fmla="*/ 718 h 764"/>
              <a:gd name="T14" fmla="*/ 495 w 954"/>
              <a:gd name="T15" fmla="*/ 654 h 764"/>
              <a:gd name="T16" fmla="*/ 511 w 954"/>
              <a:gd name="T17" fmla="*/ 580 h 764"/>
              <a:gd name="T18" fmla="*/ 519 w 954"/>
              <a:gd name="T19" fmla="*/ 537 h 764"/>
              <a:gd name="T20" fmla="*/ 526 w 954"/>
              <a:gd name="T21" fmla="*/ 488 h 764"/>
              <a:gd name="T22" fmla="*/ 544 w 954"/>
              <a:gd name="T23" fmla="*/ 421 h 764"/>
              <a:gd name="T24" fmla="*/ 571 w 954"/>
              <a:gd name="T25" fmla="*/ 361 h 764"/>
              <a:gd name="T26" fmla="*/ 583 w 954"/>
              <a:gd name="T27" fmla="*/ 345 h 764"/>
              <a:gd name="T28" fmla="*/ 535 w 954"/>
              <a:gd name="T29" fmla="*/ 350 h 764"/>
              <a:gd name="T30" fmla="*/ 459 w 954"/>
              <a:gd name="T31" fmla="*/ 361 h 764"/>
              <a:gd name="T32" fmla="*/ 374 w 954"/>
              <a:gd name="T33" fmla="*/ 366 h 764"/>
              <a:gd name="T34" fmla="*/ 330 w 954"/>
              <a:gd name="T35" fmla="*/ 368 h 764"/>
              <a:gd name="T36" fmla="*/ 285 w 954"/>
              <a:gd name="T37" fmla="*/ 369 h 764"/>
              <a:gd name="T38" fmla="*/ 209 w 954"/>
              <a:gd name="T39" fmla="*/ 362 h 764"/>
              <a:gd name="T40" fmla="*/ 124 w 954"/>
              <a:gd name="T41" fmla="*/ 337 h 764"/>
              <a:gd name="T42" fmla="*/ 81 w 954"/>
              <a:gd name="T43" fmla="*/ 312 h 764"/>
              <a:gd name="T44" fmla="*/ 64 w 954"/>
              <a:gd name="T45" fmla="*/ 300 h 764"/>
              <a:gd name="T46" fmla="*/ 40 w 954"/>
              <a:gd name="T47" fmla="*/ 274 h 764"/>
              <a:gd name="T48" fmla="*/ 12 w 954"/>
              <a:gd name="T49" fmla="*/ 231 h 764"/>
              <a:gd name="T50" fmla="*/ 7 w 954"/>
              <a:gd name="T51" fmla="*/ 200 h 764"/>
              <a:gd name="T52" fmla="*/ 52 w 954"/>
              <a:gd name="T53" fmla="*/ 176 h 764"/>
              <a:gd name="T54" fmla="*/ 123 w 954"/>
              <a:gd name="T55" fmla="*/ 138 h 764"/>
              <a:gd name="T56" fmla="*/ 197 w 954"/>
              <a:gd name="T57" fmla="*/ 97 h 764"/>
              <a:gd name="T58" fmla="*/ 238 w 954"/>
              <a:gd name="T59" fmla="*/ 76 h 764"/>
              <a:gd name="T60" fmla="*/ 285 w 954"/>
              <a:gd name="T61" fmla="*/ 55 h 764"/>
              <a:gd name="T62" fmla="*/ 359 w 954"/>
              <a:gd name="T63" fmla="*/ 26 h 764"/>
              <a:gd name="T64" fmla="*/ 442 w 954"/>
              <a:gd name="T65" fmla="*/ 5 h 764"/>
              <a:gd name="T66" fmla="*/ 488 w 954"/>
              <a:gd name="T67" fmla="*/ 2 h 764"/>
              <a:gd name="T68" fmla="*/ 545 w 954"/>
              <a:gd name="T69" fmla="*/ 0 h 764"/>
              <a:gd name="T70" fmla="*/ 632 w 954"/>
              <a:gd name="T71" fmla="*/ 2 h 764"/>
              <a:gd name="T72" fmla="*/ 716 w 954"/>
              <a:gd name="T73" fmla="*/ 14 h 764"/>
              <a:gd name="T74" fmla="*/ 754 w 954"/>
              <a:gd name="T75" fmla="*/ 30 h 764"/>
              <a:gd name="T76" fmla="*/ 787 w 954"/>
              <a:gd name="T77" fmla="*/ 55 h 764"/>
              <a:gd name="T78" fmla="*/ 837 w 954"/>
              <a:gd name="T79" fmla="*/ 102 h 764"/>
              <a:gd name="T80" fmla="*/ 885 w 954"/>
              <a:gd name="T81" fmla="*/ 162 h 764"/>
              <a:gd name="T82" fmla="*/ 954 w 954"/>
              <a:gd name="T83" fmla="*/ 199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54" h="764">
                <a:moveTo>
                  <a:pt x="927" y="262"/>
                </a:moveTo>
                <a:lnTo>
                  <a:pt x="915" y="557"/>
                </a:lnTo>
                <a:lnTo>
                  <a:pt x="911" y="561"/>
                </a:lnTo>
                <a:lnTo>
                  <a:pt x="899" y="573"/>
                </a:lnTo>
                <a:lnTo>
                  <a:pt x="882" y="590"/>
                </a:lnTo>
                <a:lnTo>
                  <a:pt x="858" y="611"/>
                </a:lnTo>
                <a:lnTo>
                  <a:pt x="827" y="633"/>
                </a:lnTo>
                <a:lnTo>
                  <a:pt x="792" y="657"/>
                </a:lnTo>
                <a:lnTo>
                  <a:pt x="752" y="678"/>
                </a:lnTo>
                <a:lnTo>
                  <a:pt x="709" y="697"/>
                </a:lnTo>
                <a:lnTo>
                  <a:pt x="466" y="764"/>
                </a:lnTo>
                <a:lnTo>
                  <a:pt x="468" y="759"/>
                </a:lnTo>
                <a:lnTo>
                  <a:pt x="473" y="742"/>
                </a:lnTo>
                <a:lnTo>
                  <a:pt x="478" y="718"/>
                </a:lnTo>
                <a:lnTo>
                  <a:pt x="487" y="688"/>
                </a:lnTo>
                <a:lnTo>
                  <a:pt x="495" y="654"/>
                </a:lnTo>
                <a:lnTo>
                  <a:pt x="504" y="616"/>
                </a:lnTo>
                <a:lnTo>
                  <a:pt x="511" y="580"/>
                </a:lnTo>
                <a:lnTo>
                  <a:pt x="518" y="543"/>
                </a:lnTo>
                <a:lnTo>
                  <a:pt x="519" y="537"/>
                </a:lnTo>
                <a:lnTo>
                  <a:pt x="521" y="518"/>
                </a:lnTo>
                <a:lnTo>
                  <a:pt x="526" y="488"/>
                </a:lnTo>
                <a:lnTo>
                  <a:pt x="533" y="456"/>
                </a:lnTo>
                <a:lnTo>
                  <a:pt x="544" y="421"/>
                </a:lnTo>
                <a:lnTo>
                  <a:pt x="556" y="388"/>
                </a:lnTo>
                <a:lnTo>
                  <a:pt x="571" y="361"/>
                </a:lnTo>
                <a:lnTo>
                  <a:pt x="590" y="343"/>
                </a:lnTo>
                <a:lnTo>
                  <a:pt x="583" y="345"/>
                </a:lnTo>
                <a:lnTo>
                  <a:pt x="564" y="347"/>
                </a:lnTo>
                <a:lnTo>
                  <a:pt x="535" y="350"/>
                </a:lnTo>
                <a:lnTo>
                  <a:pt x="499" y="355"/>
                </a:lnTo>
                <a:lnTo>
                  <a:pt x="459" y="361"/>
                </a:lnTo>
                <a:lnTo>
                  <a:pt x="416" y="364"/>
                </a:lnTo>
                <a:lnTo>
                  <a:pt x="374" y="366"/>
                </a:lnTo>
                <a:lnTo>
                  <a:pt x="337" y="368"/>
                </a:lnTo>
                <a:lnTo>
                  <a:pt x="330" y="368"/>
                </a:lnTo>
                <a:lnTo>
                  <a:pt x="312" y="369"/>
                </a:lnTo>
                <a:lnTo>
                  <a:pt x="285" y="369"/>
                </a:lnTo>
                <a:lnTo>
                  <a:pt x="248" y="368"/>
                </a:lnTo>
                <a:lnTo>
                  <a:pt x="209" y="362"/>
                </a:lnTo>
                <a:lnTo>
                  <a:pt x="167" y="354"/>
                </a:lnTo>
                <a:lnTo>
                  <a:pt x="124" y="337"/>
                </a:lnTo>
                <a:lnTo>
                  <a:pt x="83" y="314"/>
                </a:lnTo>
                <a:lnTo>
                  <a:pt x="81" y="312"/>
                </a:lnTo>
                <a:lnTo>
                  <a:pt x="74" y="309"/>
                </a:lnTo>
                <a:lnTo>
                  <a:pt x="64" y="300"/>
                </a:lnTo>
                <a:lnTo>
                  <a:pt x="52" y="290"/>
                </a:lnTo>
                <a:lnTo>
                  <a:pt x="40" y="274"/>
                </a:lnTo>
                <a:lnTo>
                  <a:pt x="26" y="255"/>
                </a:lnTo>
                <a:lnTo>
                  <a:pt x="12" y="231"/>
                </a:lnTo>
                <a:lnTo>
                  <a:pt x="0" y="204"/>
                </a:lnTo>
                <a:lnTo>
                  <a:pt x="7" y="200"/>
                </a:lnTo>
                <a:lnTo>
                  <a:pt x="24" y="190"/>
                </a:lnTo>
                <a:lnTo>
                  <a:pt x="52" y="176"/>
                </a:lnTo>
                <a:lnTo>
                  <a:pt x="85" y="157"/>
                </a:lnTo>
                <a:lnTo>
                  <a:pt x="123" y="138"/>
                </a:lnTo>
                <a:lnTo>
                  <a:pt x="160" y="117"/>
                </a:lnTo>
                <a:lnTo>
                  <a:pt x="197" y="97"/>
                </a:lnTo>
                <a:lnTo>
                  <a:pt x="231" y="80"/>
                </a:lnTo>
                <a:lnTo>
                  <a:pt x="238" y="76"/>
                </a:lnTo>
                <a:lnTo>
                  <a:pt x="257" y="67"/>
                </a:lnTo>
                <a:lnTo>
                  <a:pt x="285" y="55"/>
                </a:lnTo>
                <a:lnTo>
                  <a:pt x="319" y="40"/>
                </a:lnTo>
                <a:lnTo>
                  <a:pt x="359" y="26"/>
                </a:lnTo>
                <a:lnTo>
                  <a:pt x="400" y="14"/>
                </a:lnTo>
                <a:lnTo>
                  <a:pt x="442" y="5"/>
                </a:lnTo>
                <a:lnTo>
                  <a:pt x="480" y="2"/>
                </a:lnTo>
                <a:lnTo>
                  <a:pt x="488" y="2"/>
                </a:lnTo>
                <a:lnTo>
                  <a:pt x="511" y="0"/>
                </a:lnTo>
                <a:lnTo>
                  <a:pt x="545" y="0"/>
                </a:lnTo>
                <a:lnTo>
                  <a:pt x="587" y="0"/>
                </a:lnTo>
                <a:lnTo>
                  <a:pt x="632" y="2"/>
                </a:lnTo>
                <a:lnTo>
                  <a:pt x="676" y="7"/>
                </a:lnTo>
                <a:lnTo>
                  <a:pt x="716" y="14"/>
                </a:lnTo>
                <a:lnTo>
                  <a:pt x="749" y="26"/>
                </a:lnTo>
                <a:lnTo>
                  <a:pt x="754" y="30"/>
                </a:lnTo>
                <a:lnTo>
                  <a:pt x="768" y="40"/>
                </a:lnTo>
                <a:lnTo>
                  <a:pt x="787" y="55"/>
                </a:lnTo>
                <a:lnTo>
                  <a:pt x="811" y="76"/>
                </a:lnTo>
                <a:lnTo>
                  <a:pt x="837" y="102"/>
                </a:lnTo>
                <a:lnTo>
                  <a:pt x="861" y="130"/>
                </a:lnTo>
                <a:lnTo>
                  <a:pt x="885" y="162"/>
                </a:lnTo>
                <a:lnTo>
                  <a:pt x="903" y="195"/>
                </a:lnTo>
                <a:lnTo>
                  <a:pt x="954" y="199"/>
                </a:lnTo>
                <a:lnTo>
                  <a:pt x="927" y="2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未知">
            <a:extLst>
              <a:ext uri="{FF2B5EF4-FFF2-40B4-BE49-F238E27FC236}">
                <a16:creationId xmlns:a16="http://schemas.microsoft.com/office/drawing/2014/main" xmlns="" id="{A3A51115-7FEF-4E2C-AFE0-11F6A5FC3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391" y="4814582"/>
            <a:ext cx="112122" cy="166670"/>
          </a:xfrm>
          <a:custGeom>
            <a:avLst/>
            <a:gdLst>
              <a:gd name="T0" fmla="*/ 157 w 268"/>
              <a:gd name="T1" fmla="*/ 407 h 407"/>
              <a:gd name="T2" fmla="*/ 152 w 268"/>
              <a:gd name="T3" fmla="*/ 403 h 407"/>
              <a:gd name="T4" fmla="*/ 137 w 268"/>
              <a:gd name="T5" fmla="*/ 391 h 407"/>
              <a:gd name="T6" fmla="*/ 116 w 268"/>
              <a:gd name="T7" fmla="*/ 374 h 407"/>
              <a:gd name="T8" fmla="*/ 92 w 268"/>
              <a:gd name="T9" fmla="*/ 353 h 407"/>
              <a:gd name="T10" fmla="*/ 66 w 268"/>
              <a:gd name="T11" fmla="*/ 327 h 407"/>
              <a:gd name="T12" fmla="*/ 42 w 268"/>
              <a:gd name="T13" fmla="*/ 301 h 407"/>
              <a:gd name="T14" fmla="*/ 24 w 268"/>
              <a:gd name="T15" fmla="*/ 274 h 407"/>
              <a:gd name="T16" fmla="*/ 14 w 268"/>
              <a:gd name="T17" fmla="*/ 248 h 407"/>
              <a:gd name="T18" fmla="*/ 11 w 268"/>
              <a:gd name="T19" fmla="*/ 231 h 407"/>
              <a:gd name="T20" fmla="*/ 2 w 268"/>
              <a:gd name="T21" fmla="*/ 188 h 407"/>
              <a:gd name="T22" fmla="*/ 0 w 268"/>
              <a:gd name="T23" fmla="*/ 132 h 407"/>
              <a:gd name="T24" fmla="*/ 9 w 268"/>
              <a:gd name="T25" fmla="*/ 81 h 407"/>
              <a:gd name="T26" fmla="*/ 57 w 268"/>
              <a:gd name="T27" fmla="*/ 0 h 407"/>
              <a:gd name="T28" fmla="*/ 268 w 268"/>
              <a:gd name="T29" fmla="*/ 158 h 407"/>
              <a:gd name="T30" fmla="*/ 157 w 268"/>
              <a:gd name="T31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8" h="407">
                <a:moveTo>
                  <a:pt x="157" y="407"/>
                </a:moveTo>
                <a:lnTo>
                  <a:pt x="152" y="403"/>
                </a:lnTo>
                <a:lnTo>
                  <a:pt x="137" y="391"/>
                </a:lnTo>
                <a:lnTo>
                  <a:pt x="116" y="374"/>
                </a:lnTo>
                <a:lnTo>
                  <a:pt x="92" y="353"/>
                </a:lnTo>
                <a:lnTo>
                  <a:pt x="66" y="327"/>
                </a:lnTo>
                <a:lnTo>
                  <a:pt x="42" y="301"/>
                </a:lnTo>
                <a:lnTo>
                  <a:pt x="24" y="274"/>
                </a:lnTo>
                <a:lnTo>
                  <a:pt x="14" y="248"/>
                </a:lnTo>
                <a:lnTo>
                  <a:pt x="11" y="231"/>
                </a:lnTo>
                <a:lnTo>
                  <a:pt x="2" y="188"/>
                </a:lnTo>
                <a:lnTo>
                  <a:pt x="0" y="132"/>
                </a:lnTo>
                <a:lnTo>
                  <a:pt x="9" y="81"/>
                </a:lnTo>
                <a:lnTo>
                  <a:pt x="57" y="0"/>
                </a:lnTo>
                <a:lnTo>
                  <a:pt x="268" y="158"/>
                </a:lnTo>
                <a:lnTo>
                  <a:pt x="157" y="4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未知">
            <a:extLst>
              <a:ext uri="{FF2B5EF4-FFF2-40B4-BE49-F238E27FC236}">
                <a16:creationId xmlns:a16="http://schemas.microsoft.com/office/drawing/2014/main" xmlns="" id="{4F2E0C8A-56DB-45AA-AC6D-14C682B01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922" y="4713594"/>
            <a:ext cx="174877" cy="197049"/>
          </a:xfrm>
          <a:custGeom>
            <a:avLst/>
            <a:gdLst>
              <a:gd name="T0" fmla="*/ 420 w 420"/>
              <a:gd name="T1" fmla="*/ 481 h 481"/>
              <a:gd name="T2" fmla="*/ 420 w 420"/>
              <a:gd name="T3" fmla="*/ 471 h 481"/>
              <a:gd name="T4" fmla="*/ 416 w 420"/>
              <a:gd name="T5" fmla="*/ 443 h 481"/>
              <a:gd name="T6" fmla="*/ 411 w 420"/>
              <a:gd name="T7" fmla="*/ 402 h 481"/>
              <a:gd name="T8" fmla="*/ 403 w 420"/>
              <a:gd name="T9" fmla="*/ 350 h 481"/>
              <a:gd name="T10" fmla="*/ 389 w 420"/>
              <a:gd name="T11" fmla="*/ 293 h 481"/>
              <a:gd name="T12" fmla="*/ 371 w 420"/>
              <a:gd name="T13" fmla="*/ 236 h 481"/>
              <a:gd name="T14" fmla="*/ 346 w 420"/>
              <a:gd name="T15" fmla="*/ 183 h 481"/>
              <a:gd name="T16" fmla="*/ 315 w 420"/>
              <a:gd name="T17" fmla="*/ 136 h 481"/>
              <a:gd name="T18" fmla="*/ 313 w 420"/>
              <a:gd name="T19" fmla="*/ 135 h 481"/>
              <a:gd name="T20" fmla="*/ 309 w 420"/>
              <a:gd name="T21" fmla="*/ 126 h 481"/>
              <a:gd name="T22" fmla="*/ 301 w 420"/>
              <a:gd name="T23" fmla="*/ 116 h 481"/>
              <a:gd name="T24" fmla="*/ 290 w 420"/>
              <a:gd name="T25" fmla="*/ 102 h 481"/>
              <a:gd name="T26" fmla="*/ 277 w 420"/>
              <a:gd name="T27" fmla="*/ 86 h 481"/>
              <a:gd name="T28" fmla="*/ 258 w 420"/>
              <a:gd name="T29" fmla="*/ 71 h 481"/>
              <a:gd name="T30" fmla="*/ 235 w 420"/>
              <a:gd name="T31" fmla="*/ 54 h 481"/>
              <a:gd name="T32" fmla="*/ 209 w 420"/>
              <a:gd name="T33" fmla="*/ 36 h 481"/>
              <a:gd name="T34" fmla="*/ 204 w 420"/>
              <a:gd name="T35" fmla="*/ 35 h 481"/>
              <a:gd name="T36" fmla="*/ 189 w 420"/>
              <a:gd name="T37" fmla="*/ 29 h 481"/>
              <a:gd name="T38" fmla="*/ 164 w 420"/>
              <a:gd name="T39" fmla="*/ 22 h 481"/>
              <a:gd name="T40" fmla="*/ 137 w 420"/>
              <a:gd name="T41" fmla="*/ 14 h 481"/>
              <a:gd name="T42" fmla="*/ 104 w 420"/>
              <a:gd name="T43" fmla="*/ 7 h 481"/>
              <a:gd name="T44" fmla="*/ 69 w 420"/>
              <a:gd name="T45" fmla="*/ 2 h 481"/>
              <a:gd name="T46" fmla="*/ 35 w 420"/>
              <a:gd name="T47" fmla="*/ 0 h 481"/>
              <a:gd name="T48" fmla="*/ 2 w 420"/>
              <a:gd name="T49" fmla="*/ 2 h 481"/>
              <a:gd name="T50" fmla="*/ 0 w 420"/>
              <a:gd name="T51" fmla="*/ 24 h 481"/>
              <a:gd name="T52" fmla="*/ 0 w 420"/>
              <a:gd name="T53" fmla="*/ 78 h 481"/>
              <a:gd name="T54" fmla="*/ 7 w 420"/>
              <a:gd name="T55" fmla="*/ 143 h 481"/>
              <a:gd name="T56" fmla="*/ 26 w 420"/>
              <a:gd name="T57" fmla="*/ 204 h 481"/>
              <a:gd name="T58" fmla="*/ 28 w 420"/>
              <a:gd name="T59" fmla="*/ 207 h 481"/>
              <a:gd name="T60" fmla="*/ 33 w 420"/>
              <a:gd name="T61" fmla="*/ 217 h 481"/>
              <a:gd name="T62" fmla="*/ 42 w 420"/>
              <a:gd name="T63" fmla="*/ 233 h 481"/>
              <a:gd name="T64" fmla="*/ 54 w 420"/>
              <a:gd name="T65" fmla="*/ 254 h 481"/>
              <a:gd name="T66" fmla="*/ 73 w 420"/>
              <a:gd name="T67" fmla="*/ 276 h 481"/>
              <a:gd name="T68" fmla="*/ 95 w 420"/>
              <a:gd name="T69" fmla="*/ 302 h 481"/>
              <a:gd name="T70" fmla="*/ 125 w 420"/>
              <a:gd name="T71" fmla="*/ 329 h 481"/>
              <a:gd name="T72" fmla="*/ 161 w 420"/>
              <a:gd name="T73" fmla="*/ 357 h 481"/>
              <a:gd name="T74" fmla="*/ 166 w 420"/>
              <a:gd name="T75" fmla="*/ 360 h 481"/>
              <a:gd name="T76" fmla="*/ 183 w 420"/>
              <a:gd name="T77" fmla="*/ 369 h 481"/>
              <a:gd name="T78" fmla="*/ 209 w 420"/>
              <a:gd name="T79" fmla="*/ 383 h 481"/>
              <a:gd name="T80" fmla="*/ 242 w 420"/>
              <a:gd name="T81" fmla="*/ 400 h 481"/>
              <a:gd name="T82" fmla="*/ 282 w 420"/>
              <a:gd name="T83" fmla="*/ 421 h 481"/>
              <a:gd name="T84" fmla="*/ 325 w 420"/>
              <a:gd name="T85" fmla="*/ 442 h 481"/>
              <a:gd name="T86" fmla="*/ 371 w 420"/>
              <a:gd name="T87" fmla="*/ 462 h 481"/>
              <a:gd name="T88" fmla="*/ 420 w 420"/>
              <a:gd name="T89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0" h="481">
                <a:moveTo>
                  <a:pt x="420" y="481"/>
                </a:moveTo>
                <a:lnTo>
                  <a:pt x="420" y="471"/>
                </a:lnTo>
                <a:lnTo>
                  <a:pt x="416" y="443"/>
                </a:lnTo>
                <a:lnTo>
                  <a:pt x="411" y="402"/>
                </a:lnTo>
                <a:lnTo>
                  <a:pt x="403" y="350"/>
                </a:lnTo>
                <a:lnTo>
                  <a:pt x="389" y="293"/>
                </a:lnTo>
                <a:lnTo>
                  <a:pt x="371" y="236"/>
                </a:lnTo>
                <a:lnTo>
                  <a:pt x="346" y="183"/>
                </a:lnTo>
                <a:lnTo>
                  <a:pt x="315" y="136"/>
                </a:lnTo>
                <a:lnTo>
                  <a:pt x="313" y="135"/>
                </a:lnTo>
                <a:lnTo>
                  <a:pt x="309" y="126"/>
                </a:lnTo>
                <a:lnTo>
                  <a:pt x="301" y="116"/>
                </a:lnTo>
                <a:lnTo>
                  <a:pt x="290" y="102"/>
                </a:lnTo>
                <a:lnTo>
                  <a:pt x="277" y="86"/>
                </a:lnTo>
                <a:lnTo>
                  <a:pt x="258" y="71"/>
                </a:lnTo>
                <a:lnTo>
                  <a:pt x="235" y="54"/>
                </a:lnTo>
                <a:lnTo>
                  <a:pt x="209" y="36"/>
                </a:lnTo>
                <a:lnTo>
                  <a:pt x="204" y="35"/>
                </a:lnTo>
                <a:lnTo>
                  <a:pt x="189" y="29"/>
                </a:lnTo>
                <a:lnTo>
                  <a:pt x="164" y="22"/>
                </a:lnTo>
                <a:lnTo>
                  <a:pt x="137" y="14"/>
                </a:lnTo>
                <a:lnTo>
                  <a:pt x="104" y="7"/>
                </a:lnTo>
                <a:lnTo>
                  <a:pt x="69" y="2"/>
                </a:lnTo>
                <a:lnTo>
                  <a:pt x="35" y="0"/>
                </a:lnTo>
                <a:lnTo>
                  <a:pt x="2" y="2"/>
                </a:lnTo>
                <a:lnTo>
                  <a:pt x="0" y="24"/>
                </a:lnTo>
                <a:lnTo>
                  <a:pt x="0" y="78"/>
                </a:lnTo>
                <a:lnTo>
                  <a:pt x="7" y="143"/>
                </a:lnTo>
                <a:lnTo>
                  <a:pt x="26" y="204"/>
                </a:lnTo>
                <a:lnTo>
                  <a:pt x="28" y="207"/>
                </a:lnTo>
                <a:lnTo>
                  <a:pt x="33" y="217"/>
                </a:lnTo>
                <a:lnTo>
                  <a:pt x="42" y="233"/>
                </a:lnTo>
                <a:lnTo>
                  <a:pt x="54" y="254"/>
                </a:lnTo>
                <a:lnTo>
                  <a:pt x="73" y="276"/>
                </a:lnTo>
                <a:lnTo>
                  <a:pt x="95" y="302"/>
                </a:lnTo>
                <a:lnTo>
                  <a:pt x="125" y="329"/>
                </a:lnTo>
                <a:lnTo>
                  <a:pt x="161" y="357"/>
                </a:lnTo>
                <a:lnTo>
                  <a:pt x="166" y="360"/>
                </a:lnTo>
                <a:lnTo>
                  <a:pt x="183" y="369"/>
                </a:lnTo>
                <a:lnTo>
                  <a:pt x="209" y="383"/>
                </a:lnTo>
                <a:lnTo>
                  <a:pt x="242" y="400"/>
                </a:lnTo>
                <a:lnTo>
                  <a:pt x="282" y="421"/>
                </a:lnTo>
                <a:lnTo>
                  <a:pt x="325" y="442"/>
                </a:lnTo>
                <a:lnTo>
                  <a:pt x="371" y="462"/>
                </a:lnTo>
                <a:lnTo>
                  <a:pt x="420" y="4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未知">
            <a:extLst>
              <a:ext uri="{FF2B5EF4-FFF2-40B4-BE49-F238E27FC236}">
                <a16:creationId xmlns:a16="http://schemas.microsoft.com/office/drawing/2014/main" xmlns="" id="{41DCCF92-36A5-41F7-B67F-2320F3E11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12" y="4926243"/>
            <a:ext cx="383224" cy="308710"/>
          </a:xfrm>
          <a:custGeom>
            <a:avLst/>
            <a:gdLst>
              <a:gd name="T0" fmla="*/ 787 w 917"/>
              <a:gd name="T1" fmla="*/ 62 h 752"/>
              <a:gd name="T2" fmla="*/ 778 w 917"/>
              <a:gd name="T3" fmla="*/ 54 h 752"/>
              <a:gd name="T4" fmla="*/ 756 w 917"/>
              <a:gd name="T5" fmla="*/ 35 h 752"/>
              <a:gd name="T6" fmla="*/ 720 w 917"/>
              <a:gd name="T7" fmla="*/ 14 h 752"/>
              <a:gd name="T8" fmla="*/ 677 w 917"/>
              <a:gd name="T9" fmla="*/ 0 h 752"/>
              <a:gd name="T10" fmla="*/ 668 w 917"/>
              <a:gd name="T11" fmla="*/ 0 h 752"/>
              <a:gd name="T12" fmla="*/ 644 w 917"/>
              <a:gd name="T13" fmla="*/ 0 h 752"/>
              <a:gd name="T14" fmla="*/ 609 w 917"/>
              <a:gd name="T15" fmla="*/ 0 h 752"/>
              <a:gd name="T16" fmla="*/ 566 w 917"/>
              <a:gd name="T17" fmla="*/ 0 h 752"/>
              <a:gd name="T18" fmla="*/ 520 w 917"/>
              <a:gd name="T19" fmla="*/ 2 h 752"/>
              <a:gd name="T20" fmla="*/ 471 w 917"/>
              <a:gd name="T21" fmla="*/ 5 h 752"/>
              <a:gd name="T22" fmla="*/ 426 w 917"/>
              <a:gd name="T23" fmla="*/ 12 h 752"/>
              <a:gd name="T24" fmla="*/ 388 w 917"/>
              <a:gd name="T25" fmla="*/ 19 h 752"/>
              <a:gd name="T26" fmla="*/ 366 w 917"/>
              <a:gd name="T27" fmla="*/ 28 h 752"/>
              <a:gd name="T28" fmla="*/ 309 w 917"/>
              <a:gd name="T29" fmla="*/ 48 h 752"/>
              <a:gd name="T30" fmla="*/ 237 w 917"/>
              <a:gd name="T31" fmla="*/ 76 h 752"/>
              <a:gd name="T32" fmla="*/ 168 w 917"/>
              <a:gd name="T33" fmla="*/ 105 h 752"/>
              <a:gd name="T34" fmla="*/ 147 w 917"/>
              <a:gd name="T35" fmla="*/ 116 h 752"/>
              <a:gd name="T36" fmla="*/ 99 w 917"/>
              <a:gd name="T37" fmla="*/ 140 h 752"/>
              <a:gd name="T38" fmla="*/ 42 w 917"/>
              <a:gd name="T39" fmla="*/ 173 h 752"/>
              <a:gd name="T40" fmla="*/ 0 w 917"/>
              <a:gd name="T41" fmla="*/ 202 h 752"/>
              <a:gd name="T42" fmla="*/ 0 w 917"/>
              <a:gd name="T43" fmla="*/ 209 h 752"/>
              <a:gd name="T44" fmla="*/ 5 w 917"/>
              <a:gd name="T45" fmla="*/ 229 h 752"/>
              <a:gd name="T46" fmla="*/ 21 w 917"/>
              <a:gd name="T47" fmla="*/ 259 h 752"/>
              <a:gd name="T48" fmla="*/ 54 w 917"/>
              <a:gd name="T49" fmla="*/ 293 h 752"/>
              <a:gd name="T50" fmla="*/ 69 w 917"/>
              <a:gd name="T51" fmla="*/ 304 h 752"/>
              <a:gd name="T52" fmla="*/ 112 w 917"/>
              <a:gd name="T53" fmla="*/ 328 h 752"/>
              <a:gd name="T54" fmla="*/ 173 w 917"/>
              <a:gd name="T55" fmla="*/ 352 h 752"/>
              <a:gd name="T56" fmla="*/ 240 w 917"/>
              <a:gd name="T57" fmla="*/ 364 h 752"/>
              <a:gd name="T58" fmla="*/ 249 w 917"/>
              <a:gd name="T59" fmla="*/ 364 h 752"/>
              <a:gd name="T60" fmla="*/ 271 w 917"/>
              <a:gd name="T61" fmla="*/ 364 h 752"/>
              <a:gd name="T62" fmla="*/ 307 w 917"/>
              <a:gd name="T63" fmla="*/ 362 h 752"/>
              <a:gd name="T64" fmla="*/ 354 w 917"/>
              <a:gd name="T65" fmla="*/ 359 h 752"/>
              <a:gd name="T66" fmla="*/ 407 w 917"/>
              <a:gd name="T67" fmla="*/ 355 h 752"/>
              <a:gd name="T68" fmla="*/ 468 w 917"/>
              <a:gd name="T69" fmla="*/ 348 h 752"/>
              <a:gd name="T70" fmla="*/ 530 w 917"/>
              <a:gd name="T71" fmla="*/ 338 h 752"/>
              <a:gd name="T72" fmla="*/ 596 w 917"/>
              <a:gd name="T73" fmla="*/ 326 h 752"/>
              <a:gd name="T74" fmla="*/ 589 w 917"/>
              <a:gd name="T75" fmla="*/ 335 h 752"/>
              <a:gd name="T76" fmla="*/ 571 w 917"/>
              <a:gd name="T77" fmla="*/ 364 h 752"/>
              <a:gd name="T78" fmla="*/ 545 w 917"/>
              <a:gd name="T79" fmla="*/ 423 h 752"/>
              <a:gd name="T80" fmla="*/ 518 w 917"/>
              <a:gd name="T81" fmla="*/ 517 h 752"/>
              <a:gd name="T82" fmla="*/ 609 w 917"/>
              <a:gd name="T83" fmla="*/ 709 h 752"/>
              <a:gd name="T84" fmla="*/ 628 w 917"/>
              <a:gd name="T85" fmla="*/ 704 h 752"/>
              <a:gd name="T86" fmla="*/ 678 w 917"/>
              <a:gd name="T87" fmla="*/ 686 h 752"/>
              <a:gd name="T88" fmla="*/ 740 w 917"/>
              <a:gd name="T89" fmla="*/ 662 h 752"/>
              <a:gd name="T90" fmla="*/ 801 w 917"/>
              <a:gd name="T91" fmla="*/ 633 h 752"/>
              <a:gd name="T92" fmla="*/ 917 w 917"/>
              <a:gd name="T93" fmla="*/ 269 h 752"/>
              <a:gd name="T94" fmla="*/ 910 w 917"/>
              <a:gd name="T95" fmla="*/ 240 h 752"/>
              <a:gd name="T96" fmla="*/ 898 w 917"/>
              <a:gd name="T97" fmla="*/ 183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7" h="752">
                <a:moveTo>
                  <a:pt x="898" y="183"/>
                </a:moveTo>
                <a:lnTo>
                  <a:pt x="787" y="62"/>
                </a:lnTo>
                <a:lnTo>
                  <a:pt x="785" y="60"/>
                </a:lnTo>
                <a:lnTo>
                  <a:pt x="778" y="54"/>
                </a:lnTo>
                <a:lnTo>
                  <a:pt x="768" y="45"/>
                </a:lnTo>
                <a:lnTo>
                  <a:pt x="756" y="35"/>
                </a:lnTo>
                <a:lnTo>
                  <a:pt x="739" y="24"/>
                </a:lnTo>
                <a:lnTo>
                  <a:pt x="720" y="14"/>
                </a:lnTo>
                <a:lnTo>
                  <a:pt x="699" y="5"/>
                </a:lnTo>
                <a:lnTo>
                  <a:pt x="677" y="0"/>
                </a:lnTo>
                <a:lnTo>
                  <a:pt x="675" y="0"/>
                </a:lnTo>
                <a:lnTo>
                  <a:pt x="668" y="0"/>
                </a:lnTo>
                <a:lnTo>
                  <a:pt x="658" y="0"/>
                </a:lnTo>
                <a:lnTo>
                  <a:pt x="644" y="0"/>
                </a:lnTo>
                <a:lnTo>
                  <a:pt x="628" y="0"/>
                </a:lnTo>
                <a:lnTo>
                  <a:pt x="609" y="0"/>
                </a:lnTo>
                <a:lnTo>
                  <a:pt x="589" y="0"/>
                </a:lnTo>
                <a:lnTo>
                  <a:pt x="566" y="0"/>
                </a:lnTo>
                <a:lnTo>
                  <a:pt x="544" y="2"/>
                </a:lnTo>
                <a:lnTo>
                  <a:pt x="520" y="2"/>
                </a:lnTo>
                <a:lnTo>
                  <a:pt x="495" y="4"/>
                </a:lnTo>
                <a:lnTo>
                  <a:pt x="471" y="5"/>
                </a:lnTo>
                <a:lnTo>
                  <a:pt x="449" y="9"/>
                </a:lnTo>
                <a:lnTo>
                  <a:pt x="426" y="12"/>
                </a:lnTo>
                <a:lnTo>
                  <a:pt x="407" y="16"/>
                </a:lnTo>
                <a:lnTo>
                  <a:pt x="388" y="19"/>
                </a:lnTo>
                <a:lnTo>
                  <a:pt x="382" y="21"/>
                </a:lnTo>
                <a:lnTo>
                  <a:pt x="366" y="28"/>
                </a:lnTo>
                <a:lnTo>
                  <a:pt x="340" y="36"/>
                </a:lnTo>
                <a:lnTo>
                  <a:pt x="309" y="48"/>
                </a:lnTo>
                <a:lnTo>
                  <a:pt x="275" y="62"/>
                </a:lnTo>
                <a:lnTo>
                  <a:pt x="237" y="76"/>
                </a:lnTo>
                <a:lnTo>
                  <a:pt x="200" y="92"/>
                </a:lnTo>
                <a:lnTo>
                  <a:pt x="168" y="105"/>
                </a:lnTo>
                <a:lnTo>
                  <a:pt x="162" y="109"/>
                </a:lnTo>
                <a:lnTo>
                  <a:pt x="147" y="116"/>
                </a:lnTo>
                <a:lnTo>
                  <a:pt x="124" y="126"/>
                </a:lnTo>
                <a:lnTo>
                  <a:pt x="99" y="140"/>
                </a:lnTo>
                <a:lnTo>
                  <a:pt x="69" y="155"/>
                </a:lnTo>
                <a:lnTo>
                  <a:pt x="42" y="173"/>
                </a:lnTo>
                <a:lnTo>
                  <a:pt x="17" y="188"/>
                </a:lnTo>
                <a:lnTo>
                  <a:pt x="0" y="202"/>
                </a:lnTo>
                <a:lnTo>
                  <a:pt x="0" y="204"/>
                </a:lnTo>
                <a:lnTo>
                  <a:pt x="0" y="209"/>
                </a:lnTo>
                <a:lnTo>
                  <a:pt x="2" y="217"/>
                </a:lnTo>
                <a:lnTo>
                  <a:pt x="5" y="229"/>
                </a:lnTo>
                <a:lnTo>
                  <a:pt x="11" y="243"/>
                </a:lnTo>
                <a:lnTo>
                  <a:pt x="21" y="259"/>
                </a:lnTo>
                <a:lnTo>
                  <a:pt x="35" y="276"/>
                </a:lnTo>
                <a:lnTo>
                  <a:pt x="54" y="293"/>
                </a:lnTo>
                <a:lnTo>
                  <a:pt x="57" y="297"/>
                </a:lnTo>
                <a:lnTo>
                  <a:pt x="69" y="304"/>
                </a:lnTo>
                <a:lnTo>
                  <a:pt x="88" y="314"/>
                </a:lnTo>
                <a:lnTo>
                  <a:pt x="112" y="328"/>
                </a:lnTo>
                <a:lnTo>
                  <a:pt x="142" y="340"/>
                </a:lnTo>
                <a:lnTo>
                  <a:pt x="173" y="352"/>
                </a:lnTo>
                <a:lnTo>
                  <a:pt x="206" y="361"/>
                </a:lnTo>
                <a:lnTo>
                  <a:pt x="240" y="364"/>
                </a:lnTo>
                <a:lnTo>
                  <a:pt x="242" y="364"/>
                </a:lnTo>
                <a:lnTo>
                  <a:pt x="249" y="364"/>
                </a:lnTo>
                <a:lnTo>
                  <a:pt x="257" y="364"/>
                </a:lnTo>
                <a:lnTo>
                  <a:pt x="271" y="364"/>
                </a:lnTo>
                <a:lnTo>
                  <a:pt x="288" y="362"/>
                </a:lnTo>
                <a:lnTo>
                  <a:pt x="307" y="362"/>
                </a:lnTo>
                <a:lnTo>
                  <a:pt x="328" y="361"/>
                </a:lnTo>
                <a:lnTo>
                  <a:pt x="354" y="359"/>
                </a:lnTo>
                <a:lnTo>
                  <a:pt x="380" y="357"/>
                </a:lnTo>
                <a:lnTo>
                  <a:pt x="407" y="355"/>
                </a:lnTo>
                <a:lnTo>
                  <a:pt x="437" y="352"/>
                </a:lnTo>
                <a:lnTo>
                  <a:pt x="468" y="348"/>
                </a:lnTo>
                <a:lnTo>
                  <a:pt x="499" y="343"/>
                </a:lnTo>
                <a:lnTo>
                  <a:pt x="530" y="338"/>
                </a:lnTo>
                <a:lnTo>
                  <a:pt x="563" y="333"/>
                </a:lnTo>
                <a:lnTo>
                  <a:pt x="596" y="326"/>
                </a:lnTo>
                <a:lnTo>
                  <a:pt x="594" y="328"/>
                </a:lnTo>
                <a:lnTo>
                  <a:pt x="589" y="335"/>
                </a:lnTo>
                <a:lnTo>
                  <a:pt x="582" y="347"/>
                </a:lnTo>
                <a:lnTo>
                  <a:pt x="571" y="364"/>
                </a:lnTo>
                <a:lnTo>
                  <a:pt x="559" y="390"/>
                </a:lnTo>
                <a:lnTo>
                  <a:pt x="545" y="423"/>
                </a:lnTo>
                <a:lnTo>
                  <a:pt x="532" y="466"/>
                </a:lnTo>
                <a:lnTo>
                  <a:pt x="518" y="517"/>
                </a:lnTo>
                <a:lnTo>
                  <a:pt x="461" y="752"/>
                </a:lnTo>
                <a:lnTo>
                  <a:pt x="609" y="709"/>
                </a:lnTo>
                <a:lnTo>
                  <a:pt x="615" y="707"/>
                </a:lnTo>
                <a:lnTo>
                  <a:pt x="628" y="704"/>
                </a:lnTo>
                <a:lnTo>
                  <a:pt x="651" y="697"/>
                </a:lnTo>
                <a:lnTo>
                  <a:pt x="678" y="686"/>
                </a:lnTo>
                <a:lnTo>
                  <a:pt x="708" y="676"/>
                </a:lnTo>
                <a:lnTo>
                  <a:pt x="740" y="662"/>
                </a:lnTo>
                <a:lnTo>
                  <a:pt x="772" y="649"/>
                </a:lnTo>
                <a:lnTo>
                  <a:pt x="801" y="633"/>
                </a:lnTo>
                <a:lnTo>
                  <a:pt x="911" y="561"/>
                </a:lnTo>
                <a:lnTo>
                  <a:pt x="917" y="269"/>
                </a:lnTo>
                <a:lnTo>
                  <a:pt x="915" y="261"/>
                </a:lnTo>
                <a:lnTo>
                  <a:pt x="910" y="240"/>
                </a:lnTo>
                <a:lnTo>
                  <a:pt x="904" y="212"/>
                </a:lnTo>
                <a:lnTo>
                  <a:pt x="898" y="1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未知">
            <a:extLst>
              <a:ext uri="{FF2B5EF4-FFF2-40B4-BE49-F238E27FC236}">
                <a16:creationId xmlns:a16="http://schemas.microsoft.com/office/drawing/2014/main" xmlns="" id="{C85A15E4-A2A2-4A0A-8926-93EAD9E0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003" y="5032158"/>
            <a:ext cx="78653" cy="25452"/>
          </a:xfrm>
          <a:custGeom>
            <a:avLst/>
            <a:gdLst>
              <a:gd name="T0" fmla="*/ 0 w 188"/>
              <a:gd name="T1" fmla="*/ 58 h 62"/>
              <a:gd name="T2" fmla="*/ 188 w 188"/>
              <a:gd name="T3" fmla="*/ 0 h 62"/>
              <a:gd name="T4" fmla="*/ 145 w 188"/>
              <a:gd name="T5" fmla="*/ 62 h 62"/>
              <a:gd name="T6" fmla="*/ 0 w 188"/>
              <a:gd name="T7" fmla="*/ 5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" h="62">
                <a:moveTo>
                  <a:pt x="0" y="58"/>
                </a:moveTo>
                <a:lnTo>
                  <a:pt x="188" y="0"/>
                </a:lnTo>
                <a:lnTo>
                  <a:pt x="145" y="62"/>
                </a:lnTo>
                <a:lnTo>
                  <a:pt x="0" y="58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未知">
            <a:extLst>
              <a:ext uri="{FF2B5EF4-FFF2-40B4-BE49-F238E27FC236}">
                <a16:creationId xmlns:a16="http://schemas.microsoft.com/office/drawing/2014/main" xmlns="" id="{16393CA4-0906-4107-8B6E-791B02CC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635" y="5040367"/>
            <a:ext cx="28449" cy="88672"/>
          </a:xfrm>
          <a:custGeom>
            <a:avLst/>
            <a:gdLst>
              <a:gd name="T0" fmla="*/ 0 w 67"/>
              <a:gd name="T1" fmla="*/ 62 h 215"/>
              <a:gd name="T2" fmla="*/ 43 w 67"/>
              <a:gd name="T3" fmla="*/ 0 h 215"/>
              <a:gd name="T4" fmla="*/ 67 w 67"/>
              <a:gd name="T5" fmla="*/ 215 h 215"/>
              <a:gd name="T6" fmla="*/ 65 w 67"/>
              <a:gd name="T7" fmla="*/ 210 h 215"/>
              <a:gd name="T8" fmla="*/ 62 w 67"/>
              <a:gd name="T9" fmla="*/ 195 h 215"/>
              <a:gd name="T10" fmla="*/ 55 w 67"/>
              <a:gd name="T11" fmla="*/ 172 h 215"/>
              <a:gd name="T12" fmla="*/ 46 w 67"/>
              <a:gd name="T13" fmla="*/ 146 h 215"/>
              <a:gd name="T14" fmla="*/ 36 w 67"/>
              <a:gd name="T15" fmla="*/ 119 h 215"/>
              <a:gd name="T16" fmla="*/ 26 w 67"/>
              <a:gd name="T17" fmla="*/ 95 h 215"/>
              <a:gd name="T18" fmla="*/ 12 w 67"/>
              <a:gd name="T19" fmla="*/ 74 h 215"/>
              <a:gd name="T20" fmla="*/ 0 w 67"/>
              <a:gd name="T21" fmla="*/ 62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215">
                <a:moveTo>
                  <a:pt x="0" y="62"/>
                </a:moveTo>
                <a:lnTo>
                  <a:pt x="43" y="0"/>
                </a:lnTo>
                <a:lnTo>
                  <a:pt x="67" y="215"/>
                </a:lnTo>
                <a:lnTo>
                  <a:pt x="65" y="210"/>
                </a:lnTo>
                <a:lnTo>
                  <a:pt x="62" y="195"/>
                </a:lnTo>
                <a:lnTo>
                  <a:pt x="55" y="172"/>
                </a:lnTo>
                <a:lnTo>
                  <a:pt x="46" y="146"/>
                </a:lnTo>
                <a:lnTo>
                  <a:pt x="36" y="119"/>
                </a:lnTo>
                <a:lnTo>
                  <a:pt x="26" y="95"/>
                </a:lnTo>
                <a:lnTo>
                  <a:pt x="12" y="74"/>
                </a:lnTo>
                <a:lnTo>
                  <a:pt x="0" y="62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未知">
            <a:extLst>
              <a:ext uri="{FF2B5EF4-FFF2-40B4-BE49-F238E27FC236}">
                <a16:creationId xmlns:a16="http://schemas.microsoft.com/office/drawing/2014/main" xmlns="" id="{B072586D-0A58-49A8-AD18-5E2AE0486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757" y="5075673"/>
            <a:ext cx="60245" cy="102629"/>
          </a:xfrm>
          <a:custGeom>
            <a:avLst/>
            <a:gdLst>
              <a:gd name="T0" fmla="*/ 91 w 143"/>
              <a:gd name="T1" fmla="*/ 0 h 250"/>
              <a:gd name="T2" fmla="*/ 143 w 143"/>
              <a:gd name="T3" fmla="*/ 183 h 250"/>
              <a:gd name="T4" fmla="*/ 43 w 143"/>
              <a:gd name="T5" fmla="*/ 250 h 250"/>
              <a:gd name="T6" fmla="*/ 0 w 143"/>
              <a:gd name="T7" fmla="*/ 86 h 250"/>
              <a:gd name="T8" fmla="*/ 91 w 143"/>
              <a:gd name="T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250">
                <a:moveTo>
                  <a:pt x="91" y="0"/>
                </a:moveTo>
                <a:lnTo>
                  <a:pt x="143" y="183"/>
                </a:lnTo>
                <a:lnTo>
                  <a:pt x="43" y="250"/>
                </a:lnTo>
                <a:lnTo>
                  <a:pt x="0" y="86"/>
                </a:lnTo>
                <a:lnTo>
                  <a:pt x="91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未知">
            <a:extLst>
              <a:ext uri="{FF2B5EF4-FFF2-40B4-BE49-F238E27FC236}">
                <a16:creationId xmlns:a16="http://schemas.microsoft.com/office/drawing/2014/main" xmlns="" id="{ABCA26FD-F83E-46C9-9FCA-6554197B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697" y="5075672"/>
            <a:ext cx="66102" cy="41873"/>
          </a:xfrm>
          <a:custGeom>
            <a:avLst/>
            <a:gdLst>
              <a:gd name="T0" fmla="*/ 159 w 159"/>
              <a:gd name="T1" fmla="*/ 5 h 102"/>
              <a:gd name="T2" fmla="*/ 54 w 159"/>
              <a:gd name="T3" fmla="*/ 0 h 102"/>
              <a:gd name="T4" fmla="*/ 52 w 159"/>
              <a:gd name="T5" fmla="*/ 3 h 102"/>
              <a:gd name="T6" fmla="*/ 45 w 159"/>
              <a:gd name="T7" fmla="*/ 10 h 102"/>
              <a:gd name="T8" fmla="*/ 36 w 159"/>
              <a:gd name="T9" fmla="*/ 22 h 102"/>
              <a:gd name="T10" fmla="*/ 28 w 159"/>
              <a:gd name="T11" fmla="*/ 36 h 102"/>
              <a:gd name="T12" fmla="*/ 17 w 159"/>
              <a:gd name="T13" fmla="*/ 52 h 102"/>
              <a:gd name="T14" fmla="*/ 9 w 159"/>
              <a:gd name="T15" fmla="*/ 69 h 102"/>
              <a:gd name="T16" fmla="*/ 2 w 159"/>
              <a:gd name="T17" fmla="*/ 86 h 102"/>
              <a:gd name="T18" fmla="*/ 0 w 159"/>
              <a:gd name="T19" fmla="*/ 102 h 102"/>
              <a:gd name="T20" fmla="*/ 116 w 159"/>
              <a:gd name="T21" fmla="*/ 72 h 102"/>
              <a:gd name="T22" fmla="*/ 159 w 159"/>
              <a:gd name="T23" fmla="*/ 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9" h="102">
                <a:moveTo>
                  <a:pt x="159" y="5"/>
                </a:moveTo>
                <a:lnTo>
                  <a:pt x="54" y="0"/>
                </a:lnTo>
                <a:lnTo>
                  <a:pt x="52" y="3"/>
                </a:lnTo>
                <a:lnTo>
                  <a:pt x="45" y="10"/>
                </a:lnTo>
                <a:lnTo>
                  <a:pt x="36" y="22"/>
                </a:lnTo>
                <a:lnTo>
                  <a:pt x="28" y="36"/>
                </a:lnTo>
                <a:lnTo>
                  <a:pt x="17" y="52"/>
                </a:lnTo>
                <a:lnTo>
                  <a:pt x="9" y="69"/>
                </a:lnTo>
                <a:lnTo>
                  <a:pt x="2" y="86"/>
                </a:lnTo>
                <a:lnTo>
                  <a:pt x="0" y="102"/>
                </a:lnTo>
                <a:lnTo>
                  <a:pt x="116" y="72"/>
                </a:lnTo>
                <a:lnTo>
                  <a:pt x="159" y="5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未知">
            <a:extLst>
              <a:ext uri="{FF2B5EF4-FFF2-40B4-BE49-F238E27FC236}">
                <a16:creationId xmlns:a16="http://schemas.microsoft.com/office/drawing/2014/main" xmlns="" id="{358581C3-3B19-4A25-975B-095303529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798" y="5127397"/>
            <a:ext cx="44347" cy="62399"/>
          </a:xfrm>
          <a:custGeom>
            <a:avLst/>
            <a:gdLst>
              <a:gd name="T0" fmla="*/ 33 w 105"/>
              <a:gd name="T1" fmla="*/ 14 h 152"/>
              <a:gd name="T2" fmla="*/ 105 w 105"/>
              <a:gd name="T3" fmla="*/ 0 h 152"/>
              <a:gd name="T4" fmla="*/ 0 w 105"/>
              <a:gd name="T5" fmla="*/ 152 h 152"/>
              <a:gd name="T6" fmla="*/ 33 w 105"/>
              <a:gd name="T7" fmla="*/ 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" h="152">
                <a:moveTo>
                  <a:pt x="33" y="14"/>
                </a:moveTo>
                <a:lnTo>
                  <a:pt x="105" y="0"/>
                </a:lnTo>
                <a:lnTo>
                  <a:pt x="0" y="152"/>
                </a:lnTo>
                <a:lnTo>
                  <a:pt x="33" y="1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未知">
            <a:extLst>
              <a:ext uri="{FF2B5EF4-FFF2-40B4-BE49-F238E27FC236}">
                <a16:creationId xmlns:a16="http://schemas.microsoft.com/office/drawing/2014/main" xmlns="" id="{E7F0C534-CA8A-4994-AD5D-20B62B546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288" y="5181586"/>
            <a:ext cx="32632" cy="30379"/>
          </a:xfrm>
          <a:custGeom>
            <a:avLst/>
            <a:gdLst>
              <a:gd name="T0" fmla="*/ 0 w 78"/>
              <a:gd name="T1" fmla="*/ 72 h 72"/>
              <a:gd name="T2" fmla="*/ 53 w 78"/>
              <a:gd name="T3" fmla="*/ 0 h 72"/>
              <a:gd name="T4" fmla="*/ 78 w 78"/>
              <a:gd name="T5" fmla="*/ 53 h 72"/>
              <a:gd name="T6" fmla="*/ 0 w 78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72">
                <a:moveTo>
                  <a:pt x="0" y="72"/>
                </a:moveTo>
                <a:lnTo>
                  <a:pt x="53" y="0"/>
                </a:lnTo>
                <a:lnTo>
                  <a:pt x="78" y="53"/>
                </a:lnTo>
                <a:lnTo>
                  <a:pt x="0" y="72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未知">
            <a:extLst>
              <a:ext uri="{FF2B5EF4-FFF2-40B4-BE49-F238E27FC236}">
                <a16:creationId xmlns:a16="http://schemas.microsoft.com/office/drawing/2014/main" xmlns="" id="{46DFB2C1-2892-4E2A-A4A4-813BA84E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105" y="5133145"/>
            <a:ext cx="35979" cy="64862"/>
          </a:xfrm>
          <a:custGeom>
            <a:avLst/>
            <a:gdLst>
              <a:gd name="T0" fmla="*/ 0 w 86"/>
              <a:gd name="T1" fmla="*/ 76 h 158"/>
              <a:gd name="T2" fmla="*/ 54 w 86"/>
              <a:gd name="T3" fmla="*/ 0 h 158"/>
              <a:gd name="T4" fmla="*/ 86 w 86"/>
              <a:gd name="T5" fmla="*/ 138 h 158"/>
              <a:gd name="T6" fmla="*/ 24 w 86"/>
              <a:gd name="T7" fmla="*/ 158 h 158"/>
              <a:gd name="T8" fmla="*/ 0 w 86"/>
              <a:gd name="T9" fmla="*/ 7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158">
                <a:moveTo>
                  <a:pt x="0" y="76"/>
                </a:moveTo>
                <a:lnTo>
                  <a:pt x="54" y="0"/>
                </a:lnTo>
                <a:lnTo>
                  <a:pt x="86" y="138"/>
                </a:lnTo>
                <a:lnTo>
                  <a:pt x="24" y="158"/>
                </a:lnTo>
                <a:lnTo>
                  <a:pt x="0" y="76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未知">
            <a:extLst>
              <a:ext uri="{FF2B5EF4-FFF2-40B4-BE49-F238E27FC236}">
                <a16:creationId xmlns:a16="http://schemas.microsoft.com/office/drawing/2014/main" xmlns="" id="{358B3D25-C543-4865-829E-28EAA2CE9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9594" y="5003421"/>
            <a:ext cx="97898" cy="36946"/>
          </a:xfrm>
          <a:custGeom>
            <a:avLst/>
            <a:gdLst>
              <a:gd name="T0" fmla="*/ 34 w 235"/>
              <a:gd name="T1" fmla="*/ 0 h 90"/>
              <a:gd name="T2" fmla="*/ 235 w 235"/>
              <a:gd name="T3" fmla="*/ 0 h 90"/>
              <a:gd name="T4" fmla="*/ 229 w 235"/>
              <a:gd name="T5" fmla="*/ 4 h 90"/>
              <a:gd name="T6" fmla="*/ 216 w 235"/>
              <a:gd name="T7" fmla="*/ 12 h 90"/>
              <a:gd name="T8" fmla="*/ 192 w 235"/>
              <a:gd name="T9" fmla="*/ 24 h 90"/>
              <a:gd name="T10" fmla="*/ 162 w 235"/>
              <a:gd name="T11" fmla="*/ 40 h 90"/>
              <a:gd name="T12" fmla="*/ 128 w 235"/>
              <a:gd name="T13" fmla="*/ 55 h 90"/>
              <a:gd name="T14" fmla="*/ 88 w 235"/>
              <a:gd name="T15" fmla="*/ 69 h 90"/>
              <a:gd name="T16" fmla="*/ 45 w 235"/>
              <a:gd name="T17" fmla="*/ 81 h 90"/>
              <a:gd name="T18" fmla="*/ 0 w 235"/>
              <a:gd name="T19" fmla="*/ 90 h 90"/>
              <a:gd name="T20" fmla="*/ 34 w 235"/>
              <a:gd name="T2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" h="90">
                <a:moveTo>
                  <a:pt x="34" y="0"/>
                </a:moveTo>
                <a:lnTo>
                  <a:pt x="235" y="0"/>
                </a:lnTo>
                <a:lnTo>
                  <a:pt x="229" y="4"/>
                </a:lnTo>
                <a:lnTo>
                  <a:pt x="216" y="12"/>
                </a:lnTo>
                <a:lnTo>
                  <a:pt x="192" y="24"/>
                </a:lnTo>
                <a:lnTo>
                  <a:pt x="162" y="40"/>
                </a:lnTo>
                <a:lnTo>
                  <a:pt x="128" y="55"/>
                </a:lnTo>
                <a:lnTo>
                  <a:pt x="88" y="69"/>
                </a:lnTo>
                <a:lnTo>
                  <a:pt x="45" y="81"/>
                </a:lnTo>
                <a:lnTo>
                  <a:pt x="0" y="90"/>
                </a:lnTo>
                <a:lnTo>
                  <a:pt x="34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未知">
            <a:extLst>
              <a:ext uri="{FF2B5EF4-FFF2-40B4-BE49-F238E27FC236}">
                <a16:creationId xmlns:a16="http://schemas.microsoft.com/office/drawing/2014/main" xmlns="" id="{A95419CC-660B-4231-B080-D09CAEC07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431" y="5003421"/>
            <a:ext cx="120490" cy="56651"/>
          </a:xfrm>
          <a:custGeom>
            <a:avLst/>
            <a:gdLst>
              <a:gd name="T0" fmla="*/ 289 w 289"/>
              <a:gd name="T1" fmla="*/ 0 h 138"/>
              <a:gd name="T2" fmla="*/ 206 w 289"/>
              <a:gd name="T3" fmla="*/ 109 h 138"/>
              <a:gd name="T4" fmla="*/ 201 w 289"/>
              <a:gd name="T5" fmla="*/ 110 h 138"/>
              <a:gd name="T6" fmla="*/ 188 w 289"/>
              <a:gd name="T7" fmla="*/ 114 h 138"/>
              <a:gd name="T8" fmla="*/ 168 w 289"/>
              <a:gd name="T9" fmla="*/ 119 h 138"/>
              <a:gd name="T10" fmla="*/ 140 w 289"/>
              <a:gd name="T11" fmla="*/ 126 h 138"/>
              <a:gd name="T12" fmla="*/ 109 w 289"/>
              <a:gd name="T13" fmla="*/ 131 h 138"/>
              <a:gd name="T14" fmla="*/ 75 w 289"/>
              <a:gd name="T15" fmla="*/ 136 h 138"/>
              <a:gd name="T16" fmla="*/ 38 w 289"/>
              <a:gd name="T17" fmla="*/ 138 h 138"/>
              <a:gd name="T18" fmla="*/ 0 w 289"/>
              <a:gd name="T19" fmla="*/ 138 h 138"/>
              <a:gd name="T20" fmla="*/ 116 w 289"/>
              <a:gd name="T21" fmla="*/ 0 h 138"/>
              <a:gd name="T22" fmla="*/ 289 w 289"/>
              <a:gd name="T2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9" h="138">
                <a:moveTo>
                  <a:pt x="289" y="0"/>
                </a:moveTo>
                <a:lnTo>
                  <a:pt x="206" y="109"/>
                </a:lnTo>
                <a:lnTo>
                  <a:pt x="201" y="110"/>
                </a:lnTo>
                <a:lnTo>
                  <a:pt x="188" y="114"/>
                </a:lnTo>
                <a:lnTo>
                  <a:pt x="168" y="119"/>
                </a:lnTo>
                <a:lnTo>
                  <a:pt x="140" y="126"/>
                </a:lnTo>
                <a:lnTo>
                  <a:pt x="109" y="131"/>
                </a:lnTo>
                <a:lnTo>
                  <a:pt x="75" y="136"/>
                </a:lnTo>
                <a:lnTo>
                  <a:pt x="38" y="138"/>
                </a:lnTo>
                <a:lnTo>
                  <a:pt x="0" y="138"/>
                </a:lnTo>
                <a:lnTo>
                  <a:pt x="116" y="0"/>
                </a:lnTo>
                <a:lnTo>
                  <a:pt x="289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未知">
            <a:extLst>
              <a:ext uri="{FF2B5EF4-FFF2-40B4-BE49-F238E27FC236}">
                <a16:creationId xmlns:a16="http://schemas.microsoft.com/office/drawing/2014/main" xmlns="" id="{86BD0E25-8D33-4062-91DA-13F24238E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860" y="5012453"/>
            <a:ext cx="66939" cy="47620"/>
          </a:xfrm>
          <a:custGeom>
            <a:avLst/>
            <a:gdLst>
              <a:gd name="T0" fmla="*/ 158 w 158"/>
              <a:gd name="T1" fmla="*/ 0 h 115"/>
              <a:gd name="T2" fmla="*/ 96 w 158"/>
              <a:gd name="T3" fmla="*/ 110 h 115"/>
              <a:gd name="T4" fmla="*/ 93 w 158"/>
              <a:gd name="T5" fmla="*/ 112 h 115"/>
              <a:gd name="T6" fmla="*/ 86 w 158"/>
              <a:gd name="T7" fmla="*/ 113 h 115"/>
              <a:gd name="T8" fmla="*/ 74 w 158"/>
              <a:gd name="T9" fmla="*/ 115 h 115"/>
              <a:gd name="T10" fmla="*/ 58 w 158"/>
              <a:gd name="T11" fmla="*/ 115 h 115"/>
              <a:gd name="T12" fmla="*/ 43 w 158"/>
              <a:gd name="T13" fmla="*/ 113 h 115"/>
              <a:gd name="T14" fmla="*/ 27 w 158"/>
              <a:gd name="T15" fmla="*/ 108 h 115"/>
              <a:gd name="T16" fmla="*/ 12 w 158"/>
              <a:gd name="T17" fmla="*/ 98 h 115"/>
              <a:gd name="T18" fmla="*/ 0 w 158"/>
              <a:gd name="T19" fmla="*/ 82 h 115"/>
              <a:gd name="T20" fmla="*/ 1 w 158"/>
              <a:gd name="T21" fmla="*/ 79 h 115"/>
              <a:gd name="T22" fmla="*/ 3 w 158"/>
              <a:gd name="T23" fmla="*/ 72 h 115"/>
              <a:gd name="T24" fmla="*/ 8 w 158"/>
              <a:gd name="T25" fmla="*/ 62 h 115"/>
              <a:gd name="T26" fmla="*/ 13 w 158"/>
              <a:gd name="T27" fmla="*/ 50 h 115"/>
              <a:gd name="T28" fmla="*/ 22 w 158"/>
              <a:gd name="T29" fmla="*/ 36 h 115"/>
              <a:gd name="T30" fmla="*/ 32 w 158"/>
              <a:gd name="T31" fmla="*/ 24 h 115"/>
              <a:gd name="T32" fmla="*/ 44 w 158"/>
              <a:gd name="T33" fmla="*/ 13 h 115"/>
              <a:gd name="T34" fmla="*/ 58 w 158"/>
              <a:gd name="T35" fmla="*/ 5 h 115"/>
              <a:gd name="T36" fmla="*/ 158 w 158"/>
              <a:gd name="T3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8" h="115">
                <a:moveTo>
                  <a:pt x="158" y="0"/>
                </a:moveTo>
                <a:lnTo>
                  <a:pt x="96" y="110"/>
                </a:lnTo>
                <a:lnTo>
                  <a:pt x="93" y="112"/>
                </a:lnTo>
                <a:lnTo>
                  <a:pt x="86" y="113"/>
                </a:lnTo>
                <a:lnTo>
                  <a:pt x="74" y="115"/>
                </a:lnTo>
                <a:lnTo>
                  <a:pt x="58" y="115"/>
                </a:lnTo>
                <a:lnTo>
                  <a:pt x="43" y="113"/>
                </a:lnTo>
                <a:lnTo>
                  <a:pt x="27" y="108"/>
                </a:lnTo>
                <a:lnTo>
                  <a:pt x="12" y="98"/>
                </a:lnTo>
                <a:lnTo>
                  <a:pt x="0" y="82"/>
                </a:lnTo>
                <a:lnTo>
                  <a:pt x="1" y="79"/>
                </a:lnTo>
                <a:lnTo>
                  <a:pt x="3" y="72"/>
                </a:lnTo>
                <a:lnTo>
                  <a:pt x="8" y="62"/>
                </a:lnTo>
                <a:lnTo>
                  <a:pt x="13" y="50"/>
                </a:lnTo>
                <a:lnTo>
                  <a:pt x="22" y="36"/>
                </a:lnTo>
                <a:lnTo>
                  <a:pt x="32" y="24"/>
                </a:lnTo>
                <a:lnTo>
                  <a:pt x="44" y="13"/>
                </a:lnTo>
                <a:lnTo>
                  <a:pt x="58" y="5"/>
                </a:lnTo>
                <a:lnTo>
                  <a:pt x="158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未知">
            <a:extLst>
              <a:ext uri="{FF2B5EF4-FFF2-40B4-BE49-F238E27FC236}">
                <a16:creationId xmlns:a16="http://schemas.microsoft.com/office/drawing/2014/main" xmlns="" id="{1DF8E83C-32EC-4F30-8EE5-6097F90C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023" y="5012453"/>
            <a:ext cx="34306" cy="32021"/>
          </a:xfrm>
          <a:custGeom>
            <a:avLst/>
            <a:gdLst>
              <a:gd name="T0" fmla="*/ 82 w 82"/>
              <a:gd name="T1" fmla="*/ 0 h 77"/>
              <a:gd name="T2" fmla="*/ 0 w 82"/>
              <a:gd name="T3" fmla="*/ 20 h 77"/>
              <a:gd name="T4" fmla="*/ 2 w 82"/>
              <a:gd name="T5" fmla="*/ 22 h 77"/>
              <a:gd name="T6" fmla="*/ 4 w 82"/>
              <a:gd name="T7" fmla="*/ 27 h 77"/>
              <a:gd name="T8" fmla="*/ 9 w 82"/>
              <a:gd name="T9" fmla="*/ 34 h 77"/>
              <a:gd name="T10" fmla="*/ 14 w 82"/>
              <a:gd name="T11" fmla="*/ 43 h 77"/>
              <a:gd name="T12" fmla="*/ 21 w 82"/>
              <a:gd name="T13" fmla="*/ 53 h 77"/>
              <a:gd name="T14" fmla="*/ 32 w 82"/>
              <a:gd name="T15" fmla="*/ 62 h 77"/>
              <a:gd name="T16" fmla="*/ 42 w 82"/>
              <a:gd name="T17" fmla="*/ 70 h 77"/>
              <a:gd name="T18" fmla="*/ 54 w 82"/>
              <a:gd name="T19" fmla="*/ 77 h 77"/>
              <a:gd name="T20" fmla="*/ 59 w 82"/>
              <a:gd name="T21" fmla="*/ 75 h 77"/>
              <a:gd name="T22" fmla="*/ 68 w 82"/>
              <a:gd name="T23" fmla="*/ 65 h 77"/>
              <a:gd name="T24" fmla="*/ 78 w 82"/>
              <a:gd name="T25" fmla="*/ 43 h 77"/>
              <a:gd name="T26" fmla="*/ 82 w 82"/>
              <a:gd name="T2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2" h="77">
                <a:moveTo>
                  <a:pt x="82" y="0"/>
                </a:moveTo>
                <a:lnTo>
                  <a:pt x="0" y="20"/>
                </a:lnTo>
                <a:lnTo>
                  <a:pt x="2" y="22"/>
                </a:lnTo>
                <a:lnTo>
                  <a:pt x="4" y="27"/>
                </a:lnTo>
                <a:lnTo>
                  <a:pt x="9" y="34"/>
                </a:lnTo>
                <a:lnTo>
                  <a:pt x="14" y="43"/>
                </a:lnTo>
                <a:lnTo>
                  <a:pt x="21" y="53"/>
                </a:lnTo>
                <a:lnTo>
                  <a:pt x="32" y="62"/>
                </a:lnTo>
                <a:lnTo>
                  <a:pt x="42" y="70"/>
                </a:lnTo>
                <a:lnTo>
                  <a:pt x="54" y="77"/>
                </a:lnTo>
                <a:lnTo>
                  <a:pt x="59" y="75"/>
                </a:lnTo>
                <a:lnTo>
                  <a:pt x="68" y="65"/>
                </a:lnTo>
                <a:lnTo>
                  <a:pt x="78" y="43"/>
                </a:lnTo>
                <a:lnTo>
                  <a:pt x="82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未知">
            <a:extLst>
              <a:ext uri="{FF2B5EF4-FFF2-40B4-BE49-F238E27FC236}">
                <a16:creationId xmlns:a16="http://schemas.microsoft.com/office/drawing/2014/main" xmlns="" id="{C826D7AD-573F-4AEE-9F22-DC6CB9429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08" y="4987000"/>
            <a:ext cx="31796" cy="12315"/>
          </a:xfrm>
          <a:custGeom>
            <a:avLst/>
            <a:gdLst>
              <a:gd name="T0" fmla="*/ 0 w 76"/>
              <a:gd name="T1" fmla="*/ 30 h 30"/>
              <a:gd name="T2" fmla="*/ 71 w 76"/>
              <a:gd name="T3" fmla="*/ 0 h 30"/>
              <a:gd name="T4" fmla="*/ 76 w 76"/>
              <a:gd name="T5" fmla="*/ 19 h 30"/>
              <a:gd name="T6" fmla="*/ 0 w 76"/>
              <a:gd name="T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30">
                <a:moveTo>
                  <a:pt x="0" y="30"/>
                </a:moveTo>
                <a:lnTo>
                  <a:pt x="71" y="0"/>
                </a:lnTo>
                <a:lnTo>
                  <a:pt x="76" y="19"/>
                </a:lnTo>
                <a:lnTo>
                  <a:pt x="0" y="3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未知">
            <a:extLst>
              <a:ext uri="{FF2B5EF4-FFF2-40B4-BE49-F238E27FC236}">
                <a16:creationId xmlns:a16="http://schemas.microsoft.com/office/drawing/2014/main" xmlns="" id="{F5BEC89C-E8BD-4A74-B23E-B2887416E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7268" y="4961548"/>
            <a:ext cx="60245" cy="29557"/>
          </a:xfrm>
          <a:custGeom>
            <a:avLst/>
            <a:gdLst>
              <a:gd name="T0" fmla="*/ 0 w 145"/>
              <a:gd name="T1" fmla="*/ 73 h 73"/>
              <a:gd name="T2" fmla="*/ 0 w 145"/>
              <a:gd name="T3" fmla="*/ 35 h 73"/>
              <a:gd name="T4" fmla="*/ 1 w 145"/>
              <a:gd name="T5" fmla="*/ 35 h 73"/>
              <a:gd name="T6" fmla="*/ 8 w 145"/>
              <a:gd name="T7" fmla="*/ 31 h 73"/>
              <a:gd name="T8" fmla="*/ 19 w 145"/>
              <a:gd name="T9" fmla="*/ 28 h 73"/>
              <a:gd name="T10" fmla="*/ 31 w 145"/>
              <a:gd name="T11" fmla="*/ 23 h 73"/>
              <a:gd name="T12" fmla="*/ 45 w 145"/>
              <a:gd name="T13" fmla="*/ 18 h 73"/>
              <a:gd name="T14" fmla="*/ 58 w 145"/>
              <a:gd name="T15" fmla="*/ 12 h 73"/>
              <a:gd name="T16" fmla="*/ 72 w 145"/>
              <a:gd name="T17" fmla="*/ 6 h 73"/>
              <a:gd name="T18" fmla="*/ 86 w 145"/>
              <a:gd name="T19" fmla="*/ 0 h 73"/>
              <a:gd name="T20" fmla="*/ 145 w 145"/>
              <a:gd name="T21" fmla="*/ 73 h 73"/>
              <a:gd name="T22" fmla="*/ 0 w 145"/>
              <a:gd name="T23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" h="73">
                <a:moveTo>
                  <a:pt x="0" y="73"/>
                </a:moveTo>
                <a:lnTo>
                  <a:pt x="0" y="35"/>
                </a:lnTo>
                <a:lnTo>
                  <a:pt x="1" y="35"/>
                </a:lnTo>
                <a:lnTo>
                  <a:pt x="8" y="31"/>
                </a:lnTo>
                <a:lnTo>
                  <a:pt x="19" y="28"/>
                </a:lnTo>
                <a:lnTo>
                  <a:pt x="31" y="23"/>
                </a:lnTo>
                <a:lnTo>
                  <a:pt x="45" y="18"/>
                </a:lnTo>
                <a:lnTo>
                  <a:pt x="58" y="12"/>
                </a:lnTo>
                <a:lnTo>
                  <a:pt x="72" y="6"/>
                </a:lnTo>
                <a:lnTo>
                  <a:pt x="86" y="0"/>
                </a:lnTo>
                <a:lnTo>
                  <a:pt x="145" y="73"/>
                </a:lnTo>
                <a:lnTo>
                  <a:pt x="0" y="73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未知">
            <a:extLst>
              <a:ext uri="{FF2B5EF4-FFF2-40B4-BE49-F238E27FC236}">
                <a16:creationId xmlns:a16="http://schemas.microsoft.com/office/drawing/2014/main" xmlns="" id="{2AE03B67-409B-4C67-B48E-C0A32C19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656" y="4941843"/>
            <a:ext cx="107938" cy="47620"/>
          </a:xfrm>
          <a:custGeom>
            <a:avLst/>
            <a:gdLst>
              <a:gd name="T0" fmla="*/ 102 w 259"/>
              <a:gd name="T1" fmla="*/ 110 h 116"/>
              <a:gd name="T2" fmla="*/ 0 w 259"/>
              <a:gd name="T3" fmla="*/ 40 h 116"/>
              <a:gd name="T4" fmla="*/ 2 w 259"/>
              <a:gd name="T5" fmla="*/ 38 h 116"/>
              <a:gd name="T6" fmla="*/ 10 w 259"/>
              <a:gd name="T7" fmla="*/ 35 h 116"/>
              <a:gd name="T8" fmla="*/ 21 w 259"/>
              <a:gd name="T9" fmla="*/ 29 h 116"/>
              <a:gd name="T10" fmla="*/ 38 w 259"/>
              <a:gd name="T11" fmla="*/ 22 h 116"/>
              <a:gd name="T12" fmla="*/ 57 w 259"/>
              <a:gd name="T13" fmla="*/ 16 h 116"/>
              <a:gd name="T14" fmla="*/ 81 w 259"/>
              <a:gd name="T15" fmla="*/ 9 h 116"/>
              <a:gd name="T16" fmla="*/ 109 w 259"/>
              <a:gd name="T17" fmla="*/ 4 h 116"/>
              <a:gd name="T18" fmla="*/ 140 w 259"/>
              <a:gd name="T19" fmla="*/ 0 h 116"/>
              <a:gd name="T20" fmla="*/ 259 w 259"/>
              <a:gd name="T21" fmla="*/ 116 h 116"/>
              <a:gd name="T22" fmla="*/ 102 w 259"/>
              <a:gd name="T23" fmla="*/ 11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9" h="116">
                <a:moveTo>
                  <a:pt x="102" y="110"/>
                </a:moveTo>
                <a:lnTo>
                  <a:pt x="0" y="40"/>
                </a:lnTo>
                <a:lnTo>
                  <a:pt x="2" y="38"/>
                </a:lnTo>
                <a:lnTo>
                  <a:pt x="10" y="35"/>
                </a:lnTo>
                <a:lnTo>
                  <a:pt x="21" y="29"/>
                </a:lnTo>
                <a:lnTo>
                  <a:pt x="38" y="22"/>
                </a:lnTo>
                <a:lnTo>
                  <a:pt x="57" y="16"/>
                </a:lnTo>
                <a:lnTo>
                  <a:pt x="81" y="9"/>
                </a:lnTo>
                <a:lnTo>
                  <a:pt x="109" y="4"/>
                </a:lnTo>
                <a:lnTo>
                  <a:pt x="140" y="0"/>
                </a:lnTo>
                <a:lnTo>
                  <a:pt x="259" y="116"/>
                </a:lnTo>
                <a:lnTo>
                  <a:pt x="102" y="11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未知">
            <a:extLst>
              <a:ext uri="{FF2B5EF4-FFF2-40B4-BE49-F238E27FC236}">
                <a16:creationId xmlns:a16="http://schemas.microsoft.com/office/drawing/2014/main" xmlns="" id="{A8AD5BAF-666F-41BD-A102-0B77442D9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186" y="4939381"/>
            <a:ext cx="107102" cy="50083"/>
          </a:xfrm>
          <a:custGeom>
            <a:avLst/>
            <a:gdLst>
              <a:gd name="T0" fmla="*/ 0 w 255"/>
              <a:gd name="T1" fmla="*/ 4 h 123"/>
              <a:gd name="T2" fmla="*/ 3 w 255"/>
              <a:gd name="T3" fmla="*/ 4 h 123"/>
              <a:gd name="T4" fmla="*/ 15 w 255"/>
              <a:gd name="T5" fmla="*/ 2 h 123"/>
              <a:gd name="T6" fmla="*/ 31 w 255"/>
              <a:gd name="T7" fmla="*/ 2 h 123"/>
              <a:gd name="T8" fmla="*/ 52 w 255"/>
              <a:gd name="T9" fmla="*/ 0 h 123"/>
              <a:gd name="T10" fmla="*/ 76 w 255"/>
              <a:gd name="T11" fmla="*/ 2 h 123"/>
              <a:gd name="T12" fmla="*/ 100 w 255"/>
              <a:gd name="T13" fmla="*/ 4 h 123"/>
              <a:gd name="T14" fmla="*/ 122 w 255"/>
              <a:gd name="T15" fmla="*/ 7 h 123"/>
              <a:gd name="T16" fmla="*/ 145 w 255"/>
              <a:gd name="T17" fmla="*/ 12 h 123"/>
              <a:gd name="T18" fmla="*/ 148 w 255"/>
              <a:gd name="T19" fmla="*/ 14 h 123"/>
              <a:gd name="T20" fmla="*/ 155 w 255"/>
              <a:gd name="T21" fmla="*/ 17 h 123"/>
              <a:gd name="T22" fmla="*/ 169 w 255"/>
              <a:gd name="T23" fmla="*/ 24 h 123"/>
              <a:gd name="T24" fmla="*/ 184 w 255"/>
              <a:gd name="T25" fmla="*/ 35 h 123"/>
              <a:gd name="T26" fmla="*/ 202 w 255"/>
              <a:gd name="T27" fmla="*/ 50 h 123"/>
              <a:gd name="T28" fmla="*/ 219 w 255"/>
              <a:gd name="T29" fmla="*/ 69 h 123"/>
              <a:gd name="T30" fmla="*/ 238 w 255"/>
              <a:gd name="T31" fmla="*/ 93 h 123"/>
              <a:gd name="T32" fmla="*/ 255 w 255"/>
              <a:gd name="T33" fmla="*/ 123 h 123"/>
              <a:gd name="T34" fmla="*/ 110 w 255"/>
              <a:gd name="T35" fmla="*/ 123 h 123"/>
              <a:gd name="T36" fmla="*/ 0 w 255"/>
              <a:gd name="T37" fmla="*/ 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5" h="123">
                <a:moveTo>
                  <a:pt x="0" y="4"/>
                </a:moveTo>
                <a:lnTo>
                  <a:pt x="3" y="4"/>
                </a:lnTo>
                <a:lnTo>
                  <a:pt x="15" y="2"/>
                </a:lnTo>
                <a:lnTo>
                  <a:pt x="31" y="2"/>
                </a:lnTo>
                <a:lnTo>
                  <a:pt x="52" y="0"/>
                </a:lnTo>
                <a:lnTo>
                  <a:pt x="76" y="2"/>
                </a:lnTo>
                <a:lnTo>
                  <a:pt x="100" y="4"/>
                </a:lnTo>
                <a:lnTo>
                  <a:pt x="122" y="7"/>
                </a:lnTo>
                <a:lnTo>
                  <a:pt x="145" y="12"/>
                </a:lnTo>
                <a:lnTo>
                  <a:pt x="148" y="14"/>
                </a:lnTo>
                <a:lnTo>
                  <a:pt x="155" y="17"/>
                </a:lnTo>
                <a:lnTo>
                  <a:pt x="169" y="24"/>
                </a:lnTo>
                <a:lnTo>
                  <a:pt x="184" y="35"/>
                </a:lnTo>
                <a:lnTo>
                  <a:pt x="202" y="50"/>
                </a:lnTo>
                <a:lnTo>
                  <a:pt x="219" y="69"/>
                </a:lnTo>
                <a:lnTo>
                  <a:pt x="238" y="93"/>
                </a:lnTo>
                <a:lnTo>
                  <a:pt x="255" y="123"/>
                </a:lnTo>
                <a:lnTo>
                  <a:pt x="110" y="123"/>
                </a:lnTo>
                <a:lnTo>
                  <a:pt x="0" y="4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未知">
            <a:extLst>
              <a:ext uri="{FF2B5EF4-FFF2-40B4-BE49-F238E27FC236}">
                <a16:creationId xmlns:a16="http://schemas.microsoft.com/office/drawing/2014/main" xmlns="" id="{A2EB3AD8-D30B-4FCF-99C8-7BCF41E29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207" y="4841676"/>
            <a:ext cx="87020" cy="45978"/>
          </a:xfrm>
          <a:custGeom>
            <a:avLst/>
            <a:gdLst>
              <a:gd name="T0" fmla="*/ 207 w 207"/>
              <a:gd name="T1" fmla="*/ 110 h 110"/>
              <a:gd name="T2" fmla="*/ 205 w 207"/>
              <a:gd name="T3" fmla="*/ 107 h 110"/>
              <a:gd name="T4" fmla="*/ 200 w 207"/>
              <a:gd name="T5" fmla="*/ 100 h 110"/>
              <a:gd name="T6" fmla="*/ 191 w 207"/>
              <a:gd name="T7" fmla="*/ 90 h 110"/>
              <a:gd name="T8" fmla="*/ 179 w 207"/>
              <a:gd name="T9" fmla="*/ 74 h 110"/>
              <a:gd name="T10" fmla="*/ 165 w 207"/>
              <a:gd name="T11" fmla="*/ 57 h 110"/>
              <a:gd name="T12" fmla="*/ 150 w 207"/>
              <a:gd name="T13" fmla="*/ 40 h 110"/>
              <a:gd name="T14" fmla="*/ 132 w 207"/>
              <a:gd name="T15" fmla="*/ 19 h 110"/>
              <a:gd name="T16" fmla="*/ 115 w 207"/>
              <a:gd name="T17" fmla="*/ 0 h 110"/>
              <a:gd name="T18" fmla="*/ 0 w 207"/>
              <a:gd name="T19" fmla="*/ 0 h 110"/>
              <a:gd name="T20" fmla="*/ 5 w 207"/>
              <a:gd name="T21" fmla="*/ 3 h 110"/>
              <a:gd name="T22" fmla="*/ 17 w 207"/>
              <a:gd name="T23" fmla="*/ 10 h 110"/>
              <a:gd name="T24" fmla="*/ 38 w 207"/>
              <a:gd name="T25" fmla="*/ 24 h 110"/>
              <a:gd name="T26" fmla="*/ 63 w 207"/>
              <a:gd name="T27" fmla="*/ 40 h 110"/>
              <a:gd name="T28" fmla="*/ 94 w 207"/>
              <a:gd name="T29" fmla="*/ 57 h 110"/>
              <a:gd name="T30" fmla="*/ 131 w 207"/>
              <a:gd name="T31" fmla="*/ 74 h 110"/>
              <a:gd name="T32" fmla="*/ 167 w 207"/>
              <a:gd name="T33" fmla="*/ 93 h 110"/>
              <a:gd name="T34" fmla="*/ 207 w 207"/>
              <a:gd name="T35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7" h="110">
                <a:moveTo>
                  <a:pt x="207" y="110"/>
                </a:moveTo>
                <a:lnTo>
                  <a:pt x="205" y="107"/>
                </a:lnTo>
                <a:lnTo>
                  <a:pt x="200" y="100"/>
                </a:lnTo>
                <a:lnTo>
                  <a:pt x="191" y="90"/>
                </a:lnTo>
                <a:lnTo>
                  <a:pt x="179" y="74"/>
                </a:lnTo>
                <a:lnTo>
                  <a:pt x="165" y="57"/>
                </a:lnTo>
                <a:lnTo>
                  <a:pt x="150" y="40"/>
                </a:lnTo>
                <a:lnTo>
                  <a:pt x="132" y="19"/>
                </a:lnTo>
                <a:lnTo>
                  <a:pt x="115" y="0"/>
                </a:lnTo>
                <a:lnTo>
                  <a:pt x="0" y="0"/>
                </a:lnTo>
                <a:lnTo>
                  <a:pt x="5" y="3"/>
                </a:lnTo>
                <a:lnTo>
                  <a:pt x="17" y="10"/>
                </a:lnTo>
                <a:lnTo>
                  <a:pt x="38" y="24"/>
                </a:lnTo>
                <a:lnTo>
                  <a:pt x="63" y="40"/>
                </a:lnTo>
                <a:lnTo>
                  <a:pt x="94" y="57"/>
                </a:lnTo>
                <a:lnTo>
                  <a:pt x="131" y="74"/>
                </a:lnTo>
                <a:lnTo>
                  <a:pt x="167" y="93"/>
                </a:lnTo>
                <a:lnTo>
                  <a:pt x="207" y="11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未知">
            <a:extLst>
              <a:ext uri="{FF2B5EF4-FFF2-40B4-BE49-F238E27FC236}">
                <a16:creationId xmlns:a16="http://schemas.microsoft.com/office/drawing/2014/main" xmlns="" id="{3778DB20-1F5E-4051-A5B8-A13F13FD2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370" y="4800625"/>
            <a:ext cx="76979" cy="21347"/>
          </a:xfrm>
          <a:custGeom>
            <a:avLst/>
            <a:gdLst>
              <a:gd name="T0" fmla="*/ 183 w 183"/>
              <a:gd name="T1" fmla="*/ 54 h 54"/>
              <a:gd name="T2" fmla="*/ 144 w 183"/>
              <a:gd name="T3" fmla="*/ 0 h 54"/>
              <a:gd name="T4" fmla="*/ 0 w 183"/>
              <a:gd name="T5" fmla="*/ 5 h 54"/>
              <a:gd name="T6" fmla="*/ 2 w 183"/>
              <a:gd name="T7" fmla="*/ 7 h 54"/>
              <a:gd name="T8" fmla="*/ 11 w 183"/>
              <a:gd name="T9" fmla="*/ 14 h 54"/>
              <a:gd name="T10" fmla="*/ 25 w 183"/>
              <a:gd name="T11" fmla="*/ 28 h 54"/>
              <a:gd name="T12" fmla="*/ 49 w 183"/>
              <a:gd name="T13" fmla="*/ 48 h 54"/>
              <a:gd name="T14" fmla="*/ 183 w 18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" h="54">
                <a:moveTo>
                  <a:pt x="183" y="54"/>
                </a:moveTo>
                <a:lnTo>
                  <a:pt x="144" y="0"/>
                </a:lnTo>
                <a:lnTo>
                  <a:pt x="0" y="5"/>
                </a:lnTo>
                <a:lnTo>
                  <a:pt x="2" y="7"/>
                </a:lnTo>
                <a:lnTo>
                  <a:pt x="11" y="14"/>
                </a:lnTo>
                <a:lnTo>
                  <a:pt x="25" y="28"/>
                </a:lnTo>
                <a:lnTo>
                  <a:pt x="49" y="48"/>
                </a:lnTo>
                <a:lnTo>
                  <a:pt x="183" y="54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未知">
            <a:extLst>
              <a:ext uri="{FF2B5EF4-FFF2-40B4-BE49-F238E27FC236}">
                <a16:creationId xmlns:a16="http://schemas.microsoft.com/office/drawing/2014/main" xmlns="" id="{98DF8034-CCA2-4B86-B9DD-A20B1A268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819" y="4766963"/>
            <a:ext cx="61082" cy="18063"/>
          </a:xfrm>
          <a:custGeom>
            <a:avLst/>
            <a:gdLst>
              <a:gd name="T0" fmla="*/ 147 w 147"/>
              <a:gd name="T1" fmla="*/ 43 h 43"/>
              <a:gd name="T2" fmla="*/ 107 w 147"/>
              <a:gd name="T3" fmla="*/ 0 h 43"/>
              <a:gd name="T4" fmla="*/ 2 w 147"/>
              <a:gd name="T5" fmla="*/ 0 h 43"/>
              <a:gd name="T6" fmla="*/ 0 w 147"/>
              <a:gd name="T7" fmla="*/ 2 h 43"/>
              <a:gd name="T8" fmla="*/ 0 w 147"/>
              <a:gd name="T9" fmla="*/ 9 h 43"/>
              <a:gd name="T10" fmla="*/ 6 w 147"/>
              <a:gd name="T11" fmla="*/ 21 h 43"/>
              <a:gd name="T12" fmla="*/ 18 w 147"/>
              <a:gd name="T13" fmla="*/ 38 h 43"/>
              <a:gd name="T14" fmla="*/ 147 w 147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" h="43">
                <a:moveTo>
                  <a:pt x="147" y="43"/>
                </a:moveTo>
                <a:lnTo>
                  <a:pt x="107" y="0"/>
                </a:lnTo>
                <a:lnTo>
                  <a:pt x="2" y="0"/>
                </a:lnTo>
                <a:lnTo>
                  <a:pt x="0" y="2"/>
                </a:lnTo>
                <a:lnTo>
                  <a:pt x="0" y="9"/>
                </a:lnTo>
                <a:lnTo>
                  <a:pt x="6" y="21"/>
                </a:lnTo>
                <a:lnTo>
                  <a:pt x="18" y="38"/>
                </a:lnTo>
                <a:lnTo>
                  <a:pt x="147" y="43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未知">
            <a:extLst>
              <a:ext uri="{FF2B5EF4-FFF2-40B4-BE49-F238E27FC236}">
                <a16:creationId xmlns:a16="http://schemas.microsoft.com/office/drawing/2014/main" xmlns="" id="{4CEEDD13-B096-4D2D-BD99-26B4C4A25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779" y="4725911"/>
            <a:ext cx="51877" cy="50904"/>
          </a:xfrm>
          <a:custGeom>
            <a:avLst/>
            <a:gdLst>
              <a:gd name="T0" fmla="*/ 24 w 124"/>
              <a:gd name="T1" fmla="*/ 33 h 124"/>
              <a:gd name="T2" fmla="*/ 0 w 124"/>
              <a:gd name="T3" fmla="*/ 0 h 124"/>
              <a:gd name="T4" fmla="*/ 81 w 124"/>
              <a:gd name="T5" fmla="*/ 38 h 124"/>
              <a:gd name="T6" fmla="*/ 88 w 124"/>
              <a:gd name="T7" fmla="*/ 45 h 124"/>
              <a:gd name="T8" fmla="*/ 103 w 124"/>
              <a:gd name="T9" fmla="*/ 62 h 124"/>
              <a:gd name="T10" fmla="*/ 117 w 124"/>
              <a:gd name="T11" fmla="*/ 90 h 124"/>
              <a:gd name="T12" fmla="*/ 124 w 124"/>
              <a:gd name="T13" fmla="*/ 124 h 124"/>
              <a:gd name="T14" fmla="*/ 24 w 124"/>
              <a:gd name="T1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" h="124">
                <a:moveTo>
                  <a:pt x="24" y="33"/>
                </a:moveTo>
                <a:lnTo>
                  <a:pt x="0" y="0"/>
                </a:lnTo>
                <a:lnTo>
                  <a:pt x="81" y="38"/>
                </a:lnTo>
                <a:lnTo>
                  <a:pt x="88" y="45"/>
                </a:lnTo>
                <a:lnTo>
                  <a:pt x="103" y="62"/>
                </a:lnTo>
                <a:lnTo>
                  <a:pt x="117" y="90"/>
                </a:lnTo>
                <a:lnTo>
                  <a:pt x="124" y="124"/>
                </a:lnTo>
                <a:lnTo>
                  <a:pt x="24" y="33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未知">
            <a:extLst>
              <a:ext uri="{FF2B5EF4-FFF2-40B4-BE49-F238E27FC236}">
                <a16:creationId xmlns:a16="http://schemas.microsoft.com/office/drawing/2014/main" xmlns="" id="{FFD1ECC5-8D92-4DB1-9836-49BB95790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839" y="4773530"/>
            <a:ext cx="34306" cy="52546"/>
          </a:xfrm>
          <a:custGeom>
            <a:avLst/>
            <a:gdLst>
              <a:gd name="T0" fmla="*/ 0 w 81"/>
              <a:gd name="T1" fmla="*/ 38 h 129"/>
              <a:gd name="T2" fmla="*/ 19 w 81"/>
              <a:gd name="T3" fmla="*/ 0 h 129"/>
              <a:gd name="T4" fmla="*/ 21 w 81"/>
              <a:gd name="T5" fmla="*/ 1 h 129"/>
              <a:gd name="T6" fmla="*/ 26 w 81"/>
              <a:gd name="T7" fmla="*/ 3 h 129"/>
              <a:gd name="T8" fmla="*/ 33 w 81"/>
              <a:gd name="T9" fmla="*/ 10 h 129"/>
              <a:gd name="T10" fmla="*/ 42 w 81"/>
              <a:gd name="T11" fmla="*/ 17 h 129"/>
              <a:gd name="T12" fmla="*/ 50 w 81"/>
              <a:gd name="T13" fmla="*/ 29 h 129"/>
              <a:gd name="T14" fmla="*/ 61 w 81"/>
              <a:gd name="T15" fmla="*/ 44 h 129"/>
              <a:gd name="T16" fmla="*/ 71 w 81"/>
              <a:gd name="T17" fmla="*/ 63 h 129"/>
              <a:gd name="T18" fmla="*/ 81 w 81"/>
              <a:gd name="T19" fmla="*/ 86 h 129"/>
              <a:gd name="T20" fmla="*/ 68 w 81"/>
              <a:gd name="T21" fmla="*/ 129 h 129"/>
              <a:gd name="T22" fmla="*/ 66 w 81"/>
              <a:gd name="T23" fmla="*/ 126 h 129"/>
              <a:gd name="T24" fmla="*/ 61 w 81"/>
              <a:gd name="T25" fmla="*/ 117 h 129"/>
              <a:gd name="T26" fmla="*/ 52 w 81"/>
              <a:gd name="T27" fmla="*/ 105 h 129"/>
              <a:gd name="T28" fmla="*/ 43 w 81"/>
              <a:gd name="T29" fmla="*/ 91 h 129"/>
              <a:gd name="T30" fmla="*/ 31 w 81"/>
              <a:gd name="T31" fmla="*/ 76 h 129"/>
              <a:gd name="T32" fmla="*/ 21 w 81"/>
              <a:gd name="T33" fmla="*/ 60 h 129"/>
              <a:gd name="T34" fmla="*/ 11 w 81"/>
              <a:gd name="T35" fmla="*/ 46 h 129"/>
              <a:gd name="T36" fmla="*/ 0 w 81"/>
              <a:gd name="T37" fmla="*/ 3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" h="129">
                <a:moveTo>
                  <a:pt x="0" y="38"/>
                </a:moveTo>
                <a:lnTo>
                  <a:pt x="19" y="0"/>
                </a:lnTo>
                <a:lnTo>
                  <a:pt x="21" y="1"/>
                </a:lnTo>
                <a:lnTo>
                  <a:pt x="26" y="3"/>
                </a:lnTo>
                <a:lnTo>
                  <a:pt x="33" y="10"/>
                </a:lnTo>
                <a:lnTo>
                  <a:pt x="42" y="17"/>
                </a:lnTo>
                <a:lnTo>
                  <a:pt x="50" y="29"/>
                </a:lnTo>
                <a:lnTo>
                  <a:pt x="61" y="44"/>
                </a:lnTo>
                <a:lnTo>
                  <a:pt x="71" y="63"/>
                </a:lnTo>
                <a:lnTo>
                  <a:pt x="81" y="86"/>
                </a:lnTo>
                <a:lnTo>
                  <a:pt x="68" y="129"/>
                </a:lnTo>
                <a:lnTo>
                  <a:pt x="66" y="126"/>
                </a:lnTo>
                <a:lnTo>
                  <a:pt x="61" y="117"/>
                </a:lnTo>
                <a:lnTo>
                  <a:pt x="52" y="105"/>
                </a:lnTo>
                <a:lnTo>
                  <a:pt x="43" y="91"/>
                </a:lnTo>
                <a:lnTo>
                  <a:pt x="31" y="76"/>
                </a:lnTo>
                <a:lnTo>
                  <a:pt x="21" y="60"/>
                </a:lnTo>
                <a:lnTo>
                  <a:pt x="11" y="46"/>
                </a:lnTo>
                <a:lnTo>
                  <a:pt x="0" y="38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未知">
            <a:extLst>
              <a:ext uri="{FF2B5EF4-FFF2-40B4-BE49-F238E27FC236}">
                <a16:creationId xmlns:a16="http://schemas.microsoft.com/office/drawing/2014/main" xmlns="" id="{658CA4B7-89B0-4D6C-A273-6E1A9B26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003" y="4824435"/>
            <a:ext cx="15898" cy="38589"/>
          </a:xfrm>
          <a:custGeom>
            <a:avLst/>
            <a:gdLst>
              <a:gd name="T0" fmla="*/ 0 w 40"/>
              <a:gd name="T1" fmla="*/ 33 h 95"/>
              <a:gd name="T2" fmla="*/ 10 w 40"/>
              <a:gd name="T3" fmla="*/ 0 h 95"/>
              <a:gd name="T4" fmla="*/ 40 w 40"/>
              <a:gd name="T5" fmla="*/ 95 h 95"/>
              <a:gd name="T6" fmla="*/ 0 w 40"/>
              <a:gd name="T7" fmla="*/ 3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95">
                <a:moveTo>
                  <a:pt x="0" y="33"/>
                </a:moveTo>
                <a:lnTo>
                  <a:pt x="10" y="0"/>
                </a:lnTo>
                <a:lnTo>
                  <a:pt x="40" y="95"/>
                </a:lnTo>
                <a:lnTo>
                  <a:pt x="0" y="33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未知">
            <a:extLst>
              <a:ext uri="{FF2B5EF4-FFF2-40B4-BE49-F238E27FC236}">
                <a16:creationId xmlns:a16="http://schemas.microsoft.com/office/drawing/2014/main" xmlns="" id="{42662D1D-A632-4DB2-B511-02F48AE7E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635" y="4835930"/>
            <a:ext cx="22592" cy="43515"/>
          </a:xfrm>
          <a:custGeom>
            <a:avLst/>
            <a:gdLst>
              <a:gd name="T0" fmla="*/ 19 w 53"/>
              <a:gd name="T1" fmla="*/ 0 h 107"/>
              <a:gd name="T2" fmla="*/ 24 w 53"/>
              <a:gd name="T3" fmla="*/ 7 h 107"/>
              <a:gd name="T4" fmla="*/ 34 w 53"/>
              <a:gd name="T5" fmla="*/ 30 h 107"/>
              <a:gd name="T6" fmla="*/ 46 w 53"/>
              <a:gd name="T7" fmla="*/ 64 h 107"/>
              <a:gd name="T8" fmla="*/ 53 w 53"/>
              <a:gd name="T9" fmla="*/ 107 h 107"/>
              <a:gd name="T10" fmla="*/ 0 w 53"/>
              <a:gd name="T11" fmla="*/ 97 h 107"/>
              <a:gd name="T12" fmla="*/ 0 w 53"/>
              <a:gd name="T13" fmla="*/ 87 h 107"/>
              <a:gd name="T14" fmla="*/ 0 w 53"/>
              <a:gd name="T15" fmla="*/ 61 h 107"/>
              <a:gd name="T16" fmla="*/ 5 w 53"/>
              <a:gd name="T17" fmla="*/ 30 h 107"/>
              <a:gd name="T18" fmla="*/ 19 w 53"/>
              <a:gd name="T1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07">
                <a:moveTo>
                  <a:pt x="19" y="0"/>
                </a:moveTo>
                <a:lnTo>
                  <a:pt x="24" y="7"/>
                </a:lnTo>
                <a:lnTo>
                  <a:pt x="34" y="30"/>
                </a:lnTo>
                <a:lnTo>
                  <a:pt x="46" y="64"/>
                </a:lnTo>
                <a:lnTo>
                  <a:pt x="53" y="107"/>
                </a:lnTo>
                <a:lnTo>
                  <a:pt x="0" y="97"/>
                </a:lnTo>
                <a:lnTo>
                  <a:pt x="0" y="87"/>
                </a:lnTo>
                <a:lnTo>
                  <a:pt x="0" y="61"/>
                </a:lnTo>
                <a:lnTo>
                  <a:pt x="5" y="30"/>
                </a:lnTo>
                <a:lnTo>
                  <a:pt x="19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未知">
            <a:extLst>
              <a:ext uri="{FF2B5EF4-FFF2-40B4-BE49-F238E27FC236}">
                <a16:creationId xmlns:a16="http://schemas.microsoft.com/office/drawing/2014/main" xmlns="" id="{1940AC71-C386-4FB0-8E93-4A7005FB2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961" y="4888476"/>
            <a:ext cx="34306" cy="55831"/>
          </a:xfrm>
          <a:custGeom>
            <a:avLst/>
            <a:gdLst>
              <a:gd name="T0" fmla="*/ 0 w 83"/>
              <a:gd name="T1" fmla="*/ 0 h 134"/>
              <a:gd name="T2" fmla="*/ 67 w 83"/>
              <a:gd name="T3" fmla="*/ 24 h 134"/>
              <a:gd name="T4" fmla="*/ 83 w 83"/>
              <a:gd name="T5" fmla="*/ 134 h 134"/>
              <a:gd name="T6" fmla="*/ 81 w 83"/>
              <a:gd name="T7" fmla="*/ 134 h 134"/>
              <a:gd name="T8" fmla="*/ 74 w 83"/>
              <a:gd name="T9" fmla="*/ 131 h 134"/>
              <a:gd name="T10" fmla="*/ 65 w 83"/>
              <a:gd name="T11" fmla="*/ 124 h 134"/>
              <a:gd name="T12" fmla="*/ 55 w 83"/>
              <a:gd name="T13" fmla="*/ 112 h 134"/>
              <a:gd name="T14" fmla="*/ 41 w 83"/>
              <a:gd name="T15" fmla="*/ 95 h 134"/>
              <a:gd name="T16" fmla="*/ 27 w 83"/>
              <a:gd name="T17" fmla="*/ 72 h 134"/>
              <a:gd name="T18" fmla="*/ 13 w 83"/>
              <a:gd name="T19" fmla="*/ 39 h 134"/>
              <a:gd name="T20" fmla="*/ 0 w 83"/>
              <a:gd name="T2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" h="134">
                <a:moveTo>
                  <a:pt x="0" y="0"/>
                </a:moveTo>
                <a:lnTo>
                  <a:pt x="67" y="24"/>
                </a:lnTo>
                <a:lnTo>
                  <a:pt x="83" y="134"/>
                </a:lnTo>
                <a:lnTo>
                  <a:pt x="81" y="134"/>
                </a:lnTo>
                <a:lnTo>
                  <a:pt x="74" y="131"/>
                </a:lnTo>
                <a:lnTo>
                  <a:pt x="65" y="124"/>
                </a:lnTo>
                <a:lnTo>
                  <a:pt x="55" y="112"/>
                </a:lnTo>
                <a:lnTo>
                  <a:pt x="41" y="95"/>
                </a:lnTo>
                <a:lnTo>
                  <a:pt x="27" y="72"/>
                </a:lnTo>
                <a:lnTo>
                  <a:pt x="13" y="39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未知">
            <a:extLst>
              <a:ext uri="{FF2B5EF4-FFF2-40B4-BE49-F238E27FC236}">
                <a16:creationId xmlns:a16="http://schemas.microsoft.com/office/drawing/2014/main" xmlns="" id="{44106394-A048-4900-8A58-3B26306E8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166" y="4879444"/>
            <a:ext cx="31796" cy="68967"/>
          </a:xfrm>
          <a:custGeom>
            <a:avLst/>
            <a:gdLst>
              <a:gd name="T0" fmla="*/ 0 w 76"/>
              <a:gd name="T1" fmla="*/ 168 h 168"/>
              <a:gd name="T2" fmla="*/ 0 w 76"/>
              <a:gd name="T3" fmla="*/ 47 h 168"/>
              <a:gd name="T4" fmla="*/ 76 w 76"/>
              <a:gd name="T5" fmla="*/ 0 h 168"/>
              <a:gd name="T6" fmla="*/ 73 w 76"/>
              <a:gd name="T7" fmla="*/ 5 h 168"/>
              <a:gd name="T8" fmla="*/ 64 w 76"/>
              <a:gd name="T9" fmla="*/ 21 h 168"/>
              <a:gd name="T10" fmla="*/ 52 w 76"/>
              <a:gd name="T11" fmla="*/ 42 h 168"/>
              <a:gd name="T12" fmla="*/ 38 w 76"/>
              <a:gd name="T13" fmla="*/ 68 h 168"/>
              <a:gd name="T14" fmla="*/ 25 w 76"/>
              <a:gd name="T15" fmla="*/ 95 h 168"/>
              <a:gd name="T16" fmla="*/ 13 w 76"/>
              <a:gd name="T17" fmla="*/ 123 h 168"/>
              <a:gd name="T18" fmla="*/ 4 w 76"/>
              <a:gd name="T19" fmla="*/ 149 h 168"/>
              <a:gd name="T20" fmla="*/ 0 w 76"/>
              <a:gd name="T21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" h="168">
                <a:moveTo>
                  <a:pt x="0" y="168"/>
                </a:moveTo>
                <a:lnTo>
                  <a:pt x="0" y="47"/>
                </a:lnTo>
                <a:lnTo>
                  <a:pt x="76" y="0"/>
                </a:lnTo>
                <a:lnTo>
                  <a:pt x="73" y="5"/>
                </a:lnTo>
                <a:lnTo>
                  <a:pt x="64" y="21"/>
                </a:lnTo>
                <a:lnTo>
                  <a:pt x="52" y="42"/>
                </a:lnTo>
                <a:lnTo>
                  <a:pt x="38" y="68"/>
                </a:lnTo>
                <a:lnTo>
                  <a:pt x="25" y="95"/>
                </a:lnTo>
                <a:lnTo>
                  <a:pt x="13" y="123"/>
                </a:lnTo>
                <a:lnTo>
                  <a:pt x="4" y="149"/>
                </a:lnTo>
                <a:lnTo>
                  <a:pt x="0" y="168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未知">
            <a:extLst>
              <a:ext uri="{FF2B5EF4-FFF2-40B4-BE49-F238E27FC236}">
                <a16:creationId xmlns:a16="http://schemas.microsoft.com/office/drawing/2014/main" xmlns="" id="{83A27F0F-8B42-4965-97E4-B11177F4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95" y="4844140"/>
            <a:ext cx="31796" cy="41052"/>
          </a:xfrm>
          <a:custGeom>
            <a:avLst/>
            <a:gdLst>
              <a:gd name="T0" fmla="*/ 28 w 76"/>
              <a:gd name="T1" fmla="*/ 100 h 100"/>
              <a:gd name="T2" fmla="*/ 0 w 76"/>
              <a:gd name="T3" fmla="*/ 0 h 100"/>
              <a:gd name="T4" fmla="*/ 4 w 76"/>
              <a:gd name="T5" fmla="*/ 2 h 100"/>
              <a:gd name="T6" fmla="*/ 11 w 76"/>
              <a:gd name="T7" fmla="*/ 7 h 100"/>
              <a:gd name="T8" fmla="*/ 21 w 76"/>
              <a:gd name="T9" fmla="*/ 14 h 100"/>
              <a:gd name="T10" fmla="*/ 33 w 76"/>
              <a:gd name="T11" fmla="*/ 24 h 100"/>
              <a:gd name="T12" fmla="*/ 47 w 76"/>
              <a:gd name="T13" fmla="*/ 35 h 100"/>
              <a:gd name="T14" fmla="*/ 59 w 76"/>
              <a:gd name="T15" fmla="*/ 45 h 100"/>
              <a:gd name="T16" fmla="*/ 69 w 76"/>
              <a:gd name="T17" fmla="*/ 54 h 100"/>
              <a:gd name="T18" fmla="*/ 76 w 76"/>
              <a:gd name="T19" fmla="*/ 62 h 100"/>
              <a:gd name="T20" fmla="*/ 28 w 76"/>
              <a:gd name="T2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" h="100">
                <a:moveTo>
                  <a:pt x="28" y="100"/>
                </a:moveTo>
                <a:lnTo>
                  <a:pt x="0" y="0"/>
                </a:lnTo>
                <a:lnTo>
                  <a:pt x="4" y="2"/>
                </a:lnTo>
                <a:lnTo>
                  <a:pt x="11" y="7"/>
                </a:lnTo>
                <a:lnTo>
                  <a:pt x="21" y="14"/>
                </a:lnTo>
                <a:lnTo>
                  <a:pt x="33" y="24"/>
                </a:lnTo>
                <a:lnTo>
                  <a:pt x="47" y="35"/>
                </a:lnTo>
                <a:lnTo>
                  <a:pt x="59" y="45"/>
                </a:lnTo>
                <a:lnTo>
                  <a:pt x="69" y="54"/>
                </a:lnTo>
                <a:lnTo>
                  <a:pt x="76" y="62"/>
                </a:lnTo>
                <a:lnTo>
                  <a:pt x="28" y="10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未知">
            <a:extLst>
              <a:ext uri="{FF2B5EF4-FFF2-40B4-BE49-F238E27FC236}">
                <a16:creationId xmlns:a16="http://schemas.microsoft.com/office/drawing/2014/main" xmlns="" id="{07654C5A-C88B-48B3-91C1-44BEE7DC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635" y="4729195"/>
            <a:ext cx="36816" cy="27915"/>
          </a:xfrm>
          <a:custGeom>
            <a:avLst/>
            <a:gdLst>
              <a:gd name="T0" fmla="*/ 90 w 90"/>
              <a:gd name="T1" fmla="*/ 58 h 67"/>
              <a:gd name="T2" fmla="*/ 88 w 90"/>
              <a:gd name="T3" fmla="*/ 57 h 67"/>
              <a:gd name="T4" fmla="*/ 83 w 90"/>
              <a:gd name="T5" fmla="*/ 51 h 67"/>
              <a:gd name="T6" fmla="*/ 76 w 90"/>
              <a:gd name="T7" fmla="*/ 45 h 67"/>
              <a:gd name="T8" fmla="*/ 66 w 90"/>
              <a:gd name="T9" fmla="*/ 34 h 67"/>
              <a:gd name="T10" fmla="*/ 54 w 90"/>
              <a:gd name="T11" fmla="*/ 26 h 67"/>
              <a:gd name="T12" fmla="*/ 41 w 90"/>
              <a:gd name="T13" fmla="*/ 15 h 67"/>
              <a:gd name="T14" fmla="*/ 28 w 90"/>
              <a:gd name="T15" fmla="*/ 7 h 67"/>
              <a:gd name="T16" fmla="*/ 12 w 90"/>
              <a:gd name="T17" fmla="*/ 0 h 67"/>
              <a:gd name="T18" fmla="*/ 9 w 90"/>
              <a:gd name="T19" fmla="*/ 7 h 67"/>
              <a:gd name="T20" fmla="*/ 4 w 90"/>
              <a:gd name="T21" fmla="*/ 22 h 67"/>
              <a:gd name="T22" fmla="*/ 0 w 90"/>
              <a:gd name="T23" fmla="*/ 45 h 67"/>
              <a:gd name="T24" fmla="*/ 9 w 90"/>
              <a:gd name="T25" fmla="*/ 67 h 67"/>
              <a:gd name="T26" fmla="*/ 90 w 90"/>
              <a:gd name="T27" fmla="*/ 5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0" h="67">
                <a:moveTo>
                  <a:pt x="90" y="58"/>
                </a:moveTo>
                <a:lnTo>
                  <a:pt x="88" y="57"/>
                </a:lnTo>
                <a:lnTo>
                  <a:pt x="83" y="51"/>
                </a:lnTo>
                <a:lnTo>
                  <a:pt x="76" y="45"/>
                </a:lnTo>
                <a:lnTo>
                  <a:pt x="66" y="34"/>
                </a:lnTo>
                <a:lnTo>
                  <a:pt x="54" y="26"/>
                </a:lnTo>
                <a:lnTo>
                  <a:pt x="41" y="15"/>
                </a:lnTo>
                <a:lnTo>
                  <a:pt x="28" y="7"/>
                </a:lnTo>
                <a:lnTo>
                  <a:pt x="12" y="0"/>
                </a:lnTo>
                <a:lnTo>
                  <a:pt x="9" y="7"/>
                </a:lnTo>
                <a:lnTo>
                  <a:pt x="4" y="22"/>
                </a:lnTo>
                <a:lnTo>
                  <a:pt x="0" y="45"/>
                </a:lnTo>
                <a:lnTo>
                  <a:pt x="9" y="67"/>
                </a:lnTo>
                <a:lnTo>
                  <a:pt x="90" y="58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未知">
            <a:extLst>
              <a:ext uri="{FF2B5EF4-FFF2-40B4-BE49-F238E27FC236}">
                <a16:creationId xmlns:a16="http://schemas.microsoft.com/office/drawing/2014/main" xmlns="" id="{5478F227-9544-4138-A879-FF19B2599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635" y="4476315"/>
            <a:ext cx="589897" cy="393277"/>
          </a:xfrm>
          <a:custGeom>
            <a:avLst/>
            <a:gdLst>
              <a:gd name="T0" fmla="*/ 654 w 1408"/>
              <a:gd name="T1" fmla="*/ 935 h 959"/>
              <a:gd name="T2" fmla="*/ 709 w 1408"/>
              <a:gd name="T3" fmla="*/ 951 h 959"/>
              <a:gd name="T4" fmla="*/ 785 w 1408"/>
              <a:gd name="T5" fmla="*/ 959 h 959"/>
              <a:gd name="T6" fmla="*/ 832 w 1408"/>
              <a:gd name="T7" fmla="*/ 952 h 959"/>
              <a:gd name="T8" fmla="*/ 940 w 1408"/>
              <a:gd name="T9" fmla="*/ 926 h 959"/>
              <a:gd name="T10" fmla="*/ 1030 w 1408"/>
              <a:gd name="T11" fmla="*/ 888 h 959"/>
              <a:gd name="T12" fmla="*/ 1096 w 1408"/>
              <a:gd name="T13" fmla="*/ 837 h 959"/>
              <a:gd name="T14" fmla="*/ 1197 w 1408"/>
              <a:gd name="T15" fmla="*/ 732 h 959"/>
              <a:gd name="T16" fmla="*/ 1401 w 1408"/>
              <a:gd name="T17" fmla="*/ 312 h 959"/>
              <a:gd name="T18" fmla="*/ 1315 w 1408"/>
              <a:gd name="T19" fmla="*/ 318 h 959"/>
              <a:gd name="T20" fmla="*/ 1182 w 1408"/>
              <a:gd name="T21" fmla="*/ 338 h 959"/>
              <a:gd name="T22" fmla="*/ 1118 w 1408"/>
              <a:gd name="T23" fmla="*/ 356 h 959"/>
              <a:gd name="T24" fmla="*/ 1034 w 1408"/>
              <a:gd name="T25" fmla="*/ 387 h 959"/>
              <a:gd name="T26" fmla="*/ 933 w 1408"/>
              <a:gd name="T27" fmla="*/ 445 h 959"/>
              <a:gd name="T28" fmla="*/ 908 w 1408"/>
              <a:gd name="T29" fmla="*/ 468 h 959"/>
              <a:gd name="T30" fmla="*/ 858 w 1408"/>
              <a:gd name="T31" fmla="*/ 514 h 959"/>
              <a:gd name="T32" fmla="*/ 830 w 1408"/>
              <a:gd name="T33" fmla="*/ 523 h 959"/>
              <a:gd name="T34" fmla="*/ 799 w 1408"/>
              <a:gd name="T35" fmla="*/ 316 h 959"/>
              <a:gd name="T36" fmla="*/ 783 w 1408"/>
              <a:gd name="T37" fmla="*/ 250 h 959"/>
              <a:gd name="T38" fmla="*/ 725 w 1408"/>
              <a:gd name="T39" fmla="*/ 104 h 959"/>
              <a:gd name="T40" fmla="*/ 652 w 1408"/>
              <a:gd name="T41" fmla="*/ 4 h 959"/>
              <a:gd name="T42" fmla="*/ 611 w 1408"/>
              <a:gd name="T43" fmla="*/ 42 h 959"/>
              <a:gd name="T44" fmla="*/ 556 w 1408"/>
              <a:gd name="T45" fmla="*/ 123 h 959"/>
              <a:gd name="T46" fmla="*/ 531 w 1408"/>
              <a:gd name="T47" fmla="*/ 187 h 959"/>
              <a:gd name="T48" fmla="*/ 493 w 1408"/>
              <a:gd name="T49" fmla="*/ 292 h 959"/>
              <a:gd name="T50" fmla="*/ 466 w 1408"/>
              <a:gd name="T51" fmla="*/ 402 h 959"/>
              <a:gd name="T52" fmla="*/ 449 w 1408"/>
              <a:gd name="T53" fmla="*/ 483 h 959"/>
              <a:gd name="T54" fmla="*/ 430 w 1408"/>
              <a:gd name="T55" fmla="*/ 523 h 959"/>
              <a:gd name="T56" fmla="*/ 402 w 1408"/>
              <a:gd name="T57" fmla="*/ 468 h 959"/>
              <a:gd name="T58" fmla="*/ 359 w 1408"/>
              <a:gd name="T59" fmla="*/ 397 h 959"/>
              <a:gd name="T60" fmla="*/ 326 w 1408"/>
              <a:gd name="T61" fmla="*/ 364 h 959"/>
              <a:gd name="T62" fmla="*/ 252 w 1408"/>
              <a:gd name="T63" fmla="*/ 304 h 959"/>
              <a:gd name="T64" fmla="*/ 164 w 1408"/>
              <a:gd name="T65" fmla="*/ 254 h 959"/>
              <a:gd name="T66" fmla="*/ 0 w 1408"/>
              <a:gd name="T67" fmla="*/ 414 h 959"/>
              <a:gd name="T68" fmla="*/ 10 w 1408"/>
              <a:gd name="T69" fmla="*/ 507 h 959"/>
              <a:gd name="T70" fmla="*/ 43 w 1408"/>
              <a:gd name="T71" fmla="*/ 644 h 959"/>
              <a:gd name="T72" fmla="*/ 79 w 1408"/>
              <a:gd name="T73" fmla="*/ 711 h 959"/>
              <a:gd name="T74" fmla="*/ 160 w 1408"/>
              <a:gd name="T75" fmla="*/ 813 h 959"/>
              <a:gd name="T76" fmla="*/ 283 w 1408"/>
              <a:gd name="T77" fmla="*/ 911 h 959"/>
              <a:gd name="T78" fmla="*/ 298 w 1408"/>
              <a:gd name="T79" fmla="*/ 914 h 959"/>
              <a:gd name="T80" fmla="*/ 340 w 1408"/>
              <a:gd name="T81" fmla="*/ 921 h 959"/>
              <a:gd name="T82" fmla="*/ 398 w 1408"/>
              <a:gd name="T83" fmla="*/ 930 h 959"/>
              <a:gd name="T84" fmla="*/ 466 w 1408"/>
              <a:gd name="T85" fmla="*/ 933 h 959"/>
              <a:gd name="T86" fmla="*/ 537 w 1408"/>
              <a:gd name="T87" fmla="*/ 928 h 959"/>
              <a:gd name="T88" fmla="*/ 566 w 1408"/>
              <a:gd name="T89" fmla="*/ 921 h 959"/>
              <a:gd name="T90" fmla="*/ 595 w 1408"/>
              <a:gd name="T91" fmla="*/ 918 h 959"/>
              <a:gd name="T92" fmla="*/ 640 w 1408"/>
              <a:gd name="T93" fmla="*/ 93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08" h="959">
                <a:moveTo>
                  <a:pt x="640" y="930"/>
                </a:moveTo>
                <a:lnTo>
                  <a:pt x="644" y="932"/>
                </a:lnTo>
                <a:lnTo>
                  <a:pt x="654" y="935"/>
                </a:lnTo>
                <a:lnTo>
                  <a:pt x="668" y="940"/>
                </a:lnTo>
                <a:lnTo>
                  <a:pt x="687" y="945"/>
                </a:lnTo>
                <a:lnTo>
                  <a:pt x="709" y="951"/>
                </a:lnTo>
                <a:lnTo>
                  <a:pt x="733" y="956"/>
                </a:lnTo>
                <a:lnTo>
                  <a:pt x="759" y="959"/>
                </a:lnTo>
                <a:lnTo>
                  <a:pt x="785" y="959"/>
                </a:lnTo>
                <a:lnTo>
                  <a:pt x="790" y="959"/>
                </a:lnTo>
                <a:lnTo>
                  <a:pt x="807" y="957"/>
                </a:lnTo>
                <a:lnTo>
                  <a:pt x="832" y="952"/>
                </a:lnTo>
                <a:lnTo>
                  <a:pt x="864" y="947"/>
                </a:lnTo>
                <a:lnTo>
                  <a:pt x="901" y="938"/>
                </a:lnTo>
                <a:lnTo>
                  <a:pt x="940" y="926"/>
                </a:lnTo>
                <a:lnTo>
                  <a:pt x="983" y="911"/>
                </a:lnTo>
                <a:lnTo>
                  <a:pt x="1025" y="892"/>
                </a:lnTo>
                <a:lnTo>
                  <a:pt x="1030" y="888"/>
                </a:lnTo>
                <a:lnTo>
                  <a:pt x="1046" y="878"/>
                </a:lnTo>
                <a:lnTo>
                  <a:pt x="1066" y="861"/>
                </a:lnTo>
                <a:lnTo>
                  <a:pt x="1096" y="837"/>
                </a:lnTo>
                <a:lnTo>
                  <a:pt x="1127" y="807"/>
                </a:lnTo>
                <a:lnTo>
                  <a:pt x="1161" y="771"/>
                </a:lnTo>
                <a:lnTo>
                  <a:pt x="1197" y="732"/>
                </a:lnTo>
                <a:lnTo>
                  <a:pt x="1230" y="685"/>
                </a:lnTo>
                <a:lnTo>
                  <a:pt x="1408" y="312"/>
                </a:lnTo>
                <a:lnTo>
                  <a:pt x="1401" y="312"/>
                </a:lnTo>
                <a:lnTo>
                  <a:pt x="1382" y="314"/>
                </a:lnTo>
                <a:lnTo>
                  <a:pt x="1353" y="316"/>
                </a:lnTo>
                <a:lnTo>
                  <a:pt x="1315" y="318"/>
                </a:lnTo>
                <a:lnTo>
                  <a:pt x="1272" y="323"/>
                </a:lnTo>
                <a:lnTo>
                  <a:pt x="1227" y="330"/>
                </a:lnTo>
                <a:lnTo>
                  <a:pt x="1182" y="338"/>
                </a:lnTo>
                <a:lnTo>
                  <a:pt x="1139" y="350"/>
                </a:lnTo>
                <a:lnTo>
                  <a:pt x="1134" y="352"/>
                </a:lnTo>
                <a:lnTo>
                  <a:pt x="1118" y="356"/>
                </a:lnTo>
                <a:lnTo>
                  <a:pt x="1096" y="362"/>
                </a:lnTo>
                <a:lnTo>
                  <a:pt x="1066" y="373"/>
                </a:lnTo>
                <a:lnTo>
                  <a:pt x="1034" y="387"/>
                </a:lnTo>
                <a:lnTo>
                  <a:pt x="999" y="402"/>
                </a:lnTo>
                <a:lnTo>
                  <a:pt x="966" y="423"/>
                </a:lnTo>
                <a:lnTo>
                  <a:pt x="933" y="445"/>
                </a:lnTo>
                <a:lnTo>
                  <a:pt x="930" y="449"/>
                </a:lnTo>
                <a:lnTo>
                  <a:pt x="921" y="456"/>
                </a:lnTo>
                <a:lnTo>
                  <a:pt x="908" y="468"/>
                </a:lnTo>
                <a:lnTo>
                  <a:pt x="892" y="483"/>
                </a:lnTo>
                <a:lnTo>
                  <a:pt x="875" y="499"/>
                </a:lnTo>
                <a:lnTo>
                  <a:pt x="858" y="514"/>
                </a:lnTo>
                <a:lnTo>
                  <a:pt x="844" y="530"/>
                </a:lnTo>
                <a:lnTo>
                  <a:pt x="832" y="542"/>
                </a:lnTo>
                <a:lnTo>
                  <a:pt x="830" y="523"/>
                </a:lnTo>
                <a:lnTo>
                  <a:pt x="825" y="469"/>
                </a:lnTo>
                <a:lnTo>
                  <a:pt x="814" y="397"/>
                </a:lnTo>
                <a:lnTo>
                  <a:pt x="799" y="316"/>
                </a:lnTo>
                <a:lnTo>
                  <a:pt x="797" y="307"/>
                </a:lnTo>
                <a:lnTo>
                  <a:pt x="792" y="285"/>
                </a:lnTo>
                <a:lnTo>
                  <a:pt x="783" y="250"/>
                </a:lnTo>
                <a:lnTo>
                  <a:pt x="770" y="207"/>
                </a:lnTo>
                <a:lnTo>
                  <a:pt x="749" y="157"/>
                </a:lnTo>
                <a:lnTo>
                  <a:pt x="725" y="104"/>
                </a:lnTo>
                <a:lnTo>
                  <a:pt x="694" y="50"/>
                </a:lnTo>
                <a:lnTo>
                  <a:pt x="656" y="0"/>
                </a:lnTo>
                <a:lnTo>
                  <a:pt x="652" y="4"/>
                </a:lnTo>
                <a:lnTo>
                  <a:pt x="642" y="11"/>
                </a:lnTo>
                <a:lnTo>
                  <a:pt x="628" y="24"/>
                </a:lnTo>
                <a:lnTo>
                  <a:pt x="611" y="42"/>
                </a:lnTo>
                <a:lnTo>
                  <a:pt x="592" y="64"/>
                </a:lnTo>
                <a:lnTo>
                  <a:pt x="573" y="92"/>
                </a:lnTo>
                <a:lnTo>
                  <a:pt x="556" y="123"/>
                </a:lnTo>
                <a:lnTo>
                  <a:pt x="542" y="159"/>
                </a:lnTo>
                <a:lnTo>
                  <a:pt x="538" y="166"/>
                </a:lnTo>
                <a:lnTo>
                  <a:pt x="531" y="187"/>
                </a:lnTo>
                <a:lnTo>
                  <a:pt x="519" y="216"/>
                </a:lnTo>
                <a:lnTo>
                  <a:pt x="507" y="252"/>
                </a:lnTo>
                <a:lnTo>
                  <a:pt x="493" y="292"/>
                </a:lnTo>
                <a:lnTo>
                  <a:pt x="481" y="331"/>
                </a:lnTo>
                <a:lnTo>
                  <a:pt x="471" y="369"/>
                </a:lnTo>
                <a:lnTo>
                  <a:pt x="466" y="402"/>
                </a:lnTo>
                <a:lnTo>
                  <a:pt x="462" y="414"/>
                </a:lnTo>
                <a:lnTo>
                  <a:pt x="455" y="445"/>
                </a:lnTo>
                <a:lnTo>
                  <a:pt x="449" y="483"/>
                </a:lnTo>
                <a:lnTo>
                  <a:pt x="445" y="518"/>
                </a:lnTo>
                <a:lnTo>
                  <a:pt x="431" y="528"/>
                </a:lnTo>
                <a:lnTo>
                  <a:pt x="430" y="523"/>
                </a:lnTo>
                <a:lnTo>
                  <a:pt x="423" y="511"/>
                </a:lnTo>
                <a:lnTo>
                  <a:pt x="412" y="492"/>
                </a:lnTo>
                <a:lnTo>
                  <a:pt x="402" y="468"/>
                </a:lnTo>
                <a:lnTo>
                  <a:pt x="388" y="444"/>
                </a:lnTo>
                <a:lnTo>
                  <a:pt x="373" y="419"/>
                </a:lnTo>
                <a:lnTo>
                  <a:pt x="359" y="397"/>
                </a:lnTo>
                <a:lnTo>
                  <a:pt x="345" y="380"/>
                </a:lnTo>
                <a:lnTo>
                  <a:pt x="340" y="375"/>
                </a:lnTo>
                <a:lnTo>
                  <a:pt x="326" y="364"/>
                </a:lnTo>
                <a:lnTo>
                  <a:pt x="307" y="347"/>
                </a:lnTo>
                <a:lnTo>
                  <a:pt x="281" y="326"/>
                </a:lnTo>
                <a:lnTo>
                  <a:pt x="252" y="304"/>
                </a:lnTo>
                <a:lnTo>
                  <a:pt x="222" y="283"/>
                </a:lnTo>
                <a:lnTo>
                  <a:pt x="191" y="266"/>
                </a:lnTo>
                <a:lnTo>
                  <a:pt x="164" y="254"/>
                </a:lnTo>
                <a:lnTo>
                  <a:pt x="14" y="221"/>
                </a:lnTo>
                <a:lnTo>
                  <a:pt x="0" y="407"/>
                </a:lnTo>
                <a:lnTo>
                  <a:pt x="0" y="414"/>
                </a:lnTo>
                <a:lnTo>
                  <a:pt x="2" y="437"/>
                </a:lnTo>
                <a:lnTo>
                  <a:pt x="5" y="468"/>
                </a:lnTo>
                <a:lnTo>
                  <a:pt x="10" y="507"/>
                </a:lnTo>
                <a:lnTo>
                  <a:pt x="17" y="550"/>
                </a:lnTo>
                <a:lnTo>
                  <a:pt x="27" y="597"/>
                </a:lnTo>
                <a:lnTo>
                  <a:pt x="43" y="644"/>
                </a:lnTo>
                <a:lnTo>
                  <a:pt x="62" y="685"/>
                </a:lnTo>
                <a:lnTo>
                  <a:pt x="67" y="692"/>
                </a:lnTo>
                <a:lnTo>
                  <a:pt x="79" y="711"/>
                </a:lnTo>
                <a:lnTo>
                  <a:pt x="100" y="740"/>
                </a:lnTo>
                <a:lnTo>
                  <a:pt x="128" y="775"/>
                </a:lnTo>
                <a:lnTo>
                  <a:pt x="160" y="813"/>
                </a:lnTo>
                <a:lnTo>
                  <a:pt x="198" y="849"/>
                </a:lnTo>
                <a:lnTo>
                  <a:pt x="240" y="883"/>
                </a:lnTo>
                <a:lnTo>
                  <a:pt x="283" y="911"/>
                </a:lnTo>
                <a:lnTo>
                  <a:pt x="285" y="911"/>
                </a:lnTo>
                <a:lnTo>
                  <a:pt x="290" y="913"/>
                </a:lnTo>
                <a:lnTo>
                  <a:pt x="298" y="914"/>
                </a:lnTo>
                <a:lnTo>
                  <a:pt x="309" y="916"/>
                </a:lnTo>
                <a:lnTo>
                  <a:pt x="323" y="920"/>
                </a:lnTo>
                <a:lnTo>
                  <a:pt x="340" y="921"/>
                </a:lnTo>
                <a:lnTo>
                  <a:pt x="357" y="925"/>
                </a:lnTo>
                <a:lnTo>
                  <a:pt x="378" y="926"/>
                </a:lnTo>
                <a:lnTo>
                  <a:pt x="398" y="930"/>
                </a:lnTo>
                <a:lnTo>
                  <a:pt x="419" y="932"/>
                </a:lnTo>
                <a:lnTo>
                  <a:pt x="443" y="932"/>
                </a:lnTo>
                <a:lnTo>
                  <a:pt x="466" y="933"/>
                </a:lnTo>
                <a:lnTo>
                  <a:pt x="490" y="932"/>
                </a:lnTo>
                <a:lnTo>
                  <a:pt x="514" y="932"/>
                </a:lnTo>
                <a:lnTo>
                  <a:pt x="537" y="928"/>
                </a:lnTo>
                <a:lnTo>
                  <a:pt x="559" y="925"/>
                </a:lnTo>
                <a:lnTo>
                  <a:pt x="561" y="925"/>
                </a:lnTo>
                <a:lnTo>
                  <a:pt x="566" y="921"/>
                </a:lnTo>
                <a:lnTo>
                  <a:pt x="573" y="920"/>
                </a:lnTo>
                <a:lnTo>
                  <a:pt x="583" y="918"/>
                </a:lnTo>
                <a:lnTo>
                  <a:pt x="595" y="918"/>
                </a:lnTo>
                <a:lnTo>
                  <a:pt x="609" y="920"/>
                </a:lnTo>
                <a:lnTo>
                  <a:pt x="625" y="923"/>
                </a:lnTo>
                <a:lnTo>
                  <a:pt x="640" y="9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未知">
            <a:extLst>
              <a:ext uri="{FF2B5EF4-FFF2-40B4-BE49-F238E27FC236}">
                <a16:creationId xmlns:a16="http://schemas.microsoft.com/office/drawing/2014/main" xmlns="" id="{F4321818-F5DB-4E05-96CC-92D88761E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656" y="4422947"/>
            <a:ext cx="138898" cy="187197"/>
          </a:xfrm>
          <a:custGeom>
            <a:avLst/>
            <a:gdLst>
              <a:gd name="T0" fmla="*/ 333 w 333"/>
              <a:gd name="T1" fmla="*/ 455 h 455"/>
              <a:gd name="T2" fmla="*/ 327 w 333"/>
              <a:gd name="T3" fmla="*/ 288 h 455"/>
              <a:gd name="T4" fmla="*/ 327 w 333"/>
              <a:gd name="T5" fmla="*/ 283 h 455"/>
              <a:gd name="T6" fmla="*/ 326 w 333"/>
              <a:gd name="T7" fmla="*/ 267 h 455"/>
              <a:gd name="T8" fmla="*/ 322 w 333"/>
              <a:gd name="T9" fmla="*/ 247 h 455"/>
              <a:gd name="T10" fmla="*/ 317 w 333"/>
              <a:gd name="T11" fmla="*/ 219 h 455"/>
              <a:gd name="T12" fmla="*/ 310 w 333"/>
              <a:gd name="T13" fmla="*/ 190 h 455"/>
              <a:gd name="T14" fmla="*/ 300 w 333"/>
              <a:gd name="T15" fmla="*/ 157 h 455"/>
              <a:gd name="T16" fmla="*/ 284 w 333"/>
              <a:gd name="T17" fmla="*/ 128 h 455"/>
              <a:gd name="T18" fmla="*/ 265 w 333"/>
              <a:gd name="T19" fmla="*/ 100 h 455"/>
              <a:gd name="T20" fmla="*/ 264 w 333"/>
              <a:gd name="T21" fmla="*/ 97 h 455"/>
              <a:gd name="T22" fmla="*/ 255 w 333"/>
              <a:gd name="T23" fmla="*/ 90 h 455"/>
              <a:gd name="T24" fmla="*/ 243 w 333"/>
              <a:gd name="T25" fmla="*/ 79 h 455"/>
              <a:gd name="T26" fmla="*/ 227 w 333"/>
              <a:gd name="T27" fmla="*/ 66 h 455"/>
              <a:gd name="T28" fmla="*/ 205 w 333"/>
              <a:gd name="T29" fmla="*/ 52 h 455"/>
              <a:gd name="T30" fmla="*/ 181 w 333"/>
              <a:gd name="T31" fmla="*/ 38 h 455"/>
              <a:gd name="T32" fmla="*/ 150 w 333"/>
              <a:gd name="T33" fmla="*/ 24 h 455"/>
              <a:gd name="T34" fmla="*/ 117 w 333"/>
              <a:gd name="T35" fmla="*/ 14 h 455"/>
              <a:gd name="T36" fmla="*/ 12 w 333"/>
              <a:gd name="T37" fmla="*/ 0 h 455"/>
              <a:gd name="T38" fmla="*/ 1 w 333"/>
              <a:gd name="T39" fmla="*/ 135 h 455"/>
              <a:gd name="T40" fmla="*/ 0 w 333"/>
              <a:gd name="T41" fmla="*/ 150 h 455"/>
              <a:gd name="T42" fmla="*/ 1 w 333"/>
              <a:gd name="T43" fmla="*/ 188 h 455"/>
              <a:gd name="T44" fmla="*/ 10 w 333"/>
              <a:gd name="T45" fmla="*/ 236 h 455"/>
              <a:gd name="T46" fmla="*/ 31 w 333"/>
              <a:gd name="T47" fmla="*/ 283 h 455"/>
              <a:gd name="T48" fmla="*/ 34 w 333"/>
              <a:gd name="T49" fmla="*/ 285 h 455"/>
              <a:gd name="T50" fmla="*/ 41 w 333"/>
              <a:gd name="T51" fmla="*/ 291 h 455"/>
              <a:gd name="T52" fmla="*/ 53 w 333"/>
              <a:gd name="T53" fmla="*/ 302 h 455"/>
              <a:gd name="T54" fmla="*/ 70 w 333"/>
              <a:gd name="T55" fmla="*/ 316 h 455"/>
              <a:gd name="T56" fmla="*/ 91 w 333"/>
              <a:gd name="T57" fmla="*/ 331 h 455"/>
              <a:gd name="T58" fmla="*/ 115 w 333"/>
              <a:gd name="T59" fmla="*/ 348 h 455"/>
              <a:gd name="T60" fmla="*/ 143 w 333"/>
              <a:gd name="T61" fmla="*/ 366 h 455"/>
              <a:gd name="T62" fmla="*/ 174 w 333"/>
              <a:gd name="T63" fmla="*/ 383 h 455"/>
              <a:gd name="T64" fmla="*/ 177 w 333"/>
              <a:gd name="T65" fmla="*/ 385 h 455"/>
              <a:gd name="T66" fmla="*/ 189 w 333"/>
              <a:gd name="T67" fmla="*/ 390 h 455"/>
              <a:gd name="T68" fmla="*/ 207 w 333"/>
              <a:gd name="T69" fmla="*/ 398 h 455"/>
              <a:gd name="T70" fmla="*/ 227 w 333"/>
              <a:gd name="T71" fmla="*/ 409 h 455"/>
              <a:gd name="T72" fmla="*/ 253 w 333"/>
              <a:gd name="T73" fmla="*/ 419 h 455"/>
              <a:gd name="T74" fmla="*/ 279 w 333"/>
              <a:gd name="T75" fmla="*/ 431 h 455"/>
              <a:gd name="T76" fmla="*/ 307 w 333"/>
              <a:gd name="T77" fmla="*/ 443 h 455"/>
              <a:gd name="T78" fmla="*/ 333 w 333"/>
              <a:gd name="T79" fmla="*/ 45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3" h="455">
                <a:moveTo>
                  <a:pt x="333" y="455"/>
                </a:moveTo>
                <a:lnTo>
                  <a:pt x="327" y="288"/>
                </a:lnTo>
                <a:lnTo>
                  <a:pt x="327" y="283"/>
                </a:lnTo>
                <a:lnTo>
                  <a:pt x="326" y="267"/>
                </a:lnTo>
                <a:lnTo>
                  <a:pt x="322" y="247"/>
                </a:lnTo>
                <a:lnTo>
                  <a:pt x="317" y="219"/>
                </a:lnTo>
                <a:lnTo>
                  <a:pt x="310" y="190"/>
                </a:lnTo>
                <a:lnTo>
                  <a:pt x="300" y="157"/>
                </a:lnTo>
                <a:lnTo>
                  <a:pt x="284" y="128"/>
                </a:lnTo>
                <a:lnTo>
                  <a:pt x="265" y="100"/>
                </a:lnTo>
                <a:lnTo>
                  <a:pt x="264" y="97"/>
                </a:lnTo>
                <a:lnTo>
                  <a:pt x="255" y="90"/>
                </a:lnTo>
                <a:lnTo>
                  <a:pt x="243" y="79"/>
                </a:lnTo>
                <a:lnTo>
                  <a:pt x="227" y="66"/>
                </a:lnTo>
                <a:lnTo>
                  <a:pt x="205" y="52"/>
                </a:lnTo>
                <a:lnTo>
                  <a:pt x="181" y="38"/>
                </a:lnTo>
                <a:lnTo>
                  <a:pt x="150" y="24"/>
                </a:lnTo>
                <a:lnTo>
                  <a:pt x="117" y="14"/>
                </a:lnTo>
                <a:lnTo>
                  <a:pt x="12" y="0"/>
                </a:lnTo>
                <a:lnTo>
                  <a:pt x="1" y="135"/>
                </a:lnTo>
                <a:lnTo>
                  <a:pt x="0" y="150"/>
                </a:lnTo>
                <a:lnTo>
                  <a:pt x="1" y="188"/>
                </a:lnTo>
                <a:lnTo>
                  <a:pt x="10" y="236"/>
                </a:lnTo>
                <a:lnTo>
                  <a:pt x="31" y="283"/>
                </a:lnTo>
                <a:lnTo>
                  <a:pt x="34" y="285"/>
                </a:lnTo>
                <a:lnTo>
                  <a:pt x="41" y="291"/>
                </a:lnTo>
                <a:lnTo>
                  <a:pt x="53" y="302"/>
                </a:lnTo>
                <a:lnTo>
                  <a:pt x="70" y="316"/>
                </a:lnTo>
                <a:lnTo>
                  <a:pt x="91" y="331"/>
                </a:lnTo>
                <a:lnTo>
                  <a:pt x="115" y="348"/>
                </a:lnTo>
                <a:lnTo>
                  <a:pt x="143" y="366"/>
                </a:lnTo>
                <a:lnTo>
                  <a:pt x="174" y="383"/>
                </a:lnTo>
                <a:lnTo>
                  <a:pt x="177" y="385"/>
                </a:lnTo>
                <a:lnTo>
                  <a:pt x="189" y="390"/>
                </a:lnTo>
                <a:lnTo>
                  <a:pt x="207" y="398"/>
                </a:lnTo>
                <a:lnTo>
                  <a:pt x="227" y="409"/>
                </a:lnTo>
                <a:lnTo>
                  <a:pt x="253" y="419"/>
                </a:lnTo>
                <a:lnTo>
                  <a:pt x="279" y="431"/>
                </a:lnTo>
                <a:lnTo>
                  <a:pt x="307" y="443"/>
                </a:lnTo>
                <a:lnTo>
                  <a:pt x="333" y="4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未知">
            <a:extLst>
              <a:ext uri="{FF2B5EF4-FFF2-40B4-BE49-F238E27FC236}">
                <a16:creationId xmlns:a16="http://schemas.microsoft.com/office/drawing/2014/main" xmlns="" id="{364087FC-8621-4C5C-8CE8-F2792C5D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900" y="4431158"/>
            <a:ext cx="140571" cy="186376"/>
          </a:xfrm>
          <a:custGeom>
            <a:avLst/>
            <a:gdLst>
              <a:gd name="T0" fmla="*/ 5 w 335"/>
              <a:gd name="T1" fmla="*/ 453 h 453"/>
              <a:gd name="T2" fmla="*/ 10 w 335"/>
              <a:gd name="T3" fmla="*/ 453 h 453"/>
              <a:gd name="T4" fmla="*/ 26 w 335"/>
              <a:gd name="T5" fmla="*/ 452 h 453"/>
              <a:gd name="T6" fmla="*/ 47 w 335"/>
              <a:gd name="T7" fmla="*/ 450 h 453"/>
              <a:gd name="T8" fmla="*/ 74 w 335"/>
              <a:gd name="T9" fmla="*/ 446 h 453"/>
              <a:gd name="T10" fmla="*/ 104 w 335"/>
              <a:gd name="T11" fmla="*/ 439 h 453"/>
              <a:gd name="T12" fmla="*/ 133 w 335"/>
              <a:gd name="T13" fmla="*/ 429 h 453"/>
              <a:gd name="T14" fmla="*/ 160 w 335"/>
              <a:gd name="T15" fmla="*/ 415 h 453"/>
              <a:gd name="T16" fmla="*/ 183 w 335"/>
              <a:gd name="T17" fmla="*/ 396 h 453"/>
              <a:gd name="T18" fmla="*/ 186 w 335"/>
              <a:gd name="T19" fmla="*/ 393 h 453"/>
              <a:gd name="T20" fmla="*/ 193 w 335"/>
              <a:gd name="T21" fmla="*/ 383 h 453"/>
              <a:gd name="T22" fmla="*/ 205 w 335"/>
              <a:gd name="T23" fmla="*/ 367 h 453"/>
              <a:gd name="T24" fmla="*/ 219 w 335"/>
              <a:gd name="T25" fmla="*/ 345 h 453"/>
              <a:gd name="T26" fmla="*/ 235 w 335"/>
              <a:gd name="T27" fmla="*/ 319 h 453"/>
              <a:gd name="T28" fmla="*/ 250 w 335"/>
              <a:gd name="T29" fmla="*/ 289 h 453"/>
              <a:gd name="T30" fmla="*/ 266 w 335"/>
              <a:gd name="T31" fmla="*/ 255 h 453"/>
              <a:gd name="T32" fmla="*/ 278 w 335"/>
              <a:gd name="T33" fmla="*/ 219 h 453"/>
              <a:gd name="T34" fmla="*/ 280 w 335"/>
              <a:gd name="T35" fmla="*/ 212 h 453"/>
              <a:gd name="T36" fmla="*/ 286 w 335"/>
              <a:gd name="T37" fmla="*/ 191 h 453"/>
              <a:gd name="T38" fmla="*/ 295 w 335"/>
              <a:gd name="T39" fmla="*/ 164 h 453"/>
              <a:gd name="T40" fmla="*/ 307 w 335"/>
              <a:gd name="T41" fmla="*/ 129 h 453"/>
              <a:gd name="T42" fmla="*/ 318 w 335"/>
              <a:gd name="T43" fmla="*/ 93 h 453"/>
              <a:gd name="T44" fmla="*/ 326 w 335"/>
              <a:gd name="T45" fmla="*/ 57 h 453"/>
              <a:gd name="T46" fmla="*/ 333 w 335"/>
              <a:gd name="T47" fmla="*/ 26 h 453"/>
              <a:gd name="T48" fmla="*/ 335 w 335"/>
              <a:gd name="T49" fmla="*/ 3 h 453"/>
              <a:gd name="T50" fmla="*/ 331 w 335"/>
              <a:gd name="T51" fmla="*/ 3 h 453"/>
              <a:gd name="T52" fmla="*/ 321 w 335"/>
              <a:gd name="T53" fmla="*/ 1 h 453"/>
              <a:gd name="T54" fmla="*/ 304 w 335"/>
              <a:gd name="T55" fmla="*/ 0 h 453"/>
              <a:gd name="T56" fmla="*/ 283 w 335"/>
              <a:gd name="T57" fmla="*/ 0 h 453"/>
              <a:gd name="T58" fmla="*/ 261 w 335"/>
              <a:gd name="T59" fmla="*/ 0 h 453"/>
              <a:gd name="T60" fmla="*/ 235 w 335"/>
              <a:gd name="T61" fmla="*/ 3 h 453"/>
              <a:gd name="T62" fmla="*/ 209 w 335"/>
              <a:gd name="T63" fmla="*/ 8 h 453"/>
              <a:gd name="T64" fmla="*/ 183 w 335"/>
              <a:gd name="T65" fmla="*/ 17 h 453"/>
              <a:gd name="T66" fmla="*/ 178 w 335"/>
              <a:gd name="T67" fmla="*/ 19 h 453"/>
              <a:gd name="T68" fmla="*/ 167 w 335"/>
              <a:gd name="T69" fmla="*/ 26 h 453"/>
              <a:gd name="T70" fmla="*/ 148 w 335"/>
              <a:gd name="T71" fmla="*/ 36 h 453"/>
              <a:gd name="T72" fmla="*/ 129 w 335"/>
              <a:gd name="T73" fmla="*/ 48 h 453"/>
              <a:gd name="T74" fmla="*/ 107 w 335"/>
              <a:gd name="T75" fmla="*/ 64 h 453"/>
              <a:gd name="T76" fmla="*/ 85 w 335"/>
              <a:gd name="T77" fmla="*/ 82 h 453"/>
              <a:gd name="T78" fmla="*/ 67 w 335"/>
              <a:gd name="T79" fmla="*/ 101 h 453"/>
              <a:gd name="T80" fmla="*/ 53 w 335"/>
              <a:gd name="T81" fmla="*/ 122 h 453"/>
              <a:gd name="T82" fmla="*/ 52 w 335"/>
              <a:gd name="T83" fmla="*/ 126 h 453"/>
              <a:gd name="T84" fmla="*/ 45 w 335"/>
              <a:gd name="T85" fmla="*/ 138 h 453"/>
              <a:gd name="T86" fmla="*/ 34 w 335"/>
              <a:gd name="T87" fmla="*/ 155 h 453"/>
              <a:gd name="T88" fmla="*/ 24 w 335"/>
              <a:gd name="T89" fmla="*/ 179 h 453"/>
              <a:gd name="T90" fmla="*/ 14 w 335"/>
              <a:gd name="T91" fmla="*/ 208 h 453"/>
              <a:gd name="T92" fmla="*/ 7 w 335"/>
              <a:gd name="T93" fmla="*/ 245 h 453"/>
              <a:gd name="T94" fmla="*/ 0 w 335"/>
              <a:gd name="T95" fmla="*/ 284 h 453"/>
              <a:gd name="T96" fmla="*/ 0 w 335"/>
              <a:gd name="T97" fmla="*/ 329 h 453"/>
              <a:gd name="T98" fmla="*/ 5 w 335"/>
              <a:gd name="T99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5" h="453">
                <a:moveTo>
                  <a:pt x="5" y="453"/>
                </a:moveTo>
                <a:lnTo>
                  <a:pt x="10" y="453"/>
                </a:lnTo>
                <a:lnTo>
                  <a:pt x="26" y="452"/>
                </a:lnTo>
                <a:lnTo>
                  <a:pt x="47" y="450"/>
                </a:lnTo>
                <a:lnTo>
                  <a:pt x="74" y="446"/>
                </a:lnTo>
                <a:lnTo>
                  <a:pt x="104" y="439"/>
                </a:lnTo>
                <a:lnTo>
                  <a:pt x="133" y="429"/>
                </a:lnTo>
                <a:lnTo>
                  <a:pt x="160" y="415"/>
                </a:lnTo>
                <a:lnTo>
                  <a:pt x="183" y="396"/>
                </a:lnTo>
                <a:lnTo>
                  <a:pt x="186" y="393"/>
                </a:lnTo>
                <a:lnTo>
                  <a:pt x="193" y="383"/>
                </a:lnTo>
                <a:lnTo>
                  <a:pt x="205" y="367"/>
                </a:lnTo>
                <a:lnTo>
                  <a:pt x="219" y="345"/>
                </a:lnTo>
                <a:lnTo>
                  <a:pt x="235" y="319"/>
                </a:lnTo>
                <a:lnTo>
                  <a:pt x="250" y="289"/>
                </a:lnTo>
                <a:lnTo>
                  <a:pt x="266" y="255"/>
                </a:lnTo>
                <a:lnTo>
                  <a:pt x="278" y="219"/>
                </a:lnTo>
                <a:lnTo>
                  <a:pt x="280" y="212"/>
                </a:lnTo>
                <a:lnTo>
                  <a:pt x="286" y="191"/>
                </a:lnTo>
                <a:lnTo>
                  <a:pt x="295" y="164"/>
                </a:lnTo>
                <a:lnTo>
                  <a:pt x="307" y="129"/>
                </a:lnTo>
                <a:lnTo>
                  <a:pt x="318" y="93"/>
                </a:lnTo>
                <a:lnTo>
                  <a:pt x="326" y="57"/>
                </a:lnTo>
                <a:lnTo>
                  <a:pt x="333" y="26"/>
                </a:lnTo>
                <a:lnTo>
                  <a:pt x="335" y="3"/>
                </a:lnTo>
                <a:lnTo>
                  <a:pt x="331" y="3"/>
                </a:lnTo>
                <a:lnTo>
                  <a:pt x="321" y="1"/>
                </a:lnTo>
                <a:lnTo>
                  <a:pt x="304" y="0"/>
                </a:lnTo>
                <a:lnTo>
                  <a:pt x="283" y="0"/>
                </a:lnTo>
                <a:lnTo>
                  <a:pt x="261" y="0"/>
                </a:lnTo>
                <a:lnTo>
                  <a:pt x="235" y="3"/>
                </a:lnTo>
                <a:lnTo>
                  <a:pt x="209" y="8"/>
                </a:lnTo>
                <a:lnTo>
                  <a:pt x="183" y="17"/>
                </a:lnTo>
                <a:lnTo>
                  <a:pt x="178" y="19"/>
                </a:lnTo>
                <a:lnTo>
                  <a:pt x="167" y="26"/>
                </a:lnTo>
                <a:lnTo>
                  <a:pt x="148" y="36"/>
                </a:lnTo>
                <a:lnTo>
                  <a:pt x="129" y="48"/>
                </a:lnTo>
                <a:lnTo>
                  <a:pt x="107" y="64"/>
                </a:lnTo>
                <a:lnTo>
                  <a:pt x="85" y="82"/>
                </a:lnTo>
                <a:lnTo>
                  <a:pt x="67" y="101"/>
                </a:lnTo>
                <a:lnTo>
                  <a:pt x="53" y="122"/>
                </a:lnTo>
                <a:lnTo>
                  <a:pt x="52" y="126"/>
                </a:lnTo>
                <a:lnTo>
                  <a:pt x="45" y="138"/>
                </a:lnTo>
                <a:lnTo>
                  <a:pt x="34" y="155"/>
                </a:lnTo>
                <a:lnTo>
                  <a:pt x="24" y="179"/>
                </a:lnTo>
                <a:lnTo>
                  <a:pt x="14" y="208"/>
                </a:lnTo>
                <a:lnTo>
                  <a:pt x="7" y="245"/>
                </a:lnTo>
                <a:lnTo>
                  <a:pt x="0" y="284"/>
                </a:lnTo>
                <a:lnTo>
                  <a:pt x="0" y="329"/>
                </a:lnTo>
                <a:lnTo>
                  <a:pt x="5" y="4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未知">
            <a:extLst>
              <a:ext uri="{FF2B5EF4-FFF2-40B4-BE49-F238E27FC236}">
                <a16:creationId xmlns:a16="http://schemas.microsoft.com/office/drawing/2014/main" xmlns="" id="{D1245126-11CA-4E90-84A4-96766886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4594" y="4798982"/>
            <a:ext cx="96224" cy="42694"/>
          </a:xfrm>
          <a:custGeom>
            <a:avLst/>
            <a:gdLst>
              <a:gd name="T0" fmla="*/ 230 w 230"/>
              <a:gd name="T1" fmla="*/ 100 h 105"/>
              <a:gd name="T2" fmla="*/ 119 w 230"/>
              <a:gd name="T3" fmla="*/ 0 h 105"/>
              <a:gd name="T4" fmla="*/ 117 w 230"/>
              <a:gd name="T5" fmla="*/ 1 h 105"/>
              <a:gd name="T6" fmla="*/ 111 w 230"/>
              <a:gd name="T7" fmla="*/ 8 h 105"/>
              <a:gd name="T8" fmla="*/ 102 w 230"/>
              <a:gd name="T9" fmla="*/ 17 h 105"/>
              <a:gd name="T10" fmla="*/ 88 w 230"/>
              <a:gd name="T11" fmla="*/ 27 h 105"/>
              <a:gd name="T12" fmla="*/ 71 w 230"/>
              <a:gd name="T13" fmla="*/ 39 h 105"/>
              <a:gd name="T14" fmla="*/ 50 w 230"/>
              <a:gd name="T15" fmla="*/ 50 h 105"/>
              <a:gd name="T16" fmla="*/ 28 w 230"/>
              <a:gd name="T17" fmla="*/ 60 h 105"/>
              <a:gd name="T18" fmla="*/ 0 w 230"/>
              <a:gd name="T19" fmla="*/ 67 h 105"/>
              <a:gd name="T20" fmla="*/ 0 w 230"/>
              <a:gd name="T21" fmla="*/ 69 h 105"/>
              <a:gd name="T22" fmla="*/ 4 w 230"/>
              <a:gd name="T23" fmla="*/ 70 h 105"/>
              <a:gd name="T24" fmla="*/ 9 w 230"/>
              <a:gd name="T25" fmla="*/ 74 h 105"/>
              <a:gd name="T26" fmla="*/ 19 w 230"/>
              <a:gd name="T27" fmla="*/ 79 h 105"/>
              <a:gd name="T28" fmla="*/ 31 w 230"/>
              <a:gd name="T29" fmla="*/ 84 h 105"/>
              <a:gd name="T30" fmla="*/ 50 w 230"/>
              <a:gd name="T31" fmla="*/ 89 h 105"/>
              <a:gd name="T32" fmla="*/ 74 w 230"/>
              <a:gd name="T33" fmla="*/ 95 h 105"/>
              <a:gd name="T34" fmla="*/ 105 w 230"/>
              <a:gd name="T35" fmla="*/ 100 h 105"/>
              <a:gd name="T36" fmla="*/ 109 w 230"/>
              <a:gd name="T37" fmla="*/ 100 h 105"/>
              <a:gd name="T38" fmla="*/ 119 w 230"/>
              <a:gd name="T39" fmla="*/ 101 h 105"/>
              <a:gd name="T40" fmla="*/ 133 w 230"/>
              <a:gd name="T41" fmla="*/ 103 h 105"/>
              <a:gd name="T42" fmla="*/ 152 w 230"/>
              <a:gd name="T43" fmla="*/ 103 h 105"/>
              <a:gd name="T44" fmla="*/ 171 w 230"/>
              <a:gd name="T45" fmla="*/ 105 h 105"/>
              <a:gd name="T46" fmla="*/ 192 w 230"/>
              <a:gd name="T47" fmla="*/ 105 h 105"/>
              <a:gd name="T48" fmla="*/ 212 w 230"/>
              <a:gd name="T49" fmla="*/ 103 h 105"/>
              <a:gd name="T50" fmla="*/ 230 w 230"/>
              <a:gd name="T51" fmla="*/ 10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0" h="105">
                <a:moveTo>
                  <a:pt x="230" y="100"/>
                </a:moveTo>
                <a:lnTo>
                  <a:pt x="119" y="0"/>
                </a:lnTo>
                <a:lnTo>
                  <a:pt x="117" y="1"/>
                </a:lnTo>
                <a:lnTo>
                  <a:pt x="111" y="8"/>
                </a:lnTo>
                <a:lnTo>
                  <a:pt x="102" y="17"/>
                </a:lnTo>
                <a:lnTo>
                  <a:pt x="88" y="27"/>
                </a:lnTo>
                <a:lnTo>
                  <a:pt x="71" y="39"/>
                </a:lnTo>
                <a:lnTo>
                  <a:pt x="50" y="50"/>
                </a:lnTo>
                <a:lnTo>
                  <a:pt x="28" y="60"/>
                </a:lnTo>
                <a:lnTo>
                  <a:pt x="0" y="67"/>
                </a:lnTo>
                <a:lnTo>
                  <a:pt x="0" y="69"/>
                </a:lnTo>
                <a:lnTo>
                  <a:pt x="4" y="70"/>
                </a:lnTo>
                <a:lnTo>
                  <a:pt x="9" y="74"/>
                </a:lnTo>
                <a:lnTo>
                  <a:pt x="19" y="79"/>
                </a:lnTo>
                <a:lnTo>
                  <a:pt x="31" y="84"/>
                </a:lnTo>
                <a:lnTo>
                  <a:pt x="50" y="89"/>
                </a:lnTo>
                <a:lnTo>
                  <a:pt x="74" y="95"/>
                </a:lnTo>
                <a:lnTo>
                  <a:pt x="105" y="100"/>
                </a:lnTo>
                <a:lnTo>
                  <a:pt x="109" y="100"/>
                </a:lnTo>
                <a:lnTo>
                  <a:pt x="119" y="101"/>
                </a:lnTo>
                <a:lnTo>
                  <a:pt x="133" y="103"/>
                </a:lnTo>
                <a:lnTo>
                  <a:pt x="152" y="103"/>
                </a:lnTo>
                <a:lnTo>
                  <a:pt x="171" y="105"/>
                </a:lnTo>
                <a:lnTo>
                  <a:pt x="192" y="105"/>
                </a:lnTo>
                <a:lnTo>
                  <a:pt x="212" y="103"/>
                </a:lnTo>
                <a:lnTo>
                  <a:pt x="230" y="10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未知">
            <a:extLst>
              <a:ext uri="{FF2B5EF4-FFF2-40B4-BE49-F238E27FC236}">
                <a16:creationId xmlns:a16="http://schemas.microsoft.com/office/drawing/2014/main" xmlns="" id="{041520F9-9D82-46BD-9B11-26FC9551A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472" y="4755468"/>
            <a:ext cx="105428" cy="55009"/>
          </a:xfrm>
          <a:custGeom>
            <a:avLst/>
            <a:gdLst>
              <a:gd name="T0" fmla="*/ 250 w 250"/>
              <a:gd name="T1" fmla="*/ 86 h 132"/>
              <a:gd name="T2" fmla="*/ 129 w 250"/>
              <a:gd name="T3" fmla="*/ 132 h 132"/>
              <a:gd name="T4" fmla="*/ 126 w 250"/>
              <a:gd name="T5" fmla="*/ 131 h 132"/>
              <a:gd name="T6" fmla="*/ 117 w 250"/>
              <a:gd name="T7" fmla="*/ 124 h 132"/>
              <a:gd name="T8" fmla="*/ 103 w 250"/>
              <a:gd name="T9" fmla="*/ 113 h 132"/>
              <a:gd name="T10" fmla="*/ 86 w 250"/>
              <a:gd name="T11" fmla="*/ 100 h 132"/>
              <a:gd name="T12" fmla="*/ 67 w 250"/>
              <a:gd name="T13" fmla="*/ 81 h 132"/>
              <a:gd name="T14" fmla="*/ 45 w 250"/>
              <a:gd name="T15" fmla="*/ 58 h 132"/>
              <a:gd name="T16" fmla="*/ 22 w 250"/>
              <a:gd name="T17" fmla="*/ 31 h 132"/>
              <a:gd name="T18" fmla="*/ 0 w 250"/>
              <a:gd name="T19" fmla="*/ 0 h 132"/>
              <a:gd name="T20" fmla="*/ 221 w 250"/>
              <a:gd name="T21" fmla="*/ 22 h 132"/>
              <a:gd name="T22" fmla="*/ 250 w 250"/>
              <a:gd name="T23" fmla="*/ 8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0" h="132">
                <a:moveTo>
                  <a:pt x="250" y="86"/>
                </a:moveTo>
                <a:lnTo>
                  <a:pt x="129" y="132"/>
                </a:lnTo>
                <a:lnTo>
                  <a:pt x="126" y="131"/>
                </a:lnTo>
                <a:lnTo>
                  <a:pt x="117" y="124"/>
                </a:lnTo>
                <a:lnTo>
                  <a:pt x="103" y="113"/>
                </a:lnTo>
                <a:lnTo>
                  <a:pt x="86" y="100"/>
                </a:lnTo>
                <a:lnTo>
                  <a:pt x="67" y="81"/>
                </a:lnTo>
                <a:lnTo>
                  <a:pt x="45" y="58"/>
                </a:lnTo>
                <a:lnTo>
                  <a:pt x="22" y="31"/>
                </a:lnTo>
                <a:lnTo>
                  <a:pt x="0" y="0"/>
                </a:lnTo>
                <a:lnTo>
                  <a:pt x="221" y="22"/>
                </a:lnTo>
                <a:lnTo>
                  <a:pt x="250" y="86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未知">
            <a:extLst>
              <a:ext uri="{FF2B5EF4-FFF2-40B4-BE49-F238E27FC236}">
                <a16:creationId xmlns:a16="http://schemas.microsoft.com/office/drawing/2014/main" xmlns="" id="{3A75B5A3-18E9-4A12-8CD3-5F3DB43E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574" y="4688143"/>
            <a:ext cx="90367" cy="57473"/>
          </a:xfrm>
          <a:custGeom>
            <a:avLst/>
            <a:gdLst>
              <a:gd name="T0" fmla="*/ 218 w 218"/>
              <a:gd name="T1" fmla="*/ 139 h 139"/>
              <a:gd name="T2" fmla="*/ 123 w 218"/>
              <a:gd name="T3" fmla="*/ 19 h 139"/>
              <a:gd name="T4" fmla="*/ 2 w 218"/>
              <a:gd name="T5" fmla="*/ 0 h 139"/>
              <a:gd name="T6" fmla="*/ 0 w 218"/>
              <a:gd name="T7" fmla="*/ 10 h 139"/>
              <a:gd name="T8" fmla="*/ 0 w 218"/>
              <a:gd name="T9" fmla="*/ 36 h 139"/>
              <a:gd name="T10" fmla="*/ 7 w 218"/>
              <a:gd name="T11" fmla="*/ 72 h 139"/>
              <a:gd name="T12" fmla="*/ 26 w 218"/>
              <a:gd name="T13" fmla="*/ 115 h 139"/>
              <a:gd name="T14" fmla="*/ 218 w 218"/>
              <a:gd name="T1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8" h="139">
                <a:moveTo>
                  <a:pt x="218" y="139"/>
                </a:moveTo>
                <a:lnTo>
                  <a:pt x="123" y="19"/>
                </a:lnTo>
                <a:lnTo>
                  <a:pt x="2" y="0"/>
                </a:lnTo>
                <a:lnTo>
                  <a:pt x="0" y="10"/>
                </a:lnTo>
                <a:lnTo>
                  <a:pt x="0" y="36"/>
                </a:lnTo>
                <a:lnTo>
                  <a:pt x="7" y="72"/>
                </a:lnTo>
                <a:lnTo>
                  <a:pt x="26" y="115"/>
                </a:lnTo>
                <a:lnTo>
                  <a:pt x="218" y="139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未知">
            <a:extLst>
              <a:ext uri="{FF2B5EF4-FFF2-40B4-BE49-F238E27FC236}">
                <a16:creationId xmlns:a16="http://schemas.microsoft.com/office/drawing/2014/main" xmlns="" id="{D8870756-5949-456D-8647-DDC9B35F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369" y="4611786"/>
            <a:ext cx="43510" cy="59115"/>
          </a:xfrm>
          <a:custGeom>
            <a:avLst/>
            <a:gdLst>
              <a:gd name="T0" fmla="*/ 103 w 103"/>
              <a:gd name="T1" fmla="*/ 144 h 144"/>
              <a:gd name="T2" fmla="*/ 13 w 103"/>
              <a:gd name="T3" fmla="*/ 0 h 144"/>
              <a:gd name="T4" fmla="*/ 10 w 103"/>
              <a:gd name="T5" fmla="*/ 13 h 144"/>
              <a:gd name="T6" fmla="*/ 3 w 103"/>
              <a:gd name="T7" fmla="*/ 40 h 144"/>
              <a:gd name="T8" fmla="*/ 0 w 103"/>
              <a:gd name="T9" fmla="*/ 80 h 144"/>
              <a:gd name="T10" fmla="*/ 3 w 103"/>
              <a:gd name="T11" fmla="*/ 119 h 144"/>
              <a:gd name="T12" fmla="*/ 5 w 103"/>
              <a:gd name="T13" fmla="*/ 121 h 144"/>
              <a:gd name="T14" fmla="*/ 8 w 103"/>
              <a:gd name="T15" fmla="*/ 125 h 144"/>
              <a:gd name="T16" fmla="*/ 15 w 103"/>
              <a:gd name="T17" fmla="*/ 128 h 144"/>
              <a:gd name="T18" fmla="*/ 25 w 103"/>
              <a:gd name="T19" fmla="*/ 133 h 144"/>
              <a:gd name="T20" fmla="*/ 38 w 103"/>
              <a:gd name="T21" fmla="*/ 138 h 144"/>
              <a:gd name="T22" fmla="*/ 55 w 103"/>
              <a:gd name="T23" fmla="*/ 142 h 144"/>
              <a:gd name="T24" fmla="*/ 77 w 103"/>
              <a:gd name="T25" fmla="*/ 144 h 144"/>
              <a:gd name="T26" fmla="*/ 103 w 103"/>
              <a:gd name="T27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144">
                <a:moveTo>
                  <a:pt x="103" y="144"/>
                </a:moveTo>
                <a:lnTo>
                  <a:pt x="13" y="0"/>
                </a:lnTo>
                <a:lnTo>
                  <a:pt x="10" y="13"/>
                </a:lnTo>
                <a:lnTo>
                  <a:pt x="3" y="40"/>
                </a:lnTo>
                <a:lnTo>
                  <a:pt x="0" y="80"/>
                </a:lnTo>
                <a:lnTo>
                  <a:pt x="3" y="119"/>
                </a:lnTo>
                <a:lnTo>
                  <a:pt x="5" y="121"/>
                </a:lnTo>
                <a:lnTo>
                  <a:pt x="8" y="125"/>
                </a:lnTo>
                <a:lnTo>
                  <a:pt x="15" y="128"/>
                </a:lnTo>
                <a:lnTo>
                  <a:pt x="25" y="133"/>
                </a:lnTo>
                <a:lnTo>
                  <a:pt x="38" y="138"/>
                </a:lnTo>
                <a:lnTo>
                  <a:pt x="55" y="142"/>
                </a:lnTo>
                <a:lnTo>
                  <a:pt x="77" y="144"/>
                </a:lnTo>
                <a:lnTo>
                  <a:pt x="103" y="14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未知">
            <a:extLst>
              <a:ext uri="{FF2B5EF4-FFF2-40B4-BE49-F238E27FC236}">
                <a16:creationId xmlns:a16="http://schemas.microsoft.com/office/drawing/2014/main" xmlns="" id="{8899F7BD-34EC-4B3C-A7C3-D4EBFFAC1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227" y="4579766"/>
            <a:ext cx="70286" cy="96882"/>
          </a:xfrm>
          <a:custGeom>
            <a:avLst/>
            <a:gdLst>
              <a:gd name="T0" fmla="*/ 157 w 168"/>
              <a:gd name="T1" fmla="*/ 234 h 234"/>
              <a:gd name="T2" fmla="*/ 0 w 168"/>
              <a:gd name="T3" fmla="*/ 0 h 234"/>
              <a:gd name="T4" fmla="*/ 6 w 168"/>
              <a:gd name="T5" fmla="*/ 2 h 234"/>
              <a:gd name="T6" fmla="*/ 21 w 168"/>
              <a:gd name="T7" fmla="*/ 7 h 234"/>
              <a:gd name="T8" fmla="*/ 44 w 168"/>
              <a:gd name="T9" fmla="*/ 15 h 234"/>
              <a:gd name="T10" fmla="*/ 71 w 168"/>
              <a:gd name="T11" fmla="*/ 26 h 234"/>
              <a:gd name="T12" fmla="*/ 100 w 168"/>
              <a:gd name="T13" fmla="*/ 38 h 234"/>
              <a:gd name="T14" fmla="*/ 126 w 168"/>
              <a:gd name="T15" fmla="*/ 52 h 234"/>
              <a:gd name="T16" fmla="*/ 150 w 168"/>
              <a:gd name="T17" fmla="*/ 67 h 234"/>
              <a:gd name="T18" fmla="*/ 168 w 168"/>
              <a:gd name="T19" fmla="*/ 83 h 234"/>
              <a:gd name="T20" fmla="*/ 168 w 168"/>
              <a:gd name="T21" fmla="*/ 95 h 234"/>
              <a:gd name="T22" fmla="*/ 166 w 168"/>
              <a:gd name="T23" fmla="*/ 126 h 234"/>
              <a:gd name="T24" fmla="*/ 163 w 168"/>
              <a:gd name="T25" fmla="*/ 174 h 234"/>
              <a:gd name="T26" fmla="*/ 157 w 168"/>
              <a:gd name="T27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" h="234">
                <a:moveTo>
                  <a:pt x="157" y="234"/>
                </a:moveTo>
                <a:lnTo>
                  <a:pt x="0" y="0"/>
                </a:lnTo>
                <a:lnTo>
                  <a:pt x="6" y="2"/>
                </a:lnTo>
                <a:lnTo>
                  <a:pt x="21" y="7"/>
                </a:lnTo>
                <a:lnTo>
                  <a:pt x="44" y="15"/>
                </a:lnTo>
                <a:lnTo>
                  <a:pt x="71" y="26"/>
                </a:lnTo>
                <a:lnTo>
                  <a:pt x="100" y="38"/>
                </a:lnTo>
                <a:lnTo>
                  <a:pt x="126" y="52"/>
                </a:lnTo>
                <a:lnTo>
                  <a:pt x="150" y="67"/>
                </a:lnTo>
                <a:lnTo>
                  <a:pt x="168" y="83"/>
                </a:lnTo>
                <a:lnTo>
                  <a:pt x="168" y="95"/>
                </a:lnTo>
                <a:lnTo>
                  <a:pt x="166" y="126"/>
                </a:lnTo>
                <a:lnTo>
                  <a:pt x="163" y="174"/>
                </a:lnTo>
                <a:lnTo>
                  <a:pt x="157" y="23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未知">
            <a:extLst>
              <a:ext uri="{FF2B5EF4-FFF2-40B4-BE49-F238E27FC236}">
                <a16:creationId xmlns:a16="http://schemas.microsoft.com/office/drawing/2014/main" xmlns="" id="{9C8FEAC2-A5B2-42AC-ADA3-165EA26AA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554" y="4627386"/>
            <a:ext cx="47694" cy="111661"/>
          </a:xfrm>
          <a:custGeom>
            <a:avLst/>
            <a:gdLst>
              <a:gd name="T0" fmla="*/ 0 w 114"/>
              <a:gd name="T1" fmla="*/ 178 h 273"/>
              <a:gd name="T2" fmla="*/ 24 w 114"/>
              <a:gd name="T3" fmla="*/ 0 h 273"/>
              <a:gd name="T4" fmla="*/ 26 w 114"/>
              <a:gd name="T5" fmla="*/ 2 h 273"/>
              <a:gd name="T6" fmla="*/ 33 w 114"/>
              <a:gd name="T7" fmla="*/ 6 h 273"/>
              <a:gd name="T8" fmla="*/ 43 w 114"/>
              <a:gd name="T9" fmla="*/ 14 h 273"/>
              <a:gd name="T10" fmla="*/ 55 w 114"/>
              <a:gd name="T11" fmla="*/ 25 h 273"/>
              <a:gd name="T12" fmla="*/ 69 w 114"/>
              <a:gd name="T13" fmla="*/ 38 h 273"/>
              <a:gd name="T14" fmla="*/ 84 w 114"/>
              <a:gd name="T15" fmla="*/ 56 h 273"/>
              <a:gd name="T16" fmla="*/ 98 w 114"/>
              <a:gd name="T17" fmla="*/ 76 h 273"/>
              <a:gd name="T18" fmla="*/ 114 w 114"/>
              <a:gd name="T19" fmla="*/ 100 h 273"/>
              <a:gd name="T20" fmla="*/ 71 w 114"/>
              <a:gd name="T21" fmla="*/ 273 h 273"/>
              <a:gd name="T22" fmla="*/ 0 w 114"/>
              <a:gd name="T23" fmla="*/ 178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" h="273">
                <a:moveTo>
                  <a:pt x="0" y="178"/>
                </a:moveTo>
                <a:lnTo>
                  <a:pt x="24" y="0"/>
                </a:lnTo>
                <a:lnTo>
                  <a:pt x="26" y="2"/>
                </a:lnTo>
                <a:lnTo>
                  <a:pt x="33" y="6"/>
                </a:lnTo>
                <a:lnTo>
                  <a:pt x="43" y="14"/>
                </a:lnTo>
                <a:lnTo>
                  <a:pt x="55" y="25"/>
                </a:lnTo>
                <a:lnTo>
                  <a:pt x="69" y="38"/>
                </a:lnTo>
                <a:lnTo>
                  <a:pt x="84" y="56"/>
                </a:lnTo>
                <a:lnTo>
                  <a:pt x="98" y="76"/>
                </a:lnTo>
                <a:lnTo>
                  <a:pt x="114" y="100"/>
                </a:lnTo>
                <a:lnTo>
                  <a:pt x="71" y="273"/>
                </a:lnTo>
                <a:lnTo>
                  <a:pt x="0" y="178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未知">
            <a:extLst>
              <a:ext uri="{FF2B5EF4-FFF2-40B4-BE49-F238E27FC236}">
                <a16:creationId xmlns:a16="http://schemas.microsoft.com/office/drawing/2014/main" xmlns="" id="{74BBA51F-05C0-40B1-BFF1-62C31141A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247" y="4697995"/>
            <a:ext cx="71959" cy="126440"/>
          </a:xfrm>
          <a:custGeom>
            <a:avLst/>
            <a:gdLst>
              <a:gd name="T0" fmla="*/ 0 w 172"/>
              <a:gd name="T1" fmla="*/ 143 h 307"/>
              <a:gd name="T2" fmla="*/ 29 w 172"/>
              <a:gd name="T3" fmla="*/ 0 h 307"/>
              <a:gd name="T4" fmla="*/ 34 w 172"/>
              <a:gd name="T5" fmla="*/ 7 h 307"/>
              <a:gd name="T6" fmla="*/ 45 w 172"/>
              <a:gd name="T7" fmla="*/ 27 h 307"/>
              <a:gd name="T8" fmla="*/ 64 w 172"/>
              <a:gd name="T9" fmla="*/ 58 h 307"/>
              <a:gd name="T10" fmla="*/ 84 w 172"/>
              <a:gd name="T11" fmla="*/ 98 h 307"/>
              <a:gd name="T12" fmla="*/ 109 w 172"/>
              <a:gd name="T13" fmla="*/ 145 h 307"/>
              <a:gd name="T14" fmla="*/ 131 w 172"/>
              <a:gd name="T15" fmla="*/ 193 h 307"/>
              <a:gd name="T16" fmla="*/ 153 w 172"/>
              <a:gd name="T17" fmla="*/ 243 h 307"/>
              <a:gd name="T18" fmla="*/ 172 w 172"/>
              <a:gd name="T19" fmla="*/ 291 h 307"/>
              <a:gd name="T20" fmla="*/ 172 w 172"/>
              <a:gd name="T21" fmla="*/ 307 h 307"/>
              <a:gd name="T22" fmla="*/ 0 w 172"/>
              <a:gd name="T23" fmla="*/ 143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2" h="307">
                <a:moveTo>
                  <a:pt x="0" y="143"/>
                </a:moveTo>
                <a:lnTo>
                  <a:pt x="29" y="0"/>
                </a:lnTo>
                <a:lnTo>
                  <a:pt x="34" y="7"/>
                </a:lnTo>
                <a:lnTo>
                  <a:pt x="45" y="27"/>
                </a:lnTo>
                <a:lnTo>
                  <a:pt x="64" y="58"/>
                </a:lnTo>
                <a:lnTo>
                  <a:pt x="84" y="98"/>
                </a:lnTo>
                <a:lnTo>
                  <a:pt x="109" y="145"/>
                </a:lnTo>
                <a:lnTo>
                  <a:pt x="131" y="193"/>
                </a:lnTo>
                <a:lnTo>
                  <a:pt x="153" y="243"/>
                </a:lnTo>
                <a:lnTo>
                  <a:pt x="172" y="291"/>
                </a:lnTo>
                <a:lnTo>
                  <a:pt x="172" y="307"/>
                </a:lnTo>
                <a:lnTo>
                  <a:pt x="0" y="143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未知">
            <a:extLst>
              <a:ext uri="{FF2B5EF4-FFF2-40B4-BE49-F238E27FC236}">
                <a16:creationId xmlns:a16="http://schemas.microsoft.com/office/drawing/2014/main" xmlns="" id="{DD55AAFD-CD82-4DA1-B5BC-4639994CF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860" y="4546924"/>
            <a:ext cx="68612" cy="41052"/>
          </a:xfrm>
          <a:custGeom>
            <a:avLst/>
            <a:gdLst>
              <a:gd name="T0" fmla="*/ 164 w 164"/>
              <a:gd name="T1" fmla="*/ 100 h 100"/>
              <a:gd name="T2" fmla="*/ 111 w 164"/>
              <a:gd name="T3" fmla="*/ 5 h 100"/>
              <a:gd name="T4" fmla="*/ 0 w 164"/>
              <a:gd name="T5" fmla="*/ 0 h 100"/>
              <a:gd name="T6" fmla="*/ 4 w 164"/>
              <a:gd name="T7" fmla="*/ 3 h 100"/>
              <a:gd name="T8" fmla="*/ 14 w 164"/>
              <a:gd name="T9" fmla="*/ 14 h 100"/>
              <a:gd name="T10" fmla="*/ 31 w 164"/>
              <a:gd name="T11" fmla="*/ 26 h 100"/>
              <a:gd name="T12" fmla="*/ 52 w 164"/>
              <a:gd name="T13" fmla="*/ 43 h 100"/>
              <a:gd name="T14" fmla="*/ 76 w 164"/>
              <a:gd name="T15" fmla="*/ 60 h 100"/>
              <a:gd name="T16" fmla="*/ 104 w 164"/>
              <a:gd name="T17" fmla="*/ 76 h 100"/>
              <a:gd name="T18" fmla="*/ 133 w 164"/>
              <a:gd name="T19" fmla="*/ 89 h 100"/>
              <a:gd name="T20" fmla="*/ 164 w 164"/>
              <a:gd name="T2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" h="100">
                <a:moveTo>
                  <a:pt x="164" y="100"/>
                </a:moveTo>
                <a:lnTo>
                  <a:pt x="111" y="5"/>
                </a:lnTo>
                <a:lnTo>
                  <a:pt x="0" y="0"/>
                </a:lnTo>
                <a:lnTo>
                  <a:pt x="4" y="3"/>
                </a:lnTo>
                <a:lnTo>
                  <a:pt x="14" y="14"/>
                </a:lnTo>
                <a:lnTo>
                  <a:pt x="31" y="26"/>
                </a:lnTo>
                <a:lnTo>
                  <a:pt x="52" y="43"/>
                </a:lnTo>
                <a:lnTo>
                  <a:pt x="76" y="60"/>
                </a:lnTo>
                <a:lnTo>
                  <a:pt x="104" y="76"/>
                </a:lnTo>
                <a:lnTo>
                  <a:pt x="133" y="89"/>
                </a:lnTo>
                <a:lnTo>
                  <a:pt x="164" y="10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未知">
            <a:extLst>
              <a:ext uri="{FF2B5EF4-FFF2-40B4-BE49-F238E27FC236}">
                <a16:creationId xmlns:a16="http://schemas.microsoft.com/office/drawing/2014/main" xmlns="" id="{10232895-BD4A-4760-8F5E-554A0B4E9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391" y="4491914"/>
            <a:ext cx="68612" cy="42694"/>
          </a:xfrm>
          <a:custGeom>
            <a:avLst/>
            <a:gdLst>
              <a:gd name="T0" fmla="*/ 164 w 164"/>
              <a:gd name="T1" fmla="*/ 105 h 105"/>
              <a:gd name="T2" fmla="*/ 102 w 164"/>
              <a:gd name="T3" fmla="*/ 5 h 105"/>
              <a:gd name="T4" fmla="*/ 0 w 164"/>
              <a:gd name="T5" fmla="*/ 0 h 105"/>
              <a:gd name="T6" fmla="*/ 0 w 164"/>
              <a:gd name="T7" fmla="*/ 12 h 105"/>
              <a:gd name="T8" fmla="*/ 4 w 164"/>
              <a:gd name="T9" fmla="*/ 42 h 105"/>
              <a:gd name="T10" fmla="*/ 14 w 164"/>
              <a:gd name="T11" fmla="*/ 78 h 105"/>
              <a:gd name="T12" fmla="*/ 38 w 164"/>
              <a:gd name="T13" fmla="*/ 105 h 105"/>
              <a:gd name="T14" fmla="*/ 164 w 164"/>
              <a:gd name="T15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105">
                <a:moveTo>
                  <a:pt x="164" y="105"/>
                </a:moveTo>
                <a:lnTo>
                  <a:pt x="102" y="5"/>
                </a:lnTo>
                <a:lnTo>
                  <a:pt x="0" y="0"/>
                </a:lnTo>
                <a:lnTo>
                  <a:pt x="0" y="12"/>
                </a:lnTo>
                <a:lnTo>
                  <a:pt x="4" y="42"/>
                </a:lnTo>
                <a:lnTo>
                  <a:pt x="14" y="78"/>
                </a:lnTo>
                <a:lnTo>
                  <a:pt x="38" y="105"/>
                </a:lnTo>
                <a:lnTo>
                  <a:pt x="164" y="105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未知">
            <a:extLst>
              <a:ext uri="{FF2B5EF4-FFF2-40B4-BE49-F238E27FC236}">
                <a16:creationId xmlns:a16="http://schemas.microsoft.com/office/drawing/2014/main" xmlns="" id="{9534904C-734D-4123-B608-D47A8EF47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064" y="4350241"/>
            <a:ext cx="30122" cy="32020"/>
          </a:xfrm>
          <a:custGeom>
            <a:avLst/>
            <a:gdLst>
              <a:gd name="T0" fmla="*/ 73 w 73"/>
              <a:gd name="T1" fmla="*/ 78 h 78"/>
              <a:gd name="T2" fmla="*/ 0 w 73"/>
              <a:gd name="T3" fmla="*/ 0 h 78"/>
              <a:gd name="T4" fmla="*/ 0 w 73"/>
              <a:gd name="T5" fmla="*/ 9 h 78"/>
              <a:gd name="T6" fmla="*/ 0 w 73"/>
              <a:gd name="T7" fmla="*/ 29 h 78"/>
              <a:gd name="T8" fmla="*/ 0 w 73"/>
              <a:gd name="T9" fmla="*/ 54 h 78"/>
              <a:gd name="T10" fmla="*/ 0 w 73"/>
              <a:gd name="T11" fmla="*/ 73 h 78"/>
              <a:gd name="T12" fmla="*/ 73 w 73"/>
              <a:gd name="T1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78">
                <a:moveTo>
                  <a:pt x="73" y="78"/>
                </a:moveTo>
                <a:lnTo>
                  <a:pt x="0" y="0"/>
                </a:lnTo>
                <a:lnTo>
                  <a:pt x="0" y="9"/>
                </a:lnTo>
                <a:lnTo>
                  <a:pt x="0" y="29"/>
                </a:lnTo>
                <a:lnTo>
                  <a:pt x="0" y="54"/>
                </a:lnTo>
                <a:lnTo>
                  <a:pt x="0" y="73"/>
                </a:lnTo>
                <a:lnTo>
                  <a:pt x="73" y="78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未知">
            <a:extLst>
              <a:ext uri="{FF2B5EF4-FFF2-40B4-BE49-F238E27FC236}">
                <a16:creationId xmlns:a16="http://schemas.microsoft.com/office/drawing/2014/main" xmlns="" id="{9E57B29A-B7AD-4FFE-8F9C-F6910FADA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656" y="4347779"/>
            <a:ext cx="41837" cy="44336"/>
          </a:xfrm>
          <a:custGeom>
            <a:avLst/>
            <a:gdLst>
              <a:gd name="T0" fmla="*/ 0 w 100"/>
              <a:gd name="T1" fmla="*/ 2 h 109"/>
              <a:gd name="T2" fmla="*/ 2 w 100"/>
              <a:gd name="T3" fmla="*/ 2 h 109"/>
              <a:gd name="T4" fmla="*/ 9 w 100"/>
              <a:gd name="T5" fmla="*/ 0 h 109"/>
              <a:gd name="T6" fmla="*/ 17 w 100"/>
              <a:gd name="T7" fmla="*/ 0 h 109"/>
              <a:gd name="T8" fmla="*/ 29 w 100"/>
              <a:gd name="T9" fmla="*/ 2 h 109"/>
              <a:gd name="T10" fmla="*/ 45 w 100"/>
              <a:gd name="T11" fmla="*/ 7 h 109"/>
              <a:gd name="T12" fmla="*/ 62 w 100"/>
              <a:gd name="T13" fmla="*/ 14 h 109"/>
              <a:gd name="T14" fmla="*/ 81 w 100"/>
              <a:gd name="T15" fmla="*/ 26 h 109"/>
              <a:gd name="T16" fmla="*/ 100 w 100"/>
              <a:gd name="T17" fmla="*/ 45 h 109"/>
              <a:gd name="T18" fmla="*/ 95 w 100"/>
              <a:gd name="T19" fmla="*/ 109 h 109"/>
              <a:gd name="T20" fmla="*/ 91 w 100"/>
              <a:gd name="T21" fmla="*/ 105 h 109"/>
              <a:gd name="T22" fmla="*/ 83 w 100"/>
              <a:gd name="T23" fmla="*/ 95 h 109"/>
              <a:gd name="T24" fmla="*/ 71 w 100"/>
              <a:gd name="T25" fmla="*/ 81 h 109"/>
              <a:gd name="T26" fmla="*/ 55 w 100"/>
              <a:gd name="T27" fmla="*/ 62 h 109"/>
              <a:gd name="T28" fmla="*/ 40 w 100"/>
              <a:gd name="T29" fmla="*/ 45 h 109"/>
              <a:gd name="T30" fmla="*/ 24 w 100"/>
              <a:gd name="T31" fmla="*/ 28 h 109"/>
              <a:gd name="T32" fmla="*/ 10 w 100"/>
              <a:gd name="T33" fmla="*/ 12 h 109"/>
              <a:gd name="T34" fmla="*/ 0 w 100"/>
              <a:gd name="T35" fmla="*/ 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" h="109">
                <a:moveTo>
                  <a:pt x="0" y="2"/>
                </a:moveTo>
                <a:lnTo>
                  <a:pt x="2" y="2"/>
                </a:lnTo>
                <a:lnTo>
                  <a:pt x="9" y="0"/>
                </a:lnTo>
                <a:lnTo>
                  <a:pt x="17" y="0"/>
                </a:lnTo>
                <a:lnTo>
                  <a:pt x="29" y="2"/>
                </a:lnTo>
                <a:lnTo>
                  <a:pt x="45" y="7"/>
                </a:lnTo>
                <a:lnTo>
                  <a:pt x="62" y="14"/>
                </a:lnTo>
                <a:lnTo>
                  <a:pt x="81" y="26"/>
                </a:lnTo>
                <a:lnTo>
                  <a:pt x="100" y="45"/>
                </a:lnTo>
                <a:lnTo>
                  <a:pt x="95" y="109"/>
                </a:lnTo>
                <a:lnTo>
                  <a:pt x="91" y="105"/>
                </a:lnTo>
                <a:lnTo>
                  <a:pt x="83" y="95"/>
                </a:lnTo>
                <a:lnTo>
                  <a:pt x="71" y="81"/>
                </a:lnTo>
                <a:lnTo>
                  <a:pt x="55" y="62"/>
                </a:lnTo>
                <a:lnTo>
                  <a:pt x="40" y="45"/>
                </a:lnTo>
                <a:lnTo>
                  <a:pt x="24" y="28"/>
                </a:lnTo>
                <a:lnTo>
                  <a:pt x="10" y="12"/>
                </a:lnTo>
                <a:lnTo>
                  <a:pt x="0" y="2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未知">
            <a:extLst>
              <a:ext uri="{FF2B5EF4-FFF2-40B4-BE49-F238E27FC236}">
                <a16:creationId xmlns:a16="http://schemas.microsoft.com/office/drawing/2014/main" xmlns="" id="{8007F587-AE93-4C87-A018-13442AA4E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390" y="4486167"/>
            <a:ext cx="28449" cy="88672"/>
          </a:xfrm>
          <a:custGeom>
            <a:avLst/>
            <a:gdLst>
              <a:gd name="T0" fmla="*/ 0 w 67"/>
              <a:gd name="T1" fmla="*/ 0 h 216"/>
              <a:gd name="T2" fmla="*/ 0 w 67"/>
              <a:gd name="T3" fmla="*/ 87 h 216"/>
              <a:gd name="T4" fmla="*/ 67 w 67"/>
              <a:gd name="T5" fmla="*/ 216 h 216"/>
              <a:gd name="T6" fmla="*/ 67 w 67"/>
              <a:gd name="T7" fmla="*/ 211 h 216"/>
              <a:gd name="T8" fmla="*/ 66 w 67"/>
              <a:gd name="T9" fmla="*/ 195 h 216"/>
              <a:gd name="T10" fmla="*/ 60 w 67"/>
              <a:gd name="T11" fmla="*/ 173 h 216"/>
              <a:gd name="T12" fmla="*/ 55 w 67"/>
              <a:gd name="T13" fmla="*/ 144 h 216"/>
              <a:gd name="T14" fmla="*/ 47 w 67"/>
              <a:gd name="T15" fmla="*/ 111 h 216"/>
              <a:gd name="T16" fmla="*/ 35 w 67"/>
              <a:gd name="T17" fmla="*/ 75 h 216"/>
              <a:gd name="T18" fmla="*/ 19 w 67"/>
              <a:gd name="T19" fmla="*/ 37 h 216"/>
              <a:gd name="T20" fmla="*/ 0 w 67"/>
              <a:gd name="T21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216">
                <a:moveTo>
                  <a:pt x="0" y="0"/>
                </a:moveTo>
                <a:lnTo>
                  <a:pt x="0" y="87"/>
                </a:lnTo>
                <a:lnTo>
                  <a:pt x="67" y="216"/>
                </a:lnTo>
                <a:lnTo>
                  <a:pt x="67" y="211"/>
                </a:lnTo>
                <a:lnTo>
                  <a:pt x="66" y="195"/>
                </a:lnTo>
                <a:lnTo>
                  <a:pt x="60" y="173"/>
                </a:lnTo>
                <a:lnTo>
                  <a:pt x="55" y="144"/>
                </a:lnTo>
                <a:lnTo>
                  <a:pt x="47" y="111"/>
                </a:lnTo>
                <a:lnTo>
                  <a:pt x="35" y="75"/>
                </a:lnTo>
                <a:lnTo>
                  <a:pt x="19" y="37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未知">
            <a:extLst>
              <a:ext uri="{FF2B5EF4-FFF2-40B4-BE49-F238E27FC236}">
                <a16:creationId xmlns:a16="http://schemas.microsoft.com/office/drawing/2014/main" xmlns="" id="{B52E108E-8542-4B5F-919A-490C1B027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962" y="4656944"/>
            <a:ext cx="51040" cy="122334"/>
          </a:xfrm>
          <a:custGeom>
            <a:avLst/>
            <a:gdLst>
              <a:gd name="T0" fmla="*/ 122 w 122"/>
              <a:gd name="T1" fmla="*/ 296 h 296"/>
              <a:gd name="T2" fmla="*/ 108 w 122"/>
              <a:gd name="T3" fmla="*/ 110 h 296"/>
              <a:gd name="T4" fmla="*/ 8 w 122"/>
              <a:gd name="T5" fmla="*/ 0 h 296"/>
              <a:gd name="T6" fmla="*/ 7 w 122"/>
              <a:gd name="T7" fmla="*/ 15 h 296"/>
              <a:gd name="T8" fmla="*/ 3 w 122"/>
              <a:gd name="T9" fmla="*/ 52 h 296"/>
              <a:gd name="T10" fmla="*/ 0 w 122"/>
              <a:gd name="T11" fmla="*/ 96 h 296"/>
              <a:gd name="T12" fmla="*/ 3 w 122"/>
              <a:gd name="T13" fmla="*/ 133 h 296"/>
              <a:gd name="T14" fmla="*/ 122 w 122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" h="296">
                <a:moveTo>
                  <a:pt x="122" y="296"/>
                </a:moveTo>
                <a:lnTo>
                  <a:pt x="108" y="110"/>
                </a:lnTo>
                <a:lnTo>
                  <a:pt x="8" y="0"/>
                </a:lnTo>
                <a:lnTo>
                  <a:pt x="7" y="15"/>
                </a:lnTo>
                <a:lnTo>
                  <a:pt x="3" y="52"/>
                </a:lnTo>
                <a:lnTo>
                  <a:pt x="0" y="96"/>
                </a:lnTo>
                <a:lnTo>
                  <a:pt x="3" y="133"/>
                </a:lnTo>
                <a:lnTo>
                  <a:pt x="122" y="296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未知">
            <a:extLst>
              <a:ext uri="{FF2B5EF4-FFF2-40B4-BE49-F238E27FC236}">
                <a16:creationId xmlns:a16="http://schemas.microsoft.com/office/drawing/2014/main" xmlns="" id="{88A3BFC0-9FE6-4B6E-81E8-716D556E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75" y="4592081"/>
            <a:ext cx="42673" cy="78820"/>
          </a:xfrm>
          <a:custGeom>
            <a:avLst/>
            <a:gdLst>
              <a:gd name="T0" fmla="*/ 100 w 104"/>
              <a:gd name="T1" fmla="*/ 192 h 192"/>
              <a:gd name="T2" fmla="*/ 104 w 104"/>
              <a:gd name="T3" fmla="*/ 116 h 192"/>
              <a:gd name="T4" fmla="*/ 35 w 104"/>
              <a:gd name="T5" fmla="*/ 0 h 192"/>
              <a:gd name="T6" fmla="*/ 30 w 104"/>
              <a:gd name="T7" fmla="*/ 5 h 192"/>
              <a:gd name="T8" fmla="*/ 16 w 104"/>
              <a:gd name="T9" fmla="*/ 24 h 192"/>
              <a:gd name="T10" fmla="*/ 4 w 104"/>
              <a:gd name="T11" fmla="*/ 59 h 192"/>
              <a:gd name="T12" fmla="*/ 0 w 104"/>
              <a:gd name="T13" fmla="*/ 111 h 192"/>
              <a:gd name="T14" fmla="*/ 100 w 104"/>
              <a:gd name="T1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" h="192">
                <a:moveTo>
                  <a:pt x="100" y="192"/>
                </a:moveTo>
                <a:lnTo>
                  <a:pt x="104" y="116"/>
                </a:lnTo>
                <a:lnTo>
                  <a:pt x="35" y="0"/>
                </a:lnTo>
                <a:lnTo>
                  <a:pt x="30" y="5"/>
                </a:lnTo>
                <a:lnTo>
                  <a:pt x="16" y="24"/>
                </a:lnTo>
                <a:lnTo>
                  <a:pt x="4" y="59"/>
                </a:lnTo>
                <a:lnTo>
                  <a:pt x="0" y="111"/>
                </a:lnTo>
                <a:lnTo>
                  <a:pt x="100" y="192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未知">
            <a:extLst>
              <a:ext uri="{FF2B5EF4-FFF2-40B4-BE49-F238E27FC236}">
                <a16:creationId xmlns:a16="http://schemas.microsoft.com/office/drawing/2014/main" xmlns="" id="{1143D4D8-0EAC-4D2B-8896-51A0658F4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431" y="4513262"/>
            <a:ext cx="25938" cy="84567"/>
          </a:xfrm>
          <a:custGeom>
            <a:avLst/>
            <a:gdLst>
              <a:gd name="T0" fmla="*/ 48 w 62"/>
              <a:gd name="T1" fmla="*/ 205 h 205"/>
              <a:gd name="T2" fmla="*/ 62 w 62"/>
              <a:gd name="T3" fmla="*/ 0 h 205"/>
              <a:gd name="T4" fmla="*/ 61 w 62"/>
              <a:gd name="T5" fmla="*/ 1 h 205"/>
              <a:gd name="T6" fmla="*/ 54 w 62"/>
              <a:gd name="T7" fmla="*/ 8 h 205"/>
              <a:gd name="T8" fmla="*/ 43 w 62"/>
              <a:gd name="T9" fmla="*/ 19 h 205"/>
              <a:gd name="T10" fmla="*/ 33 w 62"/>
              <a:gd name="T11" fmla="*/ 36 h 205"/>
              <a:gd name="T12" fmla="*/ 23 w 62"/>
              <a:gd name="T13" fmla="*/ 57 h 205"/>
              <a:gd name="T14" fmla="*/ 12 w 62"/>
              <a:gd name="T15" fmla="*/ 84 h 205"/>
              <a:gd name="T16" fmla="*/ 4 w 62"/>
              <a:gd name="T17" fmla="*/ 119 h 205"/>
              <a:gd name="T18" fmla="*/ 0 w 62"/>
              <a:gd name="T19" fmla="*/ 158 h 205"/>
              <a:gd name="T20" fmla="*/ 48 w 62"/>
              <a:gd name="T21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205">
                <a:moveTo>
                  <a:pt x="48" y="205"/>
                </a:moveTo>
                <a:lnTo>
                  <a:pt x="62" y="0"/>
                </a:lnTo>
                <a:lnTo>
                  <a:pt x="61" y="1"/>
                </a:lnTo>
                <a:lnTo>
                  <a:pt x="54" y="8"/>
                </a:lnTo>
                <a:lnTo>
                  <a:pt x="43" y="19"/>
                </a:lnTo>
                <a:lnTo>
                  <a:pt x="33" y="36"/>
                </a:lnTo>
                <a:lnTo>
                  <a:pt x="23" y="57"/>
                </a:lnTo>
                <a:lnTo>
                  <a:pt x="12" y="84"/>
                </a:lnTo>
                <a:lnTo>
                  <a:pt x="4" y="119"/>
                </a:lnTo>
                <a:lnTo>
                  <a:pt x="0" y="158"/>
                </a:lnTo>
                <a:lnTo>
                  <a:pt x="48" y="205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未知">
            <a:extLst>
              <a:ext uri="{FF2B5EF4-FFF2-40B4-BE49-F238E27FC236}">
                <a16:creationId xmlns:a16="http://schemas.microsoft.com/office/drawing/2014/main" xmlns="" id="{665DDCE3-7754-4AFD-9E10-4E178F2E2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410" y="4517367"/>
            <a:ext cx="39327" cy="102629"/>
          </a:xfrm>
          <a:custGeom>
            <a:avLst/>
            <a:gdLst>
              <a:gd name="T0" fmla="*/ 0 w 95"/>
              <a:gd name="T1" fmla="*/ 250 h 250"/>
              <a:gd name="T2" fmla="*/ 19 w 95"/>
              <a:gd name="T3" fmla="*/ 0 h 250"/>
              <a:gd name="T4" fmla="*/ 23 w 95"/>
              <a:gd name="T5" fmla="*/ 4 h 250"/>
              <a:gd name="T6" fmla="*/ 30 w 95"/>
              <a:gd name="T7" fmla="*/ 12 h 250"/>
              <a:gd name="T8" fmla="*/ 40 w 95"/>
              <a:gd name="T9" fmla="*/ 28 h 250"/>
              <a:gd name="T10" fmla="*/ 52 w 95"/>
              <a:gd name="T11" fmla="*/ 49 h 250"/>
              <a:gd name="T12" fmla="*/ 66 w 95"/>
              <a:gd name="T13" fmla="*/ 73 h 250"/>
              <a:gd name="T14" fmla="*/ 78 w 95"/>
              <a:gd name="T15" fmla="*/ 100 h 250"/>
              <a:gd name="T16" fmla="*/ 88 w 95"/>
              <a:gd name="T17" fmla="*/ 131 h 250"/>
              <a:gd name="T18" fmla="*/ 95 w 95"/>
              <a:gd name="T19" fmla="*/ 164 h 250"/>
              <a:gd name="T20" fmla="*/ 95 w 95"/>
              <a:gd name="T21" fmla="*/ 188 h 250"/>
              <a:gd name="T22" fmla="*/ 0 w 95"/>
              <a:gd name="T23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250">
                <a:moveTo>
                  <a:pt x="0" y="250"/>
                </a:moveTo>
                <a:lnTo>
                  <a:pt x="19" y="0"/>
                </a:lnTo>
                <a:lnTo>
                  <a:pt x="23" y="4"/>
                </a:lnTo>
                <a:lnTo>
                  <a:pt x="30" y="12"/>
                </a:lnTo>
                <a:lnTo>
                  <a:pt x="40" y="28"/>
                </a:lnTo>
                <a:lnTo>
                  <a:pt x="52" y="49"/>
                </a:lnTo>
                <a:lnTo>
                  <a:pt x="66" y="73"/>
                </a:lnTo>
                <a:lnTo>
                  <a:pt x="78" y="100"/>
                </a:lnTo>
                <a:lnTo>
                  <a:pt x="88" y="131"/>
                </a:lnTo>
                <a:lnTo>
                  <a:pt x="95" y="164"/>
                </a:lnTo>
                <a:lnTo>
                  <a:pt x="95" y="188"/>
                </a:lnTo>
                <a:lnTo>
                  <a:pt x="0" y="25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未知">
            <a:extLst>
              <a:ext uri="{FF2B5EF4-FFF2-40B4-BE49-F238E27FC236}">
                <a16:creationId xmlns:a16="http://schemas.microsoft.com/office/drawing/2014/main" xmlns="" id="{FDEB2E7A-69BB-41D0-BF54-BFB801653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410" y="4611786"/>
            <a:ext cx="49368" cy="76357"/>
          </a:xfrm>
          <a:custGeom>
            <a:avLst/>
            <a:gdLst>
              <a:gd name="T0" fmla="*/ 0 w 120"/>
              <a:gd name="T1" fmla="*/ 57 h 187"/>
              <a:gd name="T2" fmla="*/ 101 w 120"/>
              <a:gd name="T3" fmla="*/ 0 h 187"/>
              <a:gd name="T4" fmla="*/ 104 w 120"/>
              <a:gd name="T5" fmla="*/ 6 h 187"/>
              <a:gd name="T6" fmla="*/ 113 w 120"/>
              <a:gd name="T7" fmla="*/ 23 h 187"/>
              <a:gd name="T8" fmla="*/ 120 w 120"/>
              <a:gd name="T9" fmla="*/ 49 h 187"/>
              <a:gd name="T10" fmla="*/ 120 w 120"/>
              <a:gd name="T11" fmla="*/ 81 h 187"/>
              <a:gd name="T12" fmla="*/ 6 w 120"/>
              <a:gd name="T13" fmla="*/ 187 h 187"/>
              <a:gd name="T14" fmla="*/ 0 w 120"/>
              <a:gd name="T15" fmla="*/ 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" h="187">
                <a:moveTo>
                  <a:pt x="0" y="57"/>
                </a:moveTo>
                <a:lnTo>
                  <a:pt x="101" y="0"/>
                </a:lnTo>
                <a:lnTo>
                  <a:pt x="104" y="6"/>
                </a:lnTo>
                <a:lnTo>
                  <a:pt x="113" y="23"/>
                </a:lnTo>
                <a:lnTo>
                  <a:pt x="120" y="49"/>
                </a:lnTo>
                <a:lnTo>
                  <a:pt x="120" y="81"/>
                </a:lnTo>
                <a:lnTo>
                  <a:pt x="6" y="187"/>
                </a:lnTo>
                <a:lnTo>
                  <a:pt x="0" y="57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未知">
            <a:extLst>
              <a:ext uri="{FF2B5EF4-FFF2-40B4-BE49-F238E27FC236}">
                <a16:creationId xmlns:a16="http://schemas.microsoft.com/office/drawing/2014/main" xmlns="" id="{4CD7E75B-C56C-4214-937F-F5B17B02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410" y="4665153"/>
            <a:ext cx="56061" cy="160923"/>
          </a:xfrm>
          <a:custGeom>
            <a:avLst/>
            <a:gdLst>
              <a:gd name="T0" fmla="*/ 0 w 135"/>
              <a:gd name="T1" fmla="*/ 105 h 393"/>
              <a:gd name="T2" fmla="*/ 0 w 135"/>
              <a:gd name="T3" fmla="*/ 393 h 393"/>
              <a:gd name="T4" fmla="*/ 4 w 135"/>
              <a:gd name="T5" fmla="*/ 390 h 393"/>
              <a:gd name="T6" fmla="*/ 11 w 135"/>
              <a:gd name="T7" fmla="*/ 381 h 393"/>
              <a:gd name="T8" fmla="*/ 21 w 135"/>
              <a:gd name="T9" fmla="*/ 367 h 393"/>
              <a:gd name="T10" fmla="*/ 35 w 135"/>
              <a:gd name="T11" fmla="*/ 348 h 393"/>
              <a:gd name="T12" fmla="*/ 50 w 135"/>
              <a:gd name="T13" fmla="*/ 326 h 393"/>
              <a:gd name="T14" fmla="*/ 66 w 135"/>
              <a:gd name="T15" fmla="*/ 300 h 393"/>
              <a:gd name="T16" fmla="*/ 80 w 135"/>
              <a:gd name="T17" fmla="*/ 271 h 393"/>
              <a:gd name="T18" fmla="*/ 92 w 135"/>
              <a:gd name="T19" fmla="*/ 239 h 393"/>
              <a:gd name="T20" fmla="*/ 99 w 135"/>
              <a:gd name="T21" fmla="*/ 212 h 393"/>
              <a:gd name="T22" fmla="*/ 114 w 135"/>
              <a:gd name="T23" fmla="*/ 145 h 393"/>
              <a:gd name="T24" fmla="*/ 128 w 135"/>
              <a:gd name="T25" fmla="*/ 65 h 393"/>
              <a:gd name="T26" fmla="*/ 135 w 135"/>
              <a:gd name="T27" fmla="*/ 0 h 393"/>
              <a:gd name="T28" fmla="*/ 0 w 135"/>
              <a:gd name="T29" fmla="*/ 105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" h="393">
                <a:moveTo>
                  <a:pt x="0" y="105"/>
                </a:moveTo>
                <a:lnTo>
                  <a:pt x="0" y="393"/>
                </a:lnTo>
                <a:lnTo>
                  <a:pt x="4" y="390"/>
                </a:lnTo>
                <a:lnTo>
                  <a:pt x="11" y="381"/>
                </a:lnTo>
                <a:lnTo>
                  <a:pt x="21" y="367"/>
                </a:lnTo>
                <a:lnTo>
                  <a:pt x="35" y="348"/>
                </a:lnTo>
                <a:lnTo>
                  <a:pt x="50" y="326"/>
                </a:lnTo>
                <a:lnTo>
                  <a:pt x="66" y="300"/>
                </a:lnTo>
                <a:lnTo>
                  <a:pt x="80" y="271"/>
                </a:lnTo>
                <a:lnTo>
                  <a:pt x="92" y="239"/>
                </a:lnTo>
                <a:lnTo>
                  <a:pt x="99" y="212"/>
                </a:lnTo>
                <a:lnTo>
                  <a:pt x="114" y="145"/>
                </a:lnTo>
                <a:lnTo>
                  <a:pt x="128" y="65"/>
                </a:lnTo>
                <a:lnTo>
                  <a:pt x="135" y="0"/>
                </a:lnTo>
                <a:lnTo>
                  <a:pt x="0" y="105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未知">
            <a:extLst>
              <a:ext uri="{FF2B5EF4-FFF2-40B4-BE49-F238E27FC236}">
                <a16:creationId xmlns:a16="http://schemas.microsoft.com/office/drawing/2014/main" xmlns="" id="{A1DEFC9B-34E0-4363-8C14-C8EE9E869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798" y="4525577"/>
            <a:ext cx="15061" cy="70609"/>
          </a:xfrm>
          <a:custGeom>
            <a:avLst/>
            <a:gdLst>
              <a:gd name="T0" fmla="*/ 0 w 34"/>
              <a:gd name="T1" fmla="*/ 173 h 173"/>
              <a:gd name="T2" fmla="*/ 0 w 34"/>
              <a:gd name="T3" fmla="*/ 38 h 173"/>
              <a:gd name="T4" fmla="*/ 10 w 34"/>
              <a:gd name="T5" fmla="*/ 0 h 173"/>
              <a:gd name="T6" fmla="*/ 34 w 34"/>
              <a:gd name="T7" fmla="*/ 95 h 173"/>
              <a:gd name="T8" fmla="*/ 0 w 34"/>
              <a:gd name="T9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173">
                <a:moveTo>
                  <a:pt x="0" y="173"/>
                </a:moveTo>
                <a:lnTo>
                  <a:pt x="0" y="38"/>
                </a:lnTo>
                <a:lnTo>
                  <a:pt x="10" y="0"/>
                </a:lnTo>
                <a:lnTo>
                  <a:pt x="34" y="95"/>
                </a:lnTo>
                <a:lnTo>
                  <a:pt x="0" y="173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未知">
            <a:extLst>
              <a:ext uri="{FF2B5EF4-FFF2-40B4-BE49-F238E27FC236}">
                <a16:creationId xmlns:a16="http://schemas.microsoft.com/office/drawing/2014/main" xmlns="" id="{7300E875-BFA7-45B2-BC9B-4D0B55A72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389" y="4476315"/>
            <a:ext cx="15898" cy="76356"/>
          </a:xfrm>
          <a:custGeom>
            <a:avLst/>
            <a:gdLst>
              <a:gd name="T0" fmla="*/ 6 w 38"/>
              <a:gd name="T1" fmla="*/ 187 h 187"/>
              <a:gd name="T2" fmla="*/ 0 w 38"/>
              <a:gd name="T3" fmla="*/ 35 h 187"/>
              <a:gd name="T4" fmla="*/ 25 w 38"/>
              <a:gd name="T5" fmla="*/ 0 h 187"/>
              <a:gd name="T6" fmla="*/ 38 w 38"/>
              <a:gd name="T7" fmla="*/ 125 h 187"/>
              <a:gd name="T8" fmla="*/ 6 w 38"/>
              <a:gd name="T9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87">
                <a:moveTo>
                  <a:pt x="6" y="187"/>
                </a:moveTo>
                <a:lnTo>
                  <a:pt x="0" y="35"/>
                </a:lnTo>
                <a:lnTo>
                  <a:pt x="25" y="0"/>
                </a:lnTo>
                <a:lnTo>
                  <a:pt x="38" y="125"/>
                </a:lnTo>
                <a:lnTo>
                  <a:pt x="6" y="187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未知">
            <a:extLst>
              <a:ext uri="{FF2B5EF4-FFF2-40B4-BE49-F238E27FC236}">
                <a16:creationId xmlns:a16="http://schemas.microsoft.com/office/drawing/2014/main" xmlns="" id="{86E40FA3-799F-40A5-B137-BC4E74444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144" y="4354346"/>
            <a:ext cx="25938" cy="56652"/>
          </a:xfrm>
          <a:custGeom>
            <a:avLst/>
            <a:gdLst>
              <a:gd name="T0" fmla="*/ 19 w 62"/>
              <a:gd name="T1" fmla="*/ 138 h 138"/>
              <a:gd name="T2" fmla="*/ 0 w 62"/>
              <a:gd name="T3" fmla="*/ 25 h 138"/>
              <a:gd name="T4" fmla="*/ 4 w 62"/>
              <a:gd name="T5" fmla="*/ 21 h 138"/>
              <a:gd name="T6" fmla="*/ 11 w 62"/>
              <a:gd name="T7" fmla="*/ 14 h 138"/>
              <a:gd name="T8" fmla="*/ 21 w 62"/>
              <a:gd name="T9" fmla="*/ 6 h 138"/>
              <a:gd name="T10" fmla="*/ 35 w 62"/>
              <a:gd name="T11" fmla="*/ 0 h 138"/>
              <a:gd name="T12" fmla="*/ 62 w 62"/>
              <a:gd name="T13" fmla="*/ 95 h 138"/>
              <a:gd name="T14" fmla="*/ 19 w 62"/>
              <a:gd name="T15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138">
                <a:moveTo>
                  <a:pt x="19" y="138"/>
                </a:moveTo>
                <a:lnTo>
                  <a:pt x="0" y="25"/>
                </a:lnTo>
                <a:lnTo>
                  <a:pt x="4" y="21"/>
                </a:lnTo>
                <a:lnTo>
                  <a:pt x="11" y="14"/>
                </a:lnTo>
                <a:lnTo>
                  <a:pt x="21" y="6"/>
                </a:lnTo>
                <a:lnTo>
                  <a:pt x="35" y="0"/>
                </a:lnTo>
                <a:lnTo>
                  <a:pt x="62" y="95"/>
                </a:lnTo>
                <a:lnTo>
                  <a:pt x="19" y="138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未知">
            <a:extLst>
              <a:ext uri="{FF2B5EF4-FFF2-40B4-BE49-F238E27FC236}">
                <a16:creationId xmlns:a16="http://schemas.microsoft.com/office/drawing/2014/main" xmlns="" id="{BAE8A138-9B1F-4FB5-AEEB-16C43A87B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288" y="4347778"/>
            <a:ext cx="20918" cy="26273"/>
          </a:xfrm>
          <a:custGeom>
            <a:avLst/>
            <a:gdLst>
              <a:gd name="T0" fmla="*/ 3 w 52"/>
              <a:gd name="T1" fmla="*/ 64 h 64"/>
              <a:gd name="T2" fmla="*/ 0 w 52"/>
              <a:gd name="T3" fmla="*/ 10 h 64"/>
              <a:gd name="T4" fmla="*/ 52 w 52"/>
              <a:gd name="T5" fmla="*/ 0 h 64"/>
              <a:gd name="T6" fmla="*/ 3 w 52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64">
                <a:moveTo>
                  <a:pt x="3" y="64"/>
                </a:moveTo>
                <a:lnTo>
                  <a:pt x="0" y="10"/>
                </a:lnTo>
                <a:lnTo>
                  <a:pt x="52" y="0"/>
                </a:lnTo>
                <a:lnTo>
                  <a:pt x="3" y="6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未知">
            <a:extLst>
              <a:ext uri="{FF2B5EF4-FFF2-40B4-BE49-F238E27FC236}">
                <a16:creationId xmlns:a16="http://schemas.microsoft.com/office/drawing/2014/main" xmlns="" id="{BCDB4115-1C18-47AE-9EDB-E1B26F055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206" y="4569092"/>
            <a:ext cx="38490" cy="31199"/>
          </a:xfrm>
          <a:custGeom>
            <a:avLst/>
            <a:gdLst>
              <a:gd name="T0" fmla="*/ 0 w 92"/>
              <a:gd name="T1" fmla="*/ 76 h 76"/>
              <a:gd name="T2" fmla="*/ 29 w 92"/>
              <a:gd name="T3" fmla="*/ 9 h 76"/>
              <a:gd name="T4" fmla="*/ 92 w 92"/>
              <a:gd name="T5" fmla="*/ 0 h 76"/>
              <a:gd name="T6" fmla="*/ 92 w 92"/>
              <a:gd name="T7" fmla="*/ 4 h 76"/>
              <a:gd name="T8" fmla="*/ 92 w 92"/>
              <a:gd name="T9" fmla="*/ 11 h 76"/>
              <a:gd name="T10" fmla="*/ 90 w 92"/>
              <a:gd name="T11" fmla="*/ 21 h 76"/>
              <a:gd name="T12" fmla="*/ 85 w 92"/>
              <a:gd name="T13" fmla="*/ 33 h 76"/>
              <a:gd name="T14" fmla="*/ 74 w 92"/>
              <a:gd name="T15" fmla="*/ 47 h 76"/>
              <a:gd name="T16" fmla="*/ 57 w 92"/>
              <a:gd name="T17" fmla="*/ 59 h 76"/>
              <a:gd name="T18" fmla="*/ 33 w 92"/>
              <a:gd name="T19" fmla="*/ 69 h 76"/>
              <a:gd name="T20" fmla="*/ 0 w 92"/>
              <a:gd name="T21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76">
                <a:moveTo>
                  <a:pt x="0" y="76"/>
                </a:moveTo>
                <a:lnTo>
                  <a:pt x="29" y="9"/>
                </a:lnTo>
                <a:lnTo>
                  <a:pt x="92" y="0"/>
                </a:lnTo>
                <a:lnTo>
                  <a:pt x="92" y="4"/>
                </a:lnTo>
                <a:lnTo>
                  <a:pt x="92" y="11"/>
                </a:lnTo>
                <a:lnTo>
                  <a:pt x="90" y="21"/>
                </a:lnTo>
                <a:lnTo>
                  <a:pt x="85" y="33"/>
                </a:lnTo>
                <a:lnTo>
                  <a:pt x="74" y="47"/>
                </a:lnTo>
                <a:lnTo>
                  <a:pt x="57" y="59"/>
                </a:lnTo>
                <a:lnTo>
                  <a:pt x="33" y="69"/>
                </a:lnTo>
                <a:lnTo>
                  <a:pt x="0" y="76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未知">
            <a:extLst>
              <a:ext uri="{FF2B5EF4-FFF2-40B4-BE49-F238E27FC236}">
                <a16:creationId xmlns:a16="http://schemas.microsoft.com/office/drawing/2014/main" xmlns="" id="{8BB566CA-CC79-4423-98E6-CB10052E6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472" y="4531324"/>
            <a:ext cx="41837" cy="22989"/>
          </a:xfrm>
          <a:custGeom>
            <a:avLst/>
            <a:gdLst>
              <a:gd name="T0" fmla="*/ 0 w 100"/>
              <a:gd name="T1" fmla="*/ 52 h 57"/>
              <a:gd name="T2" fmla="*/ 38 w 100"/>
              <a:gd name="T3" fmla="*/ 0 h 57"/>
              <a:gd name="T4" fmla="*/ 100 w 100"/>
              <a:gd name="T5" fmla="*/ 8 h 57"/>
              <a:gd name="T6" fmla="*/ 98 w 100"/>
              <a:gd name="T7" fmla="*/ 12 h 57"/>
              <a:gd name="T8" fmla="*/ 95 w 100"/>
              <a:gd name="T9" fmla="*/ 19 h 57"/>
              <a:gd name="T10" fmla="*/ 88 w 100"/>
              <a:gd name="T11" fmla="*/ 29 h 57"/>
              <a:gd name="T12" fmla="*/ 79 w 100"/>
              <a:gd name="T13" fmla="*/ 40 h 57"/>
              <a:gd name="T14" fmla="*/ 65 w 100"/>
              <a:gd name="T15" fmla="*/ 48 h 57"/>
              <a:gd name="T16" fmla="*/ 48 w 100"/>
              <a:gd name="T17" fmla="*/ 55 h 57"/>
              <a:gd name="T18" fmla="*/ 26 w 100"/>
              <a:gd name="T19" fmla="*/ 57 h 57"/>
              <a:gd name="T20" fmla="*/ 0 w 100"/>
              <a:gd name="T21" fmla="*/ 52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57">
                <a:moveTo>
                  <a:pt x="0" y="52"/>
                </a:moveTo>
                <a:lnTo>
                  <a:pt x="38" y="0"/>
                </a:lnTo>
                <a:lnTo>
                  <a:pt x="100" y="8"/>
                </a:lnTo>
                <a:lnTo>
                  <a:pt x="98" y="12"/>
                </a:lnTo>
                <a:lnTo>
                  <a:pt x="95" y="19"/>
                </a:lnTo>
                <a:lnTo>
                  <a:pt x="88" y="29"/>
                </a:lnTo>
                <a:lnTo>
                  <a:pt x="79" y="40"/>
                </a:lnTo>
                <a:lnTo>
                  <a:pt x="65" y="48"/>
                </a:lnTo>
                <a:lnTo>
                  <a:pt x="48" y="55"/>
                </a:lnTo>
                <a:lnTo>
                  <a:pt x="26" y="57"/>
                </a:lnTo>
                <a:lnTo>
                  <a:pt x="0" y="52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未知">
            <a:extLst>
              <a:ext uri="{FF2B5EF4-FFF2-40B4-BE49-F238E27FC236}">
                <a16:creationId xmlns:a16="http://schemas.microsoft.com/office/drawing/2014/main" xmlns="" id="{1D2D9901-32DF-4A43-B3C7-7BBD9F84D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409" y="4497662"/>
            <a:ext cx="26775" cy="19705"/>
          </a:xfrm>
          <a:custGeom>
            <a:avLst/>
            <a:gdLst>
              <a:gd name="T0" fmla="*/ 0 w 62"/>
              <a:gd name="T1" fmla="*/ 33 h 46"/>
              <a:gd name="T2" fmla="*/ 33 w 62"/>
              <a:gd name="T3" fmla="*/ 0 h 46"/>
              <a:gd name="T4" fmla="*/ 62 w 62"/>
              <a:gd name="T5" fmla="*/ 3 h 46"/>
              <a:gd name="T6" fmla="*/ 43 w 62"/>
              <a:gd name="T7" fmla="*/ 46 h 46"/>
              <a:gd name="T8" fmla="*/ 0 w 62"/>
              <a:gd name="T9" fmla="*/ 3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46">
                <a:moveTo>
                  <a:pt x="0" y="33"/>
                </a:moveTo>
                <a:lnTo>
                  <a:pt x="33" y="0"/>
                </a:lnTo>
                <a:lnTo>
                  <a:pt x="62" y="3"/>
                </a:lnTo>
                <a:lnTo>
                  <a:pt x="43" y="46"/>
                </a:lnTo>
                <a:lnTo>
                  <a:pt x="0" y="33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未知">
            <a:extLst>
              <a:ext uri="{FF2B5EF4-FFF2-40B4-BE49-F238E27FC236}">
                <a16:creationId xmlns:a16="http://schemas.microsoft.com/office/drawing/2014/main" xmlns="" id="{BA2E5839-8BE6-4355-A9A9-1A65FD8F3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185" y="4356810"/>
            <a:ext cx="15061" cy="21347"/>
          </a:xfrm>
          <a:custGeom>
            <a:avLst/>
            <a:gdLst>
              <a:gd name="T0" fmla="*/ 0 w 38"/>
              <a:gd name="T1" fmla="*/ 43 h 51"/>
              <a:gd name="T2" fmla="*/ 38 w 38"/>
              <a:gd name="T3" fmla="*/ 0 h 51"/>
              <a:gd name="T4" fmla="*/ 24 w 38"/>
              <a:gd name="T5" fmla="*/ 51 h 51"/>
              <a:gd name="T6" fmla="*/ 0 w 38"/>
              <a:gd name="T7" fmla="*/ 4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51">
                <a:moveTo>
                  <a:pt x="0" y="43"/>
                </a:moveTo>
                <a:lnTo>
                  <a:pt x="38" y="0"/>
                </a:lnTo>
                <a:lnTo>
                  <a:pt x="24" y="51"/>
                </a:lnTo>
                <a:lnTo>
                  <a:pt x="0" y="43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未知">
            <a:extLst>
              <a:ext uri="{FF2B5EF4-FFF2-40B4-BE49-F238E27FC236}">
                <a16:creationId xmlns:a16="http://schemas.microsoft.com/office/drawing/2014/main" xmlns="" id="{92D4E7E0-CB25-4705-865C-F9AD725C9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90" y="4754647"/>
            <a:ext cx="28449" cy="41873"/>
          </a:xfrm>
          <a:custGeom>
            <a:avLst/>
            <a:gdLst>
              <a:gd name="T0" fmla="*/ 0 w 67"/>
              <a:gd name="T1" fmla="*/ 104 h 104"/>
              <a:gd name="T2" fmla="*/ 1 w 67"/>
              <a:gd name="T3" fmla="*/ 102 h 104"/>
              <a:gd name="T4" fmla="*/ 7 w 67"/>
              <a:gd name="T5" fmla="*/ 97 h 104"/>
              <a:gd name="T6" fmla="*/ 12 w 67"/>
              <a:gd name="T7" fmla="*/ 88 h 104"/>
              <a:gd name="T8" fmla="*/ 20 w 67"/>
              <a:gd name="T9" fmla="*/ 76 h 104"/>
              <a:gd name="T10" fmla="*/ 29 w 67"/>
              <a:gd name="T11" fmla="*/ 62 h 104"/>
              <a:gd name="T12" fmla="*/ 38 w 67"/>
              <a:gd name="T13" fmla="*/ 47 h 104"/>
              <a:gd name="T14" fmla="*/ 45 w 67"/>
              <a:gd name="T15" fmla="*/ 29 h 104"/>
              <a:gd name="T16" fmla="*/ 51 w 67"/>
              <a:gd name="T17" fmla="*/ 12 h 104"/>
              <a:gd name="T18" fmla="*/ 60 w 67"/>
              <a:gd name="T19" fmla="*/ 0 h 104"/>
              <a:gd name="T20" fmla="*/ 65 w 67"/>
              <a:gd name="T21" fmla="*/ 21 h 104"/>
              <a:gd name="T22" fmla="*/ 67 w 67"/>
              <a:gd name="T23" fmla="*/ 50 h 104"/>
              <a:gd name="T24" fmla="*/ 67 w 67"/>
              <a:gd name="T25" fmla="*/ 66 h 104"/>
              <a:gd name="T26" fmla="*/ 67 w 67"/>
              <a:gd name="T27" fmla="*/ 66 h 104"/>
              <a:gd name="T28" fmla="*/ 65 w 67"/>
              <a:gd name="T29" fmla="*/ 67 h 104"/>
              <a:gd name="T30" fmla="*/ 60 w 67"/>
              <a:gd name="T31" fmla="*/ 71 h 104"/>
              <a:gd name="T32" fmla="*/ 55 w 67"/>
              <a:gd name="T33" fmla="*/ 76 h 104"/>
              <a:gd name="T34" fmla="*/ 46 w 67"/>
              <a:gd name="T35" fmla="*/ 81 h 104"/>
              <a:gd name="T36" fmla="*/ 34 w 67"/>
              <a:gd name="T37" fmla="*/ 88 h 104"/>
              <a:gd name="T38" fmla="*/ 19 w 67"/>
              <a:gd name="T39" fmla="*/ 95 h 104"/>
              <a:gd name="T40" fmla="*/ 0 w 67"/>
              <a:gd name="T4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7" h="104">
                <a:moveTo>
                  <a:pt x="0" y="104"/>
                </a:moveTo>
                <a:lnTo>
                  <a:pt x="1" y="102"/>
                </a:lnTo>
                <a:lnTo>
                  <a:pt x="7" y="97"/>
                </a:lnTo>
                <a:lnTo>
                  <a:pt x="12" y="88"/>
                </a:lnTo>
                <a:lnTo>
                  <a:pt x="20" y="76"/>
                </a:lnTo>
                <a:lnTo>
                  <a:pt x="29" y="62"/>
                </a:lnTo>
                <a:lnTo>
                  <a:pt x="38" y="47"/>
                </a:lnTo>
                <a:lnTo>
                  <a:pt x="45" y="29"/>
                </a:lnTo>
                <a:lnTo>
                  <a:pt x="51" y="12"/>
                </a:lnTo>
                <a:lnTo>
                  <a:pt x="60" y="0"/>
                </a:lnTo>
                <a:lnTo>
                  <a:pt x="65" y="21"/>
                </a:lnTo>
                <a:lnTo>
                  <a:pt x="67" y="50"/>
                </a:lnTo>
                <a:lnTo>
                  <a:pt x="67" y="66"/>
                </a:lnTo>
                <a:lnTo>
                  <a:pt x="65" y="67"/>
                </a:lnTo>
                <a:lnTo>
                  <a:pt x="60" y="71"/>
                </a:lnTo>
                <a:lnTo>
                  <a:pt x="55" y="76"/>
                </a:lnTo>
                <a:lnTo>
                  <a:pt x="46" y="81"/>
                </a:lnTo>
                <a:lnTo>
                  <a:pt x="34" y="88"/>
                </a:lnTo>
                <a:lnTo>
                  <a:pt x="19" y="95"/>
                </a:lnTo>
                <a:lnTo>
                  <a:pt x="0" y="10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未知">
            <a:extLst>
              <a:ext uri="{FF2B5EF4-FFF2-40B4-BE49-F238E27FC236}">
                <a16:creationId xmlns:a16="http://schemas.microsoft.com/office/drawing/2014/main" xmlns="" id="{1FCDA629-0F9E-4C45-977F-07A924F86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982" y="4806372"/>
            <a:ext cx="128857" cy="40231"/>
          </a:xfrm>
          <a:custGeom>
            <a:avLst/>
            <a:gdLst>
              <a:gd name="T0" fmla="*/ 0 w 307"/>
              <a:gd name="T1" fmla="*/ 81 h 98"/>
              <a:gd name="T2" fmla="*/ 81 w 307"/>
              <a:gd name="T3" fmla="*/ 0 h 98"/>
              <a:gd name="T4" fmla="*/ 307 w 307"/>
              <a:gd name="T5" fmla="*/ 38 h 98"/>
              <a:gd name="T6" fmla="*/ 303 w 307"/>
              <a:gd name="T7" fmla="*/ 39 h 98"/>
              <a:gd name="T8" fmla="*/ 296 w 307"/>
              <a:gd name="T9" fmla="*/ 45 h 98"/>
              <a:gd name="T10" fmla="*/ 283 w 307"/>
              <a:gd name="T11" fmla="*/ 51 h 98"/>
              <a:gd name="T12" fmla="*/ 264 w 307"/>
              <a:gd name="T13" fmla="*/ 60 h 98"/>
              <a:gd name="T14" fmla="*/ 239 w 307"/>
              <a:gd name="T15" fmla="*/ 70 h 98"/>
              <a:gd name="T16" fmla="*/ 210 w 307"/>
              <a:gd name="T17" fmla="*/ 79 h 98"/>
              <a:gd name="T18" fmla="*/ 177 w 307"/>
              <a:gd name="T19" fmla="*/ 88 h 98"/>
              <a:gd name="T20" fmla="*/ 138 w 307"/>
              <a:gd name="T21" fmla="*/ 95 h 98"/>
              <a:gd name="T22" fmla="*/ 134 w 307"/>
              <a:gd name="T23" fmla="*/ 95 h 98"/>
              <a:gd name="T24" fmla="*/ 124 w 307"/>
              <a:gd name="T25" fmla="*/ 96 h 98"/>
              <a:gd name="T26" fmla="*/ 108 w 307"/>
              <a:gd name="T27" fmla="*/ 98 h 98"/>
              <a:gd name="T28" fmla="*/ 89 w 307"/>
              <a:gd name="T29" fmla="*/ 98 h 98"/>
              <a:gd name="T30" fmla="*/ 69 w 307"/>
              <a:gd name="T31" fmla="*/ 98 h 98"/>
              <a:gd name="T32" fmla="*/ 44 w 307"/>
              <a:gd name="T33" fmla="*/ 95 h 98"/>
              <a:gd name="T34" fmla="*/ 22 w 307"/>
              <a:gd name="T35" fmla="*/ 89 h 98"/>
              <a:gd name="T36" fmla="*/ 0 w 307"/>
              <a:gd name="T37" fmla="*/ 8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7" h="98">
                <a:moveTo>
                  <a:pt x="0" y="81"/>
                </a:moveTo>
                <a:lnTo>
                  <a:pt x="81" y="0"/>
                </a:lnTo>
                <a:lnTo>
                  <a:pt x="307" y="38"/>
                </a:lnTo>
                <a:lnTo>
                  <a:pt x="303" y="39"/>
                </a:lnTo>
                <a:lnTo>
                  <a:pt x="296" y="45"/>
                </a:lnTo>
                <a:lnTo>
                  <a:pt x="283" y="51"/>
                </a:lnTo>
                <a:lnTo>
                  <a:pt x="264" y="60"/>
                </a:lnTo>
                <a:lnTo>
                  <a:pt x="239" y="70"/>
                </a:lnTo>
                <a:lnTo>
                  <a:pt x="210" y="79"/>
                </a:lnTo>
                <a:lnTo>
                  <a:pt x="177" y="88"/>
                </a:lnTo>
                <a:lnTo>
                  <a:pt x="138" y="95"/>
                </a:lnTo>
                <a:lnTo>
                  <a:pt x="134" y="95"/>
                </a:lnTo>
                <a:lnTo>
                  <a:pt x="124" y="96"/>
                </a:lnTo>
                <a:lnTo>
                  <a:pt x="108" y="98"/>
                </a:lnTo>
                <a:lnTo>
                  <a:pt x="89" y="98"/>
                </a:lnTo>
                <a:lnTo>
                  <a:pt x="69" y="98"/>
                </a:lnTo>
                <a:lnTo>
                  <a:pt x="44" y="95"/>
                </a:lnTo>
                <a:lnTo>
                  <a:pt x="22" y="89"/>
                </a:lnTo>
                <a:lnTo>
                  <a:pt x="0" y="81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未知">
            <a:extLst>
              <a:ext uri="{FF2B5EF4-FFF2-40B4-BE49-F238E27FC236}">
                <a16:creationId xmlns:a16="http://schemas.microsoft.com/office/drawing/2014/main" xmlns="" id="{E33BCA3D-2C28-4B92-B0FD-3F05E13E0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410" y="4764499"/>
            <a:ext cx="122163" cy="45978"/>
          </a:xfrm>
          <a:custGeom>
            <a:avLst/>
            <a:gdLst>
              <a:gd name="T0" fmla="*/ 0 w 292"/>
              <a:gd name="T1" fmla="*/ 64 h 110"/>
              <a:gd name="T2" fmla="*/ 86 w 292"/>
              <a:gd name="T3" fmla="*/ 0 h 110"/>
              <a:gd name="T4" fmla="*/ 292 w 292"/>
              <a:gd name="T5" fmla="*/ 40 h 110"/>
              <a:gd name="T6" fmla="*/ 200 w 292"/>
              <a:gd name="T7" fmla="*/ 110 h 110"/>
              <a:gd name="T8" fmla="*/ 0 w 292"/>
              <a:gd name="T9" fmla="*/ 6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110">
                <a:moveTo>
                  <a:pt x="0" y="64"/>
                </a:moveTo>
                <a:lnTo>
                  <a:pt x="86" y="0"/>
                </a:lnTo>
                <a:lnTo>
                  <a:pt x="292" y="40"/>
                </a:lnTo>
                <a:lnTo>
                  <a:pt x="200" y="110"/>
                </a:lnTo>
                <a:lnTo>
                  <a:pt x="0" y="6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未知">
            <a:extLst>
              <a:ext uri="{FF2B5EF4-FFF2-40B4-BE49-F238E27FC236}">
                <a16:creationId xmlns:a16="http://schemas.microsoft.com/office/drawing/2014/main" xmlns="" id="{19259480-E9C7-4D75-9DEC-F2ADD6E8C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369" y="4686501"/>
            <a:ext cx="39327" cy="80462"/>
          </a:xfrm>
          <a:custGeom>
            <a:avLst/>
            <a:gdLst>
              <a:gd name="T0" fmla="*/ 19 w 95"/>
              <a:gd name="T1" fmla="*/ 196 h 196"/>
              <a:gd name="T2" fmla="*/ 0 w 95"/>
              <a:gd name="T3" fmla="*/ 91 h 196"/>
              <a:gd name="T4" fmla="*/ 2 w 95"/>
              <a:gd name="T5" fmla="*/ 89 h 196"/>
              <a:gd name="T6" fmla="*/ 9 w 95"/>
              <a:gd name="T7" fmla="*/ 82 h 196"/>
              <a:gd name="T8" fmla="*/ 19 w 95"/>
              <a:gd name="T9" fmla="*/ 72 h 196"/>
              <a:gd name="T10" fmla="*/ 31 w 95"/>
              <a:gd name="T11" fmla="*/ 58 h 196"/>
              <a:gd name="T12" fmla="*/ 43 w 95"/>
              <a:gd name="T13" fmla="*/ 44 h 196"/>
              <a:gd name="T14" fmla="*/ 59 w 95"/>
              <a:gd name="T15" fmla="*/ 29 h 196"/>
              <a:gd name="T16" fmla="*/ 72 w 95"/>
              <a:gd name="T17" fmla="*/ 13 h 196"/>
              <a:gd name="T18" fmla="*/ 86 w 95"/>
              <a:gd name="T19" fmla="*/ 0 h 196"/>
              <a:gd name="T20" fmla="*/ 95 w 95"/>
              <a:gd name="T21" fmla="*/ 148 h 196"/>
              <a:gd name="T22" fmla="*/ 19 w 95"/>
              <a:gd name="T23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196">
                <a:moveTo>
                  <a:pt x="19" y="196"/>
                </a:moveTo>
                <a:lnTo>
                  <a:pt x="0" y="91"/>
                </a:lnTo>
                <a:lnTo>
                  <a:pt x="2" y="89"/>
                </a:lnTo>
                <a:lnTo>
                  <a:pt x="9" y="82"/>
                </a:lnTo>
                <a:lnTo>
                  <a:pt x="19" y="72"/>
                </a:lnTo>
                <a:lnTo>
                  <a:pt x="31" y="58"/>
                </a:lnTo>
                <a:lnTo>
                  <a:pt x="43" y="44"/>
                </a:lnTo>
                <a:lnTo>
                  <a:pt x="59" y="29"/>
                </a:lnTo>
                <a:lnTo>
                  <a:pt x="72" y="13"/>
                </a:lnTo>
                <a:lnTo>
                  <a:pt x="86" y="0"/>
                </a:lnTo>
                <a:lnTo>
                  <a:pt x="95" y="148"/>
                </a:lnTo>
                <a:lnTo>
                  <a:pt x="19" y="196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未知">
            <a:extLst>
              <a:ext uri="{FF2B5EF4-FFF2-40B4-BE49-F238E27FC236}">
                <a16:creationId xmlns:a16="http://schemas.microsoft.com/office/drawing/2014/main" xmlns="" id="{35A71B41-EB5A-4A04-94C5-FA4C21E2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30" y="4639701"/>
            <a:ext cx="72796" cy="91956"/>
          </a:xfrm>
          <a:custGeom>
            <a:avLst/>
            <a:gdLst>
              <a:gd name="T0" fmla="*/ 0 w 172"/>
              <a:gd name="T1" fmla="*/ 224 h 224"/>
              <a:gd name="T2" fmla="*/ 3 w 172"/>
              <a:gd name="T3" fmla="*/ 70 h 224"/>
              <a:gd name="T4" fmla="*/ 5 w 172"/>
              <a:gd name="T5" fmla="*/ 69 h 224"/>
              <a:gd name="T6" fmla="*/ 8 w 172"/>
              <a:gd name="T7" fmla="*/ 64 h 224"/>
              <a:gd name="T8" fmla="*/ 13 w 172"/>
              <a:gd name="T9" fmla="*/ 57 h 224"/>
              <a:gd name="T10" fmla="*/ 24 w 172"/>
              <a:gd name="T11" fmla="*/ 48 h 224"/>
              <a:gd name="T12" fmla="*/ 38 w 172"/>
              <a:gd name="T13" fmla="*/ 39 h 224"/>
              <a:gd name="T14" fmla="*/ 55 w 172"/>
              <a:gd name="T15" fmla="*/ 29 h 224"/>
              <a:gd name="T16" fmla="*/ 77 w 172"/>
              <a:gd name="T17" fmla="*/ 19 h 224"/>
              <a:gd name="T18" fmla="*/ 105 w 172"/>
              <a:gd name="T19" fmla="*/ 8 h 224"/>
              <a:gd name="T20" fmla="*/ 172 w 172"/>
              <a:gd name="T21" fmla="*/ 0 h 224"/>
              <a:gd name="T22" fmla="*/ 124 w 172"/>
              <a:gd name="T23" fmla="*/ 124 h 224"/>
              <a:gd name="T24" fmla="*/ 0 w 172"/>
              <a:gd name="T25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" h="224">
                <a:moveTo>
                  <a:pt x="0" y="224"/>
                </a:moveTo>
                <a:lnTo>
                  <a:pt x="3" y="70"/>
                </a:lnTo>
                <a:lnTo>
                  <a:pt x="5" y="69"/>
                </a:lnTo>
                <a:lnTo>
                  <a:pt x="8" y="64"/>
                </a:lnTo>
                <a:lnTo>
                  <a:pt x="13" y="57"/>
                </a:lnTo>
                <a:lnTo>
                  <a:pt x="24" y="48"/>
                </a:lnTo>
                <a:lnTo>
                  <a:pt x="38" y="39"/>
                </a:lnTo>
                <a:lnTo>
                  <a:pt x="55" y="29"/>
                </a:lnTo>
                <a:lnTo>
                  <a:pt x="77" y="19"/>
                </a:lnTo>
                <a:lnTo>
                  <a:pt x="105" y="8"/>
                </a:lnTo>
                <a:lnTo>
                  <a:pt x="172" y="0"/>
                </a:lnTo>
                <a:lnTo>
                  <a:pt x="124" y="124"/>
                </a:lnTo>
                <a:lnTo>
                  <a:pt x="0" y="22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未知">
            <a:extLst>
              <a:ext uri="{FF2B5EF4-FFF2-40B4-BE49-F238E27FC236}">
                <a16:creationId xmlns:a16="http://schemas.microsoft.com/office/drawing/2014/main" xmlns="" id="{10D0C8AB-51CE-47D5-B790-150FB218D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471" y="4713594"/>
            <a:ext cx="106265" cy="53368"/>
          </a:xfrm>
          <a:custGeom>
            <a:avLst/>
            <a:gdLst>
              <a:gd name="T0" fmla="*/ 0 w 253"/>
              <a:gd name="T1" fmla="*/ 81 h 129"/>
              <a:gd name="T2" fmla="*/ 100 w 253"/>
              <a:gd name="T3" fmla="*/ 0 h 129"/>
              <a:gd name="T4" fmla="*/ 253 w 253"/>
              <a:gd name="T5" fmla="*/ 19 h 129"/>
              <a:gd name="T6" fmla="*/ 252 w 253"/>
              <a:gd name="T7" fmla="*/ 22 h 129"/>
              <a:gd name="T8" fmla="*/ 247 w 253"/>
              <a:gd name="T9" fmla="*/ 31 h 129"/>
              <a:gd name="T10" fmla="*/ 238 w 253"/>
              <a:gd name="T11" fmla="*/ 45 h 129"/>
              <a:gd name="T12" fmla="*/ 228 w 253"/>
              <a:gd name="T13" fmla="*/ 62 h 129"/>
              <a:gd name="T14" fmla="*/ 215 w 253"/>
              <a:gd name="T15" fmla="*/ 79 h 129"/>
              <a:gd name="T16" fmla="*/ 202 w 253"/>
              <a:gd name="T17" fmla="*/ 98 h 129"/>
              <a:gd name="T18" fmla="*/ 190 w 253"/>
              <a:gd name="T19" fmla="*/ 115 h 129"/>
              <a:gd name="T20" fmla="*/ 176 w 253"/>
              <a:gd name="T21" fmla="*/ 129 h 129"/>
              <a:gd name="T22" fmla="*/ 0 w 253"/>
              <a:gd name="T23" fmla="*/ 8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3" h="129">
                <a:moveTo>
                  <a:pt x="0" y="81"/>
                </a:moveTo>
                <a:lnTo>
                  <a:pt x="100" y="0"/>
                </a:lnTo>
                <a:lnTo>
                  <a:pt x="253" y="19"/>
                </a:lnTo>
                <a:lnTo>
                  <a:pt x="252" y="22"/>
                </a:lnTo>
                <a:lnTo>
                  <a:pt x="247" y="31"/>
                </a:lnTo>
                <a:lnTo>
                  <a:pt x="238" y="45"/>
                </a:lnTo>
                <a:lnTo>
                  <a:pt x="228" y="62"/>
                </a:lnTo>
                <a:lnTo>
                  <a:pt x="215" y="79"/>
                </a:lnTo>
                <a:lnTo>
                  <a:pt x="202" y="98"/>
                </a:lnTo>
                <a:lnTo>
                  <a:pt x="190" y="115"/>
                </a:lnTo>
                <a:lnTo>
                  <a:pt x="176" y="129"/>
                </a:lnTo>
                <a:lnTo>
                  <a:pt x="0" y="81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未知">
            <a:extLst>
              <a:ext uri="{FF2B5EF4-FFF2-40B4-BE49-F238E27FC236}">
                <a16:creationId xmlns:a16="http://schemas.microsoft.com/office/drawing/2014/main" xmlns="" id="{110179CE-076A-4A9A-98C3-85F3D1B9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47" y="4625744"/>
            <a:ext cx="86184" cy="77178"/>
          </a:xfrm>
          <a:custGeom>
            <a:avLst/>
            <a:gdLst>
              <a:gd name="T0" fmla="*/ 0 w 205"/>
              <a:gd name="T1" fmla="*/ 167 h 188"/>
              <a:gd name="T2" fmla="*/ 205 w 205"/>
              <a:gd name="T3" fmla="*/ 0 h 188"/>
              <a:gd name="T4" fmla="*/ 202 w 205"/>
              <a:gd name="T5" fmla="*/ 7 h 188"/>
              <a:gd name="T6" fmla="*/ 193 w 205"/>
              <a:gd name="T7" fmla="*/ 26 h 188"/>
              <a:gd name="T8" fmla="*/ 181 w 205"/>
              <a:gd name="T9" fmla="*/ 54 h 188"/>
              <a:gd name="T10" fmla="*/ 167 w 205"/>
              <a:gd name="T11" fmla="*/ 85 h 188"/>
              <a:gd name="T12" fmla="*/ 152 w 205"/>
              <a:gd name="T13" fmla="*/ 117 h 188"/>
              <a:gd name="T14" fmla="*/ 138 w 205"/>
              <a:gd name="T15" fmla="*/ 149 h 188"/>
              <a:gd name="T16" fmla="*/ 124 w 205"/>
              <a:gd name="T17" fmla="*/ 173 h 188"/>
              <a:gd name="T18" fmla="*/ 116 w 205"/>
              <a:gd name="T19" fmla="*/ 188 h 188"/>
              <a:gd name="T20" fmla="*/ 0 w 205"/>
              <a:gd name="T21" fmla="*/ 16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5" h="188">
                <a:moveTo>
                  <a:pt x="0" y="167"/>
                </a:moveTo>
                <a:lnTo>
                  <a:pt x="205" y="0"/>
                </a:lnTo>
                <a:lnTo>
                  <a:pt x="202" y="7"/>
                </a:lnTo>
                <a:lnTo>
                  <a:pt x="193" y="26"/>
                </a:lnTo>
                <a:lnTo>
                  <a:pt x="181" y="54"/>
                </a:lnTo>
                <a:lnTo>
                  <a:pt x="167" y="85"/>
                </a:lnTo>
                <a:lnTo>
                  <a:pt x="152" y="117"/>
                </a:lnTo>
                <a:lnTo>
                  <a:pt x="138" y="149"/>
                </a:lnTo>
                <a:lnTo>
                  <a:pt x="124" y="173"/>
                </a:lnTo>
                <a:lnTo>
                  <a:pt x="116" y="188"/>
                </a:lnTo>
                <a:lnTo>
                  <a:pt x="0" y="167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未知">
            <a:extLst>
              <a:ext uri="{FF2B5EF4-FFF2-40B4-BE49-F238E27FC236}">
                <a16:creationId xmlns:a16="http://schemas.microsoft.com/office/drawing/2014/main" xmlns="" id="{ED83DF3C-C6DE-4A80-8488-8220413D3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267" y="4619996"/>
            <a:ext cx="67776" cy="52546"/>
          </a:xfrm>
          <a:custGeom>
            <a:avLst/>
            <a:gdLst>
              <a:gd name="T0" fmla="*/ 0 w 163"/>
              <a:gd name="T1" fmla="*/ 130 h 130"/>
              <a:gd name="T2" fmla="*/ 28 w 163"/>
              <a:gd name="T3" fmla="*/ 19 h 130"/>
              <a:gd name="T4" fmla="*/ 163 w 163"/>
              <a:gd name="T5" fmla="*/ 0 h 130"/>
              <a:gd name="T6" fmla="*/ 0 w 163"/>
              <a:gd name="T7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130">
                <a:moveTo>
                  <a:pt x="0" y="130"/>
                </a:moveTo>
                <a:lnTo>
                  <a:pt x="28" y="19"/>
                </a:lnTo>
                <a:lnTo>
                  <a:pt x="163" y="0"/>
                </a:lnTo>
                <a:lnTo>
                  <a:pt x="0" y="13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未知">
            <a:extLst>
              <a:ext uri="{FF2B5EF4-FFF2-40B4-BE49-F238E27FC236}">
                <a16:creationId xmlns:a16="http://schemas.microsoft.com/office/drawing/2014/main" xmlns="" id="{C2413A01-9F9E-4011-9887-9AB403EE9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267" y="4739047"/>
            <a:ext cx="299550" cy="353046"/>
          </a:xfrm>
          <a:custGeom>
            <a:avLst/>
            <a:gdLst>
              <a:gd name="T0" fmla="*/ 0 w 714"/>
              <a:gd name="T1" fmla="*/ 488 h 859"/>
              <a:gd name="T2" fmla="*/ 12 w 714"/>
              <a:gd name="T3" fmla="*/ 378 h 859"/>
              <a:gd name="T4" fmla="*/ 36 w 714"/>
              <a:gd name="T5" fmla="*/ 312 h 859"/>
              <a:gd name="T6" fmla="*/ 55 w 714"/>
              <a:gd name="T7" fmla="*/ 278 h 859"/>
              <a:gd name="T8" fmla="*/ 88 w 714"/>
              <a:gd name="T9" fmla="*/ 226 h 859"/>
              <a:gd name="T10" fmla="*/ 131 w 714"/>
              <a:gd name="T11" fmla="*/ 174 h 859"/>
              <a:gd name="T12" fmla="*/ 160 w 714"/>
              <a:gd name="T13" fmla="*/ 148 h 859"/>
              <a:gd name="T14" fmla="*/ 208 w 714"/>
              <a:gd name="T15" fmla="*/ 110 h 859"/>
              <a:gd name="T16" fmla="*/ 283 w 714"/>
              <a:gd name="T17" fmla="*/ 58 h 859"/>
              <a:gd name="T18" fmla="*/ 364 w 714"/>
              <a:gd name="T19" fmla="*/ 15 h 859"/>
              <a:gd name="T20" fmla="*/ 405 w 714"/>
              <a:gd name="T21" fmla="*/ 5 h 859"/>
              <a:gd name="T22" fmla="*/ 447 w 714"/>
              <a:gd name="T23" fmla="*/ 3 h 859"/>
              <a:gd name="T24" fmla="*/ 509 w 714"/>
              <a:gd name="T25" fmla="*/ 2 h 859"/>
              <a:gd name="T26" fmla="*/ 566 w 714"/>
              <a:gd name="T27" fmla="*/ 0 h 859"/>
              <a:gd name="T28" fmla="*/ 586 w 714"/>
              <a:gd name="T29" fmla="*/ 8 h 859"/>
              <a:gd name="T30" fmla="*/ 578 w 714"/>
              <a:gd name="T31" fmla="*/ 72 h 859"/>
              <a:gd name="T32" fmla="*/ 552 w 714"/>
              <a:gd name="T33" fmla="*/ 136 h 859"/>
              <a:gd name="T34" fmla="*/ 526 w 714"/>
              <a:gd name="T35" fmla="*/ 184 h 859"/>
              <a:gd name="T36" fmla="*/ 479 w 714"/>
              <a:gd name="T37" fmla="*/ 257 h 859"/>
              <a:gd name="T38" fmla="*/ 417 w 714"/>
              <a:gd name="T39" fmla="*/ 331 h 859"/>
              <a:gd name="T40" fmla="*/ 378 w 714"/>
              <a:gd name="T41" fmla="*/ 364 h 859"/>
              <a:gd name="T42" fmla="*/ 338 w 714"/>
              <a:gd name="T43" fmla="*/ 388 h 859"/>
              <a:gd name="T44" fmla="*/ 281 w 714"/>
              <a:gd name="T45" fmla="*/ 424 h 859"/>
              <a:gd name="T46" fmla="*/ 226 w 714"/>
              <a:gd name="T47" fmla="*/ 455 h 859"/>
              <a:gd name="T48" fmla="*/ 398 w 714"/>
              <a:gd name="T49" fmla="*/ 533 h 859"/>
              <a:gd name="T50" fmla="*/ 419 w 714"/>
              <a:gd name="T51" fmla="*/ 538 h 859"/>
              <a:gd name="T52" fmla="*/ 469 w 714"/>
              <a:gd name="T53" fmla="*/ 555 h 859"/>
              <a:gd name="T54" fmla="*/ 529 w 714"/>
              <a:gd name="T55" fmla="*/ 579 h 859"/>
              <a:gd name="T56" fmla="*/ 580 w 714"/>
              <a:gd name="T57" fmla="*/ 609 h 859"/>
              <a:gd name="T58" fmla="*/ 593 w 714"/>
              <a:gd name="T59" fmla="*/ 624 h 859"/>
              <a:gd name="T60" fmla="*/ 630 w 714"/>
              <a:gd name="T61" fmla="*/ 667 h 859"/>
              <a:gd name="T62" fmla="*/ 673 w 714"/>
              <a:gd name="T63" fmla="*/ 734 h 859"/>
              <a:gd name="T64" fmla="*/ 714 w 714"/>
              <a:gd name="T65" fmla="*/ 819 h 859"/>
              <a:gd name="T66" fmla="*/ 695 w 714"/>
              <a:gd name="T67" fmla="*/ 826 h 859"/>
              <a:gd name="T68" fmla="*/ 643 w 714"/>
              <a:gd name="T69" fmla="*/ 841 h 859"/>
              <a:gd name="T70" fmla="*/ 569 w 714"/>
              <a:gd name="T71" fmla="*/ 857 h 859"/>
              <a:gd name="T72" fmla="*/ 488 w 714"/>
              <a:gd name="T73" fmla="*/ 859 h 859"/>
              <a:gd name="T74" fmla="*/ 460 w 714"/>
              <a:gd name="T75" fmla="*/ 853 h 859"/>
              <a:gd name="T76" fmla="*/ 393 w 714"/>
              <a:gd name="T77" fmla="*/ 835 h 859"/>
              <a:gd name="T78" fmla="*/ 310 w 714"/>
              <a:gd name="T79" fmla="*/ 802 h 859"/>
              <a:gd name="T80" fmla="*/ 240 w 714"/>
              <a:gd name="T81" fmla="*/ 752 h 859"/>
              <a:gd name="T82" fmla="*/ 224 w 714"/>
              <a:gd name="T83" fmla="*/ 740 h 859"/>
              <a:gd name="T84" fmla="*/ 184 w 714"/>
              <a:gd name="T85" fmla="*/ 705 h 859"/>
              <a:gd name="T86" fmla="*/ 138 w 714"/>
              <a:gd name="T87" fmla="*/ 655 h 859"/>
              <a:gd name="T88" fmla="*/ 96 w 714"/>
              <a:gd name="T89" fmla="*/ 595 h 859"/>
              <a:gd name="T90" fmla="*/ 76 w 714"/>
              <a:gd name="T91" fmla="*/ 569 h 859"/>
              <a:gd name="T92" fmla="*/ 53 w 714"/>
              <a:gd name="T93" fmla="*/ 514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4" h="859">
                <a:moveTo>
                  <a:pt x="0" y="509"/>
                </a:moveTo>
                <a:lnTo>
                  <a:pt x="0" y="488"/>
                </a:lnTo>
                <a:lnTo>
                  <a:pt x="1" y="440"/>
                </a:lnTo>
                <a:lnTo>
                  <a:pt x="12" y="378"/>
                </a:lnTo>
                <a:lnTo>
                  <a:pt x="32" y="317"/>
                </a:lnTo>
                <a:lnTo>
                  <a:pt x="36" y="312"/>
                </a:lnTo>
                <a:lnTo>
                  <a:pt x="43" y="298"/>
                </a:lnTo>
                <a:lnTo>
                  <a:pt x="55" y="278"/>
                </a:lnTo>
                <a:lnTo>
                  <a:pt x="70" y="253"/>
                </a:lnTo>
                <a:lnTo>
                  <a:pt x="88" y="226"/>
                </a:lnTo>
                <a:lnTo>
                  <a:pt x="108" y="200"/>
                </a:lnTo>
                <a:lnTo>
                  <a:pt x="131" y="174"/>
                </a:lnTo>
                <a:lnTo>
                  <a:pt x="153" y="153"/>
                </a:lnTo>
                <a:lnTo>
                  <a:pt x="160" y="148"/>
                </a:lnTo>
                <a:lnTo>
                  <a:pt x="179" y="133"/>
                </a:lnTo>
                <a:lnTo>
                  <a:pt x="208" y="110"/>
                </a:lnTo>
                <a:lnTo>
                  <a:pt x="243" y="84"/>
                </a:lnTo>
                <a:lnTo>
                  <a:pt x="283" y="58"/>
                </a:lnTo>
                <a:lnTo>
                  <a:pt x="324" y="34"/>
                </a:lnTo>
                <a:lnTo>
                  <a:pt x="364" y="15"/>
                </a:lnTo>
                <a:lnTo>
                  <a:pt x="398" y="5"/>
                </a:lnTo>
                <a:lnTo>
                  <a:pt x="405" y="5"/>
                </a:lnTo>
                <a:lnTo>
                  <a:pt x="422" y="5"/>
                </a:lnTo>
                <a:lnTo>
                  <a:pt x="447" y="3"/>
                </a:lnTo>
                <a:lnTo>
                  <a:pt x="478" y="2"/>
                </a:lnTo>
                <a:lnTo>
                  <a:pt x="509" y="2"/>
                </a:lnTo>
                <a:lnTo>
                  <a:pt x="540" y="0"/>
                </a:lnTo>
                <a:lnTo>
                  <a:pt x="566" y="0"/>
                </a:lnTo>
                <a:lnTo>
                  <a:pt x="585" y="0"/>
                </a:lnTo>
                <a:lnTo>
                  <a:pt x="586" y="8"/>
                </a:lnTo>
                <a:lnTo>
                  <a:pt x="586" y="33"/>
                </a:lnTo>
                <a:lnTo>
                  <a:pt x="578" y="72"/>
                </a:lnTo>
                <a:lnTo>
                  <a:pt x="555" y="129"/>
                </a:lnTo>
                <a:lnTo>
                  <a:pt x="552" y="136"/>
                </a:lnTo>
                <a:lnTo>
                  <a:pt x="542" y="155"/>
                </a:lnTo>
                <a:lnTo>
                  <a:pt x="526" y="184"/>
                </a:lnTo>
                <a:lnTo>
                  <a:pt x="505" y="219"/>
                </a:lnTo>
                <a:lnTo>
                  <a:pt x="479" y="257"/>
                </a:lnTo>
                <a:lnTo>
                  <a:pt x="450" y="296"/>
                </a:lnTo>
                <a:lnTo>
                  <a:pt x="417" y="331"/>
                </a:lnTo>
                <a:lnTo>
                  <a:pt x="383" y="360"/>
                </a:lnTo>
                <a:lnTo>
                  <a:pt x="378" y="364"/>
                </a:lnTo>
                <a:lnTo>
                  <a:pt x="360" y="374"/>
                </a:lnTo>
                <a:lnTo>
                  <a:pt x="338" y="388"/>
                </a:lnTo>
                <a:lnTo>
                  <a:pt x="310" y="405"/>
                </a:lnTo>
                <a:lnTo>
                  <a:pt x="281" y="424"/>
                </a:lnTo>
                <a:lnTo>
                  <a:pt x="252" y="441"/>
                </a:lnTo>
                <a:lnTo>
                  <a:pt x="226" y="455"/>
                </a:lnTo>
                <a:lnTo>
                  <a:pt x="205" y="465"/>
                </a:lnTo>
                <a:lnTo>
                  <a:pt x="398" y="533"/>
                </a:lnTo>
                <a:lnTo>
                  <a:pt x="403" y="534"/>
                </a:lnTo>
                <a:lnTo>
                  <a:pt x="419" y="538"/>
                </a:lnTo>
                <a:lnTo>
                  <a:pt x="441" y="545"/>
                </a:lnTo>
                <a:lnTo>
                  <a:pt x="469" y="555"/>
                </a:lnTo>
                <a:lnTo>
                  <a:pt x="500" y="565"/>
                </a:lnTo>
                <a:lnTo>
                  <a:pt x="529" y="579"/>
                </a:lnTo>
                <a:lnTo>
                  <a:pt x="557" y="593"/>
                </a:lnTo>
                <a:lnTo>
                  <a:pt x="580" y="609"/>
                </a:lnTo>
                <a:lnTo>
                  <a:pt x="583" y="612"/>
                </a:lnTo>
                <a:lnTo>
                  <a:pt x="593" y="624"/>
                </a:lnTo>
                <a:lnTo>
                  <a:pt x="609" y="643"/>
                </a:lnTo>
                <a:lnTo>
                  <a:pt x="630" y="667"/>
                </a:lnTo>
                <a:lnTo>
                  <a:pt x="650" y="698"/>
                </a:lnTo>
                <a:lnTo>
                  <a:pt x="673" y="734"/>
                </a:lnTo>
                <a:lnTo>
                  <a:pt x="695" y="774"/>
                </a:lnTo>
                <a:lnTo>
                  <a:pt x="714" y="819"/>
                </a:lnTo>
                <a:lnTo>
                  <a:pt x="709" y="821"/>
                </a:lnTo>
                <a:lnTo>
                  <a:pt x="695" y="826"/>
                </a:lnTo>
                <a:lnTo>
                  <a:pt x="671" y="835"/>
                </a:lnTo>
                <a:lnTo>
                  <a:pt x="643" y="841"/>
                </a:lnTo>
                <a:lnTo>
                  <a:pt x="609" y="850"/>
                </a:lnTo>
                <a:lnTo>
                  <a:pt x="569" y="857"/>
                </a:lnTo>
                <a:lnTo>
                  <a:pt x="529" y="859"/>
                </a:lnTo>
                <a:lnTo>
                  <a:pt x="488" y="859"/>
                </a:lnTo>
                <a:lnTo>
                  <a:pt x="481" y="857"/>
                </a:lnTo>
                <a:lnTo>
                  <a:pt x="460" y="853"/>
                </a:lnTo>
                <a:lnTo>
                  <a:pt x="429" y="845"/>
                </a:lnTo>
                <a:lnTo>
                  <a:pt x="393" y="835"/>
                </a:lnTo>
                <a:lnTo>
                  <a:pt x="352" y="819"/>
                </a:lnTo>
                <a:lnTo>
                  <a:pt x="310" y="802"/>
                </a:lnTo>
                <a:lnTo>
                  <a:pt x="272" y="779"/>
                </a:lnTo>
                <a:lnTo>
                  <a:pt x="240" y="752"/>
                </a:lnTo>
                <a:lnTo>
                  <a:pt x="234" y="748"/>
                </a:lnTo>
                <a:lnTo>
                  <a:pt x="224" y="740"/>
                </a:lnTo>
                <a:lnTo>
                  <a:pt x="205" y="724"/>
                </a:lnTo>
                <a:lnTo>
                  <a:pt x="184" y="705"/>
                </a:lnTo>
                <a:lnTo>
                  <a:pt x="160" y="683"/>
                </a:lnTo>
                <a:lnTo>
                  <a:pt x="138" y="655"/>
                </a:lnTo>
                <a:lnTo>
                  <a:pt x="115" y="626"/>
                </a:lnTo>
                <a:lnTo>
                  <a:pt x="96" y="595"/>
                </a:lnTo>
                <a:lnTo>
                  <a:pt x="89" y="588"/>
                </a:lnTo>
                <a:lnTo>
                  <a:pt x="76" y="569"/>
                </a:lnTo>
                <a:lnTo>
                  <a:pt x="62" y="543"/>
                </a:lnTo>
                <a:lnTo>
                  <a:pt x="53" y="514"/>
                </a:lnTo>
                <a:lnTo>
                  <a:pt x="0" y="50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未知">
            <a:extLst>
              <a:ext uri="{FF2B5EF4-FFF2-40B4-BE49-F238E27FC236}">
                <a16:creationId xmlns:a16="http://schemas.microsoft.com/office/drawing/2014/main" xmlns="" id="{86B38EFD-26D8-4500-B59F-B9331890E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981" y="4853171"/>
            <a:ext cx="256877" cy="112482"/>
          </a:xfrm>
          <a:custGeom>
            <a:avLst/>
            <a:gdLst>
              <a:gd name="T0" fmla="*/ 38 w 614"/>
              <a:gd name="T1" fmla="*/ 153 h 274"/>
              <a:gd name="T2" fmla="*/ 48 w 614"/>
              <a:gd name="T3" fmla="*/ 141 h 274"/>
              <a:gd name="T4" fmla="*/ 76 w 614"/>
              <a:gd name="T5" fmla="*/ 113 h 274"/>
              <a:gd name="T6" fmla="*/ 122 w 614"/>
              <a:gd name="T7" fmla="*/ 77 h 274"/>
              <a:gd name="T8" fmla="*/ 186 w 614"/>
              <a:gd name="T9" fmla="*/ 43 h 274"/>
              <a:gd name="T10" fmla="*/ 205 w 614"/>
              <a:gd name="T11" fmla="*/ 34 h 274"/>
              <a:gd name="T12" fmla="*/ 253 w 614"/>
              <a:gd name="T13" fmla="*/ 18 h 274"/>
              <a:gd name="T14" fmla="*/ 317 w 614"/>
              <a:gd name="T15" fmla="*/ 3 h 274"/>
              <a:gd name="T16" fmla="*/ 379 w 614"/>
              <a:gd name="T17" fmla="*/ 0 h 274"/>
              <a:gd name="T18" fmla="*/ 398 w 614"/>
              <a:gd name="T19" fmla="*/ 1 h 274"/>
              <a:gd name="T20" fmla="*/ 447 w 614"/>
              <a:gd name="T21" fmla="*/ 12 h 274"/>
              <a:gd name="T22" fmla="*/ 504 w 614"/>
              <a:gd name="T23" fmla="*/ 34 h 274"/>
              <a:gd name="T24" fmla="*/ 555 w 614"/>
              <a:gd name="T25" fmla="*/ 77 h 274"/>
              <a:gd name="T26" fmla="*/ 612 w 614"/>
              <a:gd name="T27" fmla="*/ 160 h 274"/>
              <a:gd name="T28" fmla="*/ 597 w 614"/>
              <a:gd name="T29" fmla="*/ 175 h 274"/>
              <a:gd name="T30" fmla="*/ 569 w 614"/>
              <a:gd name="T31" fmla="*/ 198 h 274"/>
              <a:gd name="T32" fmla="*/ 526 w 614"/>
              <a:gd name="T33" fmla="*/ 224 h 274"/>
              <a:gd name="T34" fmla="*/ 493 w 614"/>
              <a:gd name="T35" fmla="*/ 237 h 274"/>
              <a:gd name="T36" fmla="*/ 457 w 614"/>
              <a:gd name="T37" fmla="*/ 248 h 274"/>
              <a:gd name="T38" fmla="*/ 402 w 614"/>
              <a:gd name="T39" fmla="*/ 262 h 274"/>
              <a:gd name="T40" fmla="*/ 341 w 614"/>
              <a:gd name="T41" fmla="*/ 272 h 274"/>
              <a:gd name="T42" fmla="*/ 310 w 614"/>
              <a:gd name="T43" fmla="*/ 274 h 274"/>
              <a:gd name="T44" fmla="*/ 276 w 614"/>
              <a:gd name="T45" fmla="*/ 270 h 274"/>
              <a:gd name="T46" fmla="*/ 221 w 614"/>
              <a:gd name="T47" fmla="*/ 258 h 274"/>
              <a:gd name="T48" fmla="*/ 153 w 614"/>
              <a:gd name="T49" fmla="*/ 236 h 274"/>
              <a:gd name="T50" fmla="*/ 119 w 614"/>
              <a:gd name="T51" fmla="*/ 219 h 274"/>
              <a:gd name="T52" fmla="*/ 112 w 614"/>
              <a:gd name="T53" fmla="*/ 213 h 274"/>
              <a:gd name="T54" fmla="*/ 96 w 614"/>
              <a:gd name="T55" fmla="*/ 201 h 274"/>
              <a:gd name="T56" fmla="*/ 77 w 614"/>
              <a:gd name="T57" fmla="*/ 186 h 274"/>
              <a:gd name="T58" fmla="*/ 64 w 614"/>
              <a:gd name="T59" fmla="*/ 175 h 274"/>
              <a:gd name="T60" fmla="*/ 39 w 614"/>
              <a:gd name="T61" fmla="*/ 177 h 274"/>
              <a:gd name="T62" fmla="*/ 0 w 614"/>
              <a:gd name="T63" fmla="*/ 177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4" h="274">
                <a:moveTo>
                  <a:pt x="0" y="177"/>
                </a:moveTo>
                <a:lnTo>
                  <a:pt x="38" y="153"/>
                </a:lnTo>
                <a:lnTo>
                  <a:pt x="39" y="150"/>
                </a:lnTo>
                <a:lnTo>
                  <a:pt x="48" y="141"/>
                </a:lnTo>
                <a:lnTo>
                  <a:pt x="60" y="129"/>
                </a:lnTo>
                <a:lnTo>
                  <a:pt x="76" y="113"/>
                </a:lnTo>
                <a:lnTo>
                  <a:pt x="98" y="94"/>
                </a:lnTo>
                <a:lnTo>
                  <a:pt x="122" y="77"/>
                </a:lnTo>
                <a:lnTo>
                  <a:pt x="153" y="58"/>
                </a:lnTo>
                <a:lnTo>
                  <a:pt x="186" y="43"/>
                </a:lnTo>
                <a:lnTo>
                  <a:pt x="191" y="41"/>
                </a:lnTo>
                <a:lnTo>
                  <a:pt x="205" y="34"/>
                </a:lnTo>
                <a:lnTo>
                  <a:pt x="227" y="27"/>
                </a:lnTo>
                <a:lnTo>
                  <a:pt x="253" y="18"/>
                </a:lnTo>
                <a:lnTo>
                  <a:pt x="284" y="10"/>
                </a:lnTo>
                <a:lnTo>
                  <a:pt x="317" y="3"/>
                </a:lnTo>
                <a:lnTo>
                  <a:pt x="348" y="0"/>
                </a:lnTo>
                <a:lnTo>
                  <a:pt x="379" y="0"/>
                </a:lnTo>
                <a:lnTo>
                  <a:pt x="384" y="0"/>
                </a:lnTo>
                <a:lnTo>
                  <a:pt x="398" y="1"/>
                </a:lnTo>
                <a:lnTo>
                  <a:pt x="421" y="5"/>
                </a:lnTo>
                <a:lnTo>
                  <a:pt x="447" y="12"/>
                </a:lnTo>
                <a:lnTo>
                  <a:pt x="474" y="20"/>
                </a:lnTo>
                <a:lnTo>
                  <a:pt x="504" y="34"/>
                </a:lnTo>
                <a:lnTo>
                  <a:pt x="531" y="53"/>
                </a:lnTo>
                <a:lnTo>
                  <a:pt x="555" y="77"/>
                </a:lnTo>
                <a:lnTo>
                  <a:pt x="614" y="158"/>
                </a:lnTo>
                <a:lnTo>
                  <a:pt x="612" y="160"/>
                </a:lnTo>
                <a:lnTo>
                  <a:pt x="607" y="167"/>
                </a:lnTo>
                <a:lnTo>
                  <a:pt x="597" y="175"/>
                </a:lnTo>
                <a:lnTo>
                  <a:pt x="585" y="186"/>
                </a:lnTo>
                <a:lnTo>
                  <a:pt x="569" y="198"/>
                </a:lnTo>
                <a:lnTo>
                  <a:pt x="548" y="212"/>
                </a:lnTo>
                <a:lnTo>
                  <a:pt x="526" y="224"/>
                </a:lnTo>
                <a:lnTo>
                  <a:pt x="498" y="236"/>
                </a:lnTo>
                <a:lnTo>
                  <a:pt x="493" y="237"/>
                </a:lnTo>
                <a:lnTo>
                  <a:pt x="479" y="241"/>
                </a:lnTo>
                <a:lnTo>
                  <a:pt x="457" y="248"/>
                </a:lnTo>
                <a:lnTo>
                  <a:pt x="431" y="255"/>
                </a:lnTo>
                <a:lnTo>
                  <a:pt x="402" y="262"/>
                </a:lnTo>
                <a:lnTo>
                  <a:pt x="371" y="269"/>
                </a:lnTo>
                <a:lnTo>
                  <a:pt x="341" y="272"/>
                </a:lnTo>
                <a:lnTo>
                  <a:pt x="315" y="274"/>
                </a:lnTo>
                <a:lnTo>
                  <a:pt x="310" y="274"/>
                </a:lnTo>
                <a:lnTo>
                  <a:pt x="296" y="272"/>
                </a:lnTo>
                <a:lnTo>
                  <a:pt x="276" y="270"/>
                </a:lnTo>
                <a:lnTo>
                  <a:pt x="250" y="265"/>
                </a:lnTo>
                <a:lnTo>
                  <a:pt x="221" y="258"/>
                </a:lnTo>
                <a:lnTo>
                  <a:pt x="188" y="250"/>
                </a:lnTo>
                <a:lnTo>
                  <a:pt x="153" y="236"/>
                </a:lnTo>
                <a:lnTo>
                  <a:pt x="120" y="220"/>
                </a:lnTo>
                <a:lnTo>
                  <a:pt x="119" y="219"/>
                </a:lnTo>
                <a:lnTo>
                  <a:pt x="117" y="217"/>
                </a:lnTo>
                <a:lnTo>
                  <a:pt x="112" y="213"/>
                </a:lnTo>
                <a:lnTo>
                  <a:pt x="105" y="208"/>
                </a:lnTo>
                <a:lnTo>
                  <a:pt x="96" y="201"/>
                </a:lnTo>
                <a:lnTo>
                  <a:pt x="88" y="194"/>
                </a:lnTo>
                <a:lnTo>
                  <a:pt x="77" y="186"/>
                </a:lnTo>
                <a:lnTo>
                  <a:pt x="67" y="177"/>
                </a:lnTo>
                <a:lnTo>
                  <a:pt x="64" y="175"/>
                </a:lnTo>
                <a:lnTo>
                  <a:pt x="53" y="174"/>
                </a:lnTo>
                <a:lnTo>
                  <a:pt x="39" y="177"/>
                </a:lnTo>
                <a:lnTo>
                  <a:pt x="19" y="193"/>
                </a:lnTo>
                <a:lnTo>
                  <a:pt x="0" y="1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未知">
            <a:extLst>
              <a:ext uri="{FF2B5EF4-FFF2-40B4-BE49-F238E27FC236}">
                <a16:creationId xmlns:a16="http://schemas.microsoft.com/office/drawing/2014/main" xmlns="" id="{6ED222D9-1A09-4864-833A-CE764D8B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165" y="4831824"/>
            <a:ext cx="41000" cy="91135"/>
          </a:xfrm>
          <a:custGeom>
            <a:avLst/>
            <a:gdLst>
              <a:gd name="T0" fmla="*/ 0 w 96"/>
              <a:gd name="T1" fmla="*/ 221 h 221"/>
              <a:gd name="T2" fmla="*/ 96 w 96"/>
              <a:gd name="T3" fmla="*/ 110 h 221"/>
              <a:gd name="T4" fmla="*/ 96 w 96"/>
              <a:gd name="T5" fmla="*/ 0 h 221"/>
              <a:gd name="T6" fmla="*/ 95 w 96"/>
              <a:gd name="T7" fmla="*/ 3 h 221"/>
              <a:gd name="T8" fmla="*/ 88 w 96"/>
              <a:gd name="T9" fmla="*/ 12 h 221"/>
              <a:gd name="T10" fmla="*/ 79 w 96"/>
              <a:gd name="T11" fmla="*/ 24 h 221"/>
              <a:gd name="T12" fmla="*/ 69 w 96"/>
              <a:gd name="T13" fmla="*/ 39 h 221"/>
              <a:gd name="T14" fmla="*/ 57 w 96"/>
              <a:gd name="T15" fmla="*/ 57 h 221"/>
              <a:gd name="T16" fmla="*/ 45 w 96"/>
              <a:gd name="T17" fmla="*/ 77 h 221"/>
              <a:gd name="T18" fmla="*/ 34 w 96"/>
              <a:gd name="T19" fmla="*/ 96 h 221"/>
              <a:gd name="T20" fmla="*/ 24 w 96"/>
              <a:gd name="T21" fmla="*/ 115 h 221"/>
              <a:gd name="T22" fmla="*/ 0 w 96"/>
              <a:gd name="T23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221">
                <a:moveTo>
                  <a:pt x="0" y="221"/>
                </a:moveTo>
                <a:lnTo>
                  <a:pt x="96" y="110"/>
                </a:lnTo>
                <a:lnTo>
                  <a:pt x="96" y="0"/>
                </a:lnTo>
                <a:lnTo>
                  <a:pt x="95" y="3"/>
                </a:lnTo>
                <a:lnTo>
                  <a:pt x="88" y="12"/>
                </a:lnTo>
                <a:lnTo>
                  <a:pt x="79" y="24"/>
                </a:lnTo>
                <a:lnTo>
                  <a:pt x="69" y="39"/>
                </a:lnTo>
                <a:lnTo>
                  <a:pt x="57" y="57"/>
                </a:lnTo>
                <a:lnTo>
                  <a:pt x="45" y="77"/>
                </a:lnTo>
                <a:lnTo>
                  <a:pt x="34" y="96"/>
                </a:lnTo>
                <a:lnTo>
                  <a:pt x="24" y="115"/>
                </a:lnTo>
                <a:lnTo>
                  <a:pt x="0" y="221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未知">
            <a:extLst>
              <a:ext uri="{FF2B5EF4-FFF2-40B4-BE49-F238E27FC236}">
                <a16:creationId xmlns:a16="http://schemas.microsoft.com/office/drawing/2014/main" xmlns="" id="{A603B437-134E-410D-8247-C671785D4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552" y="4779278"/>
            <a:ext cx="56061" cy="80462"/>
          </a:xfrm>
          <a:custGeom>
            <a:avLst/>
            <a:gdLst>
              <a:gd name="T0" fmla="*/ 5 w 135"/>
              <a:gd name="T1" fmla="*/ 197 h 197"/>
              <a:gd name="T2" fmla="*/ 0 w 135"/>
              <a:gd name="T3" fmla="*/ 92 h 197"/>
              <a:gd name="T4" fmla="*/ 2 w 135"/>
              <a:gd name="T5" fmla="*/ 90 h 197"/>
              <a:gd name="T6" fmla="*/ 5 w 135"/>
              <a:gd name="T7" fmla="*/ 83 h 197"/>
              <a:gd name="T8" fmla="*/ 12 w 135"/>
              <a:gd name="T9" fmla="*/ 76 h 197"/>
              <a:gd name="T10" fmla="*/ 19 w 135"/>
              <a:gd name="T11" fmla="*/ 66 h 197"/>
              <a:gd name="T12" fmla="*/ 29 w 135"/>
              <a:gd name="T13" fmla="*/ 54 h 197"/>
              <a:gd name="T14" fmla="*/ 41 w 135"/>
              <a:gd name="T15" fmla="*/ 44 h 197"/>
              <a:gd name="T16" fmla="*/ 54 w 135"/>
              <a:gd name="T17" fmla="*/ 33 h 197"/>
              <a:gd name="T18" fmla="*/ 67 w 135"/>
              <a:gd name="T19" fmla="*/ 25 h 197"/>
              <a:gd name="T20" fmla="*/ 135 w 135"/>
              <a:gd name="T21" fmla="*/ 0 h 197"/>
              <a:gd name="T22" fmla="*/ 130 w 135"/>
              <a:gd name="T23" fmla="*/ 57 h 197"/>
              <a:gd name="T24" fmla="*/ 5 w 135"/>
              <a:gd name="T25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5" h="197">
                <a:moveTo>
                  <a:pt x="5" y="197"/>
                </a:moveTo>
                <a:lnTo>
                  <a:pt x="0" y="92"/>
                </a:lnTo>
                <a:lnTo>
                  <a:pt x="2" y="90"/>
                </a:lnTo>
                <a:lnTo>
                  <a:pt x="5" y="83"/>
                </a:lnTo>
                <a:lnTo>
                  <a:pt x="12" y="76"/>
                </a:lnTo>
                <a:lnTo>
                  <a:pt x="19" y="66"/>
                </a:lnTo>
                <a:lnTo>
                  <a:pt x="29" y="54"/>
                </a:lnTo>
                <a:lnTo>
                  <a:pt x="41" y="44"/>
                </a:lnTo>
                <a:lnTo>
                  <a:pt x="54" y="33"/>
                </a:lnTo>
                <a:lnTo>
                  <a:pt x="67" y="25"/>
                </a:lnTo>
                <a:lnTo>
                  <a:pt x="135" y="0"/>
                </a:lnTo>
                <a:lnTo>
                  <a:pt x="130" y="57"/>
                </a:lnTo>
                <a:lnTo>
                  <a:pt x="5" y="197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未知">
            <a:extLst>
              <a:ext uri="{FF2B5EF4-FFF2-40B4-BE49-F238E27FC236}">
                <a16:creationId xmlns:a16="http://schemas.microsoft.com/office/drawing/2014/main" xmlns="" id="{AA2F4DC1-D9F1-4091-A16B-0A0C47BAF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12" y="4751363"/>
            <a:ext cx="70286" cy="47620"/>
          </a:xfrm>
          <a:custGeom>
            <a:avLst/>
            <a:gdLst>
              <a:gd name="T0" fmla="*/ 0 w 167"/>
              <a:gd name="T1" fmla="*/ 116 h 116"/>
              <a:gd name="T2" fmla="*/ 10 w 167"/>
              <a:gd name="T3" fmla="*/ 43 h 116"/>
              <a:gd name="T4" fmla="*/ 13 w 167"/>
              <a:gd name="T5" fmla="*/ 42 h 116"/>
              <a:gd name="T6" fmla="*/ 20 w 167"/>
              <a:gd name="T7" fmla="*/ 36 h 116"/>
              <a:gd name="T8" fmla="*/ 34 w 167"/>
              <a:gd name="T9" fmla="*/ 29 h 116"/>
              <a:gd name="T10" fmla="*/ 53 w 167"/>
              <a:gd name="T11" fmla="*/ 21 h 116"/>
              <a:gd name="T12" fmla="*/ 76 w 167"/>
              <a:gd name="T13" fmla="*/ 14 h 116"/>
              <a:gd name="T14" fmla="*/ 103 w 167"/>
              <a:gd name="T15" fmla="*/ 7 h 116"/>
              <a:gd name="T16" fmla="*/ 133 w 167"/>
              <a:gd name="T17" fmla="*/ 2 h 116"/>
              <a:gd name="T18" fmla="*/ 167 w 167"/>
              <a:gd name="T19" fmla="*/ 0 h 116"/>
              <a:gd name="T20" fmla="*/ 0 w 167"/>
              <a:gd name="T21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7" h="116">
                <a:moveTo>
                  <a:pt x="0" y="116"/>
                </a:moveTo>
                <a:lnTo>
                  <a:pt x="10" y="43"/>
                </a:lnTo>
                <a:lnTo>
                  <a:pt x="13" y="42"/>
                </a:lnTo>
                <a:lnTo>
                  <a:pt x="20" y="36"/>
                </a:lnTo>
                <a:lnTo>
                  <a:pt x="34" y="29"/>
                </a:lnTo>
                <a:lnTo>
                  <a:pt x="53" y="21"/>
                </a:lnTo>
                <a:lnTo>
                  <a:pt x="76" y="14"/>
                </a:lnTo>
                <a:lnTo>
                  <a:pt x="103" y="7"/>
                </a:lnTo>
                <a:lnTo>
                  <a:pt x="133" y="2"/>
                </a:lnTo>
                <a:lnTo>
                  <a:pt x="167" y="0"/>
                </a:lnTo>
                <a:lnTo>
                  <a:pt x="0" y="116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未知">
            <a:extLst>
              <a:ext uri="{FF2B5EF4-FFF2-40B4-BE49-F238E27FC236}">
                <a16:creationId xmlns:a16="http://schemas.microsoft.com/office/drawing/2014/main" xmlns="" id="{422B6CB3-7482-44EC-ABAE-82878855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470" y="4755468"/>
            <a:ext cx="57735" cy="45157"/>
          </a:xfrm>
          <a:custGeom>
            <a:avLst/>
            <a:gdLst>
              <a:gd name="T0" fmla="*/ 0 w 138"/>
              <a:gd name="T1" fmla="*/ 108 h 108"/>
              <a:gd name="T2" fmla="*/ 138 w 138"/>
              <a:gd name="T3" fmla="*/ 0 h 108"/>
              <a:gd name="T4" fmla="*/ 135 w 138"/>
              <a:gd name="T5" fmla="*/ 13 h 108"/>
              <a:gd name="T6" fmla="*/ 124 w 138"/>
              <a:gd name="T7" fmla="*/ 43 h 108"/>
              <a:gd name="T8" fmla="*/ 111 w 138"/>
              <a:gd name="T9" fmla="*/ 79 h 108"/>
              <a:gd name="T10" fmla="*/ 95 w 138"/>
              <a:gd name="T11" fmla="*/ 105 h 108"/>
              <a:gd name="T12" fmla="*/ 0 w 138"/>
              <a:gd name="T1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08">
                <a:moveTo>
                  <a:pt x="0" y="108"/>
                </a:moveTo>
                <a:lnTo>
                  <a:pt x="138" y="0"/>
                </a:lnTo>
                <a:lnTo>
                  <a:pt x="135" y="13"/>
                </a:lnTo>
                <a:lnTo>
                  <a:pt x="124" y="43"/>
                </a:lnTo>
                <a:lnTo>
                  <a:pt x="111" y="79"/>
                </a:lnTo>
                <a:lnTo>
                  <a:pt x="95" y="105"/>
                </a:lnTo>
                <a:lnTo>
                  <a:pt x="0" y="108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未知">
            <a:extLst>
              <a:ext uri="{FF2B5EF4-FFF2-40B4-BE49-F238E27FC236}">
                <a16:creationId xmlns:a16="http://schemas.microsoft.com/office/drawing/2014/main" xmlns="" id="{356A3269-98B6-4D62-877F-77FC7258D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573" y="4812119"/>
            <a:ext cx="87020" cy="33663"/>
          </a:xfrm>
          <a:custGeom>
            <a:avLst/>
            <a:gdLst>
              <a:gd name="T0" fmla="*/ 96 w 207"/>
              <a:gd name="T1" fmla="*/ 0 h 82"/>
              <a:gd name="T2" fmla="*/ 207 w 207"/>
              <a:gd name="T3" fmla="*/ 0 h 82"/>
              <a:gd name="T4" fmla="*/ 205 w 207"/>
              <a:gd name="T5" fmla="*/ 2 h 82"/>
              <a:gd name="T6" fmla="*/ 203 w 207"/>
              <a:gd name="T7" fmla="*/ 9 h 82"/>
              <a:gd name="T8" fmla="*/ 198 w 207"/>
              <a:gd name="T9" fmla="*/ 19 h 82"/>
              <a:gd name="T10" fmla="*/ 191 w 207"/>
              <a:gd name="T11" fmla="*/ 30 h 82"/>
              <a:gd name="T12" fmla="*/ 182 w 207"/>
              <a:gd name="T13" fmla="*/ 44 h 82"/>
              <a:gd name="T14" fmla="*/ 172 w 207"/>
              <a:gd name="T15" fmla="*/ 57 h 82"/>
              <a:gd name="T16" fmla="*/ 160 w 207"/>
              <a:gd name="T17" fmla="*/ 69 h 82"/>
              <a:gd name="T18" fmla="*/ 148 w 207"/>
              <a:gd name="T19" fmla="*/ 82 h 82"/>
              <a:gd name="T20" fmla="*/ 0 w 207"/>
              <a:gd name="T21" fmla="*/ 82 h 82"/>
              <a:gd name="T22" fmla="*/ 96 w 207"/>
              <a:gd name="T2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" h="82">
                <a:moveTo>
                  <a:pt x="96" y="0"/>
                </a:moveTo>
                <a:lnTo>
                  <a:pt x="207" y="0"/>
                </a:lnTo>
                <a:lnTo>
                  <a:pt x="205" y="2"/>
                </a:lnTo>
                <a:lnTo>
                  <a:pt x="203" y="9"/>
                </a:lnTo>
                <a:lnTo>
                  <a:pt x="198" y="19"/>
                </a:lnTo>
                <a:lnTo>
                  <a:pt x="191" y="30"/>
                </a:lnTo>
                <a:lnTo>
                  <a:pt x="182" y="44"/>
                </a:lnTo>
                <a:lnTo>
                  <a:pt x="172" y="57"/>
                </a:lnTo>
                <a:lnTo>
                  <a:pt x="160" y="69"/>
                </a:lnTo>
                <a:lnTo>
                  <a:pt x="148" y="82"/>
                </a:lnTo>
                <a:lnTo>
                  <a:pt x="0" y="82"/>
                </a:lnTo>
                <a:lnTo>
                  <a:pt x="96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未知">
            <a:extLst>
              <a:ext uri="{FF2B5EF4-FFF2-40B4-BE49-F238E27FC236}">
                <a16:creationId xmlns:a16="http://schemas.microsoft.com/office/drawing/2014/main" xmlns="" id="{F302D295-AED1-4969-BDCC-182B0100A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247" y="4859740"/>
            <a:ext cx="87857" cy="28737"/>
          </a:xfrm>
          <a:custGeom>
            <a:avLst/>
            <a:gdLst>
              <a:gd name="T0" fmla="*/ 62 w 210"/>
              <a:gd name="T1" fmla="*/ 0 h 71"/>
              <a:gd name="T2" fmla="*/ 210 w 210"/>
              <a:gd name="T3" fmla="*/ 0 h 71"/>
              <a:gd name="T4" fmla="*/ 208 w 210"/>
              <a:gd name="T5" fmla="*/ 2 h 71"/>
              <a:gd name="T6" fmla="*/ 203 w 210"/>
              <a:gd name="T7" fmla="*/ 7 h 71"/>
              <a:gd name="T8" fmla="*/ 196 w 210"/>
              <a:gd name="T9" fmla="*/ 16 h 71"/>
              <a:gd name="T10" fmla="*/ 186 w 210"/>
              <a:gd name="T11" fmla="*/ 24 h 71"/>
              <a:gd name="T12" fmla="*/ 172 w 210"/>
              <a:gd name="T13" fmla="*/ 36 h 71"/>
              <a:gd name="T14" fmla="*/ 155 w 210"/>
              <a:gd name="T15" fmla="*/ 48 h 71"/>
              <a:gd name="T16" fmla="*/ 136 w 210"/>
              <a:gd name="T17" fmla="*/ 60 h 71"/>
              <a:gd name="T18" fmla="*/ 114 w 210"/>
              <a:gd name="T19" fmla="*/ 71 h 71"/>
              <a:gd name="T20" fmla="*/ 0 w 210"/>
              <a:gd name="T21" fmla="*/ 62 h 71"/>
              <a:gd name="T22" fmla="*/ 62 w 210"/>
              <a:gd name="T2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71">
                <a:moveTo>
                  <a:pt x="62" y="0"/>
                </a:moveTo>
                <a:lnTo>
                  <a:pt x="210" y="0"/>
                </a:lnTo>
                <a:lnTo>
                  <a:pt x="208" y="2"/>
                </a:lnTo>
                <a:lnTo>
                  <a:pt x="203" y="7"/>
                </a:lnTo>
                <a:lnTo>
                  <a:pt x="196" y="16"/>
                </a:lnTo>
                <a:lnTo>
                  <a:pt x="186" y="24"/>
                </a:lnTo>
                <a:lnTo>
                  <a:pt x="172" y="36"/>
                </a:lnTo>
                <a:lnTo>
                  <a:pt x="155" y="48"/>
                </a:lnTo>
                <a:lnTo>
                  <a:pt x="136" y="60"/>
                </a:lnTo>
                <a:lnTo>
                  <a:pt x="114" y="71"/>
                </a:lnTo>
                <a:lnTo>
                  <a:pt x="0" y="62"/>
                </a:lnTo>
                <a:lnTo>
                  <a:pt x="62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未知">
            <a:extLst>
              <a:ext uri="{FF2B5EF4-FFF2-40B4-BE49-F238E27FC236}">
                <a16:creationId xmlns:a16="http://schemas.microsoft.com/office/drawing/2014/main" xmlns="" id="{03DF9D6A-38F1-4495-8C44-ADFE8A48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573" y="4898329"/>
            <a:ext cx="64429" cy="37768"/>
          </a:xfrm>
          <a:custGeom>
            <a:avLst/>
            <a:gdLst>
              <a:gd name="T0" fmla="*/ 53 w 153"/>
              <a:gd name="T1" fmla="*/ 0 h 91"/>
              <a:gd name="T2" fmla="*/ 153 w 153"/>
              <a:gd name="T3" fmla="*/ 15 h 91"/>
              <a:gd name="T4" fmla="*/ 152 w 153"/>
              <a:gd name="T5" fmla="*/ 19 h 91"/>
              <a:gd name="T6" fmla="*/ 143 w 153"/>
              <a:gd name="T7" fmla="*/ 26 h 91"/>
              <a:gd name="T8" fmla="*/ 131 w 153"/>
              <a:gd name="T9" fmla="*/ 36 h 91"/>
              <a:gd name="T10" fmla="*/ 115 w 153"/>
              <a:gd name="T11" fmla="*/ 48 h 91"/>
              <a:gd name="T12" fmla="*/ 93 w 153"/>
              <a:gd name="T13" fmla="*/ 62 h 91"/>
              <a:gd name="T14" fmla="*/ 67 w 153"/>
              <a:gd name="T15" fmla="*/ 74 h 91"/>
              <a:gd name="T16" fmla="*/ 36 w 153"/>
              <a:gd name="T17" fmla="*/ 84 h 91"/>
              <a:gd name="T18" fmla="*/ 0 w 153"/>
              <a:gd name="T19" fmla="*/ 91 h 91"/>
              <a:gd name="T20" fmla="*/ 53 w 153"/>
              <a:gd name="T2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3" h="91">
                <a:moveTo>
                  <a:pt x="53" y="0"/>
                </a:moveTo>
                <a:lnTo>
                  <a:pt x="153" y="15"/>
                </a:lnTo>
                <a:lnTo>
                  <a:pt x="152" y="19"/>
                </a:lnTo>
                <a:lnTo>
                  <a:pt x="143" y="26"/>
                </a:lnTo>
                <a:lnTo>
                  <a:pt x="131" y="36"/>
                </a:lnTo>
                <a:lnTo>
                  <a:pt x="115" y="48"/>
                </a:lnTo>
                <a:lnTo>
                  <a:pt x="93" y="62"/>
                </a:lnTo>
                <a:lnTo>
                  <a:pt x="67" y="74"/>
                </a:lnTo>
                <a:lnTo>
                  <a:pt x="36" y="84"/>
                </a:lnTo>
                <a:lnTo>
                  <a:pt x="0" y="91"/>
                </a:lnTo>
                <a:lnTo>
                  <a:pt x="53" y="0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未知">
            <a:extLst>
              <a:ext uri="{FF2B5EF4-FFF2-40B4-BE49-F238E27FC236}">
                <a16:creationId xmlns:a16="http://schemas.microsoft.com/office/drawing/2014/main" xmlns="" id="{C0A428CC-7BE5-4A58-92E8-735118229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165" y="4951695"/>
            <a:ext cx="121326" cy="33663"/>
          </a:xfrm>
          <a:custGeom>
            <a:avLst/>
            <a:gdLst>
              <a:gd name="T0" fmla="*/ 0 w 292"/>
              <a:gd name="T1" fmla="*/ 0 h 83"/>
              <a:gd name="T2" fmla="*/ 7 w 292"/>
              <a:gd name="T3" fmla="*/ 0 h 83"/>
              <a:gd name="T4" fmla="*/ 28 w 292"/>
              <a:gd name="T5" fmla="*/ 0 h 83"/>
              <a:gd name="T6" fmla="*/ 57 w 292"/>
              <a:gd name="T7" fmla="*/ 2 h 83"/>
              <a:gd name="T8" fmla="*/ 93 w 292"/>
              <a:gd name="T9" fmla="*/ 5 h 83"/>
              <a:gd name="T10" fmla="*/ 137 w 292"/>
              <a:gd name="T11" fmla="*/ 11 h 83"/>
              <a:gd name="T12" fmla="*/ 180 w 292"/>
              <a:gd name="T13" fmla="*/ 19 h 83"/>
              <a:gd name="T14" fmla="*/ 223 w 292"/>
              <a:gd name="T15" fmla="*/ 31 h 83"/>
              <a:gd name="T16" fmla="*/ 264 w 292"/>
              <a:gd name="T17" fmla="*/ 48 h 83"/>
              <a:gd name="T18" fmla="*/ 292 w 292"/>
              <a:gd name="T19" fmla="*/ 62 h 83"/>
              <a:gd name="T20" fmla="*/ 168 w 292"/>
              <a:gd name="T21" fmla="*/ 83 h 83"/>
              <a:gd name="T22" fmla="*/ 0 w 292"/>
              <a:gd name="T2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2" h="83">
                <a:moveTo>
                  <a:pt x="0" y="0"/>
                </a:moveTo>
                <a:lnTo>
                  <a:pt x="7" y="0"/>
                </a:lnTo>
                <a:lnTo>
                  <a:pt x="28" y="0"/>
                </a:lnTo>
                <a:lnTo>
                  <a:pt x="57" y="2"/>
                </a:lnTo>
                <a:lnTo>
                  <a:pt x="93" y="5"/>
                </a:lnTo>
                <a:lnTo>
                  <a:pt x="137" y="11"/>
                </a:lnTo>
                <a:lnTo>
                  <a:pt x="180" y="19"/>
                </a:lnTo>
                <a:lnTo>
                  <a:pt x="223" y="31"/>
                </a:lnTo>
                <a:lnTo>
                  <a:pt x="264" y="48"/>
                </a:lnTo>
                <a:lnTo>
                  <a:pt x="292" y="62"/>
                </a:lnTo>
                <a:lnTo>
                  <a:pt x="168" y="83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未知">
            <a:extLst>
              <a:ext uri="{FF2B5EF4-FFF2-40B4-BE49-F238E27FC236}">
                <a16:creationId xmlns:a16="http://schemas.microsoft.com/office/drawing/2014/main" xmlns="" id="{12C082C3-766A-4247-800B-D7C6BB705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655" y="4965653"/>
            <a:ext cx="41837" cy="59115"/>
          </a:xfrm>
          <a:custGeom>
            <a:avLst/>
            <a:gdLst>
              <a:gd name="T0" fmla="*/ 0 w 100"/>
              <a:gd name="T1" fmla="*/ 0 h 143"/>
              <a:gd name="T2" fmla="*/ 100 w 100"/>
              <a:gd name="T3" fmla="*/ 67 h 143"/>
              <a:gd name="T4" fmla="*/ 100 w 100"/>
              <a:gd name="T5" fmla="*/ 143 h 143"/>
              <a:gd name="T6" fmla="*/ 97 w 100"/>
              <a:gd name="T7" fmla="*/ 141 h 143"/>
              <a:gd name="T8" fmla="*/ 88 w 100"/>
              <a:gd name="T9" fmla="*/ 132 h 143"/>
              <a:gd name="T10" fmla="*/ 76 w 100"/>
              <a:gd name="T11" fmla="*/ 122 h 143"/>
              <a:gd name="T12" fmla="*/ 61 w 100"/>
              <a:gd name="T13" fmla="*/ 105 h 143"/>
              <a:gd name="T14" fmla="*/ 45 w 100"/>
              <a:gd name="T15" fmla="*/ 86 h 143"/>
              <a:gd name="T16" fmla="*/ 28 w 100"/>
              <a:gd name="T17" fmla="*/ 60 h 143"/>
              <a:gd name="T18" fmla="*/ 12 w 100"/>
              <a:gd name="T19" fmla="*/ 32 h 143"/>
              <a:gd name="T20" fmla="*/ 0 w 100"/>
              <a:gd name="T2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143">
                <a:moveTo>
                  <a:pt x="0" y="0"/>
                </a:moveTo>
                <a:lnTo>
                  <a:pt x="100" y="67"/>
                </a:lnTo>
                <a:lnTo>
                  <a:pt x="100" y="143"/>
                </a:lnTo>
                <a:lnTo>
                  <a:pt x="97" y="141"/>
                </a:lnTo>
                <a:lnTo>
                  <a:pt x="88" y="132"/>
                </a:lnTo>
                <a:lnTo>
                  <a:pt x="76" y="122"/>
                </a:lnTo>
                <a:lnTo>
                  <a:pt x="61" y="105"/>
                </a:lnTo>
                <a:lnTo>
                  <a:pt x="45" y="86"/>
                </a:lnTo>
                <a:lnTo>
                  <a:pt x="28" y="60"/>
                </a:lnTo>
                <a:lnTo>
                  <a:pt x="12" y="32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未知">
            <a:extLst>
              <a:ext uri="{FF2B5EF4-FFF2-40B4-BE49-F238E27FC236}">
                <a16:creationId xmlns:a16="http://schemas.microsoft.com/office/drawing/2014/main" xmlns="" id="{0F97FD8F-34CD-4725-92D5-37657EAF7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573" y="4996853"/>
            <a:ext cx="35980" cy="63220"/>
          </a:xfrm>
          <a:custGeom>
            <a:avLst/>
            <a:gdLst>
              <a:gd name="T0" fmla="*/ 0 w 86"/>
              <a:gd name="T1" fmla="*/ 101 h 153"/>
              <a:gd name="T2" fmla="*/ 0 w 86"/>
              <a:gd name="T3" fmla="*/ 0 h 153"/>
              <a:gd name="T4" fmla="*/ 77 w 86"/>
              <a:gd name="T5" fmla="*/ 24 h 153"/>
              <a:gd name="T6" fmla="*/ 86 w 86"/>
              <a:gd name="T7" fmla="*/ 153 h 153"/>
              <a:gd name="T8" fmla="*/ 0 w 86"/>
              <a:gd name="T9" fmla="*/ 10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153">
                <a:moveTo>
                  <a:pt x="0" y="101"/>
                </a:moveTo>
                <a:lnTo>
                  <a:pt x="0" y="0"/>
                </a:lnTo>
                <a:lnTo>
                  <a:pt x="77" y="24"/>
                </a:lnTo>
                <a:lnTo>
                  <a:pt x="86" y="153"/>
                </a:lnTo>
                <a:lnTo>
                  <a:pt x="0" y="101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未知">
            <a:extLst>
              <a:ext uri="{FF2B5EF4-FFF2-40B4-BE49-F238E27FC236}">
                <a16:creationId xmlns:a16="http://schemas.microsoft.com/office/drawing/2014/main" xmlns="" id="{A1599A50-C8F2-48A0-8D6F-16D1EAA2B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6593" y="5019020"/>
            <a:ext cx="52714" cy="53368"/>
          </a:xfrm>
          <a:custGeom>
            <a:avLst/>
            <a:gdLst>
              <a:gd name="T0" fmla="*/ 0 w 124"/>
              <a:gd name="T1" fmla="*/ 0 h 129"/>
              <a:gd name="T2" fmla="*/ 5 w 124"/>
              <a:gd name="T3" fmla="*/ 105 h 129"/>
              <a:gd name="T4" fmla="*/ 7 w 124"/>
              <a:gd name="T5" fmla="*/ 107 h 129"/>
              <a:gd name="T6" fmla="*/ 14 w 124"/>
              <a:gd name="T7" fmla="*/ 110 h 129"/>
              <a:gd name="T8" fmla="*/ 26 w 124"/>
              <a:gd name="T9" fmla="*/ 114 h 129"/>
              <a:gd name="T10" fmla="*/ 40 w 124"/>
              <a:gd name="T11" fmla="*/ 119 h 129"/>
              <a:gd name="T12" fmla="*/ 57 w 124"/>
              <a:gd name="T13" fmla="*/ 124 h 129"/>
              <a:gd name="T14" fmla="*/ 78 w 124"/>
              <a:gd name="T15" fmla="*/ 128 h 129"/>
              <a:gd name="T16" fmla="*/ 100 w 124"/>
              <a:gd name="T17" fmla="*/ 129 h 129"/>
              <a:gd name="T18" fmla="*/ 124 w 124"/>
              <a:gd name="T19" fmla="*/ 129 h 129"/>
              <a:gd name="T20" fmla="*/ 67 w 124"/>
              <a:gd name="T21" fmla="*/ 19 h 129"/>
              <a:gd name="T22" fmla="*/ 0 w 124"/>
              <a:gd name="T23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4" h="129">
                <a:moveTo>
                  <a:pt x="0" y="0"/>
                </a:moveTo>
                <a:lnTo>
                  <a:pt x="5" y="105"/>
                </a:lnTo>
                <a:lnTo>
                  <a:pt x="7" y="107"/>
                </a:lnTo>
                <a:lnTo>
                  <a:pt x="14" y="110"/>
                </a:lnTo>
                <a:lnTo>
                  <a:pt x="26" y="114"/>
                </a:lnTo>
                <a:lnTo>
                  <a:pt x="40" y="119"/>
                </a:lnTo>
                <a:lnTo>
                  <a:pt x="57" y="124"/>
                </a:lnTo>
                <a:lnTo>
                  <a:pt x="78" y="128"/>
                </a:lnTo>
                <a:lnTo>
                  <a:pt x="100" y="129"/>
                </a:lnTo>
                <a:lnTo>
                  <a:pt x="124" y="129"/>
                </a:lnTo>
                <a:lnTo>
                  <a:pt x="67" y="19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未知">
            <a:extLst>
              <a:ext uri="{FF2B5EF4-FFF2-40B4-BE49-F238E27FC236}">
                <a16:creationId xmlns:a16="http://schemas.microsoft.com/office/drawing/2014/main" xmlns="" id="{7992FE39-702D-4E8A-BCA9-70A05C22A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980" y="5042010"/>
            <a:ext cx="54388" cy="31199"/>
          </a:xfrm>
          <a:custGeom>
            <a:avLst/>
            <a:gdLst>
              <a:gd name="T0" fmla="*/ 0 w 130"/>
              <a:gd name="T1" fmla="*/ 0 h 74"/>
              <a:gd name="T2" fmla="*/ 38 w 130"/>
              <a:gd name="T3" fmla="*/ 72 h 74"/>
              <a:gd name="T4" fmla="*/ 40 w 130"/>
              <a:gd name="T5" fmla="*/ 72 h 74"/>
              <a:gd name="T6" fmla="*/ 47 w 130"/>
              <a:gd name="T7" fmla="*/ 72 h 74"/>
              <a:gd name="T8" fmla="*/ 56 w 130"/>
              <a:gd name="T9" fmla="*/ 74 h 74"/>
              <a:gd name="T10" fmla="*/ 68 w 130"/>
              <a:gd name="T11" fmla="*/ 74 h 74"/>
              <a:gd name="T12" fmla="*/ 81 w 130"/>
              <a:gd name="T13" fmla="*/ 74 h 74"/>
              <a:gd name="T14" fmla="*/ 97 w 130"/>
              <a:gd name="T15" fmla="*/ 72 h 74"/>
              <a:gd name="T16" fmla="*/ 114 w 130"/>
              <a:gd name="T17" fmla="*/ 71 h 74"/>
              <a:gd name="T18" fmla="*/ 130 w 130"/>
              <a:gd name="T19" fmla="*/ 67 h 74"/>
              <a:gd name="T20" fmla="*/ 128 w 130"/>
              <a:gd name="T21" fmla="*/ 65 h 74"/>
              <a:gd name="T22" fmla="*/ 121 w 130"/>
              <a:gd name="T23" fmla="*/ 60 h 74"/>
              <a:gd name="T24" fmla="*/ 111 w 130"/>
              <a:gd name="T25" fmla="*/ 53 h 74"/>
              <a:gd name="T26" fmla="*/ 97 w 130"/>
              <a:gd name="T27" fmla="*/ 45 h 74"/>
              <a:gd name="T28" fmla="*/ 80 w 130"/>
              <a:gd name="T29" fmla="*/ 34 h 74"/>
              <a:gd name="T30" fmla="*/ 57 w 130"/>
              <a:gd name="T31" fmla="*/ 22 h 74"/>
              <a:gd name="T32" fmla="*/ 31 w 130"/>
              <a:gd name="T33" fmla="*/ 12 h 74"/>
              <a:gd name="T34" fmla="*/ 0 w 130"/>
              <a:gd name="T3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74">
                <a:moveTo>
                  <a:pt x="0" y="0"/>
                </a:moveTo>
                <a:lnTo>
                  <a:pt x="38" y="72"/>
                </a:lnTo>
                <a:lnTo>
                  <a:pt x="40" y="72"/>
                </a:lnTo>
                <a:lnTo>
                  <a:pt x="47" y="72"/>
                </a:lnTo>
                <a:lnTo>
                  <a:pt x="56" y="74"/>
                </a:lnTo>
                <a:lnTo>
                  <a:pt x="68" y="74"/>
                </a:lnTo>
                <a:lnTo>
                  <a:pt x="81" y="74"/>
                </a:lnTo>
                <a:lnTo>
                  <a:pt x="97" y="72"/>
                </a:lnTo>
                <a:lnTo>
                  <a:pt x="114" y="71"/>
                </a:lnTo>
                <a:lnTo>
                  <a:pt x="130" y="67"/>
                </a:lnTo>
                <a:lnTo>
                  <a:pt x="128" y="65"/>
                </a:lnTo>
                <a:lnTo>
                  <a:pt x="121" y="60"/>
                </a:lnTo>
                <a:lnTo>
                  <a:pt x="111" y="53"/>
                </a:lnTo>
                <a:lnTo>
                  <a:pt x="97" y="45"/>
                </a:lnTo>
                <a:lnTo>
                  <a:pt x="80" y="34"/>
                </a:lnTo>
                <a:lnTo>
                  <a:pt x="57" y="22"/>
                </a:lnTo>
                <a:lnTo>
                  <a:pt x="31" y="12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未知">
            <a:extLst>
              <a:ext uri="{FF2B5EF4-FFF2-40B4-BE49-F238E27FC236}">
                <a16:creationId xmlns:a16="http://schemas.microsoft.com/office/drawing/2014/main" xmlns="" id="{B64EC54A-D2A7-48B6-A77D-CBE1C9B18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104" y="4983717"/>
            <a:ext cx="66102" cy="31199"/>
          </a:xfrm>
          <a:custGeom>
            <a:avLst/>
            <a:gdLst>
              <a:gd name="T0" fmla="*/ 0 w 157"/>
              <a:gd name="T1" fmla="*/ 27 h 76"/>
              <a:gd name="T2" fmla="*/ 81 w 157"/>
              <a:gd name="T3" fmla="*/ 0 h 76"/>
              <a:gd name="T4" fmla="*/ 85 w 157"/>
              <a:gd name="T5" fmla="*/ 2 h 76"/>
              <a:gd name="T6" fmla="*/ 92 w 157"/>
              <a:gd name="T7" fmla="*/ 5 h 76"/>
              <a:gd name="T8" fmla="*/ 102 w 157"/>
              <a:gd name="T9" fmla="*/ 10 h 76"/>
              <a:gd name="T10" fmla="*/ 114 w 157"/>
              <a:gd name="T11" fmla="*/ 15 h 76"/>
              <a:gd name="T12" fmla="*/ 128 w 157"/>
              <a:gd name="T13" fmla="*/ 22 h 76"/>
              <a:gd name="T14" fmla="*/ 140 w 157"/>
              <a:gd name="T15" fmla="*/ 29 h 76"/>
              <a:gd name="T16" fmla="*/ 150 w 157"/>
              <a:gd name="T17" fmla="*/ 36 h 76"/>
              <a:gd name="T18" fmla="*/ 157 w 157"/>
              <a:gd name="T19" fmla="*/ 43 h 76"/>
              <a:gd name="T20" fmla="*/ 95 w 157"/>
              <a:gd name="T21" fmla="*/ 76 h 76"/>
              <a:gd name="T22" fmla="*/ 0 w 157"/>
              <a:gd name="T23" fmla="*/ 2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7" h="76">
                <a:moveTo>
                  <a:pt x="0" y="27"/>
                </a:moveTo>
                <a:lnTo>
                  <a:pt x="81" y="0"/>
                </a:lnTo>
                <a:lnTo>
                  <a:pt x="85" y="2"/>
                </a:lnTo>
                <a:lnTo>
                  <a:pt x="92" y="5"/>
                </a:lnTo>
                <a:lnTo>
                  <a:pt x="102" y="10"/>
                </a:lnTo>
                <a:lnTo>
                  <a:pt x="114" y="15"/>
                </a:lnTo>
                <a:lnTo>
                  <a:pt x="128" y="22"/>
                </a:lnTo>
                <a:lnTo>
                  <a:pt x="140" y="29"/>
                </a:lnTo>
                <a:lnTo>
                  <a:pt x="150" y="36"/>
                </a:lnTo>
                <a:lnTo>
                  <a:pt x="157" y="43"/>
                </a:lnTo>
                <a:lnTo>
                  <a:pt x="95" y="76"/>
                </a:lnTo>
                <a:lnTo>
                  <a:pt x="0" y="27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未知">
            <a:extLst>
              <a:ext uri="{FF2B5EF4-FFF2-40B4-BE49-F238E27FC236}">
                <a16:creationId xmlns:a16="http://schemas.microsoft.com/office/drawing/2014/main" xmlns="" id="{DBB84312-13D4-4786-8880-826C070A8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838" y="5016558"/>
            <a:ext cx="50204" cy="31199"/>
          </a:xfrm>
          <a:custGeom>
            <a:avLst/>
            <a:gdLst>
              <a:gd name="T0" fmla="*/ 0 w 121"/>
              <a:gd name="T1" fmla="*/ 14 h 76"/>
              <a:gd name="T2" fmla="*/ 59 w 121"/>
              <a:gd name="T3" fmla="*/ 0 h 76"/>
              <a:gd name="T4" fmla="*/ 61 w 121"/>
              <a:gd name="T5" fmla="*/ 2 h 76"/>
              <a:gd name="T6" fmla="*/ 64 w 121"/>
              <a:gd name="T7" fmla="*/ 5 h 76"/>
              <a:gd name="T8" fmla="*/ 69 w 121"/>
              <a:gd name="T9" fmla="*/ 12 h 76"/>
              <a:gd name="T10" fmla="*/ 76 w 121"/>
              <a:gd name="T11" fmla="*/ 21 h 76"/>
              <a:gd name="T12" fmla="*/ 85 w 121"/>
              <a:gd name="T13" fmla="*/ 31 h 76"/>
              <a:gd name="T14" fmla="*/ 95 w 121"/>
              <a:gd name="T15" fmla="*/ 45 h 76"/>
              <a:gd name="T16" fmla="*/ 107 w 121"/>
              <a:gd name="T17" fmla="*/ 58 h 76"/>
              <a:gd name="T18" fmla="*/ 121 w 121"/>
              <a:gd name="T19" fmla="*/ 76 h 76"/>
              <a:gd name="T20" fmla="*/ 0 w 121"/>
              <a:gd name="T21" fmla="*/ 1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1" h="76">
                <a:moveTo>
                  <a:pt x="0" y="14"/>
                </a:moveTo>
                <a:lnTo>
                  <a:pt x="59" y="0"/>
                </a:lnTo>
                <a:lnTo>
                  <a:pt x="61" y="2"/>
                </a:lnTo>
                <a:lnTo>
                  <a:pt x="64" y="5"/>
                </a:lnTo>
                <a:lnTo>
                  <a:pt x="69" y="12"/>
                </a:lnTo>
                <a:lnTo>
                  <a:pt x="76" y="21"/>
                </a:lnTo>
                <a:lnTo>
                  <a:pt x="85" y="31"/>
                </a:lnTo>
                <a:lnTo>
                  <a:pt x="95" y="45"/>
                </a:lnTo>
                <a:lnTo>
                  <a:pt x="107" y="58"/>
                </a:lnTo>
                <a:lnTo>
                  <a:pt x="121" y="76"/>
                </a:lnTo>
                <a:lnTo>
                  <a:pt x="0" y="14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未知">
            <a:extLst>
              <a:ext uri="{FF2B5EF4-FFF2-40B4-BE49-F238E27FC236}">
                <a16:creationId xmlns:a16="http://schemas.microsoft.com/office/drawing/2014/main" xmlns="" id="{3BC9C580-1F02-476A-8D64-31436BA85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002" y="4916391"/>
            <a:ext cx="77816" cy="33662"/>
          </a:xfrm>
          <a:custGeom>
            <a:avLst/>
            <a:gdLst>
              <a:gd name="T0" fmla="*/ 0 w 186"/>
              <a:gd name="T1" fmla="*/ 0 h 83"/>
              <a:gd name="T2" fmla="*/ 105 w 186"/>
              <a:gd name="T3" fmla="*/ 0 h 83"/>
              <a:gd name="T4" fmla="*/ 186 w 186"/>
              <a:gd name="T5" fmla="*/ 83 h 83"/>
              <a:gd name="T6" fmla="*/ 181 w 186"/>
              <a:gd name="T7" fmla="*/ 83 h 83"/>
              <a:gd name="T8" fmla="*/ 164 w 186"/>
              <a:gd name="T9" fmla="*/ 79 h 83"/>
              <a:gd name="T10" fmla="*/ 140 w 186"/>
              <a:gd name="T11" fmla="*/ 76 h 83"/>
              <a:gd name="T12" fmla="*/ 112 w 186"/>
              <a:gd name="T13" fmla="*/ 69 h 83"/>
              <a:gd name="T14" fmla="*/ 79 w 186"/>
              <a:gd name="T15" fmla="*/ 59 h 83"/>
              <a:gd name="T16" fmla="*/ 50 w 186"/>
              <a:gd name="T17" fmla="*/ 43 h 83"/>
              <a:gd name="T18" fmla="*/ 23 w 186"/>
              <a:gd name="T19" fmla="*/ 24 h 83"/>
              <a:gd name="T20" fmla="*/ 0 w 186"/>
              <a:gd name="T2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6" h="83">
                <a:moveTo>
                  <a:pt x="0" y="0"/>
                </a:moveTo>
                <a:lnTo>
                  <a:pt x="105" y="0"/>
                </a:lnTo>
                <a:lnTo>
                  <a:pt x="186" y="83"/>
                </a:lnTo>
                <a:lnTo>
                  <a:pt x="181" y="83"/>
                </a:lnTo>
                <a:lnTo>
                  <a:pt x="164" y="79"/>
                </a:lnTo>
                <a:lnTo>
                  <a:pt x="140" y="76"/>
                </a:lnTo>
                <a:lnTo>
                  <a:pt x="112" y="69"/>
                </a:lnTo>
                <a:lnTo>
                  <a:pt x="79" y="59"/>
                </a:lnTo>
                <a:lnTo>
                  <a:pt x="50" y="43"/>
                </a:lnTo>
                <a:lnTo>
                  <a:pt x="23" y="24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未知">
            <a:extLst>
              <a:ext uri="{FF2B5EF4-FFF2-40B4-BE49-F238E27FC236}">
                <a16:creationId xmlns:a16="http://schemas.microsoft.com/office/drawing/2014/main" xmlns="" id="{B88B243C-6637-414D-BD8D-2EA5EE478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471" y="4910643"/>
            <a:ext cx="71959" cy="33663"/>
          </a:xfrm>
          <a:custGeom>
            <a:avLst/>
            <a:gdLst>
              <a:gd name="T0" fmla="*/ 0 w 172"/>
              <a:gd name="T1" fmla="*/ 5 h 81"/>
              <a:gd name="T2" fmla="*/ 124 w 172"/>
              <a:gd name="T3" fmla="*/ 0 h 81"/>
              <a:gd name="T4" fmla="*/ 172 w 172"/>
              <a:gd name="T5" fmla="*/ 57 h 81"/>
              <a:gd name="T6" fmla="*/ 169 w 172"/>
              <a:gd name="T7" fmla="*/ 59 h 81"/>
              <a:gd name="T8" fmla="*/ 162 w 172"/>
              <a:gd name="T9" fmla="*/ 61 h 81"/>
              <a:gd name="T10" fmla="*/ 150 w 172"/>
              <a:gd name="T11" fmla="*/ 64 h 81"/>
              <a:gd name="T12" fmla="*/ 136 w 172"/>
              <a:gd name="T13" fmla="*/ 69 h 81"/>
              <a:gd name="T14" fmla="*/ 121 w 172"/>
              <a:gd name="T15" fmla="*/ 74 h 81"/>
              <a:gd name="T16" fmla="*/ 103 w 172"/>
              <a:gd name="T17" fmla="*/ 78 h 81"/>
              <a:gd name="T18" fmla="*/ 86 w 172"/>
              <a:gd name="T19" fmla="*/ 80 h 81"/>
              <a:gd name="T20" fmla="*/ 71 w 172"/>
              <a:gd name="T21" fmla="*/ 81 h 81"/>
              <a:gd name="T22" fmla="*/ 57 w 172"/>
              <a:gd name="T23" fmla="*/ 78 h 81"/>
              <a:gd name="T24" fmla="*/ 43 w 172"/>
              <a:gd name="T25" fmla="*/ 69 h 81"/>
              <a:gd name="T26" fmla="*/ 31 w 172"/>
              <a:gd name="T27" fmla="*/ 57 h 81"/>
              <a:gd name="T28" fmla="*/ 21 w 172"/>
              <a:gd name="T29" fmla="*/ 43 h 81"/>
              <a:gd name="T30" fmla="*/ 12 w 172"/>
              <a:gd name="T31" fmla="*/ 30 h 81"/>
              <a:gd name="T32" fmla="*/ 5 w 172"/>
              <a:gd name="T33" fmla="*/ 17 h 81"/>
              <a:gd name="T34" fmla="*/ 2 w 172"/>
              <a:gd name="T35" fmla="*/ 9 h 81"/>
              <a:gd name="T36" fmla="*/ 0 w 172"/>
              <a:gd name="T37" fmla="*/ 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2" h="81">
                <a:moveTo>
                  <a:pt x="0" y="5"/>
                </a:moveTo>
                <a:lnTo>
                  <a:pt x="124" y="0"/>
                </a:lnTo>
                <a:lnTo>
                  <a:pt x="172" y="57"/>
                </a:lnTo>
                <a:lnTo>
                  <a:pt x="169" y="59"/>
                </a:lnTo>
                <a:lnTo>
                  <a:pt x="162" y="61"/>
                </a:lnTo>
                <a:lnTo>
                  <a:pt x="150" y="64"/>
                </a:lnTo>
                <a:lnTo>
                  <a:pt x="136" y="69"/>
                </a:lnTo>
                <a:lnTo>
                  <a:pt x="121" y="74"/>
                </a:lnTo>
                <a:lnTo>
                  <a:pt x="103" y="78"/>
                </a:lnTo>
                <a:lnTo>
                  <a:pt x="86" y="80"/>
                </a:lnTo>
                <a:lnTo>
                  <a:pt x="71" y="81"/>
                </a:lnTo>
                <a:lnTo>
                  <a:pt x="57" y="78"/>
                </a:lnTo>
                <a:lnTo>
                  <a:pt x="43" y="69"/>
                </a:lnTo>
                <a:lnTo>
                  <a:pt x="31" y="57"/>
                </a:lnTo>
                <a:lnTo>
                  <a:pt x="21" y="43"/>
                </a:lnTo>
                <a:lnTo>
                  <a:pt x="12" y="30"/>
                </a:lnTo>
                <a:lnTo>
                  <a:pt x="5" y="17"/>
                </a:lnTo>
                <a:lnTo>
                  <a:pt x="2" y="9"/>
                </a:lnTo>
                <a:lnTo>
                  <a:pt x="0" y="5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未知">
            <a:extLst>
              <a:ext uri="{FF2B5EF4-FFF2-40B4-BE49-F238E27FC236}">
                <a16:creationId xmlns:a16="http://schemas.microsoft.com/office/drawing/2014/main" xmlns="" id="{4E1F9F24-146B-4E37-A8B5-F136407D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429" y="4913107"/>
            <a:ext cx="47694" cy="13137"/>
          </a:xfrm>
          <a:custGeom>
            <a:avLst/>
            <a:gdLst>
              <a:gd name="T0" fmla="*/ 0 w 114"/>
              <a:gd name="T1" fmla="*/ 0 h 33"/>
              <a:gd name="T2" fmla="*/ 33 w 114"/>
              <a:gd name="T3" fmla="*/ 33 h 33"/>
              <a:gd name="T4" fmla="*/ 114 w 114"/>
              <a:gd name="T5" fmla="*/ 6 h 33"/>
              <a:gd name="T6" fmla="*/ 0 w 114"/>
              <a:gd name="T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" h="33">
                <a:moveTo>
                  <a:pt x="0" y="0"/>
                </a:moveTo>
                <a:lnTo>
                  <a:pt x="33" y="33"/>
                </a:lnTo>
                <a:lnTo>
                  <a:pt x="114" y="6"/>
                </a:lnTo>
                <a:lnTo>
                  <a:pt x="0" y="0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" name="未知">
            <a:extLst>
              <a:ext uri="{FF2B5EF4-FFF2-40B4-BE49-F238E27FC236}">
                <a16:creationId xmlns:a16="http://schemas.microsoft.com/office/drawing/2014/main" xmlns="" id="{E777C259-25FA-4472-9880-69395114F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368" y="4871234"/>
            <a:ext cx="43510" cy="23810"/>
          </a:xfrm>
          <a:custGeom>
            <a:avLst/>
            <a:gdLst>
              <a:gd name="T0" fmla="*/ 2 w 104"/>
              <a:gd name="T1" fmla="*/ 58 h 58"/>
              <a:gd name="T2" fmla="*/ 104 w 104"/>
              <a:gd name="T3" fmla="*/ 48 h 58"/>
              <a:gd name="T4" fmla="*/ 102 w 104"/>
              <a:gd name="T5" fmla="*/ 46 h 58"/>
              <a:gd name="T6" fmla="*/ 97 w 104"/>
              <a:gd name="T7" fmla="*/ 41 h 58"/>
              <a:gd name="T8" fmla="*/ 90 w 104"/>
              <a:gd name="T9" fmla="*/ 36 h 58"/>
              <a:gd name="T10" fmla="*/ 80 w 104"/>
              <a:gd name="T11" fmla="*/ 27 h 58"/>
              <a:gd name="T12" fmla="*/ 67 w 104"/>
              <a:gd name="T13" fmla="*/ 19 h 58"/>
              <a:gd name="T14" fmla="*/ 54 w 104"/>
              <a:gd name="T15" fmla="*/ 12 h 58"/>
              <a:gd name="T16" fmla="*/ 40 w 104"/>
              <a:gd name="T17" fmla="*/ 5 h 58"/>
              <a:gd name="T18" fmla="*/ 26 w 104"/>
              <a:gd name="T19" fmla="*/ 0 h 58"/>
              <a:gd name="T20" fmla="*/ 7 w 104"/>
              <a:gd name="T21" fmla="*/ 5 h 58"/>
              <a:gd name="T22" fmla="*/ 0 w 104"/>
              <a:gd name="T23" fmla="*/ 25 h 58"/>
              <a:gd name="T24" fmla="*/ 0 w 104"/>
              <a:gd name="T25" fmla="*/ 48 h 58"/>
              <a:gd name="T26" fmla="*/ 2 w 104"/>
              <a:gd name="T2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" h="58">
                <a:moveTo>
                  <a:pt x="2" y="58"/>
                </a:moveTo>
                <a:lnTo>
                  <a:pt x="104" y="48"/>
                </a:lnTo>
                <a:lnTo>
                  <a:pt x="102" y="46"/>
                </a:lnTo>
                <a:lnTo>
                  <a:pt x="97" y="41"/>
                </a:lnTo>
                <a:lnTo>
                  <a:pt x="90" y="36"/>
                </a:lnTo>
                <a:lnTo>
                  <a:pt x="80" y="27"/>
                </a:lnTo>
                <a:lnTo>
                  <a:pt x="67" y="19"/>
                </a:lnTo>
                <a:lnTo>
                  <a:pt x="54" y="12"/>
                </a:lnTo>
                <a:lnTo>
                  <a:pt x="40" y="5"/>
                </a:lnTo>
                <a:lnTo>
                  <a:pt x="26" y="0"/>
                </a:lnTo>
                <a:lnTo>
                  <a:pt x="7" y="5"/>
                </a:lnTo>
                <a:lnTo>
                  <a:pt x="0" y="25"/>
                </a:lnTo>
                <a:lnTo>
                  <a:pt x="0" y="48"/>
                </a:lnTo>
                <a:lnTo>
                  <a:pt x="2" y="58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" name="未知">
            <a:extLst>
              <a:ext uri="{FF2B5EF4-FFF2-40B4-BE49-F238E27FC236}">
                <a16:creationId xmlns:a16="http://schemas.microsoft.com/office/drawing/2014/main" xmlns="" id="{447137EE-F8D3-411D-A48B-80D20C33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470" y="4867129"/>
            <a:ext cx="47694" cy="26273"/>
          </a:xfrm>
          <a:custGeom>
            <a:avLst/>
            <a:gdLst>
              <a:gd name="T0" fmla="*/ 81 w 114"/>
              <a:gd name="T1" fmla="*/ 62 h 62"/>
              <a:gd name="T2" fmla="*/ 114 w 114"/>
              <a:gd name="T3" fmla="*/ 0 h 62"/>
              <a:gd name="T4" fmla="*/ 112 w 114"/>
              <a:gd name="T5" fmla="*/ 0 h 62"/>
              <a:gd name="T6" fmla="*/ 105 w 114"/>
              <a:gd name="T7" fmla="*/ 0 h 62"/>
              <a:gd name="T8" fmla="*/ 96 w 114"/>
              <a:gd name="T9" fmla="*/ 0 h 62"/>
              <a:gd name="T10" fmla="*/ 86 w 114"/>
              <a:gd name="T11" fmla="*/ 0 h 62"/>
              <a:gd name="T12" fmla="*/ 74 w 114"/>
              <a:gd name="T13" fmla="*/ 2 h 62"/>
              <a:gd name="T14" fmla="*/ 60 w 114"/>
              <a:gd name="T15" fmla="*/ 3 h 62"/>
              <a:gd name="T16" fmla="*/ 46 w 114"/>
              <a:gd name="T17" fmla="*/ 7 h 62"/>
              <a:gd name="T18" fmla="*/ 33 w 114"/>
              <a:gd name="T19" fmla="*/ 14 h 62"/>
              <a:gd name="T20" fmla="*/ 14 w 114"/>
              <a:gd name="T21" fmla="*/ 29 h 62"/>
              <a:gd name="T22" fmla="*/ 3 w 114"/>
              <a:gd name="T23" fmla="*/ 43 h 62"/>
              <a:gd name="T24" fmla="*/ 0 w 114"/>
              <a:gd name="T25" fmla="*/ 53 h 62"/>
              <a:gd name="T26" fmla="*/ 0 w 114"/>
              <a:gd name="T27" fmla="*/ 57 h 62"/>
              <a:gd name="T28" fmla="*/ 81 w 114"/>
              <a:gd name="T2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4" h="62">
                <a:moveTo>
                  <a:pt x="81" y="62"/>
                </a:moveTo>
                <a:lnTo>
                  <a:pt x="114" y="0"/>
                </a:lnTo>
                <a:lnTo>
                  <a:pt x="112" y="0"/>
                </a:lnTo>
                <a:lnTo>
                  <a:pt x="105" y="0"/>
                </a:lnTo>
                <a:lnTo>
                  <a:pt x="96" y="0"/>
                </a:lnTo>
                <a:lnTo>
                  <a:pt x="86" y="0"/>
                </a:lnTo>
                <a:lnTo>
                  <a:pt x="74" y="2"/>
                </a:lnTo>
                <a:lnTo>
                  <a:pt x="60" y="3"/>
                </a:lnTo>
                <a:lnTo>
                  <a:pt x="46" y="7"/>
                </a:lnTo>
                <a:lnTo>
                  <a:pt x="33" y="14"/>
                </a:lnTo>
                <a:lnTo>
                  <a:pt x="14" y="29"/>
                </a:lnTo>
                <a:lnTo>
                  <a:pt x="3" y="43"/>
                </a:lnTo>
                <a:lnTo>
                  <a:pt x="0" y="53"/>
                </a:lnTo>
                <a:lnTo>
                  <a:pt x="0" y="57"/>
                </a:lnTo>
                <a:lnTo>
                  <a:pt x="81" y="62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" name="未知">
            <a:extLst>
              <a:ext uri="{FF2B5EF4-FFF2-40B4-BE49-F238E27FC236}">
                <a16:creationId xmlns:a16="http://schemas.microsoft.com/office/drawing/2014/main" xmlns="" id="{5AD455EE-700E-4F03-9D7B-A37C3A9B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022" y="4871234"/>
            <a:ext cx="61081" cy="36126"/>
          </a:xfrm>
          <a:custGeom>
            <a:avLst/>
            <a:gdLst>
              <a:gd name="T0" fmla="*/ 85 w 147"/>
              <a:gd name="T1" fmla="*/ 67 h 88"/>
              <a:gd name="T2" fmla="*/ 147 w 147"/>
              <a:gd name="T3" fmla="*/ 0 h 88"/>
              <a:gd name="T4" fmla="*/ 142 w 147"/>
              <a:gd name="T5" fmla="*/ 1 h 88"/>
              <a:gd name="T6" fmla="*/ 130 w 147"/>
              <a:gd name="T7" fmla="*/ 5 h 88"/>
              <a:gd name="T8" fmla="*/ 112 w 147"/>
              <a:gd name="T9" fmla="*/ 12 h 88"/>
              <a:gd name="T10" fmla="*/ 90 w 147"/>
              <a:gd name="T11" fmla="*/ 22 h 88"/>
              <a:gd name="T12" fmla="*/ 66 w 147"/>
              <a:gd name="T13" fmla="*/ 32 h 88"/>
              <a:gd name="T14" fmla="*/ 43 w 147"/>
              <a:gd name="T15" fmla="*/ 44 h 88"/>
              <a:gd name="T16" fmla="*/ 23 w 147"/>
              <a:gd name="T17" fmla="*/ 58 h 88"/>
              <a:gd name="T18" fmla="*/ 7 w 147"/>
              <a:gd name="T19" fmla="*/ 72 h 88"/>
              <a:gd name="T20" fmla="*/ 0 w 147"/>
              <a:gd name="T21" fmla="*/ 82 h 88"/>
              <a:gd name="T22" fmla="*/ 5 w 147"/>
              <a:gd name="T23" fmla="*/ 88 h 88"/>
              <a:gd name="T24" fmla="*/ 17 w 147"/>
              <a:gd name="T25" fmla="*/ 88 h 88"/>
              <a:gd name="T26" fmla="*/ 33 w 147"/>
              <a:gd name="T27" fmla="*/ 84 h 88"/>
              <a:gd name="T28" fmla="*/ 52 w 147"/>
              <a:gd name="T29" fmla="*/ 79 h 88"/>
              <a:gd name="T30" fmla="*/ 67 w 147"/>
              <a:gd name="T31" fmla="*/ 74 h 88"/>
              <a:gd name="T32" fmla="*/ 80 w 147"/>
              <a:gd name="T33" fmla="*/ 69 h 88"/>
              <a:gd name="T34" fmla="*/ 85 w 147"/>
              <a:gd name="T35" fmla="*/ 6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7" h="88">
                <a:moveTo>
                  <a:pt x="85" y="67"/>
                </a:moveTo>
                <a:lnTo>
                  <a:pt x="147" y="0"/>
                </a:lnTo>
                <a:lnTo>
                  <a:pt x="142" y="1"/>
                </a:lnTo>
                <a:lnTo>
                  <a:pt x="130" y="5"/>
                </a:lnTo>
                <a:lnTo>
                  <a:pt x="112" y="12"/>
                </a:lnTo>
                <a:lnTo>
                  <a:pt x="90" y="22"/>
                </a:lnTo>
                <a:lnTo>
                  <a:pt x="66" y="32"/>
                </a:lnTo>
                <a:lnTo>
                  <a:pt x="43" y="44"/>
                </a:lnTo>
                <a:lnTo>
                  <a:pt x="23" y="58"/>
                </a:lnTo>
                <a:lnTo>
                  <a:pt x="7" y="72"/>
                </a:lnTo>
                <a:lnTo>
                  <a:pt x="0" y="82"/>
                </a:lnTo>
                <a:lnTo>
                  <a:pt x="5" y="88"/>
                </a:lnTo>
                <a:lnTo>
                  <a:pt x="17" y="88"/>
                </a:lnTo>
                <a:lnTo>
                  <a:pt x="33" y="84"/>
                </a:lnTo>
                <a:lnTo>
                  <a:pt x="52" y="79"/>
                </a:lnTo>
                <a:lnTo>
                  <a:pt x="67" y="74"/>
                </a:lnTo>
                <a:lnTo>
                  <a:pt x="80" y="69"/>
                </a:lnTo>
                <a:lnTo>
                  <a:pt x="85" y="67"/>
                </a:lnTo>
                <a:close/>
              </a:path>
            </a:pathLst>
          </a:custGeom>
          <a:solidFill>
            <a:srgbClr val="21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1" name="未知">
            <a:extLst>
              <a:ext uri="{FF2B5EF4-FFF2-40B4-BE49-F238E27FC236}">
                <a16:creationId xmlns:a16="http://schemas.microsoft.com/office/drawing/2014/main" xmlns="" id="{E130FE84-A1EF-40D5-B4F7-A9B9C510A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900" y="5959930"/>
            <a:ext cx="30959" cy="100988"/>
          </a:xfrm>
          <a:custGeom>
            <a:avLst/>
            <a:gdLst>
              <a:gd name="T0" fmla="*/ 8 w 113"/>
              <a:gd name="T1" fmla="*/ 0 h 368"/>
              <a:gd name="T2" fmla="*/ 0 w 113"/>
              <a:gd name="T3" fmla="*/ 271 h 368"/>
              <a:gd name="T4" fmla="*/ 36 w 113"/>
              <a:gd name="T5" fmla="*/ 368 h 368"/>
              <a:gd name="T6" fmla="*/ 113 w 113"/>
              <a:gd name="T7" fmla="*/ 239 h 368"/>
              <a:gd name="T8" fmla="*/ 57 w 113"/>
              <a:gd name="T9" fmla="*/ 89 h 368"/>
              <a:gd name="T10" fmla="*/ 8 w 113"/>
              <a:gd name="T11" fmla="*/ 0 h 368"/>
              <a:gd name="T12" fmla="*/ 8 w 113"/>
              <a:gd name="T13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368">
                <a:moveTo>
                  <a:pt x="8" y="0"/>
                </a:moveTo>
                <a:lnTo>
                  <a:pt x="0" y="271"/>
                </a:lnTo>
                <a:lnTo>
                  <a:pt x="36" y="368"/>
                </a:lnTo>
                <a:lnTo>
                  <a:pt x="113" y="239"/>
                </a:lnTo>
                <a:lnTo>
                  <a:pt x="57" y="89"/>
                </a:lnTo>
                <a:lnTo>
                  <a:pt x="8" y="0"/>
                </a:lnTo>
                <a:close/>
              </a:path>
            </a:pathLst>
          </a:custGeom>
          <a:solidFill>
            <a:srgbClr val="E0AD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未知">
            <a:extLst>
              <a:ext uri="{FF2B5EF4-FFF2-40B4-BE49-F238E27FC236}">
                <a16:creationId xmlns:a16="http://schemas.microsoft.com/office/drawing/2014/main" xmlns="" id="{3787E3CE-505E-4CBC-A4F0-06C5A80DD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002" y="5748102"/>
            <a:ext cx="52714" cy="52546"/>
          </a:xfrm>
          <a:custGeom>
            <a:avLst/>
            <a:gdLst>
              <a:gd name="T0" fmla="*/ 0 w 187"/>
              <a:gd name="T1" fmla="*/ 117 h 193"/>
              <a:gd name="T2" fmla="*/ 187 w 187"/>
              <a:gd name="T3" fmla="*/ 0 h 193"/>
              <a:gd name="T4" fmla="*/ 179 w 187"/>
              <a:gd name="T5" fmla="*/ 77 h 193"/>
              <a:gd name="T6" fmla="*/ 33 w 187"/>
              <a:gd name="T7" fmla="*/ 193 h 193"/>
              <a:gd name="T8" fmla="*/ 0 w 187"/>
              <a:gd name="T9" fmla="*/ 117 h 193"/>
              <a:gd name="T10" fmla="*/ 0 w 187"/>
              <a:gd name="T11" fmla="*/ 11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" h="193">
                <a:moveTo>
                  <a:pt x="0" y="117"/>
                </a:moveTo>
                <a:lnTo>
                  <a:pt x="187" y="0"/>
                </a:lnTo>
                <a:lnTo>
                  <a:pt x="179" y="77"/>
                </a:lnTo>
                <a:lnTo>
                  <a:pt x="33" y="193"/>
                </a:lnTo>
                <a:lnTo>
                  <a:pt x="0" y="117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" name="未知">
            <a:extLst>
              <a:ext uri="{FF2B5EF4-FFF2-40B4-BE49-F238E27FC236}">
                <a16:creationId xmlns:a16="http://schemas.microsoft.com/office/drawing/2014/main" xmlns="" id="{B2AFB7DF-FBF8-4D68-B115-EBA101491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289" y="5304742"/>
            <a:ext cx="495346" cy="581295"/>
          </a:xfrm>
          <a:custGeom>
            <a:avLst/>
            <a:gdLst>
              <a:gd name="T0" fmla="*/ 943 w 1774"/>
              <a:gd name="T1" fmla="*/ 8 h 2123"/>
              <a:gd name="T2" fmla="*/ 1153 w 1774"/>
              <a:gd name="T3" fmla="*/ 97 h 2123"/>
              <a:gd name="T4" fmla="*/ 1186 w 1774"/>
              <a:gd name="T5" fmla="*/ 57 h 2123"/>
              <a:gd name="T6" fmla="*/ 1267 w 1774"/>
              <a:gd name="T7" fmla="*/ 138 h 2123"/>
              <a:gd name="T8" fmla="*/ 1346 w 1774"/>
              <a:gd name="T9" fmla="*/ 267 h 2123"/>
              <a:gd name="T10" fmla="*/ 1346 w 1774"/>
              <a:gd name="T11" fmla="*/ 429 h 2123"/>
              <a:gd name="T12" fmla="*/ 1774 w 1774"/>
              <a:gd name="T13" fmla="*/ 775 h 2123"/>
              <a:gd name="T14" fmla="*/ 1234 w 1774"/>
              <a:gd name="T15" fmla="*/ 573 h 2123"/>
              <a:gd name="T16" fmla="*/ 1129 w 1774"/>
              <a:gd name="T17" fmla="*/ 630 h 2123"/>
              <a:gd name="T18" fmla="*/ 936 w 1774"/>
              <a:gd name="T19" fmla="*/ 589 h 2123"/>
              <a:gd name="T20" fmla="*/ 904 w 1774"/>
              <a:gd name="T21" fmla="*/ 508 h 2123"/>
              <a:gd name="T22" fmla="*/ 807 w 1774"/>
              <a:gd name="T23" fmla="*/ 517 h 2123"/>
              <a:gd name="T24" fmla="*/ 734 w 1774"/>
              <a:gd name="T25" fmla="*/ 606 h 2123"/>
              <a:gd name="T26" fmla="*/ 766 w 1774"/>
              <a:gd name="T27" fmla="*/ 735 h 2123"/>
              <a:gd name="T28" fmla="*/ 943 w 1774"/>
              <a:gd name="T29" fmla="*/ 743 h 2123"/>
              <a:gd name="T30" fmla="*/ 1371 w 1774"/>
              <a:gd name="T31" fmla="*/ 808 h 2123"/>
              <a:gd name="T32" fmla="*/ 1484 w 1774"/>
              <a:gd name="T33" fmla="*/ 1010 h 2123"/>
              <a:gd name="T34" fmla="*/ 1259 w 1774"/>
              <a:gd name="T35" fmla="*/ 1251 h 2123"/>
              <a:gd name="T36" fmla="*/ 1153 w 1774"/>
              <a:gd name="T37" fmla="*/ 1623 h 2123"/>
              <a:gd name="T38" fmla="*/ 1008 w 1774"/>
              <a:gd name="T39" fmla="*/ 1848 h 2123"/>
              <a:gd name="T40" fmla="*/ 750 w 1774"/>
              <a:gd name="T41" fmla="*/ 1986 h 2123"/>
              <a:gd name="T42" fmla="*/ 580 w 1774"/>
              <a:gd name="T43" fmla="*/ 2123 h 2123"/>
              <a:gd name="T44" fmla="*/ 0 w 1774"/>
              <a:gd name="T45" fmla="*/ 1897 h 2123"/>
              <a:gd name="T46" fmla="*/ 225 w 1774"/>
              <a:gd name="T47" fmla="*/ 1130 h 2123"/>
              <a:gd name="T48" fmla="*/ 176 w 1774"/>
              <a:gd name="T49" fmla="*/ 1091 h 2123"/>
              <a:gd name="T50" fmla="*/ 330 w 1774"/>
              <a:gd name="T51" fmla="*/ 961 h 2123"/>
              <a:gd name="T52" fmla="*/ 766 w 1774"/>
              <a:gd name="T53" fmla="*/ 994 h 2123"/>
              <a:gd name="T54" fmla="*/ 855 w 1774"/>
              <a:gd name="T55" fmla="*/ 969 h 2123"/>
              <a:gd name="T56" fmla="*/ 525 w 1774"/>
              <a:gd name="T57" fmla="*/ 767 h 2123"/>
              <a:gd name="T58" fmla="*/ 500 w 1774"/>
              <a:gd name="T59" fmla="*/ 549 h 2123"/>
              <a:gd name="T60" fmla="*/ 620 w 1774"/>
              <a:gd name="T61" fmla="*/ 300 h 2123"/>
              <a:gd name="T62" fmla="*/ 967 w 1774"/>
              <a:gd name="T63" fmla="*/ 162 h 2123"/>
              <a:gd name="T64" fmla="*/ 880 w 1774"/>
              <a:gd name="T65" fmla="*/ 0 h 2123"/>
              <a:gd name="T66" fmla="*/ 943 w 1774"/>
              <a:gd name="T67" fmla="*/ 8 h 2123"/>
              <a:gd name="T68" fmla="*/ 943 w 1774"/>
              <a:gd name="T69" fmla="*/ 8 h 2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74" h="2123">
                <a:moveTo>
                  <a:pt x="943" y="8"/>
                </a:moveTo>
                <a:lnTo>
                  <a:pt x="1153" y="97"/>
                </a:lnTo>
                <a:lnTo>
                  <a:pt x="1186" y="57"/>
                </a:lnTo>
                <a:lnTo>
                  <a:pt x="1267" y="138"/>
                </a:lnTo>
                <a:lnTo>
                  <a:pt x="1346" y="267"/>
                </a:lnTo>
                <a:lnTo>
                  <a:pt x="1346" y="429"/>
                </a:lnTo>
                <a:lnTo>
                  <a:pt x="1774" y="775"/>
                </a:lnTo>
                <a:lnTo>
                  <a:pt x="1234" y="573"/>
                </a:lnTo>
                <a:lnTo>
                  <a:pt x="1129" y="630"/>
                </a:lnTo>
                <a:lnTo>
                  <a:pt x="936" y="589"/>
                </a:lnTo>
                <a:lnTo>
                  <a:pt x="904" y="508"/>
                </a:lnTo>
                <a:lnTo>
                  <a:pt x="807" y="517"/>
                </a:lnTo>
                <a:lnTo>
                  <a:pt x="734" y="606"/>
                </a:lnTo>
                <a:lnTo>
                  <a:pt x="766" y="735"/>
                </a:lnTo>
                <a:lnTo>
                  <a:pt x="943" y="743"/>
                </a:lnTo>
                <a:lnTo>
                  <a:pt x="1371" y="808"/>
                </a:lnTo>
                <a:lnTo>
                  <a:pt x="1484" y="1010"/>
                </a:lnTo>
                <a:lnTo>
                  <a:pt x="1259" y="1251"/>
                </a:lnTo>
                <a:lnTo>
                  <a:pt x="1153" y="1623"/>
                </a:lnTo>
                <a:lnTo>
                  <a:pt x="1008" y="1848"/>
                </a:lnTo>
                <a:lnTo>
                  <a:pt x="750" y="1986"/>
                </a:lnTo>
                <a:lnTo>
                  <a:pt x="580" y="2123"/>
                </a:lnTo>
                <a:lnTo>
                  <a:pt x="0" y="1897"/>
                </a:lnTo>
                <a:lnTo>
                  <a:pt x="225" y="1130"/>
                </a:lnTo>
                <a:lnTo>
                  <a:pt x="176" y="1091"/>
                </a:lnTo>
                <a:lnTo>
                  <a:pt x="330" y="961"/>
                </a:lnTo>
                <a:lnTo>
                  <a:pt x="766" y="994"/>
                </a:lnTo>
                <a:lnTo>
                  <a:pt x="855" y="969"/>
                </a:lnTo>
                <a:lnTo>
                  <a:pt x="525" y="767"/>
                </a:lnTo>
                <a:lnTo>
                  <a:pt x="500" y="549"/>
                </a:lnTo>
                <a:lnTo>
                  <a:pt x="620" y="300"/>
                </a:lnTo>
                <a:lnTo>
                  <a:pt x="967" y="162"/>
                </a:lnTo>
                <a:lnTo>
                  <a:pt x="880" y="0"/>
                </a:lnTo>
                <a:lnTo>
                  <a:pt x="943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未知">
            <a:extLst>
              <a:ext uri="{FF2B5EF4-FFF2-40B4-BE49-F238E27FC236}">
                <a16:creationId xmlns:a16="http://schemas.microsoft.com/office/drawing/2014/main" xmlns="" id="{ED6531CC-7DCE-47C5-91D3-DAE33AA20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738" y="5818711"/>
            <a:ext cx="612489" cy="311994"/>
          </a:xfrm>
          <a:custGeom>
            <a:avLst/>
            <a:gdLst>
              <a:gd name="T0" fmla="*/ 860 w 2196"/>
              <a:gd name="T1" fmla="*/ 1018 h 1139"/>
              <a:gd name="T2" fmla="*/ 869 w 2196"/>
              <a:gd name="T3" fmla="*/ 782 h 1139"/>
              <a:gd name="T4" fmla="*/ 913 w 2196"/>
              <a:gd name="T5" fmla="*/ 535 h 1139"/>
              <a:gd name="T6" fmla="*/ 961 w 2196"/>
              <a:gd name="T7" fmla="*/ 820 h 1139"/>
              <a:gd name="T8" fmla="*/ 1164 w 2196"/>
              <a:gd name="T9" fmla="*/ 410 h 1139"/>
              <a:gd name="T10" fmla="*/ 1265 w 2196"/>
              <a:gd name="T11" fmla="*/ 313 h 1139"/>
              <a:gd name="T12" fmla="*/ 1149 w 2196"/>
              <a:gd name="T13" fmla="*/ 690 h 1139"/>
              <a:gd name="T14" fmla="*/ 1371 w 2196"/>
              <a:gd name="T15" fmla="*/ 487 h 1139"/>
              <a:gd name="T16" fmla="*/ 1782 w 2196"/>
              <a:gd name="T17" fmla="*/ 255 h 1139"/>
              <a:gd name="T18" fmla="*/ 2196 w 2196"/>
              <a:gd name="T19" fmla="*/ 212 h 1139"/>
              <a:gd name="T20" fmla="*/ 1853 w 2196"/>
              <a:gd name="T21" fmla="*/ 352 h 1139"/>
              <a:gd name="T22" fmla="*/ 1555 w 2196"/>
              <a:gd name="T23" fmla="*/ 526 h 1139"/>
              <a:gd name="T24" fmla="*/ 1353 w 2196"/>
              <a:gd name="T25" fmla="*/ 718 h 1139"/>
              <a:gd name="T26" fmla="*/ 1675 w 2196"/>
              <a:gd name="T27" fmla="*/ 627 h 1139"/>
              <a:gd name="T28" fmla="*/ 1984 w 2196"/>
              <a:gd name="T29" fmla="*/ 632 h 1139"/>
              <a:gd name="T30" fmla="*/ 2119 w 2196"/>
              <a:gd name="T31" fmla="*/ 714 h 1139"/>
              <a:gd name="T32" fmla="*/ 2129 w 2196"/>
              <a:gd name="T33" fmla="*/ 873 h 1139"/>
              <a:gd name="T34" fmla="*/ 1975 w 2196"/>
              <a:gd name="T35" fmla="*/ 694 h 1139"/>
              <a:gd name="T36" fmla="*/ 1666 w 2196"/>
              <a:gd name="T37" fmla="*/ 748 h 1139"/>
              <a:gd name="T38" fmla="*/ 1362 w 2196"/>
              <a:gd name="T39" fmla="*/ 868 h 1139"/>
              <a:gd name="T40" fmla="*/ 1149 w 2196"/>
              <a:gd name="T41" fmla="*/ 1124 h 1139"/>
              <a:gd name="T42" fmla="*/ 1216 w 2196"/>
              <a:gd name="T43" fmla="*/ 853 h 1139"/>
              <a:gd name="T44" fmla="*/ 985 w 2196"/>
              <a:gd name="T45" fmla="*/ 1061 h 1139"/>
              <a:gd name="T46" fmla="*/ 985 w 2196"/>
              <a:gd name="T47" fmla="*/ 945 h 1139"/>
              <a:gd name="T48" fmla="*/ 873 w 2196"/>
              <a:gd name="T49" fmla="*/ 1139 h 1139"/>
              <a:gd name="T50" fmla="*/ 714 w 2196"/>
              <a:gd name="T51" fmla="*/ 1057 h 1139"/>
              <a:gd name="T52" fmla="*/ 686 w 2196"/>
              <a:gd name="T53" fmla="*/ 1134 h 1139"/>
              <a:gd name="T54" fmla="*/ 566 w 2196"/>
              <a:gd name="T55" fmla="*/ 1124 h 1139"/>
              <a:gd name="T56" fmla="*/ 396 w 2196"/>
              <a:gd name="T57" fmla="*/ 859 h 1139"/>
              <a:gd name="T58" fmla="*/ 0 w 2196"/>
              <a:gd name="T59" fmla="*/ 406 h 1139"/>
              <a:gd name="T60" fmla="*/ 469 w 2196"/>
              <a:gd name="T61" fmla="*/ 786 h 1139"/>
              <a:gd name="T62" fmla="*/ 392 w 2196"/>
              <a:gd name="T63" fmla="*/ 516 h 1139"/>
              <a:gd name="T64" fmla="*/ 300 w 2196"/>
              <a:gd name="T65" fmla="*/ 406 h 1139"/>
              <a:gd name="T66" fmla="*/ 431 w 2196"/>
              <a:gd name="T67" fmla="*/ 400 h 1139"/>
              <a:gd name="T68" fmla="*/ 575 w 2196"/>
              <a:gd name="T69" fmla="*/ 623 h 1139"/>
              <a:gd name="T70" fmla="*/ 575 w 2196"/>
              <a:gd name="T71" fmla="*/ 438 h 1139"/>
              <a:gd name="T72" fmla="*/ 450 w 2196"/>
              <a:gd name="T73" fmla="*/ 245 h 1139"/>
              <a:gd name="T74" fmla="*/ 290 w 2196"/>
              <a:gd name="T75" fmla="*/ 0 h 1139"/>
              <a:gd name="T76" fmla="*/ 527 w 2196"/>
              <a:gd name="T77" fmla="*/ 140 h 1139"/>
              <a:gd name="T78" fmla="*/ 695 w 2196"/>
              <a:gd name="T79" fmla="*/ 386 h 1139"/>
              <a:gd name="T80" fmla="*/ 806 w 2196"/>
              <a:gd name="T81" fmla="*/ 868 h 1139"/>
              <a:gd name="T82" fmla="*/ 860 w 2196"/>
              <a:gd name="T83" fmla="*/ 1018 h 1139"/>
              <a:gd name="T84" fmla="*/ 860 w 2196"/>
              <a:gd name="T85" fmla="*/ 1018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96" h="1139">
                <a:moveTo>
                  <a:pt x="860" y="1018"/>
                </a:moveTo>
                <a:lnTo>
                  <a:pt x="869" y="782"/>
                </a:lnTo>
                <a:lnTo>
                  <a:pt x="913" y="535"/>
                </a:lnTo>
                <a:lnTo>
                  <a:pt x="961" y="820"/>
                </a:lnTo>
                <a:lnTo>
                  <a:pt x="1164" y="410"/>
                </a:lnTo>
                <a:lnTo>
                  <a:pt x="1265" y="313"/>
                </a:lnTo>
                <a:lnTo>
                  <a:pt x="1149" y="690"/>
                </a:lnTo>
                <a:lnTo>
                  <a:pt x="1371" y="487"/>
                </a:lnTo>
                <a:lnTo>
                  <a:pt x="1782" y="255"/>
                </a:lnTo>
                <a:lnTo>
                  <a:pt x="2196" y="212"/>
                </a:lnTo>
                <a:lnTo>
                  <a:pt x="1853" y="352"/>
                </a:lnTo>
                <a:lnTo>
                  <a:pt x="1555" y="526"/>
                </a:lnTo>
                <a:lnTo>
                  <a:pt x="1353" y="718"/>
                </a:lnTo>
                <a:lnTo>
                  <a:pt x="1675" y="627"/>
                </a:lnTo>
                <a:lnTo>
                  <a:pt x="1984" y="632"/>
                </a:lnTo>
                <a:lnTo>
                  <a:pt x="2119" y="714"/>
                </a:lnTo>
                <a:lnTo>
                  <a:pt x="2129" y="873"/>
                </a:lnTo>
                <a:lnTo>
                  <a:pt x="1975" y="694"/>
                </a:lnTo>
                <a:lnTo>
                  <a:pt x="1666" y="748"/>
                </a:lnTo>
                <a:lnTo>
                  <a:pt x="1362" y="868"/>
                </a:lnTo>
                <a:lnTo>
                  <a:pt x="1149" y="1124"/>
                </a:lnTo>
                <a:lnTo>
                  <a:pt x="1216" y="853"/>
                </a:lnTo>
                <a:lnTo>
                  <a:pt x="985" y="1061"/>
                </a:lnTo>
                <a:lnTo>
                  <a:pt x="985" y="945"/>
                </a:lnTo>
                <a:lnTo>
                  <a:pt x="873" y="1139"/>
                </a:lnTo>
                <a:lnTo>
                  <a:pt x="714" y="1057"/>
                </a:lnTo>
                <a:lnTo>
                  <a:pt x="686" y="1134"/>
                </a:lnTo>
                <a:lnTo>
                  <a:pt x="566" y="1124"/>
                </a:lnTo>
                <a:lnTo>
                  <a:pt x="396" y="859"/>
                </a:lnTo>
                <a:lnTo>
                  <a:pt x="0" y="406"/>
                </a:lnTo>
                <a:lnTo>
                  <a:pt x="469" y="786"/>
                </a:lnTo>
                <a:lnTo>
                  <a:pt x="392" y="516"/>
                </a:lnTo>
                <a:lnTo>
                  <a:pt x="300" y="406"/>
                </a:lnTo>
                <a:lnTo>
                  <a:pt x="431" y="400"/>
                </a:lnTo>
                <a:lnTo>
                  <a:pt x="575" y="623"/>
                </a:lnTo>
                <a:lnTo>
                  <a:pt x="575" y="438"/>
                </a:lnTo>
                <a:lnTo>
                  <a:pt x="450" y="245"/>
                </a:lnTo>
                <a:lnTo>
                  <a:pt x="290" y="0"/>
                </a:lnTo>
                <a:lnTo>
                  <a:pt x="527" y="140"/>
                </a:lnTo>
                <a:lnTo>
                  <a:pt x="695" y="386"/>
                </a:lnTo>
                <a:lnTo>
                  <a:pt x="806" y="868"/>
                </a:lnTo>
                <a:lnTo>
                  <a:pt x="860" y="1018"/>
                </a:lnTo>
                <a:close/>
              </a:path>
            </a:pathLst>
          </a:custGeom>
          <a:solidFill>
            <a:srgbClr val="66C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5" name="未知">
            <a:extLst>
              <a:ext uri="{FF2B5EF4-FFF2-40B4-BE49-F238E27FC236}">
                <a16:creationId xmlns:a16="http://schemas.microsoft.com/office/drawing/2014/main" xmlns="" id="{AEE06F46-E903-4ACB-843C-212FC8095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452" y="5312131"/>
            <a:ext cx="142245" cy="110840"/>
          </a:xfrm>
          <a:custGeom>
            <a:avLst/>
            <a:gdLst>
              <a:gd name="T0" fmla="*/ 274 w 509"/>
              <a:gd name="T1" fmla="*/ 395 h 406"/>
              <a:gd name="T2" fmla="*/ 329 w 509"/>
              <a:gd name="T3" fmla="*/ 400 h 406"/>
              <a:gd name="T4" fmla="*/ 334 w 509"/>
              <a:gd name="T5" fmla="*/ 391 h 406"/>
              <a:gd name="T6" fmla="*/ 371 w 509"/>
              <a:gd name="T7" fmla="*/ 391 h 406"/>
              <a:gd name="T8" fmla="*/ 363 w 509"/>
              <a:gd name="T9" fmla="*/ 368 h 406"/>
              <a:gd name="T10" fmla="*/ 398 w 509"/>
              <a:gd name="T11" fmla="*/ 368 h 406"/>
              <a:gd name="T12" fmla="*/ 385 w 509"/>
              <a:gd name="T13" fmla="*/ 326 h 406"/>
              <a:gd name="T14" fmla="*/ 340 w 509"/>
              <a:gd name="T15" fmla="*/ 238 h 406"/>
              <a:gd name="T16" fmla="*/ 217 w 509"/>
              <a:gd name="T17" fmla="*/ 144 h 406"/>
              <a:gd name="T18" fmla="*/ 130 w 509"/>
              <a:gd name="T19" fmla="*/ 58 h 406"/>
              <a:gd name="T20" fmla="*/ 212 w 509"/>
              <a:gd name="T21" fmla="*/ 70 h 406"/>
              <a:gd name="T22" fmla="*/ 265 w 509"/>
              <a:gd name="T23" fmla="*/ 87 h 406"/>
              <a:gd name="T24" fmla="*/ 335 w 509"/>
              <a:gd name="T25" fmla="*/ 137 h 406"/>
              <a:gd name="T26" fmla="*/ 338 w 509"/>
              <a:gd name="T27" fmla="*/ 100 h 406"/>
              <a:gd name="T28" fmla="*/ 425 w 509"/>
              <a:gd name="T29" fmla="*/ 213 h 406"/>
              <a:gd name="T30" fmla="*/ 463 w 509"/>
              <a:gd name="T31" fmla="*/ 380 h 406"/>
              <a:gd name="T32" fmla="*/ 509 w 509"/>
              <a:gd name="T33" fmla="*/ 406 h 406"/>
              <a:gd name="T34" fmla="*/ 467 w 509"/>
              <a:gd name="T35" fmla="*/ 249 h 406"/>
              <a:gd name="T36" fmla="*/ 363 w 509"/>
              <a:gd name="T37" fmla="*/ 66 h 406"/>
              <a:gd name="T38" fmla="*/ 300 w 509"/>
              <a:gd name="T39" fmla="*/ 24 h 406"/>
              <a:gd name="T40" fmla="*/ 294 w 509"/>
              <a:gd name="T41" fmla="*/ 56 h 406"/>
              <a:gd name="T42" fmla="*/ 182 w 509"/>
              <a:gd name="T43" fmla="*/ 24 h 406"/>
              <a:gd name="T44" fmla="*/ 0 w 509"/>
              <a:gd name="T45" fmla="*/ 0 h 406"/>
              <a:gd name="T46" fmla="*/ 101 w 509"/>
              <a:gd name="T47" fmla="*/ 94 h 406"/>
              <a:gd name="T48" fmla="*/ 265 w 509"/>
              <a:gd name="T49" fmla="*/ 222 h 406"/>
              <a:gd name="T50" fmla="*/ 338 w 509"/>
              <a:gd name="T51" fmla="*/ 323 h 406"/>
              <a:gd name="T52" fmla="*/ 320 w 509"/>
              <a:gd name="T53" fmla="*/ 362 h 406"/>
              <a:gd name="T54" fmla="*/ 274 w 509"/>
              <a:gd name="T55" fmla="*/ 395 h 406"/>
              <a:gd name="T56" fmla="*/ 274 w 509"/>
              <a:gd name="T57" fmla="*/ 395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09" h="406">
                <a:moveTo>
                  <a:pt x="274" y="395"/>
                </a:moveTo>
                <a:lnTo>
                  <a:pt x="329" y="400"/>
                </a:lnTo>
                <a:lnTo>
                  <a:pt x="334" y="391"/>
                </a:lnTo>
                <a:lnTo>
                  <a:pt x="371" y="391"/>
                </a:lnTo>
                <a:lnTo>
                  <a:pt x="363" y="368"/>
                </a:lnTo>
                <a:lnTo>
                  <a:pt x="398" y="368"/>
                </a:lnTo>
                <a:lnTo>
                  <a:pt x="385" y="326"/>
                </a:lnTo>
                <a:lnTo>
                  <a:pt x="340" y="238"/>
                </a:lnTo>
                <a:lnTo>
                  <a:pt x="217" y="144"/>
                </a:lnTo>
                <a:lnTo>
                  <a:pt x="130" y="58"/>
                </a:lnTo>
                <a:lnTo>
                  <a:pt x="212" y="70"/>
                </a:lnTo>
                <a:lnTo>
                  <a:pt x="265" y="87"/>
                </a:lnTo>
                <a:lnTo>
                  <a:pt x="335" y="137"/>
                </a:lnTo>
                <a:lnTo>
                  <a:pt x="338" y="100"/>
                </a:lnTo>
                <a:lnTo>
                  <a:pt x="425" y="213"/>
                </a:lnTo>
                <a:lnTo>
                  <a:pt x="463" y="380"/>
                </a:lnTo>
                <a:lnTo>
                  <a:pt x="509" y="406"/>
                </a:lnTo>
                <a:lnTo>
                  <a:pt x="467" y="249"/>
                </a:lnTo>
                <a:lnTo>
                  <a:pt x="363" y="66"/>
                </a:lnTo>
                <a:lnTo>
                  <a:pt x="300" y="24"/>
                </a:lnTo>
                <a:lnTo>
                  <a:pt x="294" y="56"/>
                </a:lnTo>
                <a:lnTo>
                  <a:pt x="182" y="24"/>
                </a:lnTo>
                <a:lnTo>
                  <a:pt x="0" y="0"/>
                </a:lnTo>
                <a:lnTo>
                  <a:pt x="101" y="94"/>
                </a:lnTo>
                <a:lnTo>
                  <a:pt x="265" y="222"/>
                </a:lnTo>
                <a:lnTo>
                  <a:pt x="338" y="323"/>
                </a:lnTo>
                <a:lnTo>
                  <a:pt x="320" y="362"/>
                </a:lnTo>
                <a:lnTo>
                  <a:pt x="274" y="395"/>
                </a:lnTo>
                <a:close/>
              </a:path>
            </a:pathLst>
          </a:custGeom>
          <a:solidFill>
            <a:srgbClr val="E3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未知">
            <a:extLst>
              <a:ext uri="{FF2B5EF4-FFF2-40B4-BE49-F238E27FC236}">
                <a16:creationId xmlns:a16="http://schemas.microsoft.com/office/drawing/2014/main" xmlns="" id="{73856E21-50C7-427B-B00D-06CD051F5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860" y="5389309"/>
            <a:ext cx="29285" cy="27094"/>
          </a:xfrm>
          <a:custGeom>
            <a:avLst/>
            <a:gdLst>
              <a:gd name="T0" fmla="*/ 0 w 105"/>
              <a:gd name="T1" fmla="*/ 30 h 97"/>
              <a:gd name="T2" fmla="*/ 53 w 105"/>
              <a:gd name="T3" fmla="*/ 0 h 97"/>
              <a:gd name="T4" fmla="*/ 86 w 105"/>
              <a:gd name="T5" fmla="*/ 15 h 97"/>
              <a:gd name="T6" fmla="*/ 105 w 105"/>
              <a:gd name="T7" fmla="*/ 67 h 97"/>
              <a:gd name="T8" fmla="*/ 72 w 105"/>
              <a:gd name="T9" fmla="*/ 97 h 97"/>
              <a:gd name="T10" fmla="*/ 14 w 105"/>
              <a:gd name="T11" fmla="*/ 97 h 97"/>
              <a:gd name="T12" fmla="*/ 0 w 105"/>
              <a:gd name="T13" fmla="*/ 30 h 97"/>
              <a:gd name="T14" fmla="*/ 0 w 105"/>
              <a:gd name="T15" fmla="*/ 3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" h="97">
                <a:moveTo>
                  <a:pt x="0" y="30"/>
                </a:moveTo>
                <a:lnTo>
                  <a:pt x="53" y="0"/>
                </a:lnTo>
                <a:lnTo>
                  <a:pt x="86" y="15"/>
                </a:lnTo>
                <a:lnTo>
                  <a:pt x="105" y="67"/>
                </a:lnTo>
                <a:lnTo>
                  <a:pt x="72" y="97"/>
                </a:lnTo>
                <a:lnTo>
                  <a:pt x="14" y="97"/>
                </a:lnTo>
                <a:lnTo>
                  <a:pt x="0" y="30"/>
                </a:lnTo>
                <a:close/>
              </a:path>
            </a:pathLst>
          </a:custGeom>
          <a:solidFill>
            <a:srgbClr val="FFF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未知">
            <a:extLst>
              <a:ext uri="{FF2B5EF4-FFF2-40B4-BE49-F238E27FC236}">
                <a16:creationId xmlns:a16="http://schemas.microsoft.com/office/drawing/2014/main" xmlns="" id="{DF6C723A-E94A-4670-881B-9E5723584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411" y="5606063"/>
            <a:ext cx="264408" cy="245490"/>
          </a:xfrm>
          <a:custGeom>
            <a:avLst/>
            <a:gdLst>
              <a:gd name="T0" fmla="*/ 289 w 947"/>
              <a:gd name="T1" fmla="*/ 6 h 898"/>
              <a:gd name="T2" fmla="*/ 377 w 947"/>
              <a:gd name="T3" fmla="*/ 0 h 898"/>
              <a:gd name="T4" fmla="*/ 366 w 947"/>
              <a:gd name="T5" fmla="*/ 54 h 898"/>
              <a:gd name="T6" fmla="*/ 420 w 947"/>
              <a:gd name="T7" fmla="*/ 116 h 898"/>
              <a:gd name="T8" fmla="*/ 265 w 947"/>
              <a:gd name="T9" fmla="*/ 251 h 898"/>
              <a:gd name="T10" fmla="*/ 353 w 947"/>
              <a:gd name="T11" fmla="*/ 247 h 898"/>
              <a:gd name="T12" fmla="*/ 289 w 947"/>
              <a:gd name="T13" fmla="*/ 382 h 898"/>
              <a:gd name="T14" fmla="*/ 343 w 947"/>
              <a:gd name="T15" fmla="*/ 406 h 898"/>
              <a:gd name="T16" fmla="*/ 473 w 947"/>
              <a:gd name="T17" fmla="*/ 324 h 898"/>
              <a:gd name="T18" fmla="*/ 525 w 947"/>
              <a:gd name="T19" fmla="*/ 434 h 898"/>
              <a:gd name="T20" fmla="*/ 589 w 947"/>
              <a:gd name="T21" fmla="*/ 411 h 898"/>
              <a:gd name="T22" fmla="*/ 583 w 947"/>
              <a:gd name="T23" fmla="*/ 363 h 898"/>
              <a:gd name="T24" fmla="*/ 743 w 947"/>
              <a:gd name="T25" fmla="*/ 295 h 898"/>
              <a:gd name="T26" fmla="*/ 776 w 947"/>
              <a:gd name="T27" fmla="*/ 213 h 898"/>
              <a:gd name="T28" fmla="*/ 671 w 947"/>
              <a:gd name="T29" fmla="*/ 146 h 898"/>
              <a:gd name="T30" fmla="*/ 488 w 947"/>
              <a:gd name="T31" fmla="*/ 136 h 898"/>
              <a:gd name="T32" fmla="*/ 720 w 947"/>
              <a:gd name="T33" fmla="*/ 64 h 898"/>
              <a:gd name="T34" fmla="*/ 913 w 947"/>
              <a:gd name="T35" fmla="*/ 64 h 898"/>
              <a:gd name="T36" fmla="*/ 947 w 947"/>
              <a:gd name="T37" fmla="*/ 314 h 898"/>
              <a:gd name="T38" fmla="*/ 825 w 947"/>
              <a:gd name="T39" fmla="*/ 560 h 898"/>
              <a:gd name="T40" fmla="*/ 525 w 947"/>
              <a:gd name="T41" fmla="*/ 845 h 898"/>
              <a:gd name="T42" fmla="*/ 145 w 947"/>
              <a:gd name="T43" fmla="*/ 898 h 898"/>
              <a:gd name="T44" fmla="*/ 0 w 947"/>
              <a:gd name="T45" fmla="*/ 729 h 898"/>
              <a:gd name="T46" fmla="*/ 106 w 947"/>
              <a:gd name="T47" fmla="*/ 357 h 898"/>
              <a:gd name="T48" fmla="*/ 289 w 947"/>
              <a:gd name="T49" fmla="*/ 6 h 898"/>
              <a:gd name="T50" fmla="*/ 289 w 947"/>
              <a:gd name="T51" fmla="*/ 6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47" h="898">
                <a:moveTo>
                  <a:pt x="289" y="6"/>
                </a:moveTo>
                <a:lnTo>
                  <a:pt x="377" y="0"/>
                </a:lnTo>
                <a:lnTo>
                  <a:pt x="366" y="54"/>
                </a:lnTo>
                <a:lnTo>
                  <a:pt x="420" y="116"/>
                </a:lnTo>
                <a:lnTo>
                  <a:pt x="265" y="251"/>
                </a:lnTo>
                <a:lnTo>
                  <a:pt x="353" y="247"/>
                </a:lnTo>
                <a:lnTo>
                  <a:pt x="289" y="382"/>
                </a:lnTo>
                <a:lnTo>
                  <a:pt x="343" y="406"/>
                </a:lnTo>
                <a:lnTo>
                  <a:pt x="473" y="324"/>
                </a:lnTo>
                <a:lnTo>
                  <a:pt x="525" y="434"/>
                </a:lnTo>
                <a:lnTo>
                  <a:pt x="589" y="411"/>
                </a:lnTo>
                <a:lnTo>
                  <a:pt x="583" y="363"/>
                </a:lnTo>
                <a:lnTo>
                  <a:pt x="743" y="295"/>
                </a:lnTo>
                <a:lnTo>
                  <a:pt x="776" y="213"/>
                </a:lnTo>
                <a:lnTo>
                  <a:pt x="671" y="146"/>
                </a:lnTo>
                <a:lnTo>
                  <a:pt x="488" y="136"/>
                </a:lnTo>
                <a:lnTo>
                  <a:pt x="720" y="64"/>
                </a:lnTo>
                <a:lnTo>
                  <a:pt x="913" y="64"/>
                </a:lnTo>
                <a:lnTo>
                  <a:pt x="947" y="314"/>
                </a:lnTo>
                <a:lnTo>
                  <a:pt x="825" y="560"/>
                </a:lnTo>
                <a:lnTo>
                  <a:pt x="525" y="845"/>
                </a:lnTo>
                <a:lnTo>
                  <a:pt x="145" y="898"/>
                </a:lnTo>
                <a:lnTo>
                  <a:pt x="0" y="729"/>
                </a:lnTo>
                <a:lnTo>
                  <a:pt x="106" y="357"/>
                </a:lnTo>
                <a:lnTo>
                  <a:pt x="289" y="6"/>
                </a:lnTo>
                <a:close/>
              </a:path>
            </a:pathLst>
          </a:custGeom>
          <a:solidFill>
            <a:srgbClr val="B2E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未知">
            <a:extLst>
              <a:ext uri="{FF2B5EF4-FFF2-40B4-BE49-F238E27FC236}">
                <a16:creationId xmlns:a16="http://schemas.microsoft.com/office/drawing/2014/main" xmlns="" id="{A1673F32-8927-4753-A284-FB15523A5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819" y="5849090"/>
            <a:ext cx="130530" cy="106735"/>
          </a:xfrm>
          <a:custGeom>
            <a:avLst/>
            <a:gdLst>
              <a:gd name="T0" fmla="*/ 0 w 468"/>
              <a:gd name="T1" fmla="*/ 62 h 392"/>
              <a:gd name="T2" fmla="*/ 110 w 468"/>
              <a:gd name="T3" fmla="*/ 228 h 392"/>
              <a:gd name="T4" fmla="*/ 171 w 468"/>
              <a:gd name="T5" fmla="*/ 387 h 392"/>
              <a:gd name="T6" fmla="*/ 283 w 468"/>
              <a:gd name="T7" fmla="*/ 392 h 392"/>
              <a:gd name="T8" fmla="*/ 380 w 468"/>
              <a:gd name="T9" fmla="*/ 328 h 392"/>
              <a:gd name="T10" fmla="*/ 454 w 468"/>
              <a:gd name="T11" fmla="*/ 231 h 392"/>
              <a:gd name="T12" fmla="*/ 468 w 468"/>
              <a:gd name="T13" fmla="*/ 28 h 392"/>
              <a:gd name="T14" fmla="*/ 374 w 468"/>
              <a:gd name="T15" fmla="*/ 18 h 392"/>
              <a:gd name="T16" fmla="*/ 205 w 468"/>
              <a:gd name="T17" fmla="*/ 73 h 392"/>
              <a:gd name="T18" fmla="*/ 152 w 468"/>
              <a:gd name="T19" fmla="*/ 0 h 392"/>
              <a:gd name="T20" fmla="*/ 0 w 468"/>
              <a:gd name="T21" fmla="*/ 62 h 392"/>
              <a:gd name="T22" fmla="*/ 0 w 468"/>
              <a:gd name="T23" fmla="*/ 6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" h="392">
                <a:moveTo>
                  <a:pt x="0" y="62"/>
                </a:moveTo>
                <a:lnTo>
                  <a:pt x="110" y="228"/>
                </a:lnTo>
                <a:lnTo>
                  <a:pt x="171" y="387"/>
                </a:lnTo>
                <a:lnTo>
                  <a:pt x="283" y="392"/>
                </a:lnTo>
                <a:lnTo>
                  <a:pt x="380" y="328"/>
                </a:lnTo>
                <a:lnTo>
                  <a:pt x="454" y="231"/>
                </a:lnTo>
                <a:lnTo>
                  <a:pt x="468" y="28"/>
                </a:lnTo>
                <a:lnTo>
                  <a:pt x="374" y="18"/>
                </a:lnTo>
                <a:lnTo>
                  <a:pt x="205" y="73"/>
                </a:lnTo>
                <a:lnTo>
                  <a:pt x="152" y="0"/>
                </a:lnTo>
                <a:lnTo>
                  <a:pt x="0" y="62"/>
                </a:lnTo>
                <a:close/>
              </a:path>
            </a:pathLst>
          </a:custGeom>
          <a:solidFill>
            <a:srgbClr val="A2A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未知">
            <a:extLst>
              <a:ext uri="{FF2B5EF4-FFF2-40B4-BE49-F238E27FC236}">
                <a16:creationId xmlns:a16="http://schemas.microsoft.com/office/drawing/2014/main" xmlns="" id="{52B24564-F52C-4A26-960C-77AA56DA4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575" y="5616736"/>
            <a:ext cx="229265" cy="206081"/>
          </a:xfrm>
          <a:custGeom>
            <a:avLst/>
            <a:gdLst>
              <a:gd name="T0" fmla="*/ 154 w 820"/>
              <a:gd name="T1" fmla="*/ 260 h 752"/>
              <a:gd name="T2" fmla="*/ 30 w 820"/>
              <a:gd name="T3" fmla="*/ 362 h 752"/>
              <a:gd name="T4" fmla="*/ 0 w 820"/>
              <a:gd name="T5" fmla="*/ 580 h 752"/>
              <a:gd name="T6" fmla="*/ 15 w 820"/>
              <a:gd name="T7" fmla="*/ 661 h 752"/>
              <a:gd name="T8" fmla="*/ 116 w 820"/>
              <a:gd name="T9" fmla="*/ 638 h 752"/>
              <a:gd name="T10" fmla="*/ 101 w 820"/>
              <a:gd name="T11" fmla="*/ 709 h 752"/>
              <a:gd name="T12" fmla="*/ 120 w 820"/>
              <a:gd name="T13" fmla="*/ 743 h 752"/>
              <a:gd name="T14" fmla="*/ 217 w 820"/>
              <a:gd name="T15" fmla="*/ 752 h 752"/>
              <a:gd name="T16" fmla="*/ 391 w 820"/>
              <a:gd name="T17" fmla="*/ 638 h 752"/>
              <a:gd name="T18" fmla="*/ 507 w 820"/>
              <a:gd name="T19" fmla="*/ 623 h 752"/>
              <a:gd name="T20" fmla="*/ 695 w 820"/>
              <a:gd name="T21" fmla="*/ 425 h 752"/>
              <a:gd name="T22" fmla="*/ 815 w 820"/>
              <a:gd name="T23" fmla="*/ 324 h 752"/>
              <a:gd name="T24" fmla="*/ 820 w 820"/>
              <a:gd name="T25" fmla="*/ 208 h 752"/>
              <a:gd name="T26" fmla="*/ 781 w 820"/>
              <a:gd name="T27" fmla="*/ 43 h 752"/>
              <a:gd name="T28" fmla="*/ 695 w 820"/>
              <a:gd name="T29" fmla="*/ 0 h 752"/>
              <a:gd name="T30" fmla="*/ 380 w 820"/>
              <a:gd name="T31" fmla="*/ 87 h 752"/>
              <a:gd name="T32" fmla="*/ 564 w 820"/>
              <a:gd name="T33" fmla="*/ 87 h 752"/>
              <a:gd name="T34" fmla="*/ 734 w 820"/>
              <a:gd name="T35" fmla="*/ 150 h 752"/>
              <a:gd name="T36" fmla="*/ 734 w 820"/>
              <a:gd name="T37" fmla="*/ 275 h 752"/>
              <a:gd name="T38" fmla="*/ 526 w 820"/>
              <a:gd name="T39" fmla="*/ 367 h 752"/>
              <a:gd name="T40" fmla="*/ 594 w 820"/>
              <a:gd name="T41" fmla="*/ 415 h 752"/>
              <a:gd name="T42" fmla="*/ 497 w 820"/>
              <a:gd name="T43" fmla="*/ 517 h 752"/>
              <a:gd name="T44" fmla="*/ 492 w 820"/>
              <a:gd name="T45" fmla="*/ 410 h 752"/>
              <a:gd name="T46" fmla="*/ 357 w 820"/>
              <a:gd name="T47" fmla="*/ 477 h 752"/>
              <a:gd name="T48" fmla="*/ 279 w 820"/>
              <a:gd name="T49" fmla="*/ 589 h 752"/>
              <a:gd name="T50" fmla="*/ 318 w 820"/>
              <a:gd name="T51" fmla="*/ 362 h 752"/>
              <a:gd name="T52" fmla="*/ 232 w 820"/>
              <a:gd name="T53" fmla="*/ 444 h 752"/>
              <a:gd name="T54" fmla="*/ 106 w 820"/>
              <a:gd name="T55" fmla="*/ 459 h 752"/>
              <a:gd name="T56" fmla="*/ 77 w 820"/>
              <a:gd name="T57" fmla="*/ 386 h 752"/>
              <a:gd name="T58" fmla="*/ 154 w 820"/>
              <a:gd name="T59" fmla="*/ 260 h 752"/>
              <a:gd name="T60" fmla="*/ 154 w 820"/>
              <a:gd name="T61" fmla="*/ 26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20" h="752">
                <a:moveTo>
                  <a:pt x="154" y="260"/>
                </a:moveTo>
                <a:lnTo>
                  <a:pt x="30" y="362"/>
                </a:lnTo>
                <a:lnTo>
                  <a:pt x="0" y="580"/>
                </a:lnTo>
                <a:lnTo>
                  <a:pt x="15" y="661"/>
                </a:lnTo>
                <a:lnTo>
                  <a:pt x="116" y="638"/>
                </a:lnTo>
                <a:lnTo>
                  <a:pt x="101" y="709"/>
                </a:lnTo>
                <a:lnTo>
                  <a:pt x="120" y="743"/>
                </a:lnTo>
                <a:lnTo>
                  <a:pt x="217" y="752"/>
                </a:lnTo>
                <a:lnTo>
                  <a:pt x="391" y="638"/>
                </a:lnTo>
                <a:lnTo>
                  <a:pt x="507" y="623"/>
                </a:lnTo>
                <a:lnTo>
                  <a:pt x="695" y="425"/>
                </a:lnTo>
                <a:lnTo>
                  <a:pt x="815" y="324"/>
                </a:lnTo>
                <a:lnTo>
                  <a:pt x="820" y="208"/>
                </a:lnTo>
                <a:lnTo>
                  <a:pt x="781" y="43"/>
                </a:lnTo>
                <a:lnTo>
                  <a:pt x="695" y="0"/>
                </a:lnTo>
                <a:lnTo>
                  <a:pt x="380" y="87"/>
                </a:lnTo>
                <a:lnTo>
                  <a:pt x="564" y="87"/>
                </a:lnTo>
                <a:lnTo>
                  <a:pt x="734" y="150"/>
                </a:lnTo>
                <a:lnTo>
                  <a:pt x="734" y="275"/>
                </a:lnTo>
                <a:lnTo>
                  <a:pt x="526" y="367"/>
                </a:lnTo>
                <a:lnTo>
                  <a:pt x="594" y="415"/>
                </a:lnTo>
                <a:lnTo>
                  <a:pt x="497" y="517"/>
                </a:lnTo>
                <a:lnTo>
                  <a:pt x="492" y="410"/>
                </a:lnTo>
                <a:lnTo>
                  <a:pt x="357" y="477"/>
                </a:lnTo>
                <a:lnTo>
                  <a:pt x="279" y="589"/>
                </a:lnTo>
                <a:lnTo>
                  <a:pt x="318" y="362"/>
                </a:lnTo>
                <a:lnTo>
                  <a:pt x="232" y="444"/>
                </a:lnTo>
                <a:lnTo>
                  <a:pt x="106" y="459"/>
                </a:lnTo>
                <a:lnTo>
                  <a:pt x="77" y="386"/>
                </a:lnTo>
                <a:lnTo>
                  <a:pt x="154" y="260"/>
                </a:lnTo>
                <a:close/>
              </a:path>
            </a:pathLst>
          </a:custGeom>
          <a:solidFill>
            <a:srgbClr val="A2A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未知">
            <a:extLst>
              <a:ext uri="{FF2B5EF4-FFF2-40B4-BE49-F238E27FC236}">
                <a16:creationId xmlns:a16="http://schemas.microsoft.com/office/drawing/2014/main" xmlns="" id="{096852C7-7AE2-49F0-A0B2-D49C59D57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044" y="5602779"/>
            <a:ext cx="277795" cy="261911"/>
          </a:xfrm>
          <a:custGeom>
            <a:avLst/>
            <a:gdLst>
              <a:gd name="T0" fmla="*/ 226 w 994"/>
              <a:gd name="T1" fmla="*/ 13 h 959"/>
              <a:gd name="T2" fmla="*/ 363 w 994"/>
              <a:gd name="T3" fmla="*/ 0 h 959"/>
              <a:gd name="T4" fmla="*/ 328 w 994"/>
              <a:gd name="T5" fmla="*/ 101 h 959"/>
              <a:gd name="T6" fmla="*/ 382 w 994"/>
              <a:gd name="T7" fmla="*/ 129 h 959"/>
              <a:gd name="T8" fmla="*/ 241 w 994"/>
              <a:gd name="T9" fmla="*/ 255 h 959"/>
              <a:gd name="T10" fmla="*/ 164 w 994"/>
              <a:gd name="T11" fmla="*/ 434 h 959"/>
              <a:gd name="T12" fmla="*/ 131 w 994"/>
              <a:gd name="T13" fmla="*/ 694 h 959"/>
              <a:gd name="T14" fmla="*/ 125 w 994"/>
              <a:gd name="T15" fmla="*/ 786 h 959"/>
              <a:gd name="T16" fmla="*/ 232 w 994"/>
              <a:gd name="T17" fmla="*/ 868 h 959"/>
              <a:gd name="T18" fmla="*/ 487 w 994"/>
              <a:gd name="T19" fmla="*/ 825 h 959"/>
              <a:gd name="T20" fmla="*/ 612 w 994"/>
              <a:gd name="T21" fmla="*/ 786 h 959"/>
              <a:gd name="T22" fmla="*/ 671 w 994"/>
              <a:gd name="T23" fmla="*/ 703 h 959"/>
              <a:gd name="T24" fmla="*/ 912 w 994"/>
              <a:gd name="T25" fmla="*/ 486 h 959"/>
              <a:gd name="T26" fmla="*/ 888 w 994"/>
              <a:gd name="T27" fmla="*/ 645 h 959"/>
              <a:gd name="T28" fmla="*/ 826 w 994"/>
              <a:gd name="T29" fmla="*/ 771 h 959"/>
              <a:gd name="T30" fmla="*/ 845 w 994"/>
              <a:gd name="T31" fmla="*/ 825 h 959"/>
              <a:gd name="T32" fmla="*/ 994 w 994"/>
              <a:gd name="T33" fmla="*/ 834 h 959"/>
              <a:gd name="T34" fmla="*/ 841 w 994"/>
              <a:gd name="T35" fmla="*/ 920 h 959"/>
              <a:gd name="T36" fmla="*/ 575 w 994"/>
              <a:gd name="T37" fmla="*/ 926 h 959"/>
              <a:gd name="T38" fmla="*/ 444 w 994"/>
              <a:gd name="T39" fmla="*/ 954 h 959"/>
              <a:gd name="T40" fmla="*/ 208 w 994"/>
              <a:gd name="T41" fmla="*/ 959 h 959"/>
              <a:gd name="T42" fmla="*/ 0 w 994"/>
              <a:gd name="T43" fmla="*/ 791 h 959"/>
              <a:gd name="T44" fmla="*/ 58 w 994"/>
              <a:gd name="T45" fmla="*/ 666 h 959"/>
              <a:gd name="T46" fmla="*/ 140 w 994"/>
              <a:gd name="T47" fmla="*/ 312 h 959"/>
              <a:gd name="T48" fmla="*/ 260 w 994"/>
              <a:gd name="T49" fmla="*/ 37 h 959"/>
              <a:gd name="T50" fmla="*/ 226 w 994"/>
              <a:gd name="T51" fmla="*/ 13 h 959"/>
              <a:gd name="T52" fmla="*/ 226 w 994"/>
              <a:gd name="T53" fmla="*/ 13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94" h="959">
                <a:moveTo>
                  <a:pt x="226" y="13"/>
                </a:moveTo>
                <a:lnTo>
                  <a:pt x="363" y="0"/>
                </a:lnTo>
                <a:lnTo>
                  <a:pt x="328" y="101"/>
                </a:lnTo>
                <a:lnTo>
                  <a:pt x="382" y="129"/>
                </a:lnTo>
                <a:lnTo>
                  <a:pt x="241" y="255"/>
                </a:lnTo>
                <a:lnTo>
                  <a:pt x="164" y="434"/>
                </a:lnTo>
                <a:lnTo>
                  <a:pt x="131" y="694"/>
                </a:lnTo>
                <a:lnTo>
                  <a:pt x="125" y="786"/>
                </a:lnTo>
                <a:lnTo>
                  <a:pt x="232" y="868"/>
                </a:lnTo>
                <a:lnTo>
                  <a:pt x="487" y="825"/>
                </a:lnTo>
                <a:lnTo>
                  <a:pt x="612" y="786"/>
                </a:lnTo>
                <a:lnTo>
                  <a:pt x="671" y="703"/>
                </a:lnTo>
                <a:lnTo>
                  <a:pt x="912" y="486"/>
                </a:lnTo>
                <a:lnTo>
                  <a:pt x="888" y="645"/>
                </a:lnTo>
                <a:lnTo>
                  <a:pt x="826" y="771"/>
                </a:lnTo>
                <a:lnTo>
                  <a:pt x="845" y="825"/>
                </a:lnTo>
                <a:lnTo>
                  <a:pt x="994" y="834"/>
                </a:lnTo>
                <a:lnTo>
                  <a:pt x="841" y="920"/>
                </a:lnTo>
                <a:lnTo>
                  <a:pt x="575" y="926"/>
                </a:lnTo>
                <a:lnTo>
                  <a:pt x="444" y="954"/>
                </a:lnTo>
                <a:lnTo>
                  <a:pt x="208" y="959"/>
                </a:lnTo>
                <a:lnTo>
                  <a:pt x="0" y="791"/>
                </a:lnTo>
                <a:lnTo>
                  <a:pt x="58" y="666"/>
                </a:lnTo>
                <a:lnTo>
                  <a:pt x="140" y="312"/>
                </a:lnTo>
                <a:lnTo>
                  <a:pt x="260" y="37"/>
                </a:lnTo>
                <a:lnTo>
                  <a:pt x="226" y="13"/>
                </a:lnTo>
                <a:close/>
              </a:path>
            </a:pathLst>
          </a:custGeom>
          <a:solidFill>
            <a:srgbClr val="A2A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未知">
            <a:extLst>
              <a:ext uri="{FF2B5EF4-FFF2-40B4-BE49-F238E27FC236}">
                <a16:creationId xmlns:a16="http://schemas.microsoft.com/office/drawing/2014/main" xmlns="" id="{0EEB5A70-5323-4799-A253-F650F847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370" y="5831848"/>
            <a:ext cx="66939" cy="53368"/>
          </a:xfrm>
          <a:custGeom>
            <a:avLst/>
            <a:gdLst>
              <a:gd name="T0" fmla="*/ 116 w 241"/>
              <a:gd name="T1" fmla="*/ 0 h 194"/>
              <a:gd name="T2" fmla="*/ 241 w 241"/>
              <a:gd name="T3" fmla="*/ 136 h 194"/>
              <a:gd name="T4" fmla="*/ 4 w 241"/>
              <a:gd name="T5" fmla="*/ 194 h 194"/>
              <a:gd name="T6" fmla="*/ 0 w 241"/>
              <a:gd name="T7" fmla="*/ 131 h 194"/>
              <a:gd name="T8" fmla="*/ 116 w 241"/>
              <a:gd name="T9" fmla="*/ 0 h 194"/>
              <a:gd name="T10" fmla="*/ 116 w 241"/>
              <a:gd name="T11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1" h="194">
                <a:moveTo>
                  <a:pt x="116" y="0"/>
                </a:moveTo>
                <a:lnTo>
                  <a:pt x="241" y="136"/>
                </a:lnTo>
                <a:lnTo>
                  <a:pt x="4" y="194"/>
                </a:lnTo>
                <a:lnTo>
                  <a:pt x="0" y="131"/>
                </a:lnTo>
                <a:lnTo>
                  <a:pt x="116" y="0"/>
                </a:lnTo>
                <a:close/>
              </a:path>
            </a:pathLst>
          </a:custGeom>
          <a:solidFill>
            <a:srgbClr val="A3A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未知">
            <a:extLst>
              <a:ext uri="{FF2B5EF4-FFF2-40B4-BE49-F238E27FC236}">
                <a16:creationId xmlns:a16="http://schemas.microsoft.com/office/drawing/2014/main" xmlns="" id="{3CCAF875-A7C3-4B28-8735-68DBD74CC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187" y="5352362"/>
            <a:ext cx="313775" cy="499191"/>
          </a:xfrm>
          <a:custGeom>
            <a:avLst/>
            <a:gdLst>
              <a:gd name="T0" fmla="*/ 658 w 1126"/>
              <a:gd name="T1" fmla="*/ 773 h 1824"/>
              <a:gd name="T2" fmla="*/ 112 w 1126"/>
              <a:gd name="T3" fmla="*/ 855 h 1824"/>
              <a:gd name="T4" fmla="*/ 171 w 1126"/>
              <a:gd name="T5" fmla="*/ 902 h 1824"/>
              <a:gd name="T6" fmla="*/ 474 w 1126"/>
              <a:gd name="T7" fmla="*/ 902 h 1824"/>
              <a:gd name="T8" fmla="*/ 581 w 1126"/>
              <a:gd name="T9" fmla="*/ 864 h 1824"/>
              <a:gd name="T10" fmla="*/ 735 w 1126"/>
              <a:gd name="T11" fmla="*/ 709 h 1824"/>
              <a:gd name="T12" fmla="*/ 797 w 1126"/>
              <a:gd name="T13" fmla="*/ 661 h 1824"/>
              <a:gd name="T14" fmla="*/ 961 w 1126"/>
              <a:gd name="T15" fmla="*/ 883 h 1824"/>
              <a:gd name="T16" fmla="*/ 855 w 1126"/>
              <a:gd name="T17" fmla="*/ 980 h 1824"/>
              <a:gd name="T18" fmla="*/ 793 w 1126"/>
              <a:gd name="T19" fmla="*/ 1124 h 1824"/>
              <a:gd name="T20" fmla="*/ 774 w 1126"/>
              <a:gd name="T21" fmla="*/ 1274 h 1824"/>
              <a:gd name="T22" fmla="*/ 682 w 1126"/>
              <a:gd name="T23" fmla="*/ 1467 h 1824"/>
              <a:gd name="T24" fmla="*/ 517 w 1126"/>
              <a:gd name="T25" fmla="*/ 1641 h 1824"/>
              <a:gd name="T26" fmla="*/ 536 w 1126"/>
              <a:gd name="T27" fmla="*/ 1433 h 1824"/>
              <a:gd name="T28" fmla="*/ 590 w 1126"/>
              <a:gd name="T29" fmla="*/ 1212 h 1824"/>
              <a:gd name="T30" fmla="*/ 474 w 1126"/>
              <a:gd name="T31" fmla="*/ 1366 h 1824"/>
              <a:gd name="T32" fmla="*/ 358 w 1126"/>
              <a:gd name="T33" fmla="*/ 1674 h 1824"/>
              <a:gd name="T34" fmla="*/ 532 w 1126"/>
              <a:gd name="T35" fmla="*/ 1809 h 1824"/>
              <a:gd name="T36" fmla="*/ 879 w 1126"/>
              <a:gd name="T37" fmla="*/ 1323 h 1824"/>
              <a:gd name="T38" fmla="*/ 1126 w 1126"/>
              <a:gd name="T39" fmla="*/ 821 h 1824"/>
              <a:gd name="T40" fmla="*/ 937 w 1126"/>
              <a:gd name="T41" fmla="*/ 608 h 1824"/>
              <a:gd name="T42" fmla="*/ 416 w 1126"/>
              <a:gd name="T43" fmla="*/ 511 h 1824"/>
              <a:gd name="T44" fmla="*/ 517 w 1126"/>
              <a:gd name="T45" fmla="*/ 328 h 1824"/>
              <a:gd name="T46" fmla="*/ 615 w 1126"/>
              <a:gd name="T47" fmla="*/ 440 h 1824"/>
              <a:gd name="T48" fmla="*/ 845 w 1126"/>
              <a:gd name="T49" fmla="*/ 464 h 1824"/>
              <a:gd name="T50" fmla="*/ 793 w 1126"/>
              <a:gd name="T51" fmla="*/ 395 h 1824"/>
              <a:gd name="T52" fmla="*/ 648 w 1126"/>
              <a:gd name="T53" fmla="*/ 395 h 1824"/>
              <a:gd name="T54" fmla="*/ 716 w 1126"/>
              <a:gd name="T55" fmla="*/ 270 h 1824"/>
              <a:gd name="T56" fmla="*/ 561 w 1126"/>
              <a:gd name="T57" fmla="*/ 198 h 1824"/>
              <a:gd name="T58" fmla="*/ 594 w 1126"/>
              <a:gd name="T59" fmla="*/ 101 h 1824"/>
              <a:gd name="T60" fmla="*/ 673 w 1126"/>
              <a:gd name="T61" fmla="*/ 202 h 1824"/>
              <a:gd name="T62" fmla="*/ 729 w 1126"/>
              <a:gd name="T63" fmla="*/ 178 h 1824"/>
              <a:gd name="T64" fmla="*/ 774 w 1126"/>
              <a:gd name="T65" fmla="*/ 68 h 1824"/>
              <a:gd name="T66" fmla="*/ 444 w 1126"/>
              <a:gd name="T67" fmla="*/ 43 h 1824"/>
              <a:gd name="T68" fmla="*/ 160 w 1126"/>
              <a:gd name="T69" fmla="*/ 299 h 1824"/>
              <a:gd name="T70" fmla="*/ 165 w 1126"/>
              <a:gd name="T71" fmla="*/ 608 h 1824"/>
              <a:gd name="T72" fmla="*/ 373 w 1126"/>
              <a:gd name="T73" fmla="*/ 724 h 1824"/>
              <a:gd name="T74" fmla="*/ 459 w 1126"/>
              <a:gd name="T75" fmla="*/ 777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6" h="1824">
                <a:moveTo>
                  <a:pt x="459" y="777"/>
                </a:moveTo>
                <a:lnTo>
                  <a:pt x="658" y="773"/>
                </a:lnTo>
                <a:lnTo>
                  <a:pt x="368" y="864"/>
                </a:lnTo>
                <a:lnTo>
                  <a:pt x="112" y="855"/>
                </a:lnTo>
                <a:lnTo>
                  <a:pt x="0" y="879"/>
                </a:lnTo>
                <a:lnTo>
                  <a:pt x="171" y="902"/>
                </a:lnTo>
                <a:lnTo>
                  <a:pt x="276" y="960"/>
                </a:lnTo>
                <a:lnTo>
                  <a:pt x="474" y="902"/>
                </a:lnTo>
                <a:lnTo>
                  <a:pt x="581" y="913"/>
                </a:lnTo>
                <a:lnTo>
                  <a:pt x="581" y="864"/>
                </a:lnTo>
                <a:lnTo>
                  <a:pt x="735" y="777"/>
                </a:lnTo>
                <a:lnTo>
                  <a:pt x="735" y="709"/>
                </a:lnTo>
                <a:lnTo>
                  <a:pt x="570" y="685"/>
                </a:lnTo>
                <a:lnTo>
                  <a:pt x="797" y="661"/>
                </a:lnTo>
                <a:lnTo>
                  <a:pt x="961" y="739"/>
                </a:lnTo>
                <a:lnTo>
                  <a:pt x="961" y="883"/>
                </a:lnTo>
                <a:lnTo>
                  <a:pt x="802" y="975"/>
                </a:lnTo>
                <a:lnTo>
                  <a:pt x="855" y="980"/>
                </a:lnTo>
                <a:lnTo>
                  <a:pt x="793" y="1057"/>
                </a:lnTo>
                <a:lnTo>
                  <a:pt x="793" y="1124"/>
                </a:lnTo>
                <a:lnTo>
                  <a:pt x="705" y="1270"/>
                </a:lnTo>
                <a:lnTo>
                  <a:pt x="774" y="1274"/>
                </a:lnTo>
                <a:lnTo>
                  <a:pt x="633" y="1448"/>
                </a:lnTo>
                <a:lnTo>
                  <a:pt x="682" y="1467"/>
                </a:lnTo>
                <a:lnTo>
                  <a:pt x="677" y="1525"/>
                </a:lnTo>
                <a:lnTo>
                  <a:pt x="517" y="1641"/>
                </a:lnTo>
                <a:lnTo>
                  <a:pt x="581" y="1534"/>
                </a:lnTo>
                <a:lnTo>
                  <a:pt x="536" y="1433"/>
                </a:lnTo>
                <a:lnTo>
                  <a:pt x="604" y="1347"/>
                </a:lnTo>
                <a:lnTo>
                  <a:pt x="590" y="1212"/>
                </a:lnTo>
                <a:lnTo>
                  <a:pt x="551" y="1332"/>
                </a:lnTo>
                <a:lnTo>
                  <a:pt x="474" y="1366"/>
                </a:lnTo>
                <a:lnTo>
                  <a:pt x="493" y="1521"/>
                </a:lnTo>
                <a:lnTo>
                  <a:pt x="358" y="1674"/>
                </a:lnTo>
                <a:lnTo>
                  <a:pt x="349" y="1824"/>
                </a:lnTo>
                <a:lnTo>
                  <a:pt x="532" y="1809"/>
                </a:lnTo>
                <a:lnTo>
                  <a:pt x="686" y="1674"/>
                </a:lnTo>
                <a:lnTo>
                  <a:pt x="879" y="1323"/>
                </a:lnTo>
                <a:lnTo>
                  <a:pt x="1063" y="999"/>
                </a:lnTo>
                <a:lnTo>
                  <a:pt x="1126" y="821"/>
                </a:lnTo>
                <a:lnTo>
                  <a:pt x="1096" y="700"/>
                </a:lnTo>
                <a:lnTo>
                  <a:pt x="937" y="608"/>
                </a:lnTo>
                <a:lnTo>
                  <a:pt x="532" y="574"/>
                </a:lnTo>
                <a:lnTo>
                  <a:pt x="416" y="511"/>
                </a:lnTo>
                <a:lnTo>
                  <a:pt x="416" y="367"/>
                </a:lnTo>
                <a:lnTo>
                  <a:pt x="517" y="328"/>
                </a:lnTo>
                <a:lnTo>
                  <a:pt x="557" y="352"/>
                </a:lnTo>
                <a:lnTo>
                  <a:pt x="615" y="440"/>
                </a:lnTo>
                <a:lnTo>
                  <a:pt x="740" y="464"/>
                </a:lnTo>
                <a:lnTo>
                  <a:pt x="845" y="464"/>
                </a:lnTo>
                <a:lnTo>
                  <a:pt x="903" y="406"/>
                </a:lnTo>
                <a:lnTo>
                  <a:pt x="793" y="395"/>
                </a:lnTo>
                <a:lnTo>
                  <a:pt x="720" y="425"/>
                </a:lnTo>
                <a:lnTo>
                  <a:pt x="648" y="395"/>
                </a:lnTo>
                <a:lnTo>
                  <a:pt x="628" y="324"/>
                </a:lnTo>
                <a:lnTo>
                  <a:pt x="716" y="270"/>
                </a:lnTo>
                <a:lnTo>
                  <a:pt x="633" y="251"/>
                </a:lnTo>
                <a:lnTo>
                  <a:pt x="561" y="198"/>
                </a:lnTo>
                <a:lnTo>
                  <a:pt x="508" y="178"/>
                </a:lnTo>
                <a:lnTo>
                  <a:pt x="594" y="101"/>
                </a:lnTo>
                <a:lnTo>
                  <a:pt x="677" y="126"/>
                </a:lnTo>
                <a:lnTo>
                  <a:pt x="673" y="202"/>
                </a:lnTo>
                <a:lnTo>
                  <a:pt x="754" y="227"/>
                </a:lnTo>
                <a:lnTo>
                  <a:pt x="729" y="178"/>
                </a:lnTo>
                <a:lnTo>
                  <a:pt x="808" y="116"/>
                </a:lnTo>
                <a:lnTo>
                  <a:pt x="774" y="68"/>
                </a:lnTo>
                <a:lnTo>
                  <a:pt x="600" y="0"/>
                </a:lnTo>
                <a:lnTo>
                  <a:pt x="444" y="43"/>
                </a:lnTo>
                <a:lnTo>
                  <a:pt x="310" y="126"/>
                </a:lnTo>
                <a:lnTo>
                  <a:pt x="160" y="299"/>
                </a:lnTo>
                <a:lnTo>
                  <a:pt x="117" y="449"/>
                </a:lnTo>
                <a:lnTo>
                  <a:pt x="165" y="608"/>
                </a:lnTo>
                <a:lnTo>
                  <a:pt x="223" y="666"/>
                </a:lnTo>
                <a:lnTo>
                  <a:pt x="373" y="724"/>
                </a:lnTo>
                <a:lnTo>
                  <a:pt x="459" y="777"/>
                </a:lnTo>
                <a:close/>
              </a:path>
            </a:pathLst>
          </a:custGeom>
          <a:solidFill>
            <a:srgbClr val="DF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未知">
            <a:extLst>
              <a:ext uri="{FF2B5EF4-FFF2-40B4-BE49-F238E27FC236}">
                <a16:creationId xmlns:a16="http://schemas.microsoft.com/office/drawing/2014/main" xmlns="" id="{AC267BC6-8927-4DD2-9E24-866E5D2B6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635" y="5358931"/>
            <a:ext cx="105428" cy="57473"/>
          </a:xfrm>
          <a:custGeom>
            <a:avLst/>
            <a:gdLst>
              <a:gd name="T0" fmla="*/ 343 w 377"/>
              <a:gd name="T1" fmla="*/ 34 h 208"/>
              <a:gd name="T2" fmla="*/ 251 w 377"/>
              <a:gd name="T3" fmla="*/ 0 h 208"/>
              <a:gd name="T4" fmla="*/ 111 w 377"/>
              <a:gd name="T5" fmla="*/ 29 h 208"/>
              <a:gd name="T6" fmla="*/ 0 w 377"/>
              <a:gd name="T7" fmla="*/ 135 h 208"/>
              <a:gd name="T8" fmla="*/ 53 w 377"/>
              <a:gd name="T9" fmla="*/ 135 h 208"/>
              <a:gd name="T10" fmla="*/ 57 w 377"/>
              <a:gd name="T11" fmla="*/ 184 h 208"/>
              <a:gd name="T12" fmla="*/ 173 w 377"/>
              <a:gd name="T13" fmla="*/ 208 h 208"/>
              <a:gd name="T14" fmla="*/ 285 w 377"/>
              <a:gd name="T15" fmla="*/ 193 h 208"/>
              <a:gd name="T16" fmla="*/ 285 w 377"/>
              <a:gd name="T17" fmla="*/ 120 h 208"/>
              <a:gd name="T18" fmla="*/ 377 w 377"/>
              <a:gd name="T19" fmla="*/ 68 h 208"/>
              <a:gd name="T20" fmla="*/ 343 w 377"/>
              <a:gd name="T21" fmla="*/ 34 h 208"/>
              <a:gd name="T22" fmla="*/ 343 w 377"/>
              <a:gd name="T23" fmla="*/ 3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7" h="208">
                <a:moveTo>
                  <a:pt x="343" y="34"/>
                </a:moveTo>
                <a:lnTo>
                  <a:pt x="251" y="0"/>
                </a:lnTo>
                <a:lnTo>
                  <a:pt x="111" y="29"/>
                </a:lnTo>
                <a:lnTo>
                  <a:pt x="0" y="135"/>
                </a:lnTo>
                <a:lnTo>
                  <a:pt x="53" y="135"/>
                </a:lnTo>
                <a:lnTo>
                  <a:pt x="57" y="184"/>
                </a:lnTo>
                <a:lnTo>
                  <a:pt x="173" y="208"/>
                </a:lnTo>
                <a:lnTo>
                  <a:pt x="285" y="193"/>
                </a:lnTo>
                <a:lnTo>
                  <a:pt x="285" y="120"/>
                </a:lnTo>
                <a:lnTo>
                  <a:pt x="377" y="68"/>
                </a:lnTo>
                <a:lnTo>
                  <a:pt x="343" y="34"/>
                </a:lnTo>
                <a:close/>
              </a:path>
            </a:pathLst>
          </a:custGeom>
          <a:solidFill>
            <a:srgbClr val="FFF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未知">
            <a:extLst>
              <a:ext uri="{FF2B5EF4-FFF2-40B4-BE49-F238E27FC236}">
                <a16:creationId xmlns:a16="http://schemas.microsoft.com/office/drawing/2014/main" xmlns="" id="{49B13729-A6A8-4169-8E2A-26A5955A8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19" y="5414761"/>
            <a:ext cx="240979" cy="138756"/>
          </a:xfrm>
          <a:custGeom>
            <a:avLst/>
            <a:gdLst>
              <a:gd name="T0" fmla="*/ 0 w 865"/>
              <a:gd name="T1" fmla="*/ 48 h 506"/>
              <a:gd name="T2" fmla="*/ 194 w 865"/>
              <a:gd name="T3" fmla="*/ 33 h 506"/>
              <a:gd name="T4" fmla="*/ 238 w 865"/>
              <a:gd name="T5" fmla="*/ 0 h 506"/>
              <a:gd name="T6" fmla="*/ 324 w 865"/>
              <a:gd name="T7" fmla="*/ 20 h 506"/>
              <a:gd name="T8" fmla="*/ 725 w 865"/>
              <a:gd name="T9" fmla="*/ 323 h 506"/>
              <a:gd name="T10" fmla="*/ 865 w 865"/>
              <a:gd name="T11" fmla="*/ 506 h 506"/>
              <a:gd name="T12" fmla="*/ 247 w 865"/>
              <a:gd name="T13" fmla="*/ 207 h 506"/>
              <a:gd name="T14" fmla="*/ 73 w 865"/>
              <a:gd name="T15" fmla="*/ 188 h 506"/>
              <a:gd name="T16" fmla="*/ 92 w 865"/>
              <a:gd name="T17" fmla="*/ 125 h 506"/>
              <a:gd name="T18" fmla="*/ 0 w 865"/>
              <a:gd name="T19" fmla="*/ 48 h 506"/>
              <a:gd name="T20" fmla="*/ 0 w 865"/>
              <a:gd name="T21" fmla="*/ 48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5" h="506">
                <a:moveTo>
                  <a:pt x="0" y="48"/>
                </a:moveTo>
                <a:lnTo>
                  <a:pt x="194" y="33"/>
                </a:lnTo>
                <a:lnTo>
                  <a:pt x="238" y="0"/>
                </a:lnTo>
                <a:lnTo>
                  <a:pt x="324" y="20"/>
                </a:lnTo>
                <a:lnTo>
                  <a:pt x="725" y="323"/>
                </a:lnTo>
                <a:lnTo>
                  <a:pt x="865" y="506"/>
                </a:lnTo>
                <a:lnTo>
                  <a:pt x="247" y="207"/>
                </a:lnTo>
                <a:lnTo>
                  <a:pt x="73" y="188"/>
                </a:lnTo>
                <a:lnTo>
                  <a:pt x="92" y="125"/>
                </a:lnTo>
                <a:lnTo>
                  <a:pt x="0" y="48"/>
                </a:lnTo>
                <a:close/>
              </a:path>
            </a:pathLst>
          </a:custGeom>
          <a:solidFill>
            <a:srgbClr val="FFF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5" name="未知">
            <a:extLst>
              <a:ext uri="{FF2B5EF4-FFF2-40B4-BE49-F238E27FC236}">
                <a16:creationId xmlns:a16="http://schemas.microsoft.com/office/drawing/2014/main" xmlns="" id="{D2C12F98-AEB1-43F0-9D6C-561E39AAA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04" y="5803112"/>
            <a:ext cx="167347" cy="129724"/>
          </a:xfrm>
          <a:custGeom>
            <a:avLst/>
            <a:gdLst>
              <a:gd name="T0" fmla="*/ 578 w 600"/>
              <a:gd name="T1" fmla="*/ 0 h 472"/>
              <a:gd name="T2" fmla="*/ 370 w 600"/>
              <a:gd name="T3" fmla="*/ 124 h 472"/>
              <a:gd name="T4" fmla="*/ 220 w 600"/>
              <a:gd name="T5" fmla="*/ 216 h 472"/>
              <a:gd name="T6" fmla="*/ 123 w 600"/>
              <a:gd name="T7" fmla="*/ 300 h 472"/>
              <a:gd name="T8" fmla="*/ 17 w 600"/>
              <a:gd name="T9" fmla="*/ 389 h 472"/>
              <a:gd name="T10" fmla="*/ 0 w 600"/>
              <a:gd name="T11" fmla="*/ 472 h 472"/>
              <a:gd name="T12" fmla="*/ 261 w 600"/>
              <a:gd name="T13" fmla="*/ 234 h 472"/>
              <a:gd name="T14" fmla="*/ 600 w 600"/>
              <a:gd name="T15" fmla="*/ 30 h 472"/>
              <a:gd name="T16" fmla="*/ 578 w 600"/>
              <a:gd name="T17" fmla="*/ 0 h 472"/>
              <a:gd name="T18" fmla="*/ 578 w 600"/>
              <a:gd name="T19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0" h="472">
                <a:moveTo>
                  <a:pt x="578" y="0"/>
                </a:moveTo>
                <a:lnTo>
                  <a:pt x="370" y="124"/>
                </a:lnTo>
                <a:lnTo>
                  <a:pt x="220" y="216"/>
                </a:lnTo>
                <a:lnTo>
                  <a:pt x="123" y="300"/>
                </a:lnTo>
                <a:lnTo>
                  <a:pt x="17" y="389"/>
                </a:lnTo>
                <a:lnTo>
                  <a:pt x="0" y="472"/>
                </a:lnTo>
                <a:lnTo>
                  <a:pt x="261" y="234"/>
                </a:lnTo>
                <a:lnTo>
                  <a:pt x="600" y="30"/>
                </a:lnTo>
                <a:lnTo>
                  <a:pt x="578" y="0"/>
                </a:lnTo>
                <a:close/>
              </a:path>
            </a:pathLst>
          </a:custGeom>
          <a:solidFill>
            <a:srgbClr val="FFCC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6" name="未知">
            <a:extLst>
              <a:ext uri="{FF2B5EF4-FFF2-40B4-BE49-F238E27FC236}">
                <a16:creationId xmlns:a16="http://schemas.microsoft.com/office/drawing/2014/main" xmlns="" id="{81975C90-DDB0-4287-81F6-5735D8BB9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778" y="5744818"/>
            <a:ext cx="95388" cy="68146"/>
          </a:xfrm>
          <a:custGeom>
            <a:avLst/>
            <a:gdLst>
              <a:gd name="T0" fmla="*/ 255 w 342"/>
              <a:gd name="T1" fmla="*/ 0 h 248"/>
              <a:gd name="T2" fmla="*/ 170 w 342"/>
              <a:gd name="T3" fmla="*/ 55 h 248"/>
              <a:gd name="T4" fmla="*/ 212 w 342"/>
              <a:gd name="T5" fmla="*/ 78 h 248"/>
              <a:gd name="T6" fmla="*/ 120 w 342"/>
              <a:gd name="T7" fmla="*/ 128 h 248"/>
              <a:gd name="T8" fmla="*/ 120 w 342"/>
              <a:gd name="T9" fmla="*/ 78 h 248"/>
              <a:gd name="T10" fmla="*/ 3 w 342"/>
              <a:gd name="T11" fmla="*/ 158 h 248"/>
              <a:gd name="T12" fmla="*/ 0 w 342"/>
              <a:gd name="T13" fmla="*/ 248 h 248"/>
              <a:gd name="T14" fmla="*/ 181 w 342"/>
              <a:gd name="T15" fmla="*/ 191 h 248"/>
              <a:gd name="T16" fmla="*/ 342 w 342"/>
              <a:gd name="T17" fmla="*/ 73 h 248"/>
              <a:gd name="T18" fmla="*/ 255 w 342"/>
              <a:gd name="T19" fmla="*/ 0 h 248"/>
              <a:gd name="T20" fmla="*/ 255 w 342"/>
              <a:gd name="T21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48">
                <a:moveTo>
                  <a:pt x="255" y="0"/>
                </a:moveTo>
                <a:lnTo>
                  <a:pt x="170" y="55"/>
                </a:lnTo>
                <a:lnTo>
                  <a:pt x="212" y="78"/>
                </a:lnTo>
                <a:lnTo>
                  <a:pt x="120" y="128"/>
                </a:lnTo>
                <a:lnTo>
                  <a:pt x="120" y="78"/>
                </a:lnTo>
                <a:lnTo>
                  <a:pt x="3" y="158"/>
                </a:lnTo>
                <a:lnTo>
                  <a:pt x="0" y="248"/>
                </a:lnTo>
                <a:lnTo>
                  <a:pt x="181" y="191"/>
                </a:lnTo>
                <a:lnTo>
                  <a:pt x="342" y="73"/>
                </a:lnTo>
                <a:lnTo>
                  <a:pt x="255" y="0"/>
                </a:lnTo>
                <a:close/>
              </a:path>
            </a:pathLst>
          </a:custGeom>
          <a:solidFill>
            <a:srgbClr val="D17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7" name="未知">
            <a:extLst>
              <a:ext uri="{FF2B5EF4-FFF2-40B4-BE49-F238E27FC236}">
                <a16:creationId xmlns:a16="http://schemas.microsoft.com/office/drawing/2014/main" xmlns="" id="{351AB6FA-C5FB-4442-A485-AE73300D0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512" y="5530528"/>
            <a:ext cx="117143" cy="188017"/>
          </a:xfrm>
          <a:custGeom>
            <a:avLst/>
            <a:gdLst>
              <a:gd name="T0" fmla="*/ 0 w 420"/>
              <a:gd name="T1" fmla="*/ 24 h 686"/>
              <a:gd name="T2" fmla="*/ 240 w 420"/>
              <a:gd name="T3" fmla="*/ 0 h 686"/>
              <a:gd name="T4" fmla="*/ 395 w 420"/>
              <a:gd name="T5" fmla="*/ 82 h 686"/>
              <a:gd name="T6" fmla="*/ 420 w 420"/>
              <a:gd name="T7" fmla="*/ 184 h 686"/>
              <a:gd name="T8" fmla="*/ 380 w 420"/>
              <a:gd name="T9" fmla="*/ 309 h 686"/>
              <a:gd name="T10" fmla="*/ 251 w 420"/>
              <a:gd name="T11" fmla="*/ 425 h 686"/>
              <a:gd name="T12" fmla="*/ 221 w 420"/>
              <a:gd name="T13" fmla="*/ 574 h 686"/>
              <a:gd name="T14" fmla="*/ 71 w 420"/>
              <a:gd name="T15" fmla="*/ 686 h 686"/>
              <a:gd name="T16" fmla="*/ 139 w 420"/>
              <a:gd name="T17" fmla="*/ 517 h 686"/>
              <a:gd name="T18" fmla="*/ 159 w 420"/>
              <a:gd name="T19" fmla="*/ 343 h 686"/>
              <a:gd name="T20" fmla="*/ 236 w 420"/>
              <a:gd name="T21" fmla="*/ 237 h 686"/>
              <a:gd name="T22" fmla="*/ 124 w 420"/>
              <a:gd name="T23" fmla="*/ 247 h 686"/>
              <a:gd name="T24" fmla="*/ 251 w 420"/>
              <a:gd name="T25" fmla="*/ 107 h 686"/>
              <a:gd name="T26" fmla="*/ 182 w 420"/>
              <a:gd name="T27" fmla="*/ 58 h 686"/>
              <a:gd name="T28" fmla="*/ 0 w 420"/>
              <a:gd name="T29" fmla="*/ 24 h 686"/>
              <a:gd name="T30" fmla="*/ 0 w 420"/>
              <a:gd name="T31" fmla="*/ 24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0" h="686">
                <a:moveTo>
                  <a:pt x="0" y="24"/>
                </a:moveTo>
                <a:lnTo>
                  <a:pt x="240" y="0"/>
                </a:lnTo>
                <a:lnTo>
                  <a:pt x="395" y="82"/>
                </a:lnTo>
                <a:lnTo>
                  <a:pt x="420" y="184"/>
                </a:lnTo>
                <a:lnTo>
                  <a:pt x="380" y="309"/>
                </a:lnTo>
                <a:lnTo>
                  <a:pt x="251" y="425"/>
                </a:lnTo>
                <a:lnTo>
                  <a:pt x="221" y="574"/>
                </a:lnTo>
                <a:lnTo>
                  <a:pt x="71" y="686"/>
                </a:lnTo>
                <a:lnTo>
                  <a:pt x="139" y="517"/>
                </a:lnTo>
                <a:lnTo>
                  <a:pt x="159" y="343"/>
                </a:lnTo>
                <a:lnTo>
                  <a:pt x="236" y="237"/>
                </a:lnTo>
                <a:lnTo>
                  <a:pt x="124" y="247"/>
                </a:lnTo>
                <a:lnTo>
                  <a:pt x="251" y="107"/>
                </a:lnTo>
                <a:lnTo>
                  <a:pt x="182" y="58"/>
                </a:lnTo>
                <a:lnTo>
                  <a:pt x="0" y="24"/>
                </a:lnTo>
                <a:close/>
              </a:path>
            </a:pathLst>
          </a:custGeom>
          <a:solidFill>
            <a:srgbClr val="FFF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8" name="未知">
            <a:extLst>
              <a:ext uri="{FF2B5EF4-FFF2-40B4-BE49-F238E27FC236}">
                <a16:creationId xmlns:a16="http://schemas.microsoft.com/office/drawing/2014/main" xmlns="" id="{8A3440CD-CABF-497A-8A11-BB91C36F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656" y="5428719"/>
            <a:ext cx="134714" cy="100987"/>
          </a:xfrm>
          <a:custGeom>
            <a:avLst/>
            <a:gdLst>
              <a:gd name="T0" fmla="*/ 315 w 484"/>
              <a:gd name="T1" fmla="*/ 35 h 368"/>
              <a:gd name="T2" fmla="*/ 304 w 484"/>
              <a:gd name="T3" fmla="*/ 11 h 368"/>
              <a:gd name="T4" fmla="*/ 141 w 484"/>
              <a:gd name="T5" fmla="*/ 0 h 368"/>
              <a:gd name="T6" fmla="*/ 58 w 484"/>
              <a:gd name="T7" fmla="*/ 69 h 368"/>
              <a:gd name="T8" fmla="*/ 0 w 484"/>
              <a:gd name="T9" fmla="*/ 161 h 368"/>
              <a:gd name="T10" fmla="*/ 49 w 484"/>
              <a:gd name="T11" fmla="*/ 262 h 368"/>
              <a:gd name="T12" fmla="*/ 73 w 484"/>
              <a:gd name="T13" fmla="*/ 232 h 368"/>
              <a:gd name="T14" fmla="*/ 131 w 484"/>
              <a:gd name="T15" fmla="*/ 324 h 368"/>
              <a:gd name="T16" fmla="*/ 232 w 484"/>
              <a:gd name="T17" fmla="*/ 368 h 368"/>
              <a:gd name="T18" fmla="*/ 484 w 484"/>
              <a:gd name="T19" fmla="*/ 314 h 368"/>
              <a:gd name="T20" fmla="*/ 285 w 484"/>
              <a:gd name="T21" fmla="*/ 310 h 368"/>
              <a:gd name="T22" fmla="*/ 131 w 484"/>
              <a:gd name="T23" fmla="*/ 228 h 368"/>
              <a:gd name="T24" fmla="*/ 131 w 484"/>
              <a:gd name="T25" fmla="*/ 116 h 368"/>
              <a:gd name="T26" fmla="*/ 218 w 484"/>
              <a:gd name="T27" fmla="*/ 59 h 368"/>
              <a:gd name="T28" fmla="*/ 295 w 484"/>
              <a:gd name="T29" fmla="*/ 93 h 368"/>
              <a:gd name="T30" fmla="*/ 315 w 484"/>
              <a:gd name="T31" fmla="*/ 35 h 368"/>
              <a:gd name="T32" fmla="*/ 315 w 484"/>
              <a:gd name="T33" fmla="*/ 3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315" y="35"/>
                </a:moveTo>
                <a:lnTo>
                  <a:pt x="304" y="11"/>
                </a:lnTo>
                <a:lnTo>
                  <a:pt x="141" y="0"/>
                </a:lnTo>
                <a:lnTo>
                  <a:pt x="58" y="69"/>
                </a:lnTo>
                <a:lnTo>
                  <a:pt x="0" y="161"/>
                </a:lnTo>
                <a:lnTo>
                  <a:pt x="49" y="262"/>
                </a:lnTo>
                <a:lnTo>
                  <a:pt x="73" y="232"/>
                </a:lnTo>
                <a:lnTo>
                  <a:pt x="131" y="324"/>
                </a:lnTo>
                <a:lnTo>
                  <a:pt x="232" y="368"/>
                </a:lnTo>
                <a:lnTo>
                  <a:pt x="484" y="314"/>
                </a:lnTo>
                <a:lnTo>
                  <a:pt x="285" y="310"/>
                </a:lnTo>
                <a:lnTo>
                  <a:pt x="131" y="228"/>
                </a:lnTo>
                <a:lnTo>
                  <a:pt x="131" y="116"/>
                </a:lnTo>
                <a:lnTo>
                  <a:pt x="218" y="59"/>
                </a:lnTo>
                <a:lnTo>
                  <a:pt x="295" y="93"/>
                </a:lnTo>
                <a:lnTo>
                  <a:pt x="315" y="35"/>
                </a:lnTo>
                <a:close/>
              </a:path>
            </a:pathLst>
          </a:custGeom>
          <a:solidFill>
            <a:srgbClr val="A3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9" name="未知">
            <a:extLst>
              <a:ext uri="{FF2B5EF4-FFF2-40B4-BE49-F238E27FC236}">
                <a16:creationId xmlns:a16="http://schemas.microsoft.com/office/drawing/2014/main" xmlns="" id="{4C5E24C1-CA41-4B3A-AB22-EA2639098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513" y="5401625"/>
            <a:ext cx="86183" cy="150250"/>
          </a:xfrm>
          <a:custGeom>
            <a:avLst/>
            <a:gdLst>
              <a:gd name="T0" fmla="*/ 150 w 309"/>
              <a:gd name="T1" fmla="*/ 0 h 551"/>
              <a:gd name="T2" fmla="*/ 52 w 309"/>
              <a:gd name="T3" fmla="*/ 116 h 551"/>
              <a:gd name="T4" fmla="*/ 0 w 309"/>
              <a:gd name="T5" fmla="*/ 280 h 551"/>
              <a:gd name="T6" fmla="*/ 30 w 309"/>
              <a:gd name="T7" fmla="*/ 440 h 551"/>
              <a:gd name="T8" fmla="*/ 106 w 309"/>
              <a:gd name="T9" fmla="*/ 483 h 551"/>
              <a:gd name="T10" fmla="*/ 309 w 309"/>
              <a:gd name="T11" fmla="*/ 551 h 551"/>
              <a:gd name="T12" fmla="*/ 106 w 309"/>
              <a:gd name="T13" fmla="*/ 425 h 551"/>
              <a:gd name="T14" fmla="*/ 67 w 309"/>
              <a:gd name="T15" fmla="*/ 324 h 551"/>
              <a:gd name="T16" fmla="*/ 67 w 309"/>
              <a:gd name="T17" fmla="*/ 165 h 551"/>
              <a:gd name="T18" fmla="*/ 150 w 309"/>
              <a:gd name="T19" fmla="*/ 0 h 551"/>
              <a:gd name="T20" fmla="*/ 150 w 309"/>
              <a:gd name="T21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9" h="551">
                <a:moveTo>
                  <a:pt x="150" y="0"/>
                </a:moveTo>
                <a:lnTo>
                  <a:pt x="52" y="116"/>
                </a:lnTo>
                <a:lnTo>
                  <a:pt x="0" y="280"/>
                </a:lnTo>
                <a:lnTo>
                  <a:pt x="30" y="440"/>
                </a:lnTo>
                <a:lnTo>
                  <a:pt x="106" y="483"/>
                </a:lnTo>
                <a:lnTo>
                  <a:pt x="309" y="551"/>
                </a:lnTo>
                <a:lnTo>
                  <a:pt x="106" y="425"/>
                </a:lnTo>
                <a:lnTo>
                  <a:pt x="67" y="324"/>
                </a:lnTo>
                <a:lnTo>
                  <a:pt x="67" y="165"/>
                </a:lnTo>
                <a:lnTo>
                  <a:pt x="150" y="0"/>
                </a:lnTo>
                <a:close/>
              </a:path>
            </a:pathLst>
          </a:custGeom>
          <a:solidFill>
            <a:srgbClr val="A3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0" name="未知">
            <a:extLst>
              <a:ext uri="{FF2B5EF4-FFF2-40B4-BE49-F238E27FC236}">
                <a16:creationId xmlns:a16="http://schemas.microsoft.com/office/drawing/2014/main" xmlns="" id="{17D4B8C5-535A-4B16-9FB0-FD09C3AB2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962" y="5335121"/>
            <a:ext cx="76979" cy="70609"/>
          </a:xfrm>
          <a:custGeom>
            <a:avLst/>
            <a:gdLst>
              <a:gd name="T0" fmla="*/ 277 w 277"/>
              <a:gd name="T1" fmla="*/ 162 h 256"/>
              <a:gd name="T2" fmla="*/ 241 w 277"/>
              <a:gd name="T3" fmla="*/ 193 h 256"/>
              <a:gd name="T4" fmla="*/ 146 w 277"/>
              <a:gd name="T5" fmla="*/ 160 h 256"/>
              <a:gd name="T6" fmla="*/ 141 w 277"/>
              <a:gd name="T7" fmla="*/ 203 h 256"/>
              <a:gd name="T8" fmla="*/ 97 w 277"/>
              <a:gd name="T9" fmla="*/ 203 h 256"/>
              <a:gd name="T10" fmla="*/ 122 w 277"/>
              <a:gd name="T11" fmla="*/ 256 h 256"/>
              <a:gd name="T12" fmla="*/ 30 w 277"/>
              <a:gd name="T13" fmla="*/ 228 h 256"/>
              <a:gd name="T14" fmla="*/ 58 w 277"/>
              <a:gd name="T15" fmla="*/ 198 h 256"/>
              <a:gd name="T16" fmla="*/ 30 w 277"/>
              <a:gd name="T17" fmla="*/ 160 h 256"/>
              <a:gd name="T18" fmla="*/ 97 w 277"/>
              <a:gd name="T19" fmla="*/ 160 h 256"/>
              <a:gd name="T20" fmla="*/ 64 w 277"/>
              <a:gd name="T21" fmla="*/ 112 h 256"/>
              <a:gd name="T22" fmla="*/ 137 w 277"/>
              <a:gd name="T23" fmla="*/ 136 h 256"/>
              <a:gd name="T24" fmla="*/ 0 w 277"/>
              <a:gd name="T25" fmla="*/ 0 h 256"/>
              <a:gd name="T26" fmla="*/ 277 w 277"/>
              <a:gd name="T27" fmla="*/ 162 h 256"/>
              <a:gd name="T28" fmla="*/ 277 w 277"/>
              <a:gd name="T29" fmla="*/ 16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7" h="256">
                <a:moveTo>
                  <a:pt x="277" y="162"/>
                </a:moveTo>
                <a:lnTo>
                  <a:pt x="241" y="193"/>
                </a:lnTo>
                <a:lnTo>
                  <a:pt x="146" y="160"/>
                </a:lnTo>
                <a:lnTo>
                  <a:pt x="141" y="203"/>
                </a:lnTo>
                <a:lnTo>
                  <a:pt x="97" y="203"/>
                </a:lnTo>
                <a:lnTo>
                  <a:pt x="122" y="256"/>
                </a:lnTo>
                <a:lnTo>
                  <a:pt x="30" y="228"/>
                </a:lnTo>
                <a:lnTo>
                  <a:pt x="58" y="198"/>
                </a:lnTo>
                <a:lnTo>
                  <a:pt x="30" y="160"/>
                </a:lnTo>
                <a:lnTo>
                  <a:pt x="97" y="160"/>
                </a:lnTo>
                <a:lnTo>
                  <a:pt x="64" y="112"/>
                </a:lnTo>
                <a:lnTo>
                  <a:pt x="137" y="136"/>
                </a:lnTo>
                <a:lnTo>
                  <a:pt x="0" y="0"/>
                </a:lnTo>
                <a:lnTo>
                  <a:pt x="277" y="162"/>
                </a:lnTo>
                <a:close/>
              </a:path>
            </a:pathLst>
          </a:custGeom>
          <a:solidFill>
            <a:srgbClr val="A3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" name="未知">
            <a:extLst>
              <a:ext uri="{FF2B5EF4-FFF2-40B4-BE49-F238E27FC236}">
                <a16:creationId xmlns:a16="http://schemas.microsoft.com/office/drawing/2014/main" xmlns="" id="{04955D37-A509-4FEB-8F62-49DE3FC80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64" y="5533812"/>
            <a:ext cx="222571" cy="319383"/>
          </a:xfrm>
          <a:custGeom>
            <a:avLst/>
            <a:gdLst>
              <a:gd name="T0" fmla="*/ 174 w 796"/>
              <a:gd name="T1" fmla="*/ 729 h 1168"/>
              <a:gd name="T2" fmla="*/ 174 w 796"/>
              <a:gd name="T3" fmla="*/ 897 h 1168"/>
              <a:gd name="T4" fmla="*/ 88 w 796"/>
              <a:gd name="T5" fmla="*/ 1019 h 1168"/>
              <a:gd name="T6" fmla="*/ 125 w 796"/>
              <a:gd name="T7" fmla="*/ 1086 h 1168"/>
              <a:gd name="T8" fmla="*/ 217 w 796"/>
              <a:gd name="T9" fmla="*/ 1043 h 1168"/>
              <a:gd name="T10" fmla="*/ 183 w 796"/>
              <a:gd name="T11" fmla="*/ 1004 h 1168"/>
              <a:gd name="T12" fmla="*/ 309 w 796"/>
              <a:gd name="T13" fmla="*/ 955 h 1168"/>
              <a:gd name="T14" fmla="*/ 401 w 796"/>
              <a:gd name="T15" fmla="*/ 825 h 1168"/>
              <a:gd name="T16" fmla="*/ 348 w 796"/>
              <a:gd name="T17" fmla="*/ 768 h 1168"/>
              <a:gd name="T18" fmla="*/ 526 w 796"/>
              <a:gd name="T19" fmla="*/ 609 h 1168"/>
              <a:gd name="T20" fmla="*/ 569 w 796"/>
              <a:gd name="T21" fmla="*/ 527 h 1168"/>
              <a:gd name="T22" fmla="*/ 502 w 796"/>
              <a:gd name="T23" fmla="*/ 531 h 1168"/>
              <a:gd name="T24" fmla="*/ 550 w 796"/>
              <a:gd name="T25" fmla="*/ 439 h 1168"/>
              <a:gd name="T26" fmla="*/ 719 w 796"/>
              <a:gd name="T27" fmla="*/ 271 h 1168"/>
              <a:gd name="T28" fmla="*/ 753 w 796"/>
              <a:gd name="T29" fmla="*/ 140 h 1168"/>
              <a:gd name="T30" fmla="*/ 734 w 796"/>
              <a:gd name="T31" fmla="*/ 0 h 1168"/>
              <a:gd name="T32" fmla="*/ 796 w 796"/>
              <a:gd name="T33" fmla="*/ 136 h 1168"/>
              <a:gd name="T34" fmla="*/ 768 w 796"/>
              <a:gd name="T35" fmla="*/ 362 h 1168"/>
              <a:gd name="T36" fmla="*/ 652 w 796"/>
              <a:gd name="T37" fmla="*/ 482 h 1168"/>
              <a:gd name="T38" fmla="*/ 536 w 796"/>
              <a:gd name="T39" fmla="*/ 686 h 1168"/>
              <a:gd name="T40" fmla="*/ 478 w 796"/>
              <a:gd name="T41" fmla="*/ 806 h 1168"/>
              <a:gd name="T42" fmla="*/ 303 w 796"/>
              <a:gd name="T43" fmla="*/ 1056 h 1168"/>
              <a:gd name="T44" fmla="*/ 125 w 796"/>
              <a:gd name="T45" fmla="*/ 1168 h 1168"/>
              <a:gd name="T46" fmla="*/ 5 w 796"/>
              <a:gd name="T47" fmla="*/ 1144 h 1168"/>
              <a:gd name="T48" fmla="*/ 0 w 796"/>
              <a:gd name="T49" fmla="*/ 1023 h 1168"/>
              <a:gd name="T50" fmla="*/ 135 w 796"/>
              <a:gd name="T51" fmla="*/ 912 h 1168"/>
              <a:gd name="T52" fmla="*/ 174 w 796"/>
              <a:gd name="T53" fmla="*/ 729 h 1168"/>
              <a:gd name="T54" fmla="*/ 174 w 796"/>
              <a:gd name="T55" fmla="*/ 729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96" h="1168">
                <a:moveTo>
                  <a:pt x="174" y="729"/>
                </a:moveTo>
                <a:lnTo>
                  <a:pt x="174" y="897"/>
                </a:lnTo>
                <a:lnTo>
                  <a:pt x="88" y="1019"/>
                </a:lnTo>
                <a:lnTo>
                  <a:pt x="125" y="1086"/>
                </a:lnTo>
                <a:lnTo>
                  <a:pt x="217" y="1043"/>
                </a:lnTo>
                <a:lnTo>
                  <a:pt x="183" y="1004"/>
                </a:lnTo>
                <a:lnTo>
                  <a:pt x="309" y="955"/>
                </a:lnTo>
                <a:lnTo>
                  <a:pt x="401" y="825"/>
                </a:lnTo>
                <a:lnTo>
                  <a:pt x="348" y="768"/>
                </a:lnTo>
                <a:lnTo>
                  <a:pt x="526" y="609"/>
                </a:lnTo>
                <a:lnTo>
                  <a:pt x="569" y="527"/>
                </a:lnTo>
                <a:lnTo>
                  <a:pt x="502" y="531"/>
                </a:lnTo>
                <a:lnTo>
                  <a:pt x="550" y="439"/>
                </a:lnTo>
                <a:lnTo>
                  <a:pt x="719" y="271"/>
                </a:lnTo>
                <a:lnTo>
                  <a:pt x="753" y="140"/>
                </a:lnTo>
                <a:lnTo>
                  <a:pt x="734" y="0"/>
                </a:lnTo>
                <a:lnTo>
                  <a:pt x="796" y="136"/>
                </a:lnTo>
                <a:lnTo>
                  <a:pt x="768" y="362"/>
                </a:lnTo>
                <a:lnTo>
                  <a:pt x="652" y="482"/>
                </a:lnTo>
                <a:lnTo>
                  <a:pt x="536" y="686"/>
                </a:lnTo>
                <a:lnTo>
                  <a:pt x="478" y="806"/>
                </a:lnTo>
                <a:lnTo>
                  <a:pt x="303" y="1056"/>
                </a:lnTo>
                <a:lnTo>
                  <a:pt x="125" y="1168"/>
                </a:lnTo>
                <a:lnTo>
                  <a:pt x="5" y="1144"/>
                </a:lnTo>
                <a:lnTo>
                  <a:pt x="0" y="1023"/>
                </a:lnTo>
                <a:lnTo>
                  <a:pt x="135" y="912"/>
                </a:lnTo>
                <a:lnTo>
                  <a:pt x="174" y="729"/>
                </a:lnTo>
                <a:close/>
              </a:path>
            </a:pathLst>
          </a:custGeom>
          <a:solidFill>
            <a:srgbClr val="A3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" name="未知">
            <a:extLst>
              <a:ext uri="{FF2B5EF4-FFF2-40B4-BE49-F238E27FC236}">
                <a16:creationId xmlns:a16="http://schemas.microsoft.com/office/drawing/2014/main" xmlns="" id="{9FF48CD3-195E-4557-8458-87EFBEF20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187" y="5424614"/>
            <a:ext cx="231775" cy="129724"/>
          </a:xfrm>
          <a:custGeom>
            <a:avLst/>
            <a:gdLst>
              <a:gd name="T0" fmla="*/ 62 w 830"/>
              <a:gd name="T1" fmla="*/ 147 h 473"/>
              <a:gd name="T2" fmla="*/ 156 w 830"/>
              <a:gd name="T3" fmla="*/ 115 h 473"/>
              <a:gd name="T4" fmla="*/ 0 w 830"/>
              <a:gd name="T5" fmla="*/ 42 h 473"/>
              <a:gd name="T6" fmla="*/ 162 w 830"/>
              <a:gd name="T7" fmla="*/ 36 h 473"/>
              <a:gd name="T8" fmla="*/ 391 w 830"/>
              <a:gd name="T9" fmla="*/ 151 h 473"/>
              <a:gd name="T10" fmla="*/ 228 w 830"/>
              <a:gd name="T11" fmla="*/ 36 h 473"/>
              <a:gd name="T12" fmla="*/ 239 w 830"/>
              <a:gd name="T13" fmla="*/ 0 h 473"/>
              <a:gd name="T14" fmla="*/ 280 w 830"/>
              <a:gd name="T15" fmla="*/ 12 h 473"/>
              <a:gd name="T16" fmla="*/ 522 w 830"/>
              <a:gd name="T17" fmla="*/ 198 h 473"/>
              <a:gd name="T18" fmla="*/ 661 w 830"/>
              <a:gd name="T19" fmla="*/ 295 h 473"/>
              <a:gd name="T20" fmla="*/ 608 w 830"/>
              <a:gd name="T21" fmla="*/ 220 h 473"/>
              <a:gd name="T22" fmla="*/ 777 w 830"/>
              <a:gd name="T23" fmla="*/ 369 h 473"/>
              <a:gd name="T24" fmla="*/ 830 w 830"/>
              <a:gd name="T25" fmla="*/ 473 h 473"/>
              <a:gd name="T26" fmla="*/ 580 w 830"/>
              <a:gd name="T27" fmla="*/ 359 h 473"/>
              <a:gd name="T28" fmla="*/ 202 w 830"/>
              <a:gd name="T29" fmla="*/ 162 h 473"/>
              <a:gd name="T30" fmla="*/ 62 w 830"/>
              <a:gd name="T31" fmla="*/ 147 h 473"/>
              <a:gd name="T32" fmla="*/ 62 w 830"/>
              <a:gd name="T33" fmla="*/ 14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0" h="473">
                <a:moveTo>
                  <a:pt x="62" y="147"/>
                </a:moveTo>
                <a:lnTo>
                  <a:pt x="156" y="115"/>
                </a:lnTo>
                <a:lnTo>
                  <a:pt x="0" y="42"/>
                </a:lnTo>
                <a:lnTo>
                  <a:pt x="162" y="36"/>
                </a:lnTo>
                <a:lnTo>
                  <a:pt x="391" y="151"/>
                </a:lnTo>
                <a:lnTo>
                  <a:pt x="228" y="36"/>
                </a:lnTo>
                <a:lnTo>
                  <a:pt x="239" y="0"/>
                </a:lnTo>
                <a:lnTo>
                  <a:pt x="280" y="12"/>
                </a:lnTo>
                <a:lnTo>
                  <a:pt x="522" y="198"/>
                </a:lnTo>
                <a:lnTo>
                  <a:pt x="661" y="295"/>
                </a:lnTo>
                <a:lnTo>
                  <a:pt x="608" y="220"/>
                </a:lnTo>
                <a:lnTo>
                  <a:pt x="777" y="369"/>
                </a:lnTo>
                <a:lnTo>
                  <a:pt x="830" y="473"/>
                </a:lnTo>
                <a:lnTo>
                  <a:pt x="580" y="359"/>
                </a:lnTo>
                <a:lnTo>
                  <a:pt x="202" y="162"/>
                </a:lnTo>
                <a:lnTo>
                  <a:pt x="62" y="147"/>
                </a:lnTo>
                <a:close/>
              </a:path>
            </a:pathLst>
          </a:custGeom>
          <a:solidFill>
            <a:srgbClr val="FFD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" name="未知">
            <a:extLst>
              <a:ext uri="{FF2B5EF4-FFF2-40B4-BE49-F238E27FC236}">
                <a16:creationId xmlns:a16="http://schemas.microsoft.com/office/drawing/2014/main" xmlns="" id="{00429182-51C7-4D1C-9F63-4D6BED3AA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064" y="5397520"/>
            <a:ext cx="12551" cy="10673"/>
          </a:xfrm>
          <a:custGeom>
            <a:avLst/>
            <a:gdLst>
              <a:gd name="T0" fmla="*/ 13 w 46"/>
              <a:gd name="T1" fmla="*/ 0 h 41"/>
              <a:gd name="T2" fmla="*/ 42 w 46"/>
              <a:gd name="T3" fmla="*/ 0 h 41"/>
              <a:gd name="T4" fmla="*/ 46 w 46"/>
              <a:gd name="T5" fmla="*/ 27 h 41"/>
              <a:gd name="T6" fmla="*/ 23 w 46"/>
              <a:gd name="T7" fmla="*/ 41 h 41"/>
              <a:gd name="T8" fmla="*/ 0 w 46"/>
              <a:gd name="T9" fmla="*/ 27 h 41"/>
              <a:gd name="T10" fmla="*/ 13 w 46"/>
              <a:gd name="T11" fmla="*/ 0 h 41"/>
              <a:gd name="T12" fmla="*/ 13 w 46"/>
              <a:gd name="T1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41">
                <a:moveTo>
                  <a:pt x="13" y="0"/>
                </a:moveTo>
                <a:lnTo>
                  <a:pt x="42" y="0"/>
                </a:lnTo>
                <a:lnTo>
                  <a:pt x="46" y="27"/>
                </a:lnTo>
                <a:lnTo>
                  <a:pt x="23" y="41"/>
                </a:lnTo>
                <a:lnTo>
                  <a:pt x="0" y="27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4" name="未知">
            <a:extLst>
              <a:ext uri="{FF2B5EF4-FFF2-40B4-BE49-F238E27FC236}">
                <a16:creationId xmlns:a16="http://schemas.microsoft.com/office/drawing/2014/main" xmlns="" id="{1E823291-3278-45EF-87F4-1E2DC7AE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614" y="5425434"/>
            <a:ext cx="63592" cy="41873"/>
          </a:xfrm>
          <a:custGeom>
            <a:avLst/>
            <a:gdLst>
              <a:gd name="T0" fmla="*/ 178 w 228"/>
              <a:gd name="T1" fmla="*/ 112 h 152"/>
              <a:gd name="T2" fmla="*/ 44 w 228"/>
              <a:gd name="T3" fmla="*/ 32 h 152"/>
              <a:gd name="T4" fmla="*/ 21 w 228"/>
              <a:gd name="T5" fmla="*/ 0 h 152"/>
              <a:gd name="T6" fmla="*/ 0 w 228"/>
              <a:gd name="T7" fmla="*/ 34 h 152"/>
              <a:gd name="T8" fmla="*/ 46 w 228"/>
              <a:gd name="T9" fmla="*/ 63 h 152"/>
              <a:gd name="T10" fmla="*/ 228 w 228"/>
              <a:gd name="T11" fmla="*/ 152 h 152"/>
              <a:gd name="T12" fmla="*/ 178 w 228"/>
              <a:gd name="T13" fmla="*/ 112 h 152"/>
              <a:gd name="T14" fmla="*/ 178 w 228"/>
              <a:gd name="T15" fmla="*/ 1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8" h="152">
                <a:moveTo>
                  <a:pt x="178" y="112"/>
                </a:moveTo>
                <a:lnTo>
                  <a:pt x="44" y="32"/>
                </a:lnTo>
                <a:lnTo>
                  <a:pt x="21" y="0"/>
                </a:lnTo>
                <a:lnTo>
                  <a:pt x="0" y="34"/>
                </a:lnTo>
                <a:lnTo>
                  <a:pt x="46" y="63"/>
                </a:lnTo>
                <a:lnTo>
                  <a:pt x="228" y="152"/>
                </a:lnTo>
                <a:lnTo>
                  <a:pt x="178" y="1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" name="未知">
            <a:extLst>
              <a:ext uri="{FF2B5EF4-FFF2-40B4-BE49-F238E27FC236}">
                <a16:creationId xmlns:a16="http://schemas.microsoft.com/office/drawing/2014/main" xmlns="" id="{4ABDB8B7-E066-4590-914F-60BB21106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431" y="5610168"/>
            <a:ext cx="233448" cy="206081"/>
          </a:xfrm>
          <a:custGeom>
            <a:avLst/>
            <a:gdLst>
              <a:gd name="T0" fmla="*/ 577 w 838"/>
              <a:gd name="T1" fmla="*/ 27 h 755"/>
              <a:gd name="T2" fmla="*/ 738 w 838"/>
              <a:gd name="T3" fmla="*/ 0 h 755"/>
              <a:gd name="T4" fmla="*/ 810 w 838"/>
              <a:gd name="T5" fmla="*/ 44 h 755"/>
              <a:gd name="T6" fmla="*/ 827 w 838"/>
              <a:gd name="T7" fmla="*/ 144 h 755"/>
              <a:gd name="T8" fmla="*/ 827 w 838"/>
              <a:gd name="T9" fmla="*/ 163 h 755"/>
              <a:gd name="T10" fmla="*/ 828 w 838"/>
              <a:gd name="T11" fmla="*/ 191 h 755"/>
              <a:gd name="T12" fmla="*/ 830 w 838"/>
              <a:gd name="T13" fmla="*/ 223 h 755"/>
              <a:gd name="T14" fmla="*/ 831 w 838"/>
              <a:gd name="T15" fmla="*/ 228 h 755"/>
              <a:gd name="T16" fmla="*/ 831 w 838"/>
              <a:gd name="T17" fmla="*/ 233 h 755"/>
              <a:gd name="T18" fmla="*/ 831 w 838"/>
              <a:gd name="T19" fmla="*/ 237 h 755"/>
              <a:gd name="T20" fmla="*/ 831 w 838"/>
              <a:gd name="T21" fmla="*/ 241 h 755"/>
              <a:gd name="T22" fmla="*/ 831 w 838"/>
              <a:gd name="T23" fmla="*/ 245 h 755"/>
              <a:gd name="T24" fmla="*/ 832 w 838"/>
              <a:gd name="T25" fmla="*/ 249 h 755"/>
              <a:gd name="T26" fmla="*/ 832 w 838"/>
              <a:gd name="T27" fmla="*/ 252 h 755"/>
              <a:gd name="T28" fmla="*/ 832 w 838"/>
              <a:gd name="T29" fmla="*/ 253 h 755"/>
              <a:gd name="T30" fmla="*/ 832 w 838"/>
              <a:gd name="T31" fmla="*/ 259 h 755"/>
              <a:gd name="T32" fmla="*/ 838 w 838"/>
              <a:gd name="T33" fmla="*/ 343 h 755"/>
              <a:gd name="T34" fmla="*/ 754 w 838"/>
              <a:gd name="T35" fmla="*/ 427 h 755"/>
              <a:gd name="T36" fmla="*/ 672 w 838"/>
              <a:gd name="T37" fmla="*/ 521 h 755"/>
              <a:gd name="T38" fmla="*/ 510 w 838"/>
              <a:gd name="T39" fmla="*/ 687 h 755"/>
              <a:gd name="T40" fmla="*/ 383 w 838"/>
              <a:gd name="T41" fmla="*/ 666 h 755"/>
              <a:gd name="T42" fmla="*/ 283 w 838"/>
              <a:gd name="T43" fmla="*/ 737 h 755"/>
              <a:gd name="T44" fmla="*/ 166 w 838"/>
              <a:gd name="T45" fmla="*/ 755 h 755"/>
              <a:gd name="T46" fmla="*/ 105 w 838"/>
              <a:gd name="T47" fmla="*/ 721 h 755"/>
              <a:gd name="T48" fmla="*/ 177 w 838"/>
              <a:gd name="T49" fmla="*/ 582 h 755"/>
              <a:gd name="T50" fmla="*/ 11 w 838"/>
              <a:gd name="T51" fmla="*/ 632 h 755"/>
              <a:gd name="T52" fmla="*/ 0 w 838"/>
              <a:gd name="T53" fmla="*/ 571 h 755"/>
              <a:gd name="T54" fmla="*/ 11 w 838"/>
              <a:gd name="T55" fmla="*/ 493 h 755"/>
              <a:gd name="T56" fmla="*/ 32 w 838"/>
              <a:gd name="T57" fmla="*/ 560 h 755"/>
              <a:gd name="T58" fmla="*/ 139 w 838"/>
              <a:gd name="T59" fmla="*/ 560 h 755"/>
              <a:gd name="T60" fmla="*/ 255 w 838"/>
              <a:gd name="T61" fmla="*/ 505 h 755"/>
              <a:gd name="T62" fmla="*/ 216 w 838"/>
              <a:gd name="T63" fmla="*/ 587 h 755"/>
              <a:gd name="T64" fmla="*/ 183 w 838"/>
              <a:gd name="T65" fmla="*/ 666 h 755"/>
              <a:gd name="T66" fmla="*/ 244 w 838"/>
              <a:gd name="T67" fmla="*/ 710 h 755"/>
              <a:gd name="T68" fmla="*/ 316 w 838"/>
              <a:gd name="T69" fmla="*/ 616 h 755"/>
              <a:gd name="T70" fmla="*/ 460 w 838"/>
              <a:gd name="T71" fmla="*/ 516 h 755"/>
              <a:gd name="T72" fmla="*/ 438 w 838"/>
              <a:gd name="T73" fmla="*/ 610 h 755"/>
              <a:gd name="T74" fmla="*/ 515 w 838"/>
              <a:gd name="T75" fmla="*/ 610 h 755"/>
              <a:gd name="T76" fmla="*/ 610 w 838"/>
              <a:gd name="T77" fmla="*/ 532 h 755"/>
              <a:gd name="T78" fmla="*/ 665 w 838"/>
              <a:gd name="T79" fmla="*/ 438 h 755"/>
              <a:gd name="T80" fmla="*/ 554 w 838"/>
              <a:gd name="T81" fmla="*/ 409 h 755"/>
              <a:gd name="T82" fmla="*/ 644 w 838"/>
              <a:gd name="T83" fmla="*/ 377 h 755"/>
              <a:gd name="T84" fmla="*/ 766 w 838"/>
              <a:gd name="T85" fmla="*/ 360 h 755"/>
              <a:gd name="T86" fmla="*/ 788 w 838"/>
              <a:gd name="T87" fmla="*/ 260 h 755"/>
              <a:gd name="T88" fmla="*/ 749 w 838"/>
              <a:gd name="T89" fmla="*/ 82 h 755"/>
              <a:gd name="T90" fmla="*/ 693 w 838"/>
              <a:gd name="T91" fmla="*/ 60 h 755"/>
              <a:gd name="T92" fmla="*/ 460 w 838"/>
              <a:gd name="T93" fmla="*/ 71 h 755"/>
              <a:gd name="T94" fmla="*/ 577 w 838"/>
              <a:gd name="T95" fmla="*/ 27 h 755"/>
              <a:gd name="T96" fmla="*/ 577 w 838"/>
              <a:gd name="T97" fmla="*/ 27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38" h="755">
                <a:moveTo>
                  <a:pt x="577" y="27"/>
                </a:moveTo>
                <a:lnTo>
                  <a:pt x="738" y="0"/>
                </a:lnTo>
                <a:lnTo>
                  <a:pt x="810" y="44"/>
                </a:lnTo>
                <a:lnTo>
                  <a:pt x="827" y="144"/>
                </a:lnTo>
                <a:lnTo>
                  <a:pt x="827" y="163"/>
                </a:lnTo>
                <a:lnTo>
                  <a:pt x="828" y="191"/>
                </a:lnTo>
                <a:lnTo>
                  <a:pt x="830" y="223"/>
                </a:lnTo>
                <a:lnTo>
                  <a:pt x="831" y="228"/>
                </a:lnTo>
                <a:lnTo>
                  <a:pt x="831" y="233"/>
                </a:lnTo>
                <a:lnTo>
                  <a:pt x="831" y="237"/>
                </a:lnTo>
                <a:lnTo>
                  <a:pt x="831" y="241"/>
                </a:lnTo>
                <a:lnTo>
                  <a:pt x="831" y="245"/>
                </a:lnTo>
                <a:lnTo>
                  <a:pt x="832" y="249"/>
                </a:lnTo>
                <a:lnTo>
                  <a:pt x="832" y="252"/>
                </a:lnTo>
                <a:lnTo>
                  <a:pt x="832" y="253"/>
                </a:lnTo>
                <a:lnTo>
                  <a:pt x="832" y="259"/>
                </a:lnTo>
                <a:lnTo>
                  <a:pt x="838" y="343"/>
                </a:lnTo>
                <a:lnTo>
                  <a:pt x="754" y="427"/>
                </a:lnTo>
                <a:lnTo>
                  <a:pt x="672" y="521"/>
                </a:lnTo>
                <a:lnTo>
                  <a:pt x="510" y="687"/>
                </a:lnTo>
                <a:lnTo>
                  <a:pt x="383" y="666"/>
                </a:lnTo>
                <a:lnTo>
                  <a:pt x="283" y="737"/>
                </a:lnTo>
                <a:lnTo>
                  <a:pt x="166" y="755"/>
                </a:lnTo>
                <a:lnTo>
                  <a:pt x="105" y="721"/>
                </a:lnTo>
                <a:lnTo>
                  <a:pt x="177" y="582"/>
                </a:lnTo>
                <a:lnTo>
                  <a:pt x="11" y="632"/>
                </a:lnTo>
                <a:lnTo>
                  <a:pt x="0" y="571"/>
                </a:lnTo>
                <a:lnTo>
                  <a:pt x="11" y="493"/>
                </a:lnTo>
                <a:lnTo>
                  <a:pt x="32" y="560"/>
                </a:lnTo>
                <a:lnTo>
                  <a:pt x="139" y="560"/>
                </a:lnTo>
                <a:lnTo>
                  <a:pt x="255" y="505"/>
                </a:lnTo>
                <a:lnTo>
                  <a:pt x="216" y="587"/>
                </a:lnTo>
                <a:lnTo>
                  <a:pt x="183" y="666"/>
                </a:lnTo>
                <a:lnTo>
                  <a:pt x="244" y="710"/>
                </a:lnTo>
                <a:lnTo>
                  <a:pt x="316" y="616"/>
                </a:lnTo>
                <a:lnTo>
                  <a:pt x="460" y="516"/>
                </a:lnTo>
                <a:lnTo>
                  <a:pt x="438" y="610"/>
                </a:lnTo>
                <a:lnTo>
                  <a:pt x="515" y="610"/>
                </a:lnTo>
                <a:lnTo>
                  <a:pt x="610" y="532"/>
                </a:lnTo>
                <a:lnTo>
                  <a:pt x="665" y="438"/>
                </a:lnTo>
                <a:lnTo>
                  <a:pt x="554" y="409"/>
                </a:lnTo>
                <a:lnTo>
                  <a:pt x="644" y="377"/>
                </a:lnTo>
                <a:lnTo>
                  <a:pt x="766" y="360"/>
                </a:lnTo>
                <a:lnTo>
                  <a:pt x="788" y="260"/>
                </a:lnTo>
                <a:lnTo>
                  <a:pt x="749" y="82"/>
                </a:lnTo>
                <a:lnTo>
                  <a:pt x="693" y="60"/>
                </a:lnTo>
                <a:lnTo>
                  <a:pt x="460" y="71"/>
                </a:lnTo>
                <a:lnTo>
                  <a:pt x="577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6" name="未知">
            <a:extLst>
              <a:ext uri="{FF2B5EF4-FFF2-40B4-BE49-F238E27FC236}">
                <a16:creationId xmlns:a16="http://schemas.microsoft.com/office/drawing/2014/main" xmlns="" id="{A3CA79C3-802A-437B-AD59-5147CD91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921" y="6042855"/>
            <a:ext cx="15061" cy="52546"/>
          </a:xfrm>
          <a:custGeom>
            <a:avLst/>
            <a:gdLst>
              <a:gd name="T0" fmla="*/ 55 w 55"/>
              <a:gd name="T1" fmla="*/ 193 h 193"/>
              <a:gd name="T2" fmla="*/ 0 w 55"/>
              <a:gd name="T3" fmla="*/ 0 h 193"/>
              <a:gd name="T4" fmla="*/ 55 w 55"/>
              <a:gd name="T5" fmla="*/ 193 h 193"/>
              <a:gd name="T6" fmla="*/ 55 w 55"/>
              <a:gd name="T7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193">
                <a:moveTo>
                  <a:pt x="55" y="193"/>
                </a:moveTo>
                <a:lnTo>
                  <a:pt x="0" y="0"/>
                </a:lnTo>
                <a:lnTo>
                  <a:pt x="55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7" name="未知">
            <a:extLst>
              <a:ext uri="{FF2B5EF4-FFF2-40B4-BE49-F238E27FC236}">
                <a16:creationId xmlns:a16="http://schemas.microsoft.com/office/drawing/2014/main" xmlns="" id="{A5A941ED-1635-4B5F-B2BC-C3285666E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227" y="5730039"/>
            <a:ext cx="404979" cy="394919"/>
          </a:xfrm>
          <a:custGeom>
            <a:avLst/>
            <a:gdLst>
              <a:gd name="T0" fmla="*/ 155 w 1450"/>
              <a:gd name="T1" fmla="*/ 810 h 1443"/>
              <a:gd name="T2" fmla="*/ 475 w 1450"/>
              <a:gd name="T3" fmla="*/ 463 h 1443"/>
              <a:gd name="T4" fmla="*/ 551 w 1450"/>
              <a:gd name="T5" fmla="*/ 519 h 1443"/>
              <a:gd name="T6" fmla="*/ 835 w 1450"/>
              <a:gd name="T7" fmla="*/ 325 h 1443"/>
              <a:gd name="T8" fmla="*/ 911 w 1450"/>
              <a:gd name="T9" fmla="*/ 228 h 1443"/>
              <a:gd name="T10" fmla="*/ 958 w 1450"/>
              <a:gd name="T11" fmla="*/ 291 h 1443"/>
              <a:gd name="T12" fmla="*/ 1211 w 1450"/>
              <a:gd name="T13" fmla="*/ 91 h 1443"/>
              <a:gd name="T14" fmla="*/ 1192 w 1450"/>
              <a:gd name="T15" fmla="*/ 44 h 1443"/>
              <a:gd name="T16" fmla="*/ 1418 w 1450"/>
              <a:gd name="T17" fmla="*/ 0 h 1443"/>
              <a:gd name="T18" fmla="*/ 1311 w 1450"/>
              <a:gd name="T19" fmla="*/ 81 h 1443"/>
              <a:gd name="T20" fmla="*/ 1247 w 1450"/>
              <a:gd name="T21" fmla="*/ 217 h 1443"/>
              <a:gd name="T22" fmla="*/ 916 w 1450"/>
              <a:gd name="T23" fmla="*/ 346 h 1443"/>
              <a:gd name="T24" fmla="*/ 350 w 1450"/>
              <a:gd name="T25" fmla="*/ 769 h 1443"/>
              <a:gd name="T26" fmla="*/ 456 w 1450"/>
              <a:gd name="T27" fmla="*/ 783 h 1443"/>
              <a:gd name="T28" fmla="*/ 1135 w 1450"/>
              <a:gd name="T29" fmla="*/ 482 h 1443"/>
              <a:gd name="T30" fmla="*/ 1410 w 1450"/>
              <a:gd name="T31" fmla="*/ 571 h 1443"/>
              <a:gd name="T32" fmla="*/ 900 w 1450"/>
              <a:gd name="T33" fmla="*/ 710 h 1443"/>
              <a:gd name="T34" fmla="*/ 491 w 1450"/>
              <a:gd name="T35" fmla="*/ 1016 h 1443"/>
              <a:gd name="T36" fmla="*/ 898 w 1450"/>
              <a:gd name="T37" fmla="*/ 780 h 1443"/>
              <a:gd name="T38" fmla="*/ 845 w 1450"/>
              <a:gd name="T39" fmla="*/ 951 h 1443"/>
              <a:gd name="T40" fmla="*/ 1236 w 1450"/>
              <a:gd name="T41" fmla="*/ 1046 h 1443"/>
              <a:gd name="T42" fmla="*/ 1277 w 1450"/>
              <a:gd name="T43" fmla="*/ 1336 h 1443"/>
              <a:gd name="T44" fmla="*/ 1095 w 1450"/>
              <a:gd name="T45" fmla="*/ 1080 h 1443"/>
              <a:gd name="T46" fmla="*/ 808 w 1450"/>
              <a:gd name="T47" fmla="*/ 1082 h 1443"/>
              <a:gd name="T48" fmla="*/ 667 w 1450"/>
              <a:gd name="T49" fmla="*/ 1410 h 1443"/>
              <a:gd name="T50" fmla="*/ 512 w 1450"/>
              <a:gd name="T51" fmla="*/ 1443 h 1443"/>
              <a:gd name="T52" fmla="*/ 444 w 1450"/>
              <a:gd name="T53" fmla="*/ 1221 h 1443"/>
              <a:gd name="T54" fmla="*/ 389 w 1450"/>
              <a:gd name="T55" fmla="*/ 1166 h 1443"/>
              <a:gd name="T56" fmla="*/ 1061 w 1450"/>
              <a:gd name="T57" fmla="*/ 1011 h 1443"/>
              <a:gd name="T58" fmla="*/ 1155 w 1450"/>
              <a:gd name="T59" fmla="*/ 1027 h 1443"/>
              <a:gd name="T60" fmla="*/ 683 w 1450"/>
              <a:gd name="T61" fmla="*/ 993 h 1443"/>
              <a:gd name="T62" fmla="*/ 572 w 1450"/>
              <a:gd name="T63" fmla="*/ 827 h 1443"/>
              <a:gd name="T64" fmla="*/ 1234 w 1450"/>
              <a:gd name="T65" fmla="*/ 550 h 1443"/>
              <a:gd name="T66" fmla="*/ 422 w 1450"/>
              <a:gd name="T67" fmla="*/ 868 h 1443"/>
              <a:gd name="T68" fmla="*/ 294 w 1450"/>
              <a:gd name="T69" fmla="*/ 683 h 1443"/>
              <a:gd name="T70" fmla="*/ 18 w 1450"/>
              <a:gd name="T71" fmla="*/ 1360 h 1443"/>
              <a:gd name="T72" fmla="*/ 42 w 1450"/>
              <a:gd name="T73" fmla="*/ 1043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50" h="1443">
                <a:moveTo>
                  <a:pt x="42" y="1043"/>
                </a:moveTo>
                <a:lnTo>
                  <a:pt x="155" y="810"/>
                </a:lnTo>
                <a:lnTo>
                  <a:pt x="309" y="586"/>
                </a:lnTo>
                <a:lnTo>
                  <a:pt x="475" y="463"/>
                </a:lnTo>
                <a:lnTo>
                  <a:pt x="344" y="689"/>
                </a:lnTo>
                <a:lnTo>
                  <a:pt x="551" y="519"/>
                </a:lnTo>
                <a:lnTo>
                  <a:pt x="848" y="356"/>
                </a:lnTo>
                <a:lnTo>
                  <a:pt x="835" y="325"/>
                </a:lnTo>
                <a:lnTo>
                  <a:pt x="911" y="280"/>
                </a:lnTo>
                <a:lnTo>
                  <a:pt x="911" y="228"/>
                </a:lnTo>
                <a:lnTo>
                  <a:pt x="961" y="191"/>
                </a:lnTo>
                <a:lnTo>
                  <a:pt x="958" y="291"/>
                </a:lnTo>
                <a:lnTo>
                  <a:pt x="1189" y="189"/>
                </a:lnTo>
                <a:lnTo>
                  <a:pt x="1211" y="91"/>
                </a:lnTo>
                <a:lnTo>
                  <a:pt x="1124" y="94"/>
                </a:lnTo>
                <a:lnTo>
                  <a:pt x="1192" y="44"/>
                </a:lnTo>
                <a:lnTo>
                  <a:pt x="1271" y="67"/>
                </a:lnTo>
                <a:lnTo>
                  <a:pt x="1418" y="0"/>
                </a:lnTo>
                <a:lnTo>
                  <a:pt x="1450" y="13"/>
                </a:lnTo>
                <a:lnTo>
                  <a:pt x="1311" y="81"/>
                </a:lnTo>
                <a:lnTo>
                  <a:pt x="1289" y="149"/>
                </a:lnTo>
                <a:lnTo>
                  <a:pt x="1247" y="217"/>
                </a:lnTo>
                <a:lnTo>
                  <a:pt x="974" y="361"/>
                </a:lnTo>
                <a:lnTo>
                  <a:pt x="916" y="346"/>
                </a:lnTo>
                <a:lnTo>
                  <a:pt x="672" y="477"/>
                </a:lnTo>
                <a:lnTo>
                  <a:pt x="350" y="769"/>
                </a:lnTo>
                <a:lnTo>
                  <a:pt x="244" y="966"/>
                </a:lnTo>
                <a:lnTo>
                  <a:pt x="456" y="783"/>
                </a:lnTo>
                <a:lnTo>
                  <a:pt x="811" y="566"/>
                </a:lnTo>
                <a:lnTo>
                  <a:pt x="1135" y="482"/>
                </a:lnTo>
                <a:lnTo>
                  <a:pt x="1339" y="521"/>
                </a:lnTo>
                <a:lnTo>
                  <a:pt x="1410" y="571"/>
                </a:lnTo>
                <a:lnTo>
                  <a:pt x="1271" y="597"/>
                </a:lnTo>
                <a:lnTo>
                  <a:pt x="900" y="710"/>
                </a:lnTo>
                <a:lnTo>
                  <a:pt x="664" y="844"/>
                </a:lnTo>
                <a:lnTo>
                  <a:pt x="491" y="1016"/>
                </a:lnTo>
                <a:lnTo>
                  <a:pt x="719" y="964"/>
                </a:lnTo>
                <a:lnTo>
                  <a:pt x="898" y="780"/>
                </a:lnTo>
                <a:lnTo>
                  <a:pt x="1018" y="732"/>
                </a:lnTo>
                <a:lnTo>
                  <a:pt x="845" y="951"/>
                </a:lnTo>
                <a:lnTo>
                  <a:pt x="1089" y="941"/>
                </a:lnTo>
                <a:lnTo>
                  <a:pt x="1236" y="1046"/>
                </a:lnTo>
                <a:lnTo>
                  <a:pt x="1242" y="1224"/>
                </a:lnTo>
                <a:lnTo>
                  <a:pt x="1277" y="1336"/>
                </a:lnTo>
                <a:lnTo>
                  <a:pt x="1174" y="1241"/>
                </a:lnTo>
                <a:lnTo>
                  <a:pt x="1095" y="1080"/>
                </a:lnTo>
                <a:lnTo>
                  <a:pt x="1019" y="1063"/>
                </a:lnTo>
                <a:lnTo>
                  <a:pt x="808" y="1082"/>
                </a:lnTo>
                <a:lnTo>
                  <a:pt x="730" y="1191"/>
                </a:lnTo>
                <a:lnTo>
                  <a:pt x="667" y="1410"/>
                </a:lnTo>
                <a:lnTo>
                  <a:pt x="651" y="1315"/>
                </a:lnTo>
                <a:lnTo>
                  <a:pt x="512" y="1443"/>
                </a:lnTo>
                <a:lnTo>
                  <a:pt x="661" y="1127"/>
                </a:lnTo>
                <a:lnTo>
                  <a:pt x="444" y="1221"/>
                </a:lnTo>
                <a:lnTo>
                  <a:pt x="278" y="1383"/>
                </a:lnTo>
                <a:lnTo>
                  <a:pt x="389" y="1166"/>
                </a:lnTo>
                <a:lnTo>
                  <a:pt x="727" y="1055"/>
                </a:lnTo>
                <a:lnTo>
                  <a:pt x="1061" y="1011"/>
                </a:lnTo>
                <a:lnTo>
                  <a:pt x="1182" y="1121"/>
                </a:lnTo>
                <a:lnTo>
                  <a:pt x="1155" y="1027"/>
                </a:lnTo>
                <a:lnTo>
                  <a:pt x="1032" y="972"/>
                </a:lnTo>
                <a:lnTo>
                  <a:pt x="683" y="993"/>
                </a:lnTo>
                <a:lnTo>
                  <a:pt x="397" y="1097"/>
                </a:lnTo>
                <a:lnTo>
                  <a:pt x="572" y="827"/>
                </a:lnTo>
                <a:lnTo>
                  <a:pt x="916" y="650"/>
                </a:lnTo>
                <a:lnTo>
                  <a:pt x="1234" y="550"/>
                </a:lnTo>
                <a:lnTo>
                  <a:pt x="877" y="594"/>
                </a:lnTo>
                <a:lnTo>
                  <a:pt x="422" y="868"/>
                </a:lnTo>
                <a:lnTo>
                  <a:pt x="99" y="1275"/>
                </a:lnTo>
                <a:lnTo>
                  <a:pt x="294" y="683"/>
                </a:lnTo>
                <a:lnTo>
                  <a:pt x="150" y="960"/>
                </a:lnTo>
                <a:lnTo>
                  <a:pt x="18" y="1360"/>
                </a:lnTo>
                <a:lnTo>
                  <a:pt x="0" y="893"/>
                </a:lnTo>
                <a:lnTo>
                  <a:pt x="42" y="10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" name="未知">
            <a:extLst>
              <a:ext uri="{FF2B5EF4-FFF2-40B4-BE49-F238E27FC236}">
                <a16:creationId xmlns:a16="http://schemas.microsoft.com/office/drawing/2014/main" xmlns="" id="{1F2BB8C3-7416-4504-8BEF-EE8E5C393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16" y="5296531"/>
            <a:ext cx="476938" cy="273406"/>
          </a:xfrm>
          <a:custGeom>
            <a:avLst/>
            <a:gdLst>
              <a:gd name="T0" fmla="*/ 1085 w 1711"/>
              <a:gd name="T1" fmla="*/ 303 h 1001"/>
              <a:gd name="T2" fmla="*/ 896 w 1711"/>
              <a:gd name="T3" fmla="*/ 57 h 1001"/>
              <a:gd name="T4" fmla="*/ 782 w 1711"/>
              <a:gd name="T5" fmla="*/ 57 h 1001"/>
              <a:gd name="T6" fmla="*/ 606 w 1711"/>
              <a:gd name="T7" fmla="*/ 12 h 1001"/>
              <a:gd name="T8" fmla="*/ 496 w 1711"/>
              <a:gd name="T9" fmla="*/ 20 h 1001"/>
              <a:gd name="T10" fmla="*/ 338 w 1711"/>
              <a:gd name="T11" fmla="*/ 36 h 1001"/>
              <a:gd name="T12" fmla="*/ 16 w 1711"/>
              <a:gd name="T13" fmla="*/ 73 h 1001"/>
              <a:gd name="T14" fmla="*/ 210 w 1711"/>
              <a:gd name="T15" fmla="*/ 85 h 1001"/>
              <a:gd name="T16" fmla="*/ 113 w 1711"/>
              <a:gd name="T17" fmla="*/ 145 h 1001"/>
              <a:gd name="T18" fmla="*/ 0 w 1711"/>
              <a:gd name="T19" fmla="*/ 210 h 1001"/>
              <a:gd name="T20" fmla="*/ 403 w 1711"/>
              <a:gd name="T21" fmla="*/ 166 h 1001"/>
              <a:gd name="T22" fmla="*/ 415 w 1711"/>
              <a:gd name="T23" fmla="*/ 267 h 1001"/>
              <a:gd name="T24" fmla="*/ 194 w 1711"/>
              <a:gd name="T25" fmla="*/ 536 h 1001"/>
              <a:gd name="T26" fmla="*/ 190 w 1711"/>
              <a:gd name="T27" fmla="*/ 767 h 1001"/>
              <a:gd name="T28" fmla="*/ 379 w 1711"/>
              <a:gd name="T29" fmla="*/ 921 h 1001"/>
              <a:gd name="T30" fmla="*/ 594 w 1711"/>
              <a:gd name="T31" fmla="*/ 989 h 1001"/>
              <a:gd name="T32" fmla="*/ 347 w 1711"/>
              <a:gd name="T33" fmla="*/ 868 h 1001"/>
              <a:gd name="T34" fmla="*/ 218 w 1711"/>
              <a:gd name="T35" fmla="*/ 726 h 1001"/>
              <a:gd name="T36" fmla="*/ 290 w 1711"/>
              <a:gd name="T37" fmla="*/ 457 h 1001"/>
              <a:gd name="T38" fmla="*/ 541 w 1711"/>
              <a:gd name="T39" fmla="*/ 255 h 1001"/>
              <a:gd name="T40" fmla="*/ 912 w 1711"/>
              <a:gd name="T41" fmla="*/ 341 h 1001"/>
              <a:gd name="T42" fmla="*/ 642 w 1711"/>
              <a:gd name="T43" fmla="*/ 73 h 1001"/>
              <a:gd name="T44" fmla="*/ 807 w 1711"/>
              <a:gd name="T45" fmla="*/ 101 h 1001"/>
              <a:gd name="T46" fmla="*/ 908 w 1711"/>
              <a:gd name="T47" fmla="*/ 113 h 1001"/>
              <a:gd name="T48" fmla="*/ 1060 w 1711"/>
              <a:gd name="T49" fmla="*/ 344 h 1001"/>
              <a:gd name="T50" fmla="*/ 1480 w 1711"/>
              <a:gd name="T51" fmla="*/ 763 h 1001"/>
              <a:gd name="T52" fmla="*/ 1352 w 1711"/>
              <a:gd name="T53" fmla="*/ 710 h 1001"/>
              <a:gd name="T54" fmla="*/ 944 w 1711"/>
              <a:gd name="T55" fmla="*/ 505 h 1001"/>
              <a:gd name="T56" fmla="*/ 754 w 1711"/>
              <a:gd name="T57" fmla="*/ 505 h 1001"/>
              <a:gd name="T58" fmla="*/ 1052 w 1711"/>
              <a:gd name="T59" fmla="*/ 585 h 1001"/>
              <a:gd name="T60" fmla="*/ 1500 w 1711"/>
              <a:gd name="T61" fmla="*/ 864 h 1001"/>
              <a:gd name="T62" fmla="*/ 985 w 1711"/>
              <a:gd name="T63" fmla="*/ 613 h 1001"/>
              <a:gd name="T64" fmla="*/ 831 w 1711"/>
              <a:gd name="T65" fmla="*/ 625 h 1001"/>
              <a:gd name="T66" fmla="*/ 1089 w 1711"/>
              <a:gd name="T67" fmla="*/ 690 h 1001"/>
              <a:gd name="T68" fmla="*/ 1573 w 1711"/>
              <a:gd name="T69" fmla="*/ 937 h 1001"/>
              <a:gd name="T70" fmla="*/ 1691 w 1711"/>
              <a:gd name="T71" fmla="*/ 1001 h 1001"/>
              <a:gd name="T72" fmla="*/ 1598 w 1711"/>
              <a:gd name="T73" fmla="*/ 819 h 1001"/>
              <a:gd name="T74" fmla="*/ 1101 w 1711"/>
              <a:gd name="T75" fmla="*/ 441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11" h="1001">
                <a:moveTo>
                  <a:pt x="1101" y="441"/>
                </a:moveTo>
                <a:lnTo>
                  <a:pt x="1085" y="303"/>
                </a:lnTo>
                <a:lnTo>
                  <a:pt x="1021" y="178"/>
                </a:lnTo>
                <a:lnTo>
                  <a:pt x="896" y="57"/>
                </a:lnTo>
                <a:lnTo>
                  <a:pt x="859" y="89"/>
                </a:lnTo>
                <a:lnTo>
                  <a:pt x="782" y="57"/>
                </a:lnTo>
                <a:lnTo>
                  <a:pt x="730" y="69"/>
                </a:lnTo>
                <a:lnTo>
                  <a:pt x="606" y="12"/>
                </a:lnTo>
                <a:lnTo>
                  <a:pt x="496" y="0"/>
                </a:lnTo>
                <a:lnTo>
                  <a:pt x="496" y="20"/>
                </a:lnTo>
                <a:lnTo>
                  <a:pt x="585" y="81"/>
                </a:lnTo>
                <a:lnTo>
                  <a:pt x="338" y="36"/>
                </a:lnTo>
                <a:lnTo>
                  <a:pt x="206" y="36"/>
                </a:lnTo>
                <a:lnTo>
                  <a:pt x="16" y="73"/>
                </a:lnTo>
                <a:lnTo>
                  <a:pt x="56" y="97"/>
                </a:lnTo>
                <a:lnTo>
                  <a:pt x="210" y="85"/>
                </a:lnTo>
                <a:lnTo>
                  <a:pt x="359" y="113"/>
                </a:lnTo>
                <a:lnTo>
                  <a:pt x="113" y="145"/>
                </a:lnTo>
                <a:lnTo>
                  <a:pt x="28" y="170"/>
                </a:lnTo>
                <a:lnTo>
                  <a:pt x="0" y="210"/>
                </a:lnTo>
                <a:lnTo>
                  <a:pt x="113" y="178"/>
                </a:lnTo>
                <a:lnTo>
                  <a:pt x="403" y="166"/>
                </a:lnTo>
                <a:lnTo>
                  <a:pt x="561" y="206"/>
                </a:lnTo>
                <a:lnTo>
                  <a:pt x="415" y="267"/>
                </a:lnTo>
                <a:lnTo>
                  <a:pt x="314" y="344"/>
                </a:lnTo>
                <a:lnTo>
                  <a:pt x="194" y="536"/>
                </a:lnTo>
                <a:lnTo>
                  <a:pt x="174" y="654"/>
                </a:lnTo>
                <a:lnTo>
                  <a:pt x="190" y="767"/>
                </a:lnTo>
                <a:lnTo>
                  <a:pt x="262" y="880"/>
                </a:lnTo>
                <a:lnTo>
                  <a:pt x="379" y="921"/>
                </a:lnTo>
                <a:lnTo>
                  <a:pt x="521" y="997"/>
                </a:lnTo>
                <a:lnTo>
                  <a:pt x="594" y="989"/>
                </a:lnTo>
                <a:lnTo>
                  <a:pt x="492" y="912"/>
                </a:lnTo>
                <a:lnTo>
                  <a:pt x="347" y="868"/>
                </a:lnTo>
                <a:lnTo>
                  <a:pt x="267" y="828"/>
                </a:lnTo>
                <a:lnTo>
                  <a:pt x="218" y="726"/>
                </a:lnTo>
                <a:lnTo>
                  <a:pt x="218" y="621"/>
                </a:lnTo>
                <a:lnTo>
                  <a:pt x="290" y="457"/>
                </a:lnTo>
                <a:lnTo>
                  <a:pt x="423" y="332"/>
                </a:lnTo>
                <a:lnTo>
                  <a:pt x="541" y="255"/>
                </a:lnTo>
                <a:lnTo>
                  <a:pt x="681" y="234"/>
                </a:lnTo>
                <a:lnTo>
                  <a:pt x="912" y="341"/>
                </a:lnTo>
                <a:lnTo>
                  <a:pt x="859" y="259"/>
                </a:lnTo>
                <a:lnTo>
                  <a:pt x="642" y="73"/>
                </a:lnTo>
                <a:lnTo>
                  <a:pt x="750" y="105"/>
                </a:lnTo>
                <a:lnTo>
                  <a:pt x="807" y="101"/>
                </a:lnTo>
                <a:lnTo>
                  <a:pt x="908" y="154"/>
                </a:lnTo>
                <a:lnTo>
                  <a:pt x="908" y="113"/>
                </a:lnTo>
                <a:lnTo>
                  <a:pt x="981" y="190"/>
                </a:lnTo>
                <a:lnTo>
                  <a:pt x="1060" y="344"/>
                </a:lnTo>
                <a:lnTo>
                  <a:pt x="1067" y="442"/>
                </a:lnTo>
                <a:lnTo>
                  <a:pt x="1480" y="763"/>
                </a:lnTo>
                <a:lnTo>
                  <a:pt x="1618" y="917"/>
                </a:lnTo>
                <a:lnTo>
                  <a:pt x="1352" y="710"/>
                </a:lnTo>
                <a:lnTo>
                  <a:pt x="1058" y="557"/>
                </a:lnTo>
                <a:lnTo>
                  <a:pt x="944" y="505"/>
                </a:lnTo>
                <a:lnTo>
                  <a:pt x="778" y="481"/>
                </a:lnTo>
                <a:lnTo>
                  <a:pt x="754" y="505"/>
                </a:lnTo>
                <a:lnTo>
                  <a:pt x="855" y="520"/>
                </a:lnTo>
                <a:lnTo>
                  <a:pt x="1052" y="585"/>
                </a:lnTo>
                <a:lnTo>
                  <a:pt x="1307" y="726"/>
                </a:lnTo>
                <a:lnTo>
                  <a:pt x="1500" y="864"/>
                </a:lnTo>
                <a:lnTo>
                  <a:pt x="1046" y="638"/>
                </a:lnTo>
                <a:lnTo>
                  <a:pt x="985" y="613"/>
                </a:lnTo>
                <a:lnTo>
                  <a:pt x="863" y="601"/>
                </a:lnTo>
                <a:lnTo>
                  <a:pt x="831" y="625"/>
                </a:lnTo>
                <a:lnTo>
                  <a:pt x="900" y="629"/>
                </a:lnTo>
                <a:lnTo>
                  <a:pt x="1089" y="690"/>
                </a:lnTo>
                <a:lnTo>
                  <a:pt x="1299" y="795"/>
                </a:lnTo>
                <a:lnTo>
                  <a:pt x="1573" y="937"/>
                </a:lnTo>
                <a:lnTo>
                  <a:pt x="1666" y="977"/>
                </a:lnTo>
                <a:lnTo>
                  <a:pt x="1691" y="1001"/>
                </a:lnTo>
                <a:lnTo>
                  <a:pt x="1711" y="977"/>
                </a:lnTo>
                <a:lnTo>
                  <a:pt x="1598" y="819"/>
                </a:lnTo>
                <a:lnTo>
                  <a:pt x="1352" y="629"/>
                </a:lnTo>
                <a:lnTo>
                  <a:pt x="1101" y="4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9" name="未知">
            <a:extLst>
              <a:ext uri="{FF2B5EF4-FFF2-40B4-BE49-F238E27FC236}">
                <a16:creationId xmlns:a16="http://schemas.microsoft.com/office/drawing/2014/main" xmlns="" id="{3EBEBA9D-1859-421C-A454-21058E888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941" y="5381098"/>
            <a:ext cx="70286" cy="39410"/>
          </a:xfrm>
          <a:custGeom>
            <a:avLst/>
            <a:gdLst>
              <a:gd name="T0" fmla="*/ 149 w 250"/>
              <a:gd name="T1" fmla="*/ 29 h 143"/>
              <a:gd name="T2" fmla="*/ 119 w 250"/>
              <a:gd name="T3" fmla="*/ 38 h 143"/>
              <a:gd name="T4" fmla="*/ 92 w 250"/>
              <a:gd name="T5" fmla="*/ 53 h 143"/>
              <a:gd name="T6" fmla="*/ 83 w 250"/>
              <a:gd name="T7" fmla="*/ 78 h 143"/>
              <a:gd name="T8" fmla="*/ 92 w 250"/>
              <a:gd name="T9" fmla="*/ 109 h 143"/>
              <a:gd name="T10" fmla="*/ 120 w 250"/>
              <a:gd name="T11" fmla="*/ 119 h 143"/>
              <a:gd name="T12" fmla="*/ 154 w 250"/>
              <a:gd name="T13" fmla="*/ 111 h 143"/>
              <a:gd name="T14" fmla="*/ 174 w 250"/>
              <a:gd name="T15" fmla="*/ 93 h 143"/>
              <a:gd name="T16" fmla="*/ 193 w 250"/>
              <a:gd name="T17" fmla="*/ 61 h 143"/>
              <a:gd name="T18" fmla="*/ 250 w 250"/>
              <a:gd name="T19" fmla="*/ 109 h 143"/>
              <a:gd name="T20" fmla="*/ 197 w 250"/>
              <a:gd name="T21" fmla="*/ 99 h 143"/>
              <a:gd name="T22" fmla="*/ 207 w 250"/>
              <a:gd name="T23" fmla="*/ 126 h 143"/>
              <a:gd name="T24" fmla="*/ 178 w 250"/>
              <a:gd name="T25" fmla="*/ 122 h 143"/>
              <a:gd name="T26" fmla="*/ 157 w 250"/>
              <a:gd name="T27" fmla="*/ 142 h 143"/>
              <a:gd name="T28" fmla="*/ 108 w 250"/>
              <a:gd name="T29" fmla="*/ 143 h 143"/>
              <a:gd name="T30" fmla="*/ 68 w 250"/>
              <a:gd name="T31" fmla="*/ 109 h 143"/>
              <a:gd name="T32" fmla="*/ 57 w 250"/>
              <a:gd name="T33" fmla="*/ 81 h 143"/>
              <a:gd name="T34" fmla="*/ 0 w 250"/>
              <a:gd name="T35" fmla="*/ 49 h 143"/>
              <a:gd name="T36" fmla="*/ 72 w 250"/>
              <a:gd name="T37" fmla="*/ 49 h 143"/>
              <a:gd name="T38" fmla="*/ 37 w 250"/>
              <a:gd name="T39" fmla="*/ 15 h 143"/>
              <a:gd name="T40" fmla="*/ 85 w 250"/>
              <a:gd name="T41" fmla="*/ 25 h 143"/>
              <a:gd name="T42" fmla="*/ 138 w 250"/>
              <a:gd name="T43" fmla="*/ 0 h 143"/>
              <a:gd name="T44" fmla="*/ 178 w 250"/>
              <a:gd name="T45" fmla="*/ 26 h 143"/>
              <a:gd name="T46" fmla="*/ 149 w 250"/>
              <a:gd name="T47" fmla="*/ 29 h 143"/>
              <a:gd name="T48" fmla="*/ 149 w 250"/>
              <a:gd name="T49" fmla="*/ 29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0" h="143">
                <a:moveTo>
                  <a:pt x="149" y="29"/>
                </a:moveTo>
                <a:lnTo>
                  <a:pt x="119" y="38"/>
                </a:lnTo>
                <a:lnTo>
                  <a:pt x="92" y="53"/>
                </a:lnTo>
                <a:lnTo>
                  <a:pt x="83" y="78"/>
                </a:lnTo>
                <a:lnTo>
                  <a:pt x="92" y="109"/>
                </a:lnTo>
                <a:lnTo>
                  <a:pt x="120" y="119"/>
                </a:lnTo>
                <a:lnTo>
                  <a:pt x="154" y="111"/>
                </a:lnTo>
                <a:lnTo>
                  <a:pt x="174" y="93"/>
                </a:lnTo>
                <a:lnTo>
                  <a:pt x="193" y="61"/>
                </a:lnTo>
                <a:lnTo>
                  <a:pt x="250" y="109"/>
                </a:lnTo>
                <a:lnTo>
                  <a:pt x="197" y="99"/>
                </a:lnTo>
                <a:lnTo>
                  <a:pt x="207" y="126"/>
                </a:lnTo>
                <a:lnTo>
                  <a:pt x="178" y="122"/>
                </a:lnTo>
                <a:lnTo>
                  <a:pt x="157" y="142"/>
                </a:lnTo>
                <a:lnTo>
                  <a:pt x="108" y="143"/>
                </a:lnTo>
                <a:lnTo>
                  <a:pt x="68" y="109"/>
                </a:lnTo>
                <a:lnTo>
                  <a:pt x="57" y="81"/>
                </a:lnTo>
                <a:lnTo>
                  <a:pt x="0" y="49"/>
                </a:lnTo>
                <a:lnTo>
                  <a:pt x="72" y="49"/>
                </a:lnTo>
                <a:lnTo>
                  <a:pt x="37" y="15"/>
                </a:lnTo>
                <a:lnTo>
                  <a:pt x="85" y="25"/>
                </a:lnTo>
                <a:lnTo>
                  <a:pt x="138" y="0"/>
                </a:lnTo>
                <a:lnTo>
                  <a:pt x="178" y="26"/>
                </a:lnTo>
                <a:lnTo>
                  <a:pt x="149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" name="未知">
            <a:extLst>
              <a:ext uri="{FF2B5EF4-FFF2-40B4-BE49-F238E27FC236}">
                <a16:creationId xmlns:a16="http://schemas.microsoft.com/office/drawing/2014/main" xmlns="" id="{BABD1E52-D211-4021-AD5D-3665607E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60" y="5435287"/>
            <a:ext cx="240143" cy="282437"/>
          </a:xfrm>
          <a:custGeom>
            <a:avLst/>
            <a:gdLst>
              <a:gd name="T0" fmla="*/ 614 w 862"/>
              <a:gd name="T1" fmla="*/ 138 h 1031"/>
              <a:gd name="T2" fmla="*/ 553 w 862"/>
              <a:gd name="T3" fmla="*/ 170 h 1031"/>
              <a:gd name="T4" fmla="*/ 395 w 862"/>
              <a:gd name="T5" fmla="*/ 182 h 1031"/>
              <a:gd name="T6" fmla="*/ 282 w 862"/>
              <a:gd name="T7" fmla="*/ 134 h 1031"/>
              <a:gd name="T8" fmla="*/ 243 w 862"/>
              <a:gd name="T9" fmla="*/ 73 h 1031"/>
              <a:gd name="T10" fmla="*/ 178 w 862"/>
              <a:gd name="T11" fmla="*/ 65 h 1031"/>
              <a:gd name="T12" fmla="*/ 133 w 862"/>
              <a:gd name="T13" fmla="*/ 101 h 1031"/>
              <a:gd name="T14" fmla="*/ 113 w 862"/>
              <a:gd name="T15" fmla="*/ 166 h 1031"/>
              <a:gd name="T16" fmla="*/ 182 w 862"/>
              <a:gd name="T17" fmla="*/ 214 h 1031"/>
              <a:gd name="T18" fmla="*/ 338 w 862"/>
              <a:gd name="T19" fmla="*/ 271 h 1031"/>
              <a:gd name="T20" fmla="*/ 533 w 862"/>
              <a:gd name="T21" fmla="*/ 267 h 1031"/>
              <a:gd name="T22" fmla="*/ 722 w 862"/>
              <a:gd name="T23" fmla="*/ 307 h 1031"/>
              <a:gd name="T24" fmla="*/ 807 w 862"/>
              <a:gd name="T25" fmla="*/ 384 h 1031"/>
              <a:gd name="T26" fmla="*/ 862 w 862"/>
              <a:gd name="T27" fmla="*/ 476 h 1031"/>
              <a:gd name="T28" fmla="*/ 846 w 862"/>
              <a:gd name="T29" fmla="*/ 659 h 1031"/>
              <a:gd name="T30" fmla="*/ 811 w 862"/>
              <a:gd name="T31" fmla="*/ 856 h 1031"/>
              <a:gd name="T32" fmla="*/ 791 w 862"/>
              <a:gd name="T33" fmla="*/ 754 h 1031"/>
              <a:gd name="T34" fmla="*/ 751 w 862"/>
              <a:gd name="T35" fmla="*/ 942 h 1031"/>
              <a:gd name="T36" fmla="*/ 710 w 862"/>
              <a:gd name="T37" fmla="*/ 860 h 1031"/>
              <a:gd name="T38" fmla="*/ 680 w 862"/>
              <a:gd name="T39" fmla="*/ 1031 h 1031"/>
              <a:gd name="T40" fmla="*/ 630 w 862"/>
              <a:gd name="T41" fmla="*/ 856 h 1031"/>
              <a:gd name="T42" fmla="*/ 565 w 862"/>
              <a:gd name="T43" fmla="*/ 868 h 1031"/>
              <a:gd name="T44" fmla="*/ 662 w 862"/>
              <a:gd name="T45" fmla="*/ 767 h 1031"/>
              <a:gd name="T46" fmla="*/ 780 w 862"/>
              <a:gd name="T47" fmla="*/ 632 h 1031"/>
              <a:gd name="T48" fmla="*/ 807 w 862"/>
              <a:gd name="T49" fmla="*/ 454 h 1031"/>
              <a:gd name="T50" fmla="*/ 718 w 862"/>
              <a:gd name="T51" fmla="*/ 360 h 1031"/>
              <a:gd name="T52" fmla="*/ 549 w 862"/>
              <a:gd name="T53" fmla="*/ 307 h 1031"/>
              <a:gd name="T54" fmla="*/ 432 w 862"/>
              <a:gd name="T55" fmla="*/ 303 h 1031"/>
              <a:gd name="T56" fmla="*/ 318 w 862"/>
              <a:gd name="T57" fmla="*/ 320 h 1031"/>
              <a:gd name="T58" fmla="*/ 162 w 862"/>
              <a:gd name="T59" fmla="*/ 271 h 1031"/>
              <a:gd name="T60" fmla="*/ 77 w 862"/>
              <a:gd name="T61" fmla="*/ 214 h 1031"/>
              <a:gd name="T62" fmla="*/ 69 w 862"/>
              <a:gd name="T63" fmla="*/ 130 h 1031"/>
              <a:gd name="T64" fmla="*/ 0 w 862"/>
              <a:gd name="T65" fmla="*/ 162 h 1031"/>
              <a:gd name="T66" fmla="*/ 28 w 862"/>
              <a:gd name="T67" fmla="*/ 93 h 1031"/>
              <a:gd name="T68" fmla="*/ 145 w 862"/>
              <a:gd name="T69" fmla="*/ 8 h 1031"/>
              <a:gd name="T70" fmla="*/ 202 w 862"/>
              <a:gd name="T71" fmla="*/ 0 h 1031"/>
              <a:gd name="T72" fmla="*/ 282 w 862"/>
              <a:gd name="T73" fmla="*/ 0 h 1031"/>
              <a:gd name="T74" fmla="*/ 294 w 862"/>
              <a:gd name="T75" fmla="*/ 53 h 1031"/>
              <a:gd name="T76" fmla="*/ 314 w 862"/>
              <a:gd name="T77" fmla="*/ 113 h 1031"/>
              <a:gd name="T78" fmla="*/ 383 w 862"/>
              <a:gd name="T79" fmla="*/ 146 h 1031"/>
              <a:gd name="T80" fmla="*/ 500 w 862"/>
              <a:gd name="T81" fmla="*/ 154 h 1031"/>
              <a:gd name="T82" fmla="*/ 581 w 862"/>
              <a:gd name="T83" fmla="*/ 121 h 1031"/>
              <a:gd name="T84" fmla="*/ 614 w 862"/>
              <a:gd name="T85" fmla="*/ 138 h 1031"/>
              <a:gd name="T86" fmla="*/ 614 w 862"/>
              <a:gd name="T87" fmla="*/ 138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62" h="1031">
                <a:moveTo>
                  <a:pt x="614" y="138"/>
                </a:moveTo>
                <a:lnTo>
                  <a:pt x="553" y="170"/>
                </a:lnTo>
                <a:lnTo>
                  <a:pt x="395" y="182"/>
                </a:lnTo>
                <a:lnTo>
                  <a:pt x="282" y="134"/>
                </a:lnTo>
                <a:lnTo>
                  <a:pt x="243" y="73"/>
                </a:lnTo>
                <a:lnTo>
                  <a:pt x="178" y="65"/>
                </a:lnTo>
                <a:lnTo>
                  <a:pt x="133" y="101"/>
                </a:lnTo>
                <a:lnTo>
                  <a:pt x="113" y="166"/>
                </a:lnTo>
                <a:lnTo>
                  <a:pt x="182" y="214"/>
                </a:lnTo>
                <a:lnTo>
                  <a:pt x="338" y="271"/>
                </a:lnTo>
                <a:lnTo>
                  <a:pt x="533" y="267"/>
                </a:lnTo>
                <a:lnTo>
                  <a:pt x="722" y="307"/>
                </a:lnTo>
                <a:lnTo>
                  <a:pt x="807" y="384"/>
                </a:lnTo>
                <a:lnTo>
                  <a:pt x="862" y="476"/>
                </a:lnTo>
                <a:lnTo>
                  <a:pt x="846" y="659"/>
                </a:lnTo>
                <a:lnTo>
                  <a:pt x="811" y="856"/>
                </a:lnTo>
                <a:lnTo>
                  <a:pt x="791" y="754"/>
                </a:lnTo>
                <a:lnTo>
                  <a:pt x="751" y="942"/>
                </a:lnTo>
                <a:lnTo>
                  <a:pt x="710" y="860"/>
                </a:lnTo>
                <a:lnTo>
                  <a:pt x="680" y="1031"/>
                </a:lnTo>
                <a:lnTo>
                  <a:pt x="630" y="856"/>
                </a:lnTo>
                <a:lnTo>
                  <a:pt x="565" y="868"/>
                </a:lnTo>
                <a:lnTo>
                  <a:pt x="662" y="767"/>
                </a:lnTo>
                <a:lnTo>
                  <a:pt x="780" y="632"/>
                </a:lnTo>
                <a:lnTo>
                  <a:pt x="807" y="454"/>
                </a:lnTo>
                <a:lnTo>
                  <a:pt x="718" y="360"/>
                </a:lnTo>
                <a:lnTo>
                  <a:pt x="549" y="307"/>
                </a:lnTo>
                <a:lnTo>
                  <a:pt x="432" y="303"/>
                </a:lnTo>
                <a:lnTo>
                  <a:pt x="318" y="320"/>
                </a:lnTo>
                <a:lnTo>
                  <a:pt x="162" y="271"/>
                </a:lnTo>
                <a:lnTo>
                  <a:pt x="77" y="214"/>
                </a:lnTo>
                <a:lnTo>
                  <a:pt x="69" y="130"/>
                </a:lnTo>
                <a:lnTo>
                  <a:pt x="0" y="162"/>
                </a:lnTo>
                <a:lnTo>
                  <a:pt x="28" y="93"/>
                </a:lnTo>
                <a:lnTo>
                  <a:pt x="145" y="8"/>
                </a:lnTo>
                <a:lnTo>
                  <a:pt x="202" y="0"/>
                </a:lnTo>
                <a:lnTo>
                  <a:pt x="282" y="0"/>
                </a:lnTo>
                <a:lnTo>
                  <a:pt x="294" y="53"/>
                </a:lnTo>
                <a:lnTo>
                  <a:pt x="314" y="113"/>
                </a:lnTo>
                <a:lnTo>
                  <a:pt x="383" y="146"/>
                </a:lnTo>
                <a:lnTo>
                  <a:pt x="500" y="154"/>
                </a:lnTo>
                <a:lnTo>
                  <a:pt x="581" y="121"/>
                </a:lnTo>
                <a:lnTo>
                  <a:pt x="614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1" name="未知">
            <a:extLst>
              <a:ext uri="{FF2B5EF4-FFF2-40B4-BE49-F238E27FC236}">
                <a16:creationId xmlns:a16="http://schemas.microsoft.com/office/drawing/2014/main" xmlns="" id="{E07292CA-6F97-4F33-B906-73F0CE00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962" y="5855658"/>
            <a:ext cx="138898" cy="108377"/>
          </a:xfrm>
          <a:custGeom>
            <a:avLst/>
            <a:gdLst>
              <a:gd name="T0" fmla="*/ 0 w 497"/>
              <a:gd name="T1" fmla="*/ 47 h 396"/>
              <a:gd name="T2" fmla="*/ 184 w 497"/>
              <a:gd name="T3" fmla="*/ 0 h 396"/>
              <a:gd name="T4" fmla="*/ 209 w 497"/>
              <a:gd name="T5" fmla="*/ 42 h 396"/>
              <a:gd name="T6" fmla="*/ 408 w 497"/>
              <a:gd name="T7" fmla="*/ 5 h 396"/>
              <a:gd name="T8" fmla="*/ 497 w 497"/>
              <a:gd name="T9" fmla="*/ 11 h 396"/>
              <a:gd name="T10" fmla="*/ 386 w 497"/>
              <a:gd name="T11" fmla="*/ 98 h 396"/>
              <a:gd name="T12" fmla="*/ 298 w 497"/>
              <a:gd name="T13" fmla="*/ 193 h 396"/>
              <a:gd name="T14" fmla="*/ 282 w 497"/>
              <a:gd name="T15" fmla="*/ 131 h 396"/>
              <a:gd name="T16" fmla="*/ 193 w 497"/>
              <a:gd name="T17" fmla="*/ 182 h 396"/>
              <a:gd name="T18" fmla="*/ 215 w 497"/>
              <a:gd name="T19" fmla="*/ 260 h 396"/>
              <a:gd name="T20" fmla="*/ 277 w 497"/>
              <a:gd name="T21" fmla="*/ 234 h 396"/>
              <a:gd name="T22" fmla="*/ 329 w 497"/>
              <a:gd name="T23" fmla="*/ 296 h 396"/>
              <a:gd name="T24" fmla="*/ 433 w 497"/>
              <a:gd name="T25" fmla="*/ 265 h 396"/>
              <a:gd name="T26" fmla="*/ 288 w 497"/>
              <a:gd name="T27" fmla="*/ 396 h 396"/>
              <a:gd name="T28" fmla="*/ 188 w 497"/>
              <a:gd name="T29" fmla="*/ 360 h 396"/>
              <a:gd name="T30" fmla="*/ 115 w 497"/>
              <a:gd name="T31" fmla="*/ 176 h 396"/>
              <a:gd name="T32" fmla="*/ 0 w 497"/>
              <a:gd name="T33" fmla="*/ 47 h 396"/>
              <a:gd name="T34" fmla="*/ 0 w 497"/>
              <a:gd name="T35" fmla="*/ 4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7" h="396">
                <a:moveTo>
                  <a:pt x="0" y="47"/>
                </a:moveTo>
                <a:lnTo>
                  <a:pt x="184" y="0"/>
                </a:lnTo>
                <a:lnTo>
                  <a:pt x="209" y="42"/>
                </a:lnTo>
                <a:lnTo>
                  <a:pt x="408" y="5"/>
                </a:lnTo>
                <a:lnTo>
                  <a:pt x="497" y="11"/>
                </a:lnTo>
                <a:lnTo>
                  <a:pt x="386" y="98"/>
                </a:lnTo>
                <a:lnTo>
                  <a:pt x="298" y="193"/>
                </a:lnTo>
                <a:lnTo>
                  <a:pt x="282" y="131"/>
                </a:lnTo>
                <a:lnTo>
                  <a:pt x="193" y="182"/>
                </a:lnTo>
                <a:lnTo>
                  <a:pt x="215" y="260"/>
                </a:lnTo>
                <a:lnTo>
                  <a:pt x="277" y="234"/>
                </a:lnTo>
                <a:lnTo>
                  <a:pt x="329" y="296"/>
                </a:lnTo>
                <a:lnTo>
                  <a:pt x="433" y="265"/>
                </a:lnTo>
                <a:lnTo>
                  <a:pt x="288" y="396"/>
                </a:lnTo>
                <a:lnTo>
                  <a:pt x="188" y="360"/>
                </a:lnTo>
                <a:lnTo>
                  <a:pt x="115" y="176"/>
                </a:lnTo>
                <a:lnTo>
                  <a:pt x="0" y="47"/>
                </a:lnTo>
                <a:close/>
              </a:path>
            </a:pathLst>
          </a:custGeom>
          <a:solidFill>
            <a:srgbClr val="7575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" name="未知">
            <a:extLst>
              <a:ext uri="{FF2B5EF4-FFF2-40B4-BE49-F238E27FC236}">
                <a16:creationId xmlns:a16="http://schemas.microsoft.com/office/drawing/2014/main" xmlns="" id="{981D719B-06AB-4570-BB0B-EDAE31D7A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575" y="5555979"/>
            <a:ext cx="382387" cy="339089"/>
          </a:xfrm>
          <a:custGeom>
            <a:avLst/>
            <a:gdLst>
              <a:gd name="T0" fmla="*/ 1371 w 1371"/>
              <a:gd name="T1" fmla="*/ 29 h 1239"/>
              <a:gd name="T2" fmla="*/ 1261 w 1371"/>
              <a:gd name="T3" fmla="*/ 0 h 1239"/>
              <a:gd name="T4" fmla="*/ 1139 w 1371"/>
              <a:gd name="T5" fmla="*/ 29 h 1239"/>
              <a:gd name="T6" fmla="*/ 1027 w 1371"/>
              <a:gd name="T7" fmla="*/ 62 h 1239"/>
              <a:gd name="T8" fmla="*/ 811 w 1371"/>
              <a:gd name="T9" fmla="*/ 18 h 1239"/>
              <a:gd name="T10" fmla="*/ 645 w 1371"/>
              <a:gd name="T11" fmla="*/ 45 h 1239"/>
              <a:gd name="T12" fmla="*/ 489 w 1371"/>
              <a:gd name="T13" fmla="*/ 167 h 1239"/>
              <a:gd name="T14" fmla="*/ 462 w 1371"/>
              <a:gd name="T15" fmla="*/ 251 h 1239"/>
              <a:gd name="T16" fmla="*/ 517 w 1371"/>
              <a:gd name="T17" fmla="*/ 228 h 1239"/>
              <a:gd name="T18" fmla="*/ 433 w 1371"/>
              <a:gd name="T19" fmla="*/ 367 h 1239"/>
              <a:gd name="T20" fmla="*/ 373 w 1371"/>
              <a:gd name="T21" fmla="*/ 511 h 1239"/>
              <a:gd name="T22" fmla="*/ 334 w 1371"/>
              <a:gd name="T23" fmla="*/ 739 h 1239"/>
              <a:gd name="T24" fmla="*/ 201 w 1371"/>
              <a:gd name="T25" fmla="*/ 984 h 1239"/>
              <a:gd name="T26" fmla="*/ 100 w 1371"/>
              <a:gd name="T27" fmla="*/ 1116 h 1239"/>
              <a:gd name="T28" fmla="*/ 0 w 1371"/>
              <a:gd name="T29" fmla="*/ 1217 h 1239"/>
              <a:gd name="T30" fmla="*/ 73 w 1371"/>
              <a:gd name="T31" fmla="*/ 1239 h 1239"/>
              <a:gd name="T32" fmla="*/ 189 w 1371"/>
              <a:gd name="T33" fmla="*/ 1239 h 1239"/>
              <a:gd name="T34" fmla="*/ 383 w 1371"/>
              <a:gd name="T35" fmla="*/ 1155 h 1239"/>
              <a:gd name="T36" fmla="*/ 362 w 1371"/>
              <a:gd name="T37" fmla="*/ 1128 h 1239"/>
              <a:gd name="T38" fmla="*/ 178 w 1371"/>
              <a:gd name="T39" fmla="*/ 1178 h 1239"/>
              <a:gd name="T40" fmla="*/ 168 w 1371"/>
              <a:gd name="T41" fmla="*/ 1116 h 1239"/>
              <a:gd name="T42" fmla="*/ 223 w 1371"/>
              <a:gd name="T43" fmla="*/ 1022 h 1239"/>
              <a:gd name="T44" fmla="*/ 344 w 1371"/>
              <a:gd name="T45" fmla="*/ 867 h 1239"/>
              <a:gd name="T46" fmla="*/ 378 w 1371"/>
              <a:gd name="T47" fmla="*/ 750 h 1239"/>
              <a:gd name="T48" fmla="*/ 423 w 1371"/>
              <a:gd name="T49" fmla="*/ 534 h 1239"/>
              <a:gd name="T50" fmla="*/ 522 w 1371"/>
              <a:gd name="T51" fmla="*/ 301 h 1239"/>
              <a:gd name="T52" fmla="*/ 617 w 1371"/>
              <a:gd name="T53" fmla="*/ 157 h 1239"/>
              <a:gd name="T54" fmla="*/ 562 w 1371"/>
              <a:gd name="T55" fmla="*/ 167 h 1239"/>
              <a:gd name="T56" fmla="*/ 661 w 1371"/>
              <a:gd name="T57" fmla="*/ 84 h 1239"/>
              <a:gd name="T58" fmla="*/ 850 w 1371"/>
              <a:gd name="T59" fmla="*/ 78 h 1239"/>
              <a:gd name="T60" fmla="*/ 1056 w 1371"/>
              <a:gd name="T61" fmla="*/ 134 h 1239"/>
              <a:gd name="T62" fmla="*/ 1272 w 1371"/>
              <a:gd name="T63" fmla="*/ 50 h 1239"/>
              <a:gd name="T64" fmla="*/ 1371 w 1371"/>
              <a:gd name="T65" fmla="*/ 29 h 1239"/>
              <a:gd name="T66" fmla="*/ 1371 w 1371"/>
              <a:gd name="T67" fmla="*/ 29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1" h="1239">
                <a:moveTo>
                  <a:pt x="1371" y="29"/>
                </a:moveTo>
                <a:lnTo>
                  <a:pt x="1261" y="0"/>
                </a:lnTo>
                <a:lnTo>
                  <a:pt x="1139" y="29"/>
                </a:lnTo>
                <a:lnTo>
                  <a:pt x="1027" y="62"/>
                </a:lnTo>
                <a:lnTo>
                  <a:pt x="811" y="18"/>
                </a:lnTo>
                <a:lnTo>
                  <a:pt x="645" y="45"/>
                </a:lnTo>
                <a:lnTo>
                  <a:pt x="489" y="167"/>
                </a:lnTo>
                <a:lnTo>
                  <a:pt x="462" y="251"/>
                </a:lnTo>
                <a:lnTo>
                  <a:pt x="517" y="228"/>
                </a:lnTo>
                <a:lnTo>
                  <a:pt x="433" y="367"/>
                </a:lnTo>
                <a:lnTo>
                  <a:pt x="373" y="511"/>
                </a:lnTo>
                <a:lnTo>
                  <a:pt x="334" y="739"/>
                </a:lnTo>
                <a:lnTo>
                  <a:pt x="201" y="984"/>
                </a:lnTo>
                <a:lnTo>
                  <a:pt x="100" y="1116"/>
                </a:lnTo>
                <a:lnTo>
                  <a:pt x="0" y="1217"/>
                </a:lnTo>
                <a:lnTo>
                  <a:pt x="73" y="1239"/>
                </a:lnTo>
                <a:lnTo>
                  <a:pt x="189" y="1239"/>
                </a:lnTo>
                <a:lnTo>
                  <a:pt x="383" y="1155"/>
                </a:lnTo>
                <a:lnTo>
                  <a:pt x="362" y="1128"/>
                </a:lnTo>
                <a:lnTo>
                  <a:pt x="178" y="1178"/>
                </a:lnTo>
                <a:lnTo>
                  <a:pt x="168" y="1116"/>
                </a:lnTo>
                <a:lnTo>
                  <a:pt x="223" y="1022"/>
                </a:lnTo>
                <a:lnTo>
                  <a:pt x="344" y="867"/>
                </a:lnTo>
                <a:lnTo>
                  <a:pt x="378" y="750"/>
                </a:lnTo>
                <a:lnTo>
                  <a:pt x="423" y="534"/>
                </a:lnTo>
                <a:lnTo>
                  <a:pt x="522" y="301"/>
                </a:lnTo>
                <a:lnTo>
                  <a:pt x="617" y="157"/>
                </a:lnTo>
                <a:lnTo>
                  <a:pt x="562" y="167"/>
                </a:lnTo>
                <a:lnTo>
                  <a:pt x="661" y="84"/>
                </a:lnTo>
                <a:lnTo>
                  <a:pt x="850" y="78"/>
                </a:lnTo>
                <a:lnTo>
                  <a:pt x="1056" y="134"/>
                </a:lnTo>
                <a:lnTo>
                  <a:pt x="1272" y="50"/>
                </a:lnTo>
                <a:lnTo>
                  <a:pt x="1371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" name="未知">
            <a:extLst>
              <a:ext uri="{FF2B5EF4-FFF2-40B4-BE49-F238E27FC236}">
                <a16:creationId xmlns:a16="http://schemas.microsoft.com/office/drawing/2014/main" xmlns="" id="{FF9BA93D-42D6-4D62-B255-C10008F1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45" y="5655325"/>
            <a:ext cx="287836" cy="308710"/>
          </a:xfrm>
          <a:custGeom>
            <a:avLst/>
            <a:gdLst>
              <a:gd name="T0" fmla="*/ 37 w 1032"/>
              <a:gd name="T1" fmla="*/ 1130 h 1130"/>
              <a:gd name="T2" fmla="*/ 160 w 1032"/>
              <a:gd name="T3" fmla="*/ 1117 h 1130"/>
              <a:gd name="T4" fmla="*/ 271 w 1032"/>
              <a:gd name="T5" fmla="*/ 1051 h 1130"/>
              <a:gd name="T6" fmla="*/ 371 w 1032"/>
              <a:gd name="T7" fmla="*/ 906 h 1130"/>
              <a:gd name="T8" fmla="*/ 394 w 1032"/>
              <a:gd name="T9" fmla="*/ 762 h 1130"/>
              <a:gd name="T10" fmla="*/ 554 w 1032"/>
              <a:gd name="T11" fmla="*/ 734 h 1130"/>
              <a:gd name="T12" fmla="*/ 727 w 1032"/>
              <a:gd name="T13" fmla="*/ 579 h 1130"/>
              <a:gd name="T14" fmla="*/ 877 w 1032"/>
              <a:gd name="T15" fmla="*/ 346 h 1130"/>
              <a:gd name="T16" fmla="*/ 899 w 1032"/>
              <a:gd name="T17" fmla="*/ 296 h 1130"/>
              <a:gd name="T18" fmla="*/ 932 w 1032"/>
              <a:gd name="T19" fmla="*/ 378 h 1130"/>
              <a:gd name="T20" fmla="*/ 954 w 1032"/>
              <a:gd name="T21" fmla="*/ 205 h 1130"/>
              <a:gd name="T22" fmla="*/ 1032 w 1032"/>
              <a:gd name="T23" fmla="*/ 0 h 1130"/>
              <a:gd name="T24" fmla="*/ 909 w 1032"/>
              <a:gd name="T25" fmla="*/ 168 h 1130"/>
              <a:gd name="T26" fmla="*/ 743 w 1032"/>
              <a:gd name="T27" fmla="*/ 317 h 1130"/>
              <a:gd name="T28" fmla="*/ 822 w 1032"/>
              <a:gd name="T29" fmla="*/ 301 h 1130"/>
              <a:gd name="T30" fmla="*/ 754 w 1032"/>
              <a:gd name="T31" fmla="*/ 472 h 1130"/>
              <a:gd name="T32" fmla="*/ 627 w 1032"/>
              <a:gd name="T33" fmla="*/ 572 h 1130"/>
              <a:gd name="T34" fmla="*/ 665 w 1032"/>
              <a:gd name="T35" fmla="*/ 584 h 1130"/>
              <a:gd name="T36" fmla="*/ 504 w 1032"/>
              <a:gd name="T37" fmla="*/ 684 h 1130"/>
              <a:gd name="T38" fmla="*/ 444 w 1032"/>
              <a:gd name="T39" fmla="*/ 684 h 1130"/>
              <a:gd name="T40" fmla="*/ 399 w 1032"/>
              <a:gd name="T41" fmla="*/ 584 h 1130"/>
              <a:gd name="T42" fmla="*/ 310 w 1032"/>
              <a:gd name="T43" fmla="*/ 700 h 1130"/>
              <a:gd name="T44" fmla="*/ 216 w 1032"/>
              <a:gd name="T45" fmla="*/ 750 h 1130"/>
              <a:gd name="T46" fmla="*/ 171 w 1032"/>
              <a:gd name="T47" fmla="*/ 856 h 1130"/>
              <a:gd name="T48" fmla="*/ 255 w 1032"/>
              <a:gd name="T49" fmla="*/ 794 h 1130"/>
              <a:gd name="T50" fmla="*/ 310 w 1032"/>
              <a:gd name="T51" fmla="*/ 794 h 1130"/>
              <a:gd name="T52" fmla="*/ 299 w 1032"/>
              <a:gd name="T53" fmla="*/ 923 h 1130"/>
              <a:gd name="T54" fmla="*/ 149 w 1032"/>
              <a:gd name="T55" fmla="*/ 1083 h 1130"/>
              <a:gd name="T56" fmla="*/ 100 w 1032"/>
              <a:gd name="T57" fmla="*/ 1022 h 1130"/>
              <a:gd name="T58" fmla="*/ 60 w 1032"/>
              <a:gd name="T59" fmla="*/ 1061 h 1130"/>
              <a:gd name="T60" fmla="*/ 0 w 1032"/>
              <a:gd name="T61" fmla="*/ 967 h 1130"/>
              <a:gd name="T62" fmla="*/ 37 w 1032"/>
              <a:gd name="T63" fmla="*/ 1130 h 1130"/>
              <a:gd name="T64" fmla="*/ 37 w 1032"/>
              <a:gd name="T65" fmla="*/ 1130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32" h="1130">
                <a:moveTo>
                  <a:pt x="37" y="1130"/>
                </a:moveTo>
                <a:lnTo>
                  <a:pt x="160" y="1117"/>
                </a:lnTo>
                <a:lnTo>
                  <a:pt x="271" y="1051"/>
                </a:lnTo>
                <a:lnTo>
                  <a:pt x="371" y="906"/>
                </a:lnTo>
                <a:lnTo>
                  <a:pt x="394" y="762"/>
                </a:lnTo>
                <a:lnTo>
                  <a:pt x="554" y="734"/>
                </a:lnTo>
                <a:lnTo>
                  <a:pt x="727" y="579"/>
                </a:lnTo>
                <a:lnTo>
                  <a:pt x="877" y="346"/>
                </a:lnTo>
                <a:lnTo>
                  <a:pt x="899" y="296"/>
                </a:lnTo>
                <a:lnTo>
                  <a:pt x="932" y="378"/>
                </a:lnTo>
                <a:lnTo>
                  <a:pt x="954" y="205"/>
                </a:lnTo>
                <a:lnTo>
                  <a:pt x="1032" y="0"/>
                </a:lnTo>
                <a:lnTo>
                  <a:pt x="909" y="168"/>
                </a:lnTo>
                <a:lnTo>
                  <a:pt x="743" y="317"/>
                </a:lnTo>
                <a:lnTo>
                  <a:pt x="822" y="301"/>
                </a:lnTo>
                <a:lnTo>
                  <a:pt x="754" y="472"/>
                </a:lnTo>
                <a:lnTo>
                  <a:pt x="627" y="572"/>
                </a:lnTo>
                <a:lnTo>
                  <a:pt x="665" y="584"/>
                </a:lnTo>
                <a:lnTo>
                  <a:pt x="504" y="684"/>
                </a:lnTo>
                <a:lnTo>
                  <a:pt x="444" y="684"/>
                </a:lnTo>
                <a:lnTo>
                  <a:pt x="399" y="584"/>
                </a:lnTo>
                <a:lnTo>
                  <a:pt x="310" y="700"/>
                </a:lnTo>
                <a:lnTo>
                  <a:pt x="216" y="750"/>
                </a:lnTo>
                <a:lnTo>
                  <a:pt x="171" y="856"/>
                </a:lnTo>
                <a:lnTo>
                  <a:pt x="255" y="794"/>
                </a:lnTo>
                <a:lnTo>
                  <a:pt x="310" y="794"/>
                </a:lnTo>
                <a:lnTo>
                  <a:pt x="299" y="923"/>
                </a:lnTo>
                <a:lnTo>
                  <a:pt x="149" y="1083"/>
                </a:lnTo>
                <a:lnTo>
                  <a:pt x="100" y="1022"/>
                </a:lnTo>
                <a:lnTo>
                  <a:pt x="60" y="1061"/>
                </a:lnTo>
                <a:lnTo>
                  <a:pt x="0" y="967"/>
                </a:lnTo>
                <a:lnTo>
                  <a:pt x="37" y="11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未知">
            <a:extLst>
              <a:ext uri="{FF2B5EF4-FFF2-40B4-BE49-F238E27FC236}">
                <a16:creationId xmlns:a16="http://schemas.microsoft.com/office/drawing/2014/main" xmlns="" id="{81B20985-0B2D-47CF-9F4B-00CBB7786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391" y="5725113"/>
            <a:ext cx="218387" cy="148608"/>
          </a:xfrm>
          <a:custGeom>
            <a:avLst/>
            <a:gdLst>
              <a:gd name="T0" fmla="*/ 767 w 783"/>
              <a:gd name="T1" fmla="*/ 0 h 543"/>
              <a:gd name="T2" fmla="*/ 777 w 783"/>
              <a:gd name="T3" fmla="*/ 71 h 543"/>
              <a:gd name="T4" fmla="*/ 783 w 783"/>
              <a:gd name="T5" fmla="*/ 183 h 543"/>
              <a:gd name="T6" fmla="*/ 644 w 783"/>
              <a:gd name="T7" fmla="*/ 310 h 543"/>
              <a:gd name="T8" fmla="*/ 572 w 783"/>
              <a:gd name="T9" fmla="*/ 443 h 543"/>
              <a:gd name="T10" fmla="*/ 467 w 783"/>
              <a:gd name="T11" fmla="*/ 510 h 543"/>
              <a:gd name="T12" fmla="*/ 422 w 783"/>
              <a:gd name="T13" fmla="*/ 498 h 543"/>
              <a:gd name="T14" fmla="*/ 310 w 783"/>
              <a:gd name="T15" fmla="*/ 543 h 543"/>
              <a:gd name="T16" fmla="*/ 244 w 783"/>
              <a:gd name="T17" fmla="*/ 543 h 543"/>
              <a:gd name="T18" fmla="*/ 217 w 783"/>
              <a:gd name="T19" fmla="*/ 498 h 543"/>
              <a:gd name="T20" fmla="*/ 128 w 783"/>
              <a:gd name="T21" fmla="*/ 532 h 543"/>
              <a:gd name="T22" fmla="*/ 66 w 783"/>
              <a:gd name="T23" fmla="*/ 527 h 543"/>
              <a:gd name="T24" fmla="*/ 0 w 783"/>
              <a:gd name="T25" fmla="*/ 482 h 543"/>
              <a:gd name="T26" fmla="*/ 105 w 783"/>
              <a:gd name="T27" fmla="*/ 466 h 543"/>
              <a:gd name="T28" fmla="*/ 294 w 783"/>
              <a:gd name="T29" fmla="*/ 393 h 543"/>
              <a:gd name="T30" fmla="*/ 283 w 783"/>
              <a:gd name="T31" fmla="*/ 466 h 543"/>
              <a:gd name="T32" fmla="*/ 333 w 783"/>
              <a:gd name="T33" fmla="*/ 488 h 543"/>
              <a:gd name="T34" fmla="*/ 478 w 783"/>
              <a:gd name="T35" fmla="*/ 393 h 543"/>
              <a:gd name="T36" fmla="*/ 478 w 783"/>
              <a:gd name="T37" fmla="*/ 448 h 543"/>
              <a:gd name="T38" fmla="*/ 544 w 783"/>
              <a:gd name="T39" fmla="*/ 416 h 543"/>
              <a:gd name="T40" fmla="*/ 583 w 783"/>
              <a:gd name="T41" fmla="*/ 288 h 543"/>
              <a:gd name="T42" fmla="*/ 717 w 783"/>
              <a:gd name="T43" fmla="*/ 188 h 543"/>
              <a:gd name="T44" fmla="*/ 722 w 783"/>
              <a:gd name="T45" fmla="*/ 55 h 543"/>
              <a:gd name="T46" fmla="*/ 767 w 783"/>
              <a:gd name="T47" fmla="*/ 0 h 543"/>
              <a:gd name="T48" fmla="*/ 767 w 783"/>
              <a:gd name="T49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83" h="543">
                <a:moveTo>
                  <a:pt x="767" y="0"/>
                </a:moveTo>
                <a:lnTo>
                  <a:pt x="777" y="71"/>
                </a:lnTo>
                <a:lnTo>
                  <a:pt x="783" y="183"/>
                </a:lnTo>
                <a:lnTo>
                  <a:pt x="644" y="310"/>
                </a:lnTo>
                <a:lnTo>
                  <a:pt x="572" y="443"/>
                </a:lnTo>
                <a:lnTo>
                  <a:pt x="467" y="510"/>
                </a:lnTo>
                <a:lnTo>
                  <a:pt x="422" y="498"/>
                </a:lnTo>
                <a:lnTo>
                  <a:pt x="310" y="543"/>
                </a:lnTo>
                <a:lnTo>
                  <a:pt x="244" y="543"/>
                </a:lnTo>
                <a:lnTo>
                  <a:pt x="217" y="498"/>
                </a:lnTo>
                <a:lnTo>
                  <a:pt x="128" y="532"/>
                </a:lnTo>
                <a:lnTo>
                  <a:pt x="66" y="527"/>
                </a:lnTo>
                <a:lnTo>
                  <a:pt x="0" y="482"/>
                </a:lnTo>
                <a:lnTo>
                  <a:pt x="105" y="466"/>
                </a:lnTo>
                <a:lnTo>
                  <a:pt x="294" y="393"/>
                </a:lnTo>
                <a:lnTo>
                  <a:pt x="283" y="466"/>
                </a:lnTo>
                <a:lnTo>
                  <a:pt x="333" y="488"/>
                </a:lnTo>
                <a:lnTo>
                  <a:pt x="478" y="393"/>
                </a:lnTo>
                <a:lnTo>
                  <a:pt x="478" y="448"/>
                </a:lnTo>
                <a:lnTo>
                  <a:pt x="544" y="416"/>
                </a:lnTo>
                <a:lnTo>
                  <a:pt x="583" y="288"/>
                </a:lnTo>
                <a:lnTo>
                  <a:pt x="717" y="188"/>
                </a:lnTo>
                <a:lnTo>
                  <a:pt x="722" y="55"/>
                </a:lnTo>
                <a:lnTo>
                  <a:pt x="76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5" name="未知">
            <a:extLst>
              <a:ext uri="{FF2B5EF4-FFF2-40B4-BE49-F238E27FC236}">
                <a16:creationId xmlns:a16="http://schemas.microsoft.com/office/drawing/2014/main" xmlns="" id="{E907C5EE-6EF8-44E2-851B-8C40313BD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412" y="5780944"/>
            <a:ext cx="309591" cy="343194"/>
          </a:xfrm>
          <a:custGeom>
            <a:avLst/>
            <a:gdLst>
              <a:gd name="T0" fmla="*/ 1109 w 1109"/>
              <a:gd name="T1" fmla="*/ 1232 h 1255"/>
              <a:gd name="T2" fmla="*/ 1051 w 1109"/>
              <a:gd name="T3" fmla="*/ 943 h 1255"/>
              <a:gd name="T4" fmla="*/ 962 w 1109"/>
              <a:gd name="T5" fmla="*/ 589 h 1255"/>
              <a:gd name="T6" fmla="*/ 926 w 1109"/>
              <a:gd name="T7" fmla="*/ 458 h 1255"/>
              <a:gd name="T8" fmla="*/ 779 w 1109"/>
              <a:gd name="T9" fmla="*/ 294 h 1255"/>
              <a:gd name="T10" fmla="*/ 610 w 1109"/>
              <a:gd name="T11" fmla="*/ 170 h 1255"/>
              <a:gd name="T12" fmla="*/ 460 w 1109"/>
              <a:gd name="T13" fmla="*/ 0 h 1255"/>
              <a:gd name="T14" fmla="*/ 449 w 1109"/>
              <a:gd name="T15" fmla="*/ 39 h 1255"/>
              <a:gd name="T16" fmla="*/ 524 w 1109"/>
              <a:gd name="T17" fmla="*/ 207 h 1255"/>
              <a:gd name="T18" fmla="*/ 696 w 1109"/>
              <a:gd name="T19" fmla="*/ 391 h 1255"/>
              <a:gd name="T20" fmla="*/ 768 w 1109"/>
              <a:gd name="T21" fmla="*/ 563 h 1255"/>
              <a:gd name="T22" fmla="*/ 791 w 1109"/>
              <a:gd name="T23" fmla="*/ 724 h 1255"/>
              <a:gd name="T24" fmla="*/ 668 w 1109"/>
              <a:gd name="T25" fmla="*/ 503 h 1255"/>
              <a:gd name="T26" fmla="*/ 363 w 1109"/>
              <a:gd name="T27" fmla="*/ 464 h 1255"/>
              <a:gd name="T28" fmla="*/ 290 w 1109"/>
              <a:gd name="T29" fmla="*/ 469 h 1255"/>
              <a:gd name="T30" fmla="*/ 43 w 1109"/>
              <a:gd name="T31" fmla="*/ 220 h 1255"/>
              <a:gd name="T32" fmla="*/ 0 w 1109"/>
              <a:gd name="T33" fmla="*/ 214 h 1255"/>
              <a:gd name="T34" fmla="*/ 77 w 1109"/>
              <a:gd name="T35" fmla="*/ 358 h 1255"/>
              <a:gd name="T36" fmla="*/ 177 w 1109"/>
              <a:gd name="T37" fmla="*/ 490 h 1255"/>
              <a:gd name="T38" fmla="*/ 85 w 1109"/>
              <a:gd name="T39" fmla="*/ 535 h 1255"/>
              <a:gd name="T40" fmla="*/ 40 w 1109"/>
              <a:gd name="T41" fmla="*/ 600 h 1255"/>
              <a:gd name="T42" fmla="*/ 38 w 1109"/>
              <a:gd name="T43" fmla="*/ 629 h 1255"/>
              <a:gd name="T44" fmla="*/ 216 w 1109"/>
              <a:gd name="T45" fmla="*/ 566 h 1255"/>
              <a:gd name="T46" fmla="*/ 329 w 1109"/>
              <a:gd name="T47" fmla="*/ 697 h 1255"/>
              <a:gd name="T48" fmla="*/ 516 w 1109"/>
              <a:gd name="T49" fmla="*/ 877 h 1255"/>
              <a:gd name="T50" fmla="*/ 385 w 1109"/>
              <a:gd name="T51" fmla="*/ 857 h 1255"/>
              <a:gd name="T52" fmla="*/ 174 w 1109"/>
              <a:gd name="T53" fmla="*/ 930 h 1255"/>
              <a:gd name="T54" fmla="*/ 100 w 1109"/>
              <a:gd name="T55" fmla="*/ 1022 h 1255"/>
              <a:gd name="T56" fmla="*/ 103 w 1109"/>
              <a:gd name="T57" fmla="*/ 1063 h 1255"/>
              <a:gd name="T58" fmla="*/ 221 w 1109"/>
              <a:gd name="T59" fmla="*/ 988 h 1255"/>
              <a:gd name="T60" fmla="*/ 390 w 1109"/>
              <a:gd name="T61" fmla="*/ 938 h 1255"/>
              <a:gd name="T62" fmla="*/ 646 w 1109"/>
              <a:gd name="T63" fmla="*/ 1013 h 1255"/>
              <a:gd name="T64" fmla="*/ 810 w 1109"/>
              <a:gd name="T65" fmla="*/ 1255 h 1255"/>
              <a:gd name="T66" fmla="*/ 835 w 1109"/>
              <a:gd name="T67" fmla="*/ 1160 h 1255"/>
              <a:gd name="T68" fmla="*/ 960 w 1109"/>
              <a:gd name="T69" fmla="*/ 1235 h 1255"/>
              <a:gd name="T70" fmla="*/ 763 w 1109"/>
              <a:gd name="T71" fmla="*/ 1046 h 1255"/>
              <a:gd name="T72" fmla="*/ 613 w 1109"/>
              <a:gd name="T73" fmla="*/ 938 h 1255"/>
              <a:gd name="T74" fmla="*/ 765 w 1109"/>
              <a:gd name="T75" fmla="*/ 969 h 1255"/>
              <a:gd name="T76" fmla="*/ 999 w 1109"/>
              <a:gd name="T77" fmla="*/ 1155 h 1255"/>
              <a:gd name="T78" fmla="*/ 831 w 1109"/>
              <a:gd name="T79" fmla="*/ 933 h 1255"/>
              <a:gd name="T80" fmla="*/ 671 w 1109"/>
              <a:gd name="T81" fmla="*/ 854 h 1255"/>
              <a:gd name="T82" fmla="*/ 371 w 1109"/>
              <a:gd name="T83" fmla="*/ 563 h 1255"/>
              <a:gd name="T84" fmla="*/ 552 w 1109"/>
              <a:gd name="T85" fmla="*/ 597 h 1255"/>
              <a:gd name="T86" fmla="*/ 694 w 1109"/>
              <a:gd name="T87" fmla="*/ 796 h 1255"/>
              <a:gd name="T88" fmla="*/ 634 w 1109"/>
              <a:gd name="T89" fmla="*/ 561 h 1255"/>
              <a:gd name="T90" fmla="*/ 879 w 1109"/>
              <a:gd name="T91" fmla="*/ 914 h 1255"/>
              <a:gd name="T92" fmla="*/ 844 w 1109"/>
              <a:gd name="T93" fmla="*/ 600 h 1255"/>
              <a:gd name="T94" fmla="*/ 705 w 1109"/>
              <a:gd name="T95" fmla="*/ 353 h 1255"/>
              <a:gd name="T96" fmla="*/ 565 w 1109"/>
              <a:gd name="T97" fmla="*/ 189 h 1255"/>
              <a:gd name="T98" fmla="*/ 746 w 1109"/>
              <a:gd name="T99" fmla="*/ 296 h 1255"/>
              <a:gd name="T100" fmla="*/ 873 w 1109"/>
              <a:gd name="T101" fmla="*/ 464 h 1255"/>
              <a:gd name="T102" fmla="*/ 935 w 1109"/>
              <a:gd name="T103" fmla="*/ 641 h 1255"/>
              <a:gd name="T104" fmla="*/ 968 w 1109"/>
              <a:gd name="T105" fmla="*/ 957 h 1255"/>
              <a:gd name="T106" fmla="*/ 1109 w 1109"/>
              <a:gd name="T107" fmla="*/ 1232 h 1255"/>
              <a:gd name="T108" fmla="*/ 1109 w 1109"/>
              <a:gd name="T109" fmla="*/ 1232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09" h="1255">
                <a:moveTo>
                  <a:pt x="1109" y="1232"/>
                </a:moveTo>
                <a:lnTo>
                  <a:pt x="1051" y="943"/>
                </a:lnTo>
                <a:lnTo>
                  <a:pt x="962" y="589"/>
                </a:lnTo>
                <a:lnTo>
                  <a:pt x="926" y="458"/>
                </a:lnTo>
                <a:lnTo>
                  <a:pt x="779" y="294"/>
                </a:lnTo>
                <a:lnTo>
                  <a:pt x="610" y="170"/>
                </a:lnTo>
                <a:lnTo>
                  <a:pt x="460" y="0"/>
                </a:lnTo>
                <a:lnTo>
                  <a:pt x="449" y="39"/>
                </a:lnTo>
                <a:lnTo>
                  <a:pt x="524" y="207"/>
                </a:lnTo>
                <a:lnTo>
                  <a:pt x="696" y="391"/>
                </a:lnTo>
                <a:lnTo>
                  <a:pt x="768" y="563"/>
                </a:lnTo>
                <a:lnTo>
                  <a:pt x="791" y="724"/>
                </a:lnTo>
                <a:lnTo>
                  <a:pt x="668" y="503"/>
                </a:lnTo>
                <a:lnTo>
                  <a:pt x="363" y="464"/>
                </a:lnTo>
                <a:lnTo>
                  <a:pt x="290" y="469"/>
                </a:lnTo>
                <a:lnTo>
                  <a:pt x="43" y="220"/>
                </a:lnTo>
                <a:lnTo>
                  <a:pt x="0" y="214"/>
                </a:lnTo>
                <a:lnTo>
                  <a:pt x="77" y="358"/>
                </a:lnTo>
                <a:lnTo>
                  <a:pt x="177" y="490"/>
                </a:lnTo>
                <a:lnTo>
                  <a:pt x="85" y="535"/>
                </a:lnTo>
                <a:lnTo>
                  <a:pt x="40" y="600"/>
                </a:lnTo>
                <a:lnTo>
                  <a:pt x="38" y="629"/>
                </a:lnTo>
                <a:lnTo>
                  <a:pt x="216" y="566"/>
                </a:lnTo>
                <a:lnTo>
                  <a:pt x="329" y="697"/>
                </a:lnTo>
                <a:lnTo>
                  <a:pt x="516" y="877"/>
                </a:lnTo>
                <a:lnTo>
                  <a:pt x="385" y="857"/>
                </a:lnTo>
                <a:lnTo>
                  <a:pt x="174" y="930"/>
                </a:lnTo>
                <a:lnTo>
                  <a:pt x="100" y="1022"/>
                </a:lnTo>
                <a:lnTo>
                  <a:pt x="103" y="1063"/>
                </a:lnTo>
                <a:lnTo>
                  <a:pt x="221" y="988"/>
                </a:lnTo>
                <a:lnTo>
                  <a:pt x="390" y="938"/>
                </a:lnTo>
                <a:lnTo>
                  <a:pt x="646" y="1013"/>
                </a:lnTo>
                <a:lnTo>
                  <a:pt x="810" y="1255"/>
                </a:lnTo>
                <a:lnTo>
                  <a:pt x="835" y="1160"/>
                </a:lnTo>
                <a:lnTo>
                  <a:pt x="960" y="1235"/>
                </a:lnTo>
                <a:lnTo>
                  <a:pt x="763" y="1046"/>
                </a:lnTo>
                <a:lnTo>
                  <a:pt x="613" y="938"/>
                </a:lnTo>
                <a:lnTo>
                  <a:pt x="765" y="969"/>
                </a:lnTo>
                <a:lnTo>
                  <a:pt x="999" y="1155"/>
                </a:lnTo>
                <a:lnTo>
                  <a:pt x="831" y="933"/>
                </a:lnTo>
                <a:lnTo>
                  <a:pt x="671" y="854"/>
                </a:lnTo>
                <a:lnTo>
                  <a:pt x="371" y="563"/>
                </a:lnTo>
                <a:lnTo>
                  <a:pt x="552" y="597"/>
                </a:lnTo>
                <a:lnTo>
                  <a:pt x="694" y="796"/>
                </a:lnTo>
                <a:lnTo>
                  <a:pt x="634" y="561"/>
                </a:lnTo>
                <a:lnTo>
                  <a:pt x="879" y="914"/>
                </a:lnTo>
                <a:lnTo>
                  <a:pt x="844" y="600"/>
                </a:lnTo>
                <a:lnTo>
                  <a:pt x="705" y="353"/>
                </a:lnTo>
                <a:lnTo>
                  <a:pt x="565" y="189"/>
                </a:lnTo>
                <a:lnTo>
                  <a:pt x="746" y="296"/>
                </a:lnTo>
                <a:lnTo>
                  <a:pt x="873" y="464"/>
                </a:lnTo>
                <a:lnTo>
                  <a:pt x="935" y="641"/>
                </a:lnTo>
                <a:lnTo>
                  <a:pt x="968" y="957"/>
                </a:lnTo>
                <a:lnTo>
                  <a:pt x="1109" y="12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" name="未知">
            <a:extLst>
              <a:ext uri="{FF2B5EF4-FFF2-40B4-BE49-F238E27FC236}">
                <a16:creationId xmlns:a16="http://schemas.microsoft.com/office/drawing/2014/main" xmlns="" id="{822664D5-DAC9-49BE-91FB-1BFFC55F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065" y="5952541"/>
            <a:ext cx="34306" cy="151892"/>
          </a:xfrm>
          <a:custGeom>
            <a:avLst/>
            <a:gdLst>
              <a:gd name="T0" fmla="*/ 81 w 122"/>
              <a:gd name="T1" fmla="*/ 15 h 553"/>
              <a:gd name="T2" fmla="*/ 81 w 122"/>
              <a:gd name="T3" fmla="*/ 131 h 553"/>
              <a:gd name="T4" fmla="*/ 110 w 122"/>
              <a:gd name="T5" fmla="*/ 220 h 553"/>
              <a:gd name="T6" fmla="*/ 122 w 122"/>
              <a:gd name="T7" fmla="*/ 275 h 553"/>
              <a:gd name="T8" fmla="*/ 91 w 122"/>
              <a:gd name="T9" fmla="*/ 328 h 553"/>
              <a:gd name="T10" fmla="*/ 97 w 122"/>
              <a:gd name="T11" fmla="*/ 553 h 553"/>
              <a:gd name="T12" fmla="*/ 67 w 122"/>
              <a:gd name="T13" fmla="*/ 550 h 553"/>
              <a:gd name="T14" fmla="*/ 25 w 122"/>
              <a:gd name="T15" fmla="*/ 335 h 553"/>
              <a:gd name="T16" fmla="*/ 86 w 122"/>
              <a:gd name="T17" fmla="*/ 270 h 553"/>
              <a:gd name="T18" fmla="*/ 81 w 122"/>
              <a:gd name="T19" fmla="*/ 204 h 553"/>
              <a:gd name="T20" fmla="*/ 64 w 122"/>
              <a:gd name="T21" fmla="*/ 170 h 553"/>
              <a:gd name="T22" fmla="*/ 17 w 122"/>
              <a:gd name="T23" fmla="*/ 204 h 553"/>
              <a:gd name="T24" fmla="*/ 8 w 122"/>
              <a:gd name="T25" fmla="*/ 76 h 553"/>
              <a:gd name="T26" fmla="*/ 0 w 122"/>
              <a:gd name="T27" fmla="*/ 0 h 553"/>
              <a:gd name="T28" fmla="*/ 81 w 122"/>
              <a:gd name="T29" fmla="*/ 15 h 553"/>
              <a:gd name="T30" fmla="*/ 81 w 122"/>
              <a:gd name="T31" fmla="*/ 15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2" h="553">
                <a:moveTo>
                  <a:pt x="81" y="15"/>
                </a:moveTo>
                <a:lnTo>
                  <a:pt x="81" y="131"/>
                </a:lnTo>
                <a:lnTo>
                  <a:pt x="110" y="220"/>
                </a:lnTo>
                <a:lnTo>
                  <a:pt x="122" y="275"/>
                </a:lnTo>
                <a:lnTo>
                  <a:pt x="91" y="328"/>
                </a:lnTo>
                <a:lnTo>
                  <a:pt x="97" y="553"/>
                </a:lnTo>
                <a:lnTo>
                  <a:pt x="67" y="550"/>
                </a:lnTo>
                <a:lnTo>
                  <a:pt x="25" y="335"/>
                </a:lnTo>
                <a:lnTo>
                  <a:pt x="86" y="270"/>
                </a:lnTo>
                <a:lnTo>
                  <a:pt x="81" y="204"/>
                </a:lnTo>
                <a:lnTo>
                  <a:pt x="64" y="170"/>
                </a:lnTo>
                <a:lnTo>
                  <a:pt x="17" y="204"/>
                </a:lnTo>
                <a:lnTo>
                  <a:pt x="8" y="76"/>
                </a:lnTo>
                <a:lnTo>
                  <a:pt x="0" y="0"/>
                </a:lnTo>
                <a:lnTo>
                  <a:pt x="81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7" name="未知">
            <a:extLst>
              <a:ext uri="{FF2B5EF4-FFF2-40B4-BE49-F238E27FC236}">
                <a16:creationId xmlns:a16="http://schemas.microsoft.com/office/drawing/2014/main" xmlns="" id="{BA1BEAF1-FBF1-4F75-835A-8EBAFEC39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797" y="5447602"/>
            <a:ext cx="612489" cy="311994"/>
          </a:xfrm>
          <a:custGeom>
            <a:avLst/>
            <a:gdLst>
              <a:gd name="T0" fmla="*/ 860 w 2196"/>
              <a:gd name="T1" fmla="*/ 1018 h 1139"/>
              <a:gd name="T2" fmla="*/ 869 w 2196"/>
              <a:gd name="T3" fmla="*/ 782 h 1139"/>
              <a:gd name="T4" fmla="*/ 913 w 2196"/>
              <a:gd name="T5" fmla="*/ 535 h 1139"/>
              <a:gd name="T6" fmla="*/ 961 w 2196"/>
              <a:gd name="T7" fmla="*/ 820 h 1139"/>
              <a:gd name="T8" fmla="*/ 1164 w 2196"/>
              <a:gd name="T9" fmla="*/ 410 h 1139"/>
              <a:gd name="T10" fmla="*/ 1265 w 2196"/>
              <a:gd name="T11" fmla="*/ 313 h 1139"/>
              <a:gd name="T12" fmla="*/ 1149 w 2196"/>
              <a:gd name="T13" fmla="*/ 690 h 1139"/>
              <a:gd name="T14" fmla="*/ 1371 w 2196"/>
              <a:gd name="T15" fmla="*/ 487 h 1139"/>
              <a:gd name="T16" fmla="*/ 1782 w 2196"/>
              <a:gd name="T17" fmla="*/ 255 h 1139"/>
              <a:gd name="T18" fmla="*/ 2196 w 2196"/>
              <a:gd name="T19" fmla="*/ 212 h 1139"/>
              <a:gd name="T20" fmla="*/ 1853 w 2196"/>
              <a:gd name="T21" fmla="*/ 352 h 1139"/>
              <a:gd name="T22" fmla="*/ 1555 w 2196"/>
              <a:gd name="T23" fmla="*/ 526 h 1139"/>
              <a:gd name="T24" fmla="*/ 1353 w 2196"/>
              <a:gd name="T25" fmla="*/ 718 h 1139"/>
              <a:gd name="T26" fmla="*/ 1675 w 2196"/>
              <a:gd name="T27" fmla="*/ 627 h 1139"/>
              <a:gd name="T28" fmla="*/ 1984 w 2196"/>
              <a:gd name="T29" fmla="*/ 632 h 1139"/>
              <a:gd name="T30" fmla="*/ 2119 w 2196"/>
              <a:gd name="T31" fmla="*/ 714 h 1139"/>
              <a:gd name="T32" fmla="*/ 2129 w 2196"/>
              <a:gd name="T33" fmla="*/ 873 h 1139"/>
              <a:gd name="T34" fmla="*/ 1975 w 2196"/>
              <a:gd name="T35" fmla="*/ 694 h 1139"/>
              <a:gd name="T36" fmla="*/ 1666 w 2196"/>
              <a:gd name="T37" fmla="*/ 748 h 1139"/>
              <a:gd name="T38" fmla="*/ 1362 w 2196"/>
              <a:gd name="T39" fmla="*/ 868 h 1139"/>
              <a:gd name="T40" fmla="*/ 1149 w 2196"/>
              <a:gd name="T41" fmla="*/ 1124 h 1139"/>
              <a:gd name="T42" fmla="*/ 1216 w 2196"/>
              <a:gd name="T43" fmla="*/ 853 h 1139"/>
              <a:gd name="T44" fmla="*/ 985 w 2196"/>
              <a:gd name="T45" fmla="*/ 1061 h 1139"/>
              <a:gd name="T46" fmla="*/ 985 w 2196"/>
              <a:gd name="T47" fmla="*/ 945 h 1139"/>
              <a:gd name="T48" fmla="*/ 873 w 2196"/>
              <a:gd name="T49" fmla="*/ 1139 h 1139"/>
              <a:gd name="T50" fmla="*/ 714 w 2196"/>
              <a:gd name="T51" fmla="*/ 1057 h 1139"/>
              <a:gd name="T52" fmla="*/ 686 w 2196"/>
              <a:gd name="T53" fmla="*/ 1134 h 1139"/>
              <a:gd name="T54" fmla="*/ 566 w 2196"/>
              <a:gd name="T55" fmla="*/ 1124 h 1139"/>
              <a:gd name="T56" fmla="*/ 396 w 2196"/>
              <a:gd name="T57" fmla="*/ 859 h 1139"/>
              <a:gd name="T58" fmla="*/ 0 w 2196"/>
              <a:gd name="T59" fmla="*/ 406 h 1139"/>
              <a:gd name="T60" fmla="*/ 469 w 2196"/>
              <a:gd name="T61" fmla="*/ 786 h 1139"/>
              <a:gd name="T62" fmla="*/ 392 w 2196"/>
              <a:gd name="T63" fmla="*/ 516 h 1139"/>
              <a:gd name="T64" fmla="*/ 300 w 2196"/>
              <a:gd name="T65" fmla="*/ 406 h 1139"/>
              <a:gd name="T66" fmla="*/ 431 w 2196"/>
              <a:gd name="T67" fmla="*/ 400 h 1139"/>
              <a:gd name="T68" fmla="*/ 575 w 2196"/>
              <a:gd name="T69" fmla="*/ 623 h 1139"/>
              <a:gd name="T70" fmla="*/ 575 w 2196"/>
              <a:gd name="T71" fmla="*/ 438 h 1139"/>
              <a:gd name="T72" fmla="*/ 450 w 2196"/>
              <a:gd name="T73" fmla="*/ 245 h 1139"/>
              <a:gd name="T74" fmla="*/ 290 w 2196"/>
              <a:gd name="T75" fmla="*/ 0 h 1139"/>
              <a:gd name="T76" fmla="*/ 527 w 2196"/>
              <a:gd name="T77" fmla="*/ 140 h 1139"/>
              <a:gd name="T78" fmla="*/ 695 w 2196"/>
              <a:gd name="T79" fmla="*/ 386 h 1139"/>
              <a:gd name="T80" fmla="*/ 806 w 2196"/>
              <a:gd name="T81" fmla="*/ 868 h 1139"/>
              <a:gd name="T82" fmla="*/ 860 w 2196"/>
              <a:gd name="T83" fmla="*/ 1018 h 1139"/>
              <a:gd name="T84" fmla="*/ 860 w 2196"/>
              <a:gd name="T85" fmla="*/ 1018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96" h="1139">
                <a:moveTo>
                  <a:pt x="860" y="1018"/>
                </a:moveTo>
                <a:lnTo>
                  <a:pt x="869" y="782"/>
                </a:lnTo>
                <a:lnTo>
                  <a:pt x="913" y="535"/>
                </a:lnTo>
                <a:lnTo>
                  <a:pt x="961" y="820"/>
                </a:lnTo>
                <a:lnTo>
                  <a:pt x="1164" y="410"/>
                </a:lnTo>
                <a:lnTo>
                  <a:pt x="1265" y="313"/>
                </a:lnTo>
                <a:lnTo>
                  <a:pt x="1149" y="690"/>
                </a:lnTo>
                <a:lnTo>
                  <a:pt x="1371" y="487"/>
                </a:lnTo>
                <a:lnTo>
                  <a:pt x="1782" y="255"/>
                </a:lnTo>
                <a:lnTo>
                  <a:pt x="2196" y="212"/>
                </a:lnTo>
                <a:lnTo>
                  <a:pt x="1853" y="352"/>
                </a:lnTo>
                <a:lnTo>
                  <a:pt x="1555" y="526"/>
                </a:lnTo>
                <a:lnTo>
                  <a:pt x="1353" y="718"/>
                </a:lnTo>
                <a:lnTo>
                  <a:pt x="1675" y="627"/>
                </a:lnTo>
                <a:lnTo>
                  <a:pt x="1984" y="632"/>
                </a:lnTo>
                <a:lnTo>
                  <a:pt x="2119" y="714"/>
                </a:lnTo>
                <a:lnTo>
                  <a:pt x="2129" y="873"/>
                </a:lnTo>
                <a:lnTo>
                  <a:pt x="1975" y="694"/>
                </a:lnTo>
                <a:lnTo>
                  <a:pt x="1666" y="748"/>
                </a:lnTo>
                <a:lnTo>
                  <a:pt x="1362" y="868"/>
                </a:lnTo>
                <a:lnTo>
                  <a:pt x="1149" y="1124"/>
                </a:lnTo>
                <a:lnTo>
                  <a:pt x="1216" y="853"/>
                </a:lnTo>
                <a:lnTo>
                  <a:pt x="985" y="1061"/>
                </a:lnTo>
                <a:lnTo>
                  <a:pt x="985" y="945"/>
                </a:lnTo>
                <a:lnTo>
                  <a:pt x="873" y="1139"/>
                </a:lnTo>
                <a:lnTo>
                  <a:pt x="714" y="1057"/>
                </a:lnTo>
                <a:lnTo>
                  <a:pt x="686" y="1134"/>
                </a:lnTo>
                <a:lnTo>
                  <a:pt x="566" y="1124"/>
                </a:lnTo>
                <a:lnTo>
                  <a:pt x="396" y="859"/>
                </a:lnTo>
                <a:lnTo>
                  <a:pt x="0" y="406"/>
                </a:lnTo>
                <a:lnTo>
                  <a:pt x="469" y="786"/>
                </a:lnTo>
                <a:lnTo>
                  <a:pt x="392" y="516"/>
                </a:lnTo>
                <a:lnTo>
                  <a:pt x="300" y="406"/>
                </a:lnTo>
                <a:lnTo>
                  <a:pt x="431" y="400"/>
                </a:lnTo>
                <a:lnTo>
                  <a:pt x="575" y="623"/>
                </a:lnTo>
                <a:lnTo>
                  <a:pt x="575" y="438"/>
                </a:lnTo>
                <a:lnTo>
                  <a:pt x="450" y="245"/>
                </a:lnTo>
                <a:lnTo>
                  <a:pt x="290" y="0"/>
                </a:lnTo>
                <a:lnTo>
                  <a:pt x="527" y="140"/>
                </a:lnTo>
                <a:lnTo>
                  <a:pt x="695" y="386"/>
                </a:lnTo>
                <a:lnTo>
                  <a:pt x="806" y="868"/>
                </a:lnTo>
                <a:lnTo>
                  <a:pt x="860" y="1018"/>
                </a:lnTo>
                <a:close/>
              </a:path>
            </a:pathLst>
          </a:custGeom>
          <a:solidFill>
            <a:srgbClr val="11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" name="未知">
            <a:extLst>
              <a:ext uri="{FF2B5EF4-FFF2-40B4-BE49-F238E27FC236}">
                <a16:creationId xmlns:a16="http://schemas.microsoft.com/office/drawing/2014/main" xmlns="" id="{7208EFFE-B9DE-4D02-8BB8-28F4E920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818" y="5647935"/>
            <a:ext cx="612489" cy="311994"/>
          </a:xfrm>
          <a:custGeom>
            <a:avLst/>
            <a:gdLst>
              <a:gd name="T0" fmla="*/ 860 w 2196"/>
              <a:gd name="T1" fmla="*/ 1018 h 1139"/>
              <a:gd name="T2" fmla="*/ 869 w 2196"/>
              <a:gd name="T3" fmla="*/ 782 h 1139"/>
              <a:gd name="T4" fmla="*/ 913 w 2196"/>
              <a:gd name="T5" fmla="*/ 535 h 1139"/>
              <a:gd name="T6" fmla="*/ 961 w 2196"/>
              <a:gd name="T7" fmla="*/ 820 h 1139"/>
              <a:gd name="T8" fmla="*/ 1164 w 2196"/>
              <a:gd name="T9" fmla="*/ 410 h 1139"/>
              <a:gd name="T10" fmla="*/ 1265 w 2196"/>
              <a:gd name="T11" fmla="*/ 313 h 1139"/>
              <a:gd name="T12" fmla="*/ 1149 w 2196"/>
              <a:gd name="T13" fmla="*/ 690 h 1139"/>
              <a:gd name="T14" fmla="*/ 1371 w 2196"/>
              <a:gd name="T15" fmla="*/ 487 h 1139"/>
              <a:gd name="T16" fmla="*/ 1782 w 2196"/>
              <a:gd name="T17" fmla="*/ 255 h 1139"/>
              <a:gd name="T18" fmla="*/ 2196 w 2196"/>
              <a:gd name="T19" fmla="*/ 212 h 1139"/>
              <a:gd name="T20" fmla="*/ 1853 w 2196"/>
              <a:gd name="T21" fmla="*/ 352 h 1139"/>
              <a:gd name="T22" fmla="*/ 1555 w 2196"/>
              <a:gd name="T23" fmla="*/ 526 h 1139"/>
              <a:gd name="T24" fmla="*/ 1353 w 2196"/>
              <a:gd name="T25" fmla="*/ 718 h 1139"/>
              <a:gd name="T26" fmla="*/ 1675 w 2196"/>
              <a:gd name="T27" fmla="*/ 627 h 1139"/>
              <a:gd name="T28" fmla="*/ 1984 w 2196"/>
              <a:gd name="T29" fmla="*/ 632 h 1139"/>
              <a:gd name="T30" fmla="*/ 2119 w 2196"/>
              <a:gd name="T31" fmla="*/ 714 h 1139"/>
              <a:gd name="T32" fmla="*/ 2129 w 2196"/>
              <a:gd name="T33" fmla="*/ 873 h 1139"/>
              <a:gd name="T34" fmla="*/ 1975 w 2196"/>
              <a:gd name="T35" fmla="*/ 694 h 1139"/>
              <a:gd name="T36" fmla="*/ 1666 w 2196"/>
              <a:gd name="T37" fmla="*/ 748 h 1139"/>
              <a:gd name="T38" fmla="*/ 1362 w 2196"/>
              <a:gd name="T39" fmla="*/ 868 h 1139"/>
              <a:gd name="T40" fmla="*/ 1149 w 2196"/>
              <a:gd name="T41" fmla="*/ 1124 h 1139"/>
              <a:gd name="T42" fmla="*/ 1216 w 2196"/>
              <a:gd name="T43" fmla="*/ 853 h 1139"/>
              <a:gd name="T44" fmla="*/ 985 w 2196"/>
              <a:gd name="T45" fmla="*/ 1061 h 1139"/>
              <a:gd name="T46" fmla="*/ 985 w 2196"/>
              <a:gd name="T47" fmla="*/ 945 h 1139"/>
              <a:gd name="T48" fmla="*/ 873 w 2196"/>
              <a:gd name="T49" fmla="*/ 1139 h 1139"/>
              <a:gd name="T50" fmla="*/ 714 w 2196"/>
              <a:gd name="T51" fmla="*/ 1057 h 1139"/>
              <a:gd name="T52" fmla="*/ 686 w 2196"/>
              <a:gd name="T53" fmla="*/ 1134 h 1139"/>
              <a:gd name="T54" fmla="*/ 566 w 2196"/>
              <a:gd name="T55" fmla="*/ 1124 h 1139"/>
              <a:gd name="T56" fmla="*/ 396 w 2196"/>
              <a:gd name="T57" fmla="*/ 859 h 1139"/>
              <a:gd name="T58" fmla="*/ 0 w 2196"/>
              <a:gd name="T59" fmla="*/ 406 h 1139"/>
              <a:gd name="T60" fmla="*/ 469 w 2196"/>
              <a:gd name="T61" fmla="*/ 786 h 1139"/>
              <a:gd name="T62" fmla="*/ 392 w 2196"/>
              <a:gd name="T63" fmla="*/ 516 h 1139"/>
              <a:gd name="T64" fmla="*/ 300 w 2196"/>
              <a:gd name="T65" fmla="*/ 406 h 1139"/>
              <a:gd name="T66" fmla="*/ 431 w 2196"/>
              <a:gd name="T67" fmla="*/ 400 h 1139"/>
              <a:gd name="T68" fmla="*/ 575 w 2196"/>
              <a:gd name="T69" fmla="*/ 623 h 1139"/>
              <a:gd name="T70" fmla="*/ 575 w 2196"/>
              <a:gd name="T71" fmla="*/ 438 h 1139"/>
              <a:gd name="T72" fmla="*/ 450 w 2196"/>
              <a:gd name="T73" fmla="*/ 245 h 1139"/>
              <a:gd name="T74" fmla="*/ 290 w 2196"/>
              <a:gd name="T75" fmla="*/ 0 h 1139"/>
              <a:gd name="T76" fmla="*/ 527 w 2196"/>
              <a:gd name="T77" fmla="*/ 140 h 1139"/>
              <a:gd name="T78" fmla="*/ 695 w 2196"/>
              <a:gd name="T79" fmla="*/ 386 h 1139"/>
              <a:gd name="T80" fmla="*/ 806 w 2196"/>
              <a:gd name="T81" fmla="*/ 868 h 1139"/>
              <a:gd name="T82" fmla="*/ 860 w 2196"/>
              <a:gd name="T83" fmla="*/ 1018 h 1139"/>
              <a:gd name="T84" fmla="*/ 860 w 2196"/>
              <a:gd name="T85" fmla="*/ 1018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96" h="1139">
                <a:moveTo>
                  <a:pt x="860" y="1018"/>
                </a:moveTo>
                <a:lnTo>
                  <a:pt x="869" y="782"/>
                </a:lnTo>
                <a:lnTo>
                  <a:pt x="913" y="535"/>
                </a:lnTo>
                <a:lnTo>
                  <a:pt x="961" y="820"/>
                </a:lnTo>
                <a:lnTo>
                  <a:pt x="1164" y="410"/>
                </a:lnTo>
                <a:lnTo>
                  <a:pt x="1265" y="313"/>
                </a:lnTo>
                <a:lnTo>
                  <a:pt x="1149" y="690"/>
                </a:lnTo>
                <a:lnTo>
                  <a:pt x="1371" y="487"/>
                </a:lnTo>
                <a:lnTo>
                  <a:pt x="1782" y="255"/>
                </a:lnTo>
                <a:lnTo>
                  <a:pt x="2196" y="212"/>
                </a:lnTo>
                <a:lnTo>
                  <a:pt x="1853" y="352"/>
                </a:lnTo>
                <a:lnTo>
                  <a:pt x="1555" y="526"/>
                </a:lnTo>
                <a:lnTo>
                  <a:pt x="1353" y="718"/>
                </a:lnTo>
                <a:lnTo>
                  <a:pt x="1675" y="627"/>
                </a:lnTo>
                <a:lnTo>
                  <a:pt x="1984" y="632"/>
                </a:lnTo>
                <a:lnTo>
                  <a:pt x="2119" y="714"/>
                </a:lnTo>
                <a:lnTo>
                  <a:pt x="2129" y="873"/>
                </a:lnTo>
                <a:lnTo>
                  <a:pt x="1975" y="694"/>
                </a:lnTo>
                <a:lnTo>
                  <a:pt x="1666" y="748"/>
                </a:lnTo>
                <a:lnTo>
                  <a:pt x="1362" y="868"/>
                </a:lnTo>
                <a:lnTo>
                  <a:pt x="1149" y="1124"/>
                </a:lnTo>
                <a:lnTo>
                  <a:pt x="1216" y="853"/>
                </a:lnTo>
                <a:lnTo>
                  <a:pt x="985" y="1061"/>
                </a:lnTo>
                <a:lnTo>
                  <a:pt x="985" y="945"/>
                </a:lnTo>
                <a:lnTo>
                  <a:pt x="873" y="1139"/>
                </a:lnTo>
                <a:lnTo>
                  <a:pt x="714" y="1057"/>
                </a:lnTo>
                <a:lnTo>
                  <a:pt x="686" y="1134"/>
                </a:lnTo>
                <a:lnTo>
                  <a:pt x="566" y="1124"/>
                </a:lnTo>
                <a:lnTo>
                  <a:pt x="396" y="859"/>
                </a:lnTo>
                <a:lnTo>
                  <a:pt x="0" y="406"/>
                </a:lnTo>
                <a:lnTo>
                  <a:pt x="469" y="786"/>
                </a:lnTo>
                <a:lnTo>
                  <a:pt x="392" y="516"/>
                </a:lnTo>
                <a:lnTo>
                  <a:pt x="300" y="406"/>
                </a:lnTo>
                <a:lnTo>
                  <a:pt x="431" y="400"/>
                </a:lnTo>
                <a:lnTo>
                  <a:pt x="575" y="623"/>
                </a:lnTo>
                <a:lnTo>
                  <a:pt x="575" y="438"/>
                </a:lnTo>
                <a:lnTo>
                  <a:pt x="450" y="245"/>
                </a:lnTo>
                <a:lnTo>
                  <a:pt x="290" y="0"/>
                </a:lnTo>
                <a:lnTo>
                  <a:pt x="527" y="140"/>
                </a:lnTo>
                <a:lnTo>
                  <a:pt x="695" y="386"/>
                </a:lnTo>
                <a:lnTo>
                  <a:pt x="806" y="868"/>
                </a:lnTo>
                <a:lnTo>
                  <a:pt x="860" y="1018"/>
                </a:lnTo>
                <a:close/>
              </a:path>
            </a:pathLst>
          </a:custGeom>
          <a:solidFill>
            <a:srgbClr val="11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9" name="未知">
            <a:extLst>
              <a:ext uri="{FF2B5EF4-FFF2-40B4-BE49-F238E27FC236}">
                <a16:creationId xmlns:a16="http://schemas.microsoft.com/office/drawing/2014/main" xmlns="" id="{F3726BE9-8F54-45C1-82AC-A2AF3A21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466" y="5852134"/>
            <a:ext cx="773141" cy="315279"/>
          </a:xfrm>
          <a:custGeom>
            <a:avLst/>
            <a:gdLst>
              <a:gd name="T0" fmla="*/ 860 w 2196"/>
              <a:gd name="T1" fmla="*/ 1018 h 1139"/>
              <a:gd name="T2" fmla="*/ 869 w 2196"/>
              <a:gd name="T3" fmla="*/ 782 h 1139"/>
              <a:gd name="T4" fmla="*/ 913 w 2196"/>
              <a:gd name="T5" fmla="*/ 535 h 1139"/>
              <a:gd name="T6" fmla="*/ 961 w 2196"/>
              <a:gd name="T7" fmla="*/ 820 h 1139"/>
              <a:gd name="T8" fmla="*/ 1164 w 2196"/>
              <a:gd name="T9" fmla="*/ 410 h 1139"/>
              <a:gd name="T10" fmla="*/ 1265 w 2196"/>
              <a:gd name="T11" fmla="*/ 313 h 1139"/>
              <a:gd name="T12" fmla="*/ 1149 w 2196"/>
              <a:gd name="T13" fmla="*/ 690 h 1139"/>
              <a:gd name="T14" fmla="*/ 1371 w 2196"/>
              <a:gd name="T15" fmla="*/ 487 h 1139"/>
              <a:gd name="T16" fmla="*/ 1782 w 2196"/>
              <a:gd name="T17" fmla="*/ 255 h 1139"/>
              <a:gd name="T18" fmla="*/ 2196 w 2196"/>
              <a:gd name="T19" fmla="*/ 212 h 1139"/>
              <a:gd name="T20" fmla="*/ 1853 w 2196"/>
              <a:gd name="T21" fmla="*/ 352 h 1139"/>
              <a:gd name="T22" fmla="*/ 1555 w 2196"/>
              <a:gd name="T23" fmla="*/ 526 h 1139"/>
              <a:gd name="T24" fmla="*/ 1353 w 2196"/>
              <a:gd name="T25" fmla="*/ 718 h 1139"/>
              <a:gd name="T26" fmla="*/ 1675 w 2196"/>
              <a:gd name="T27" fmla="*/ 627 h 1139"/>
              <a:gd name="T28" fmla="*/ 1984 w 2196"/>
              <a:gd name="T29" fmla="*/ 632 h 1139"/>
              <a:gd name="T30" fmla="*/ 2119 w 2196"/>
              <a:gd name="T31" fmla="*/ 714 h 1139"/>
              <a:gd name="T32" fmla="*/ 2129 w 2196"/>
              <a:gd name="T33" fmla="*/ 873 h 1139"/>
              <a:gd name="T34" fmla="*/ 1975 w 2196"/>
              <a:gd name="T35" fmla="*/ 694 h 1139"/>
              <a:gd name="T36" fmla="*/ 1666 w 2196"/>
              <a:gd name="T37" fmla="*/ 748 h 1139"/>
              <a:gd name="T38" fmla="*/ 1362 w 2196"/>
              <a:gd name="T39" fmla="*/ 868 h 1139"/>
              <a:gd name="T40" fmla="*/ 1149 w 2196"/>
              <a:gd name="T41" fmla="*/ 1124 h 1139"/>
              <a:gd name="T42" fmla="*/ 1216 w 2196"/>
              <a:gd name="T43" fmla="*/ 853 h 1139"/>
              <a:gd name="T44" fmla="*/ 985 w 2196"/>
              <a:gd name="T45" fmla="*/ 1061 h 1139"/>
              <a:gd name="T46" fmla="*/ 985 w 2196"/>
              <a:gd name="T47" fmla="*/ 945 h 1139"/>
              <a:gd name="T48" fmla="*/ 873 w 2196"/>
              <a:gd name="T49" fmla="*/ 1139 h 1139"/>
              <a:gd name="T50" fmla="*/ 714 w 2196"/>
              <a:gd name="T51" fmla="*/ 1057 h 1139"/>
              <a:gd name="T52" fmla="*/ 686 w 2196"/>
              <a:gd name="T53" fmla="*/ 1134 h 1139"/>
              <a:gd name="T54" fmla="*/ 566 w 2196"/>
              <a:gd name="T55" fmla="*/ 1124 h 1139"/>
              <a:gd name="T56" fmla="*/ 396 w 2196"/>
              <a:gd name="T57" fmla="*/ 859 h 1139"/>
              <a:gd name="T58" fmla="*/ 0 w 2196"/>
              <a:gd name="T59" fmla="*/ 406 h 1139"/>
              <a:gd name="T60" fmla="*/ 469 w 2196"/>
              <a:gd name="T61" fmla="*/ 786 h 1139"/>
              <a:gd name="T62" fmla="*/ 392 w 2196"/>
              <a:gd name="T63" fmla="*/ 516 h 1139"/>
              <a:gd name="T64" fmla="*/ 300 w 2196"/>
              <a:gd name="T65" fmla="*/ 406 h 1139"/>
              <a:gd name="T66" fmla="*/ 431 w 2196"/>
              <a:gd name="T67" fmla="*/ 400 h 1139"/>
              <a:gd name="T68" fmla="*/ 575 w 2196"/>
              <a:gd name="T69" fmla="*/ 623 h 1139"/>
              <a:gd name="T70" fmla="*/ 575 w 2196"/>
              <a:gd name="T71" fmla="*/ 438 h 1139"/>
              <a:gd name="T72" fmla="*/ 450 w 2196"/>
              <a:gd name="T73" fmla="*/ 245 h 1139"/>
              <a:gd name="T74" fmla="*/ 290 w 2196"/>
              <a:gd name="T75" fmla="*/ 0 h 1139"/>
              <a:gd name="T76" fmla="*/ 527 w 2196"/>
              <a:gd name="T77" fmla="*/ 140 h 1139"/>
              <a:gd name="T78" fmla="*/ 695 w 2196"/>
              <a:gd name="T79" fmla="*/ 386 h 1139"/>
              <a:gd name="T80" fmla="*/ 806 w 2196"/>
              <a:gd name="T81" fmla="*/ 868 h 1139"/>
              <a:gd name="T82" fmla="*/ 860 w 2196"/>
              <a:gd name="T83" fmla="*/ 1018 h 1139"/>
              <a:gd name="T84" fmla="*/ 860 w 2196"/>
              <a:gd name="T85" fmla="*/ 1018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96" h="1139">
                <a:moveTo>
                  <a:pt x="860" y="1018"/>
                </a:moveTo>
                <a:lnTo>
                  <a:pt x="869" y="782"/>
                </a:lnTo>
                <a:lnTo>
                  <a:pt x="913" y="535"/>
                </a:lnTo>
                <a:lnTo>
                  <a:pt x="961" y="820"/>
                </a:lnTo>
                <a:lnTo>
                  <a:pt x="1164" y="410"/>
                </a:lnTo>
                <a:lnTo>
                  <a:pt x="1265" y="313"/>
                </a:lnTo>
                <a:lnTo>
                  <a:pt x="1149" y="690"/>
                </a:lnTo>
                <a:lnTo>
                  <a:pt x="1371" y="487"/>
                </a:lnTo>
                <a:lnTo>
                  <a:pt x="1782" y="255"/>
                </a:lnTo>
                <a:lnTo>
                  <a:pt x="2196" y="212"/>
                </a:lnTo>
                <a:lnTo>
                  <a:pt x="1853" y="352"/>
                </a:lnTo>
                <a:lnTo>
                  <a:pt x="1555" y="526"/>
                </a:lnTo>
                <a:lnTo>
                  <a:pt x="1353" y="718"/>
                </a:lnTo>
                <a:lnTo>
                  <a:pt x="1675" y="627"/>
                </a:lnTo>
                <a:lnTo>
                  <a:pt x="1984" y="632"/>
                </a:lnTo>
                <a:lnTo>
                  <a:pt x="2119" y="714"/>
                </a:lnTo>
                <a:lnTo>
                  <a:pt x="2129" y="873"/>
                </a:lnTo>
                <a:lnTo>
                  <a:pt x="1975" y="694"/>
                </a:lnTo>
                <a:lnTo>
                  <a:pt x="1666" y="748"/>
                </a:lnTo>
                <a:lnTo>
                  <a:pt x="1362" y="868"/>
                </a:lnTo>
                <a:lnTo>
                  <a:pt x="1149" y="1124"/>
                </a:lnTo>
                <a:lnTo>
                  <a:pt x="1216" y="853"/>
                </a:lnTo>
                <a:lnTo>
                  <a:pt x="985" y="1061"/>
                </a:lnTo>
                <a:lnTo>
                  <a:pt x="985" y="945"/>
                </a:lnTo>
                <a:lnTo>
                  <a:pt x="873" y="1139"/>
                </a:lnTo>
                <a:lnTo>
                  <a:pt x="714" y="1057"/>
                </a:lnTo>
                <a:lnTo>
                  <a:pt x="686" y="1134"/>
                </a:lnTo>
                <a:lnTo>
                  <a:pt x="566" y="1124"/>
                </a:lnTo>
                <a:lnTo>
                  <a:pt x="396" y="859"/>
                </a:lnTo>
                <a:lnTo>
                  <a:pt x="0" y="406"/>
                </a:lnTo>
                <a:lnTo>
                  <a:pt x="469" y="786"/>
                </a:lnTo>
                <a:lnTo>
                  <a:pt x="392" y="516"/>
                </a:lnTo>
                <a:lnTo>
                  <a:pt x="300" y="406"/>
                </a:lnTo>
                <a:lnTo>
                  <a:pt x="431" y="400"/>
                </a:lnTo>
                <a:lnTo>
                  <a:pt x="575" y="623"/>
                </a:lnTo>
                <a:lnTo>
                  <a:pt x="575" y="438"/>
                </a:lnTo>
                <a:lnTo>
                  <a:pt x="450" y="245"/>
                </a:lnTo>
                <a:lnTo>
                  <a:pt x="290" y="0"/>
                </a:lnTo>
                <a:lnTo>
                  <a:pt x="527" y="140"/>
                </a:lnTo>
                <a:lnTo>
                  <a:pt x="695" y="386"/>
                </a:lnTo>
                <a:lnTo>
                  <a:pt x="806" y="868"/>
                </a:lnTo>
                <a:lnTo>
                  <a:pt x="860" y="1018"/>
                </a:lnTo>
                <a:close/>
              </a:path>
            </a:pathLst>
          </a:custGeom>
          <a:solidFill>
            <a:srgbClr val="119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0" name="等腰三角形 13449">
            <a:extLst>
              <a:ext uri="{FF2B5EF4-FFF2-40B4-BE49-F238E27FC236}">
                <a16:creationId xmlns:a16="http://schemas.microsoft.com/office/drawing/2014/main" xmlns="" id="{2C7DB81C-48D6-4928-A052-7C6FAF8E408B}"/>
              </a:ext>
            </a:extLst>
          </p:cNvPr>
          <p:cNvSpPr>
            <a:spLocks noChangeArrowheads="1"/>
          </p:cNvSpPr>
          <p:nvPr/>
        </p:nvSpPr>
        <p:spPr bwMode="auto">
          <a:xfrm rot="14700000">
            <a:off x="4389067" y="5227081"/>
            <a:ext cx="354688" cy="40163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1" name="直接连接符 13450">
            <a:extLst>
              <a:ext uri="{FF2B5EF4-FFF2-40B4-BE49-F238E27FC236}">
                <a16:creationId xmlns:a16="http://schemas.microsoft.com/office/drawing/2014/main" xmlns="" id="{5DDE3EAF-F201-4EA9-AFF2-CD460376D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901" y="5171733"/>
            <a:ext cx="200816" cy="433508"/>
          </a:xfrm>
          <a:prstGeom prst="line">
            <a:avLst/>
          </a:prstGeom>
          <a:noFill/>
          <a:ln w="603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4" name="文本框 14337">
            <a:extLst>
              <a:ext uri="{FF2B5EF4-FFF2-40B4-BE49-F238E27FC236}">
                <a16:creationId xmlns:a16="http://schemas.microsoft.com/office/drawing/2014/main" xmlns="" id="{262F1220-334D-4A3A-B364-3A810089E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337" y="4432439"/>
            <a:ext cx="8569325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+mn-lt"/>
                <a:cs typeface="+mn-ea"/>
                <a:sym typeface="+mn-lt"/>
              </a:rPr>
              <a:t>      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xmlns="" id="{41F41536-34DE-44B1-9875-BB45D4B9DE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03720" y="4784252"/>
            <a:ext cx="3732330" cy="1384995"/>
          </a:xfrm>
          <a:prstGeom prst="rect">
            <a:avLst/>
          </a:prstGeom>
          <a:solidFill>
            <a:srgbClr val="C218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启示一：</a:t>
            </a:r>
            <a:endParaRPr lang="en-US" altLang="zh-CN" sz="28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稳步前进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者</a:t>
            </a: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往往能够获得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最终</a:t>
            </a: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的胜利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3" name="图片 142">
            <a:extLst>
              <a:ext uri="{FF2B5EF4-FFF2-40B4-BE49-F238E27FC236}">
                <a16:creationId xmlns:a16="http://schemas.microsoft.com/office/drawing/2014/main" xmlns="" id="{266E22D5-EAD5-44E9-AB4B-E1B0ECC953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2" t="8940" r="5412" b="6789"/>
          <a:stretch/>
        </p:blipFill>
        <p:spPr>
          <a:xfrm>
            <a:off x="1475456" y="703933"/>
            <a:ext cx="9241087" cy="3887648"/>
          </a:xfrm>
          <a:prstGeom prst="rect">
            <a:avLst/>
          </a:prstGeom>
        </p:spPr>
      </p:pic>
      <p:sp>
        <p:nvSpPr>
          <p:cNvPr id="146" name="文本框 7171">
            <a:extLst>
              <a:ext uri="{FF2B5EF4-FFF2-40B4-BE49-F238E27FC236}">
                <a16:creationId xmlns:a16="http://schemas.microsoft.com/office/drawing/2014/main" xmlns="" id="{9E654DD3-09D2-42F0-97C1-64639D412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747" y="1128042"/>
            <a:ext cx="77685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很久以前，乌龟与兔子之间发生了争论，它们都说自己跑得比对方快。于是它们决定通过比赛来一决雌雄。确定了路线之后它们就开始跑了起来。</a:t>
            </a:r>
          </a:p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兔子一个箭步冲到了前面，并且一路领先。看到乌龟被远远抛在了后面，兔子觉得，自己应该先在树下休息一会儿，然后再继续比赛。 </a:t>
            </a:r>
          </a:p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于是，它在树下坐了下来，并且很快睡着了。乌龟慢慢地超过了它，并且完成了整个赛程，无可争辩地当上了冠军。兔子醒了过来，发现自己输了。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8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obw1v2x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1784</Words>
  <Application>Microsoft Office PowerPoint</Application>
  <PresentationFormat>宽屏</PresentationFormat>
  <Paragraphs>140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Meiryo</vt:lpstr>
      <vt:lpstr>等线</vt:lpstr>
      <vt:lpstr>方正清刻本悦宋简体</vt:lpstr>
      <vt:lpstr>宋体</vt:lpstr>
      <vt:lpstr>微软雅黑</vt:lpstr>
      <vt:lpstr>义启小魏楷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狮子与羚羊</vt:lpstr>
      <vt:lpstr>让我们朝着目标不屑奔跑</vt:lpstr>
      <vt:lpstr>南瓜的力量</vt:lpstr>
      <vt:lpstr>狮子与羚羊</vt:lpstr>
      <vt:lpstr>PowerPoint 演示文稿</vt:lpstr>
      <vt:lpstr>龟兔赛跑给我们的启示？</vt:lpstr>
      <vt:lpstr>如果还有下一场……</vt:lpstr>
      <vt:lpstr>龟兔赛跑第二场</vt:lpstr>
      <vt:lpstr>龟兔赛跑第三场</vt:lpstr>
      <vt:lpstr>龟兔赛跑第四场</vt:lpstr>
      <vt:lpstr>PowerPoint 演示文稿</vt:lpstr>
      <vt:lpstr>馒头理论</vt:lpstr>
      <vt:lpstr>馒头理论</vt:lpstr>
      <vt:lpstr>馒头理论</vt:lpstr>
      <vt:lpstr>PowerPoint 演示文稿</vt:lpstr>
      <vt:lpstr>快乐很重要的几种方法</vt:lpstr>
      <vt:lpstr>快乐很重要的几种方法</vt:lpstr>
      <vt:lpstr>送给学子的12句话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42</cp:revision>
  <dcterms:created xsi:type="dcterms:W3CDTF">2018-01-17T09:18:31Z</dcterms:created>
  <dcterms:modified xsi:type="dcterms:W3CDTF">2023-03-29T06:51:31Z</dcterms:modified>
</cp:coreProperties>
</file>