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7" r:id="rId3"/>
  </p:sldMasterIdLst>
  <p:notesMasterIdLst>
    <p:notesMasterId r:id="rId25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75" r:id="rId12"/>
    <p:sldId id="277" r:id="rId13"/>
    <p:sldId id="276" r:id="rId14"/>
    <p:sldId id="265" r:id="rId15"/>
    <p:sldId id="266" r:id="rId16"/>
    <p:sldId id="278" r:id="rId17"/>
    <p:sldId id="279" r:id="rId18"/>
    <p:sldId id="280" r:id="rId19"/>
    <p:sldId id="267" r:id="rId20"/>
    <p:sldId id="268" r:id="rId21"/>
    <p:sldId id="269" r:id="rId22"/>
    <p:sldId id="282" r:id="rId23"/>
    <p:sldId id="283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E7B06-6253-4031-BD28-74A0613AF610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4CD7A-6D13-44EF-ACD1-19D04782A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50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4CD7A-6D13-44EF-ACD1-19D04782AFD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046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6776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0375908B-C4BE-4AAD-AC52-F3A42236FE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23763" y="5320229"/>
            <a:ext cx="9628572" cy="153777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7668D166-F5B0-4E00-BE06-986EFC2C80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89724" y="5436008"/>
            <a:ext cx="2494626" cy="155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0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A940EFA-54FB-45E7-8200-B546C1A0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2BABD83A-730E-40FB-ACAC-4BCC0B54D6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9D17F3C5-13C3-4D4A-B06E-0596BB4EE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F69BA79-1800-4A63-BD8F-FED514B08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F5ACDD69-672C-40D7-A0AA-95990591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8145A82-CE46-4AD3-8C1E-0217D2DD0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00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B54E28A-D9A3-4F8C-80BF-A6B653A27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00CE987-E94B-4AE8-BA9B-02A873F5A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D01333C-32D8-4231-9781-D8BB1E4FF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D8D8694-5C4F-4425-9256-09E38F82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F2A617E-75CB-4356-80DE-6DA8E538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67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8E784927-C674-43C0-8241-BA07892E9E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08DE667-4539-4F92-8F42-ACD07D282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6BDCA41-1FE0-4358-889F-795A8D99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E031D02-742F-4A79-8547-5195FE57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9F38DD3-539F-40A4-86F1-A1CDB46B1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774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2023/3/29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2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2023/3/29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88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5949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57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67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610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4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D07FB32-C3E2-4218-9A90-FA3DE7633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9DA6FAF-FE8B-4A44-BBC8-80409A1A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8D74FD8-96A7-446A-BF2B-9F86AF96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6FE4D50-0C76-42B8-9563-07ADF29C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CA7C2F1-6758-4FB4-B6A0-3449CD87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762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3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61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816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88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384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490DC85-DDFF-4BD1-9D3F-8A12F705E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224ACAE-E387-4978-996A-B9CDA8507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6E0AE45-BE40-4130-B9E1-D3FC2A5B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A8109D5-33DE-406A-88A6-5D9B05E9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3FCAFFF-976C-48DE-A491-A2F62165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755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C6D786A-3C74-4C51-8B40-5B25BFA5B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C8E0E62-E243-4325-8EBD-75F063CCD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4C4DA97-50B1-494A-A74F-A315176C7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20FF5E3C-6510-4500-B1AD-81D5C37D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3B499B5-846E-4D89-8890-18664FFB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989C863-42B4-4657-805A-51D0FF47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18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2700685-14C3-47A3-9017-1122A24DB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16E0856-88B6-4C35-89D2-9B6C17F6B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56604C4-4BDA-4985-873F-CFBD8AE09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E0266EAF-C3F5-4E0C-9395-C6366E25F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4572B213-913E-45FE-B52E-EC12ADBD3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3E6264A-EEBB-46DD-A1B7-E11CA5AF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A37FF9E-B8D1-481D-BF8B-10DEDD83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1D63287E-EB6F-4398-B720-DCCE4C7A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38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2700685-14C3-47A3-9017-1122A24DB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16E0856-88B6-4C35-89D2-9B6C17F6B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56604C4-4BDA-4985-873F-CFBD8AE09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E0266EAF-C3F5-4E0C-9395-C6366E25F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4572B213-913E-45FE-B52E-EC12ADBD3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3E6264A-EEBB-46DD-A1B7-E11CA5AF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A37FF9E-B8D1-481D-BF8B-10DEDD83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1D63287E-EB6F-4398-B720-DCCE4C7A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672430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http://www.ypppt.com/xiazai/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405987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14E9D19-9B85-44F1-B5CF-91597B70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86CB8C5-B3B6-4BEF-B25C-CE3A93DE7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A3C698A-0620-4B75-9743-6F859F397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4D916EAB-0EFF-4DEA-8655-99D544AC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83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0FB98E7D-81F8-4056-8F42-9C40636C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EBF7339E-6A69-4F9B-81B2-83DC8299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426DF0-3613-430A-AB50-CB3152B6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80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6744437-0639-4BFF-BB2B-5024F049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1825C51-569B-4343-B103-4826CDD62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F0A4FA31-126A-449D-9181-9DA31EAF6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885C363-E4BB-4E96-9C70-21D8DB867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DA5F-6E21-4407-B6A2-727D19B8C7C2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0A39268-4ADC-40DD-B26D-9D120DB71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EEF879A-192D-4020-87F4-6015A6F4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041A-4ACF-4B30-9956-C2591957A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8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16B95FE2-C7B8-4682-947B-DC23F237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A2B944A-0972-4426-A806-02D251D2C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B9EC7C6-C4BB-45F1-989B-A8287F7E9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思源黑体 Normal" panose="020B0400000000000000" pitchFamily="34" charset="-122"/>
              </a:defRPr>
            </a:lvl1pPr>
          </a:lstStyle>
          <a:p>
            <a:fld id="{BCB9DA5F-6E21-4407-B6A2-727D19B8C7C2}" type="datetimeFigureOut">
              <a:rPr lang="zh-CN" altLang="en-US" smtClean="0"/>
              <a:pPr/>
              <a:t>2023/3/29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889B43E-0439-4660-972F-9E8179539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思源黑体 Normal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A620B8C-B477-4C04-8B42-ABB8B8C4E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思源黑体 Normal" panose="020B0400000000000000" pitchFamily="34" charset="-122"/>
              </a:defRPr>
            </a:lvl1pPr>
          </a:lstStyle>
          <a:p>
            <a:fld id="{58B3041A-4ACF-4B30-9956-C2591957AE8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399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思源黑体 Normal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思源黑体 Normal" panose="020B0400000000000000" pitchFamily="34" charset="-122"/>
          <a:cs typeface="+mn-cs"/>
        </a:defRPr>
      </a:lvl1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85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1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EBC62907-E300-4871-8B4C-90A2B6DA0BF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4485" y="158751"/>
            <a:ext cx="11783029" cy="6540498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C3AD88C-870C-4C4B-9723-20A39E3DA751}"/>
              </a:ext>
            </a:extLst>
          </p:cNvPr>
          <p:cNvSpPr/>
          <p:nvPr/>
        </p:nvSpPr>
        <p:spPr>
          <a:xfrm>
            <a:off x="1278014" y="2159311"/>
            <a:ext cx="963597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10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掌握科学</a:t>
            </a:r>
            <a:r>
              <a:rPr kumimoji="0" lang="zh-CN" altLang="en-US" sz="8000" b="1" i="0" u="none" strike="noStrike" kern="1200" cap="none" spc="10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</a:p>
        </p:txBody>
      </p:sp>
      <p:sp>
        <p:nvSpPr>
          <p:cNvPr id="6" name="圆角矩形 15">
            <a:extLst>
              <a:ext uri="{FF2B5EF4-FFF2-40B4-BE49-F238E27FC236}">
                <a16:creationId xmlns:a16="http://schemas.microsoft.com/office/drawing/2014/main" xmlns="" id="{F283F7A4-A775-4231-A69D-A038BFF8529F}"/>
              </a:ext>
            </a:extLst>
          </p:cNvPr>
          <p:cNvSpPr/>
          <p:nvPr/>
        </p:nvSpPr>
        <p:spPr>
          <a:xfrm>
            <a:off x="4268275" y="4562805"/>
            <a:ext cx="3655449" cy="286251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主讲教师</a:t>
            </a:r>
            <a:r>
              <a:rPr kumimoji="0" lang="zh-CN" altLang="en-US" sz="1200" b="1" i="0" u="none" strike="noStrike" kern="1200" cap="none" spc="6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：优品</a:t>
            </a:r>
            <a:r>
              <a:rPr kumimoji="0" lang="en-US" altLang="zh-CN" sz="1200" b="1" i="0" u="none" strike="noStrike" kern="1200" cap="none" spc="6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PPT</a:t>
            </a:r>
            <a:r>
              <a:rPr kumimoji="0" lang="zh-CN" altLang="en-US" sz="1200" b="1" i="0" u="none" strike="noStrike" kern="1200" cap="none" spc="6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班级</a:t>
            </a:r>
            <a:r>
              <a:rPr kumimoji="0" lang="zh-CN" altLang="en-US" sz="1200" b="1" i="0" u="none" strike="noStrike" kern="120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200" b="1" i="0" u="none" strike="noStrike" kern="1200" cap="none" spc="6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sz="1200" b="1" i="0" u="none" strike="noStrike" kern="1200" cap="none" spc="6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班</a:t>
            </a:r>
            <a:endParaRPr kumimoji="0" lang="zh-CN" altLang="en-US" sz="1200" b="1" i="0" u="none" strike="noStrike" kern="120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Shape 290">
            <a:extLst>
              <a:ext uri="{FF2B5EF4-FFF2-40B4-BE49-F238E27FC236}">
                <a16:creationId xmlns:a16="http://schemas.microsoft.com/office/drawing/2014/main" xmlns="" id="{BA46DD85-0722-4C8B-8721-56E32DAD35FC}"/>
              </a:ext>
            </a:extLst>
          </p:cNvPr>
          <p:cNvSpPr/>
          <p:nvPr/>
        </p:nvSpPr>
        <p:spPr>
          <a:xfrm>
            <a:off x="3545353" y="3787367"/>
            <a:ext cx="5101292" cy="563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defRPr sz="2400">
                <a:solidFill>
                  <a:srgbClr val="8DA6C0"/>
                </a:solidFill>
                <a:latin typeface="+mj-lt"/>
                <a:ea typeface="+mj-ea"/>
                <a:cs typeface="+mj-cs"/>
                <a:sym typeface="Open San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0" i="0" u="none" strike="noStrike" kern="1200" cap="none" spc="6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在这里添加相关的文字描述，可以从您的文案中复制需要的内容到这里。</a:t>
            </a:r>
            <a:endParaRPr kumimoji="0" sz="900" b="0" i="0" u="none" strike="noStrike" kern="1200" cap="none" spc="60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168131F8-FC20-4A5A-B89D-5D51D3BB8E7D}"/>
              </a:ext>
            </a:extLst>
          </p:cNvPr>
          <p:cNvSpPr/>
          <p:nvPr/>
        </p:nvSpPr>
        <p:spPr>
          <a:xfrm>
            <a:off x="4875648" y="1556377"/>
            <a:ext cx="2383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10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主题班会</a:t>
            </a:r>
            <a:endParaRPr kumimoji="0" lang="zh-CN" altLang="en-US" sz="3200" b="0" i="0" u="none" strike="noStrike" kern="1200" cap="none" spc="100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2FF46DCB-3083-4060-91C3-136853952193}"/>
              </a:ext>
            </a:extLst>
          </p:cNvPr>
          <p:cNvSpPr/>
          <p:nvPr/>
        </p:nvSpPr>
        <p:spPr>
          <a:xfrm>
            <a:off x="2611777" y="3425092"/>
            <a:ext cx="69684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MASTER SCIENTIFIC LEARNING METHODS</a:t>
            </a:r>
          </a:p>
        </p:txBody>
      </p:sp>
    </p:spTree>
    <p:extLst>
      <p:ext uri="{BB962C8B-B14F-4D97-AF65-F5344CB8AC3E}">
        <p14:creationId xmlns:p14="http://schemas.microsoft.com/office/powerpoint/2010/main" val="261962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48000" fill="hold" grpId="0" nodeType="withEffect" p14:presetBounceEnd="5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000">
                                          <p:cBhvr additive="base">
                                            <p:cTn id="7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000">
                                          <p:cBhvr additive="base">
                                            <p:cTn id="8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48000" fill="hold" grpId="0" nodeType="withEffect" p14:presetBounceEnd="5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000">
                                          <p:cBhvr additive="base">
                                            <p:cTn id="11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000">
                                          <p:cBhvr additive="base">
                                            <p:cTn id="12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8" grpId="0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224046" y="99356"/>
            <a:ext cx="3794629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名人谈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7E4C5E-634E-4060-804C-E85211C71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900" y="2753696"/>
            <a:ext cx="9605416" cy="1708160"/>
          </a:xfrm>
          <a:prstGeom prst="rect">
            <a:avLst/>
          </a:prstGeom>
          <a:noFill/>
          <a:ln w="9525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高三阶段你们是如何学习的？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你们觉得自己的高三跟高一、高二有不同吗？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有什么困惑么？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F5A584C4-91DE-49DB-A361-2FCDB1AA50B8}"/>
              </a:ext>
            </a:extLst>
          </p:cNvPr>
          <p:cNvSpPr/>
          <p:nvPr/>
        </p:nvSpPr>
        <p:spPr>
          <a:xfrm>
            <a:off x="-564758" y="1360047"/>
            <a:ext cx="5171481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谈自己的方法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16558907-9BAC-498E-8E2A-D5D33E659BE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8128" y="1936469"/>
            <a:ext cx="3626822" cy="362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10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079777" y="99356"/>
            <a:ext cx="4083169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学习好的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7E4C5E-634E-4060-804C-E85211C71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318" y="1969198"/>
            <a:ext cx="6665447" cy="3508653"/>
          </a:xfrm>
          <a:prstGeom prst="rect">
            <a:avLst/>
          </a:prstGeom>
          <a:noFill/>
          <a:ln w="9525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第一点，要自信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。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很多的科学研究都证明，人的潜力是很大的，但大多数人并没有有效地开发这种潜力，这其中，人的自信力是很重要的一个方面。无论何时何地，你做任何事情，有了这种自信力，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你就有了一种必胜的信念，而且能使你很快就摆脱失败的阴影。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相反，一个人如果失掉了自信，那他就会一事无成，而且很容易陷入永远的自卑之中。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30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E296BA83-B5C5-4929-82D6-85E9FF48F6C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25387"/>
            <a:ext cx="4303059" cy="430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323434" y="99356"/>
            <a:ext cx="3595856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学习的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心理素质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7040171-103B-4609-9809-BFE293C40784}"/>
              </a:ext>
            </a:extLst>
          </p:cNvPr>
          <p:cNvSpPr/>
          <p:nvPr/>
        </p:nvSpPr>
        <p:spPr>
          <a:xfrm>
            <a:off x="1129918" y="2057223"/>
            <a:ext cx="10236419" cy="332398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爱因斯坦有个成功的公式：A＝X＋Y＋Z。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A代表成功，X代表艰苦劳动，Y代表正确方法，Z代表少说废话。这个公式指明事业成功的三要素。对于学业来说，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成功也有三要素：学习成功＝心理素质十学习方法十智能素质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，将积极的情感同学习联系起来，防止消极情绪的滋生，可以促进学习。善于控制自己，是学习意志力培养的关键。控制和约束自己的行动，控制不需要的想法和情绪，可以使思想集中到学习上来，这点是尤为重要的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30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394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3836120" y="99356"/>
            <a:ext cx="4570482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掌握科学的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</a:p>
        </p:txBody>
      </p:sp>
      <p:sp>
        <p:nvSpPr>
          <p:cNvPr id="4" name="ïš1îḍe">
            <a:extLst>
              <a:ext uri="{FF2B5EF4-FFF2-40B4-BE49-F238E27FC236}">
                <a16:creationId xmlns:a16="http://schemas.microsoft.com/office/drawing/2014/main" xmlns="" id="{1DA076AE-CBBD-448D-8519-54035EFB37C6}"/>
              </a:ext>
            </a:extLst>
          </p:cNvPr>
          <p:cNvSpPr/>
          <p:nvPr/>
        </p:nvSpPr>
        <p:spPr>
          <a:xfrm rot="5400000">
            <a:off x="5824537" y="3112786"/>
            <a:ext cx="2374900" cy="1573479"/>
          </a:xfrm>
          <a:custGeom>
            <a:avLst/>
            <a:gdLst>
              <a:gd name="connsiteX0" fmla="*/ 2708486 w 4178298"/>
              <a:gd name="connsiteY0" fmla="*/ 0 h 2488819"/>
              <a:gd name="connsiteX1" fmla="*/ 3303178 w 4178298"/>
              <a:gd name="connsiteY1" fmla="*/ 0 h 2488819"/>
              <a:gd name="connsiteX2" fmla="*/ 4178298 w 4178298"/>
              <a:gd name="connsiteY2" fmla="*/ 0 h 2488819"/>
              <a:gd name="connsiteX3" fmla="*/ 4178298 w 4178298"/>
              <a:gd name="connsiteY3" fmla="*/ 1054488 h 2488819"/>
              <a:gd name="connsiteX4" fmla="*/ 3339580 w 4178298"/>
              <a:gd name="connsiteY4" fmla="*/ 1054488 h 2488819"/>
              <a:gd name="connsiteX5" fmla="*/ 3339580 w 4178298"/>
              <a:gd name="connsiteY5" fmla="*/ 1055375 h 2488819"/>
              <a:gd name="connsiteX6" fmla="*/ 3322004 w 4178298"/>
              <a:gd name="connsiteY6" fmla="*/ 1054488 h 2488819"/>
              <a:gd name="connsiteX7" fmla="*/ 3321964 w 4178298"/>
              <a:gd name="connsiteY7" fmla="*/ 1054488 h 2488819"/>
              <a:gd name="connsiteX8" fmla="*/ 3205619 w 4178298"/>
              <a:gd name="connsiteY8" fmla="*/ 1060363 h 2488819"/>
              <a:gd name="connsiteX9" fmla="*/ 2517218 w 4178298"/>
              <a:gd name="connsiteY9" fmla="*/ 1387832 h 2488819"/>
              <a:gd name="connsiteX10" fmla="*/ 2489721 w 4178298"/>
              <a:gd name="connsiteY10" fmla="*/ 1418087 h 2488819"/>
              <a:gd name="connsiteX11" fmla="*/ 2484610 w 4178298"/>
              <a:gd name="connsiteY11" fmla="*/ 1418087 h 2488819"/>
              <a:gd name="connsiteX12" fmla="*/ 2388970 w 4178298"/>
              <a:gd name="connsiteY12" fmla="*/ 1520905 h 2488819"/>
              <a:gd name="connsiteX13" fmla="*/ 1307864 w 4178298"/>
              <a:gd name="connsiteY13" fmla="*/ 2229576 h 2488819"/>
              <a:gd name="connsiteX14" fmla="*/ 1073600 w 4178298"/>
              <a:gd name="connsiteY14" fmla="*/ 2313265 h 2488819"/>
              <a:gd name="connsiteX15" fmla="*/ 1073600 w 4178298"/>
              <a:gd name="connsiteY15" fmla="*/ 2318858 h 2488819"/>
              <a:gd name="connsiteX16" fmla="*/ 846752 w 4178298"/>
              <a:gd name="connsiteY16" fmla="*/ 2385551 h 2488819"/>
              <a:gd name="connsiteX17" fmla="*/ 434211 w 4178298"/>
              <a:gd name="connsiteY17" fmla="*/ 2462479 h 2488819"/>
              <a:gd name="connsiteX18" fmla="*/ 353421 w 4178298"/>
              <a:gd name="connsiteY18" fmla="*/ 2469970 h 2488819"/>
              <a:gd name="connsiteX19" fmla="*/ 338631 w 4178298"/>
              <a:gd name="connsiteY19" fmla="*/ 2471807 h 2488819"/>
              <a:gd name="connsiteX20" fmla="*/ 313322 w 4178298"/>
              <a:gd name="connsiteY20" fmla="*/ 2473688 h 2488819"/>
              <a:gd name="connsiteX21" fmla="*/ 221863 w 4178298"/>
              <a:gd name="connsiteY21" fmla="*/ 2482169 h 2488819"/>
              <a:gd name="connsiteX22" fmla="*/ 183212 w 4178298"/>
              <a:gd name="connsiteY22" fmla="*/ 2483359 h 2488819"/>
              <a:gd name="connsiteX23" fmla="*/ 167432 w 4178298"/>
              <a:gd name="connsiteY23" fmla="*/ 2484532 h 2488819"/>
              <a:gd name="connsiteX24" fmla="*/ 54603 w 4178298"/>
              <a:gd name="connsiteY24" fmla="*/ 2487321 h 2488819"/>
              <a:gd name="connsiteX25" fmla="*/ 5986 w 4178298"/>
              <a:gd name="connsiteY25" fmla="*/ 2488819 h 2488819"/>
              <a:gd name="connsiteX26" fmla="*/ 0 w 4178298"/>
              <a:gd name="connsiteY26" fmla="*/ 2488671 h 2488819"/>
              <a:gd name="connsiteX27" fmla="*/ 0 w 4178298"/>
              <a:gd name="connsiteY27" fmla="*/ 1430370 h 2488819"/>
              <a:gd name="connsiteX28" fmla="*/ 22797 w 4178298"/>
              <a:gd name="connsiteY28" fmla="*/ 1429676 h 2488819"/>
              <a:gd name="connsiteX29" fmla="*/ 206975 w 4178298"/>
              <a:gd name="connsiteY29" fmla="*/ 1420086 h 2488819"/>
              <a:gd name="connsiteX30" fmla="*/ 287025 w 4178298"/>
              <a:gd name="connsiteY30" fmla="*/ 1412759 h 2488819"/>
              <a:gd name="connsiteX31" fmla="*/ 303921 w 4178298"/>
              <a:gd name="connsiteY31" fmla="*/ 1410172 h 2488819"/>
              <a:gd name="connsiteX32" fmla="*/ 439009 w 4178298"/>
              <a:gd name="connsiteY32" fmla="*/ 1388904 h 2488819"/>
              <a:gd name="connsiteX33" fmla="*/ 569473 w 4178298"/>
              <a:gd name="connsiteY33" fmla="*/ 1360776 h 2488819"/>
              <a:gd name="connsiteX34" fmla="*/ 1925193 w 4178298"/>
              <a:gd name="connsiteY34" fmla="*/ 447965 h 2488819"/>
              <a:gd name="connsiteX35" fmla="*/ 1940489 w 4178298"/>
              <a:gd name="connsiteY35" fmla="*/ 425469 h 2488819"/>
              <a:gd name="connsiteX36" fmla="*/ 2026728 w 4178298"/>
              <a:gd name="connsiteY36" fmla="*/ 320945 h 2488819"/>
              <a:gd name="connsiteX37" fmla="*/ 2602125 w 4178298"/>
              <a:gd name="connsiteY37" fmla="*/ 10723 h 2488819"/>
              <a:gd name="connsiteX38" fmla="*/ 2708486 w 4178298"/>
              <a:gd name="connsiteY38" fmla="*/ 0 h 248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178298" h="2488819">
                <a:moveTo>
                  <a:pt x="2708486" y="0"/>
                </a:moveTo>
                <a:lnTo>
                  <a:pt x="3303178" y="0"/>
                </a:lnTo>
                <a:lnTo>
                  <a:pt x="4178298" y="0"/>
                </a:lnTo>
                <a:lnTo>
                  <a:pt x="4178298" y="1054488"/>
                </a:lnTo>
                <a:lnTo>
                  <a:pt x="3339580" y="1054488"/>
                </a:lnTo>
                <a:lnTo>
                  <a:pt x="3339580" y="1055375"/>
                </a:lnTo>
                <a:lnTo>
                  <a:pt x="3322004" y="1054488"/>
                </a:lnTo>
                <a:lnTo>
                  <a:pt x="3321964" y="1054488"/>
                </a:lnTo>
                <a:lnTo>
                  <a:pt x="3205619" y="1060363"/>
                </a:lnTo>
                <a:cubicBezTo>
                  <a:pt x="2937800" y="1087561"/>
                  <a:pt x="2697432" y="1207619"/>
                  <a:pt x="2517218" y="1387832"/>
                </a:cubicBezTo>
                <a:lnTo>
                  <a:pt x="2489721" y="1418087"/>
                </a:lnTo>
                <a:lnTo>
                  <a:pt x="2484610" y="1418087"/>
                </a:lnTo>
                <a:lnTo>
                  <a:pt x="2388970" y="1520905"/>
                </a:lnTo>
                <a:cubicBezTo>
                  <a:pt x="2078901" y="1820524"/>
                  <a:pt x="1712778" y="2062503"/>
                  <a:pt x="1307864" y="2229576"/>
                </a:cubicBezTo>
                <a:lnTo>
                  <a:pt x="1073600" y="2313265"/>
                </a:lnTo>
                <a:lnTo>
                  <a:pt x="1073600" y="2318858"/>
                </a:lnTo>
                <a:lnTo>
                  <a:pt x="846752" y="2385551"/>
                </a:lnTo>
                <a:cubicBezTo>
                  <a:pt x="712201" y="2419276"/>
                  <a:pt x="574513" y="2445093"/>
                  <a:pt x="434211" y="2462479"/>
                </a:cubicBezTo>
                <a:lnTo>
                  <a:pt x="353421" y="2469970"/>
                </a:lnTo>
                <a:lnTo>
                  <a:pt x="338631" y="2471807"/>
                </a:lnTo>
                <a:lnTo>
                  <a:pt x="313322" y="2473688"/>
                </a:lnTo>
                <a:lnTo>
                  <a:pt x="221863" y="2482169"/>
                </a:lnTo>
                <a:lnTo>
                  <a:pt x="183212" y="2483359"/>
                </a:lnTo>
                <a:lnTo>
                  <a:pt x="167432" y="2484532"/>
                </a:lnTo>
                <a:lnTo>
                  <a:pt x="54603" y="2487321"/>
                </a:lnTo>
                <a:lnTo>
                  <a:pt x="5986" y="2488819"/>
                </a:lnTo>
                <a:lnTo>
                  <a:pt x="0" y="2488671"/>
                </a:lnTo>
                <a:lnTo>
                  <a:pt x="0" y="1430370"/>
                </a:lnTo>
                <a:lnTo>
                  <a:pt x="22797" y="1429676"/>
                </a:lnTo>
                <a:lnTo>
                  <a:pt x="206975" y="1420086"/>
                </a:lnTo>
                <a:lnTo>
                  <a:pt x="287025" y="1412759"/>
                </a:lnTo>
                <a:lnTo>
                  <a:pt x="303921" y="1410172"/>
                </a:lnTo>
                <a:lnTo>
                  <a:pt x="439009" y="1388904"/>
                </a:lnTo>
                <a:lnTo>
                  <a:pt x="569473" y="1360776"/>
                </a:lnTo>
                <a:cubicBezTo>
                  <a:pt x="1122409" y="1224013"/>
                  <a:pt x="1599408" y="894651"/>
                  <a:pt x="1925193" y="447965"/>
                </a:cubicBezTo>
                <a:lnTo>
                  <a:pt x="1940489" y="425469"/>
                </a:lnTo>
                <a:lnTo>
                  <a:pt x="2026728" y="320945"/>
                </a:lnTo>
                <a:cubicBezTo>
                  <a:pt x="2181196" y="166476"/>
                  <a:pt x="2379860" y="56205"/>
                  <a:pt x="2602125" y="10723"/>
                </a:cubicBezTo>
                <a:lnTo>
                  <a:pt x="270848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ís1ïḑê">
            <a:extLst>
              <a:ext uri="{FF2B5EF4-FFF2-40B4-BE49-F238E27FC236}">
                <a16:creationId xmlns:a16="http://schemas.microsoft.com/office/drawing/2014/main" xmlns="" id="{FBC0F196-EF4D-41C8-A519-CD32B387306A}"/>
              </a:ext>
            </a:extLst>
          </p:cNvPr>
          <p:cNvSpPr/>
          <p:nvPr/>
        </p:nvSpPr>
        <p:spPr>
          <a:xfrm rot="16200000" flipH="1">
            <a:off x="3992564" y="3112790"/>
            <a:ext cx="2374900" cy="1573479"/>
          </a:xfrm>
          <a:custGeom>
            <a:avLst/>
            <a:gdLst>
              <a:gd name="connsiteX0" fmla="*/ 2708486 w 4178298"/>
              <a:gd name="connsiteY0" fmla="*/ 0 h 2488819"/>
              <a:gd name="connsiteX1" fmla="*/ 3303178 w 4178298"/>
              <a:gd name="connsiteY1" fmla="*/ 0 h 2488819"/>
              <a:gd name="connsiteX2" fmla="*/ 4178298 w 4178298"/>
              <a:gd name="connsiteY2" fmla="*/ 0 h 2488819"/>
              <a:gd name="connsiteX3" fmla="*/ 4178298 w 4178298"/>
              <a:gd name="connsiteY3" fmla="*/ 1054488 h 2488819"/>
              <a:gd name="connsiteX4" fmla="*/ 3339580 w 4178298"/>
              <a:gd name="connsiteY4" fmla="*/ 1054488 h 2488819"/>
              <a:gd name="connsiteX5" fmla="*/ 3339580 w 4178298"/>
              <a:gd name="connsiteY5" fmla="*/ 1055375 h 2488819"/>
              <a:gd name="connsiteX6" fmla="*/ 3322004 w 4178298"/>
              <a:gd name="connsiteY6" fmla="*/ 1054488 h 2488819"/>
              <a:gd name="connsiteX7" fmla="*/ 3321964 w 4178298"/>
              <a:gd name="connsiteY7" fmla="*/ 1054488 h 2488819"/>
              <a:gd name="connsiteX8" fmla="*/ 3205619 w 4178298"/>
              <a:gd name="connsiteY8" fmla="*/ 1060363 h 2488819"/>
              <a:gd name="connsiteX9" fmla="*/ 2517218 w 4178298"/>
              <a:gd name="connsiteY9" fmla="*/ 1387832 h 2488819"/>
              <a:gd name="connsiteX10" fmla="*/ 2489721 w 4178298"/>
              <a:gd name="connsiteY10" fmla="*/ 1418087 h 2488819"/>
              <a:gd name="connsiteX11" fmla="*/ 2484610 w 4178298"/>
              <a:gd name="connsiteY11" fmla="*/ 1418087 h 2488819"/>
              <a:gd name="connsiteX12" fmla="*/ 2388970 w 4178298"/>
              <a:gd name="connsiteY12" fmla="*/ 1520905 h 2488819"/>
              <a:gd name="connsiteX13" fmla="*/ 1307864 w 4178298"/>
              <a:gd name="connsiteY13" fmla="*/ 2229576 h 2488819"/>
              <a:gd name="connsiteX14" fmla="*/ 1073600 w 4178298"/>
              <a:gd name="connsiteY14" fmla="*/ 2313265 h 2488819"/>
              <a:gd name="connsiteX15" fmla="*/ 1073600 w 4178298"/>
              <a:gd name="connsiteY15" fmla="*/ 2318858 h 2488819"/>
              <a:gd name="connsiteX16" fmla="*/ 846752 w 4178298"/>
              <a:gd name="connsiteY16" fmla="*/ 2385551 h 2488819"/>
              <a:gd name="connsiteX17" fmla="*/ 434211 w 4178298"/>
              <a:gd name="connsiteY17" fmla="*/ 2462479 h 2488819"/>
              <a:gd name="connsiteX18" fmla="*/ 353421 w 4178298"/>
              <a:gd name="connsiteY18" fmla="*/ 2469970 h 2488819"/>
              <a:gd name="connsiteX19" fmla="*/ 338631 w 4178298"/>
              <a:gd name="connsiteY19" fmla="*/ 2471807 h 2488819"/>
              <a:gd name="connsiteX20" fmla="*/ 313322 w 4178298"/>
              <a:gd name="connsiteY20" fmla="*/ 2473688 h 2488819"/>
              <a:gd name="connsiteX21" fmla="*/ 221863 w 4178298"/>
              <a:gd name="connsiteY21" fmla="*/ 2482169 h 2488819"/>
              <a:gd name="connsiteX22" fmla="*/ 183212 w 4178298"/>
              <a:gd name="connsiteY22" fmla="*/ 2483359 h 2488819"/>
              <a:gd name="connsiteX23" fmla="*/ 167432 w 4178298"/>
              <a:gd name="connsiteY23" fmla="*/ 2484532 h 2488819"/>
              <a:gd name="connsiteX24" fmla="*/ 54603 w 4178298"/>
              <a:gd name="connsiteY24" fmla="*/ 2487321 h 2488819"/>
              <a:gd name="connsiteX25" fmla="*/ 5986 w 4178298"/>
              <a:gd name="connsiteY25" fmla="*/ 2488819 h 2488819"/>
              <a:gd name="connsiteX26" fmla="*/ 0 w 4178298"/>
              <a:gd name="connsiteY26" fmla="*/ 2488671 h 2488819"/>
              <a:gd name="connsiteX27" fmla="*/ 0 w 4178298"/>
              <a:gd name="connsiteY27" fmla="*/ 1430370 h 2488819"/>
              <a:gd name="connsiteX28" fmla="*/ 22797 w 4178298"/>
              <a:gd name="connsiteY28" fmla="*/ 1429676 h 2488819"/>
              <a:gd name="connsiteX29" fmla="*/ 206975 w 4178298"/>
              <a:gd name="connsiteY29" fmla="*/ 1420086 h 2488819"/>
              <a:gd name="connsiteX30" fmla="*/ 287025 w 4178298"/>
              <a:gd name="connsiteY30" fmla="*/ 1412759 h 2488819"/>
              <a:gd name="connsiteX31" fmla="*/ 303921 w 4178298"/>
              <a:gd name="connsiteY31" fmla="*/ 1410172 h 2488819"/>
              <a:gd name="connsiteX32" fmla="*/ 439009 w 4178298"/>
              <a:gd name="connsiteY32" fmla="*/ 1388904 h 2488819"/>
              <a:gd name="connsiteX33" fmla="*/ 569473 w 4178298"/>
              <a:gd name="connsiteY33" fmla="*/ 1360776 h 2488819"/>
              <a:gd name="connsiteX34" fmla="*/ 1925193 w 4178298"/>
              <a:gd name="connsiteY34" fmla="*/ 447965 h 2488819"/>
              <a:gd name="connsiteX35" fmla="*/ 1940489 w 4178298"/>
              <a:gd name="connsiteY35" fmla="*/ 425469 h 2488819"/>
              <a:gd name="connsiteX36" fmla="*/ 2026728 w 4178298"/>
              <a:gd name="connsiteY36" fmla="*/ 320945 h 2488819"/>
              <a:gd name="connsiteX37" fmla="*/ 2602125 w 4178298"/>
              <a:gd name="connsiteY37" fmla="*/ 10723 h 2488819"/>
              <a:gd name="connsiteX38" fmla="*/ 2708486 w 4178298"/>
              <a:gd name="connsiteY38" fmla="*/ 0 h 248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178298" h="2488819">
                <a:moveTo>
                  <a:pt x="2708486" y="0"/>
                </a:moveTo>
                <a:lnTo>
                  <a:pt x="3303178" y="0"/>
                </a:lnTo>
                <a:lnTo>
                  <a:pt x="4178298" y="0"/>
                </a:lnTo>
                <a:lnTo>
                  <a:pt x="4178298" y="1054488"/>
                </a:lnTo>
                <a:lnTo>
                  <a:pt x="3339580" y="1054488"/>
                </a:lnTo>
                <a:lnTo>
                  <a:pt x="3339580" y="1055375"/>
                </a:lnTo>
                <a:lnTo>
                  <a:pt x="3322004" y="1054488"/>
                </a:lnTo>
                <a:lnTo>
                  <a:pt x="3321964" y="1054488"/>
                </a:lnTo>
                <a:lnTo>
                  <a:pt x="3205619" y="1060363"/>
                </a:lnTo>
                <a:cubicBezTo>
                  <a:pt x="2937800" y="1087561"/>
                  <a:pt x="2697432" y="1207619"/>
                  <a:pt x="2517218" y="1387832"/>
                </a:cubicBezTo>
                <a:lnTo>
                  <a:pt x="2489721" y="1418087"/>
                </a:lnTo>
                <a:lnTo>
                  <a:pt x="2484610" y="1418087"/>
                </a:lnTo>
                <a:lnTo>
                  <a:pt x="2388970" y="1520905"/>
                </a:lnTo>
                <a:cubicBezTo>
                  <a:pt x="2078901" y="1820524"/>
                  <a:pt x="1712778" y="2062503"/>
                  <a:pt x="1307864" y="2229576"/>
                </a:cubicBezTo>
                <a:lnTo>
                  <a:pt x="1073600" y="2313265"/>
                </a:lnTo>
                <a:lnTo>
                  <a:pt x="1073600" y="2318858"/>
                </a:lnTo>
                <a:lnTo>
                  <a:pt x="846752" y="2385551"/>
                </a:lnTo>
                <a:cubicBezTo>
                  <a:pt x="712201" y="2419276"/>
                  <a:pt x="574513" y="2445093"/>
                  <a:pt x="434211" y="2462479"/>
                </a:cubicBezTo>
                <a:lnTo>
                  <a:pt x="353421" y="2469970"/>
                </a:lnTo>
                <a:lnTo>
                  <a:pt x="338631" y="2471807"/>
                </a:lnTo>
                <a:lnTo>
                  <a:pt x="313322" y="2473688"/>
                </a:lnTo>
                <a:lnTo>
                  <a:pt x="221863" y="2482169"/>
                </a:lnTo>
                <a:lnTo>
                  <a:pt x="183212" y="2483359"/>
                </a:lnTo>
                <a:lnTo>
                  <a:pt x="167432" y="2484532"/>
                </a:lnTo>
                <a:lnTo>
                  <a:pt x="54603" y="2487321"/>
                </a:lnTo>
                <a:lnTo>
                  <a:pt x="5986" y="2488819"/>
                </a:lnTo>
                <a:lnTo>
                  <a:pt x="0" y="2488671"/>
                </a:lnTo>
                <a:lnTo>
                  <a:pt x="0" y="1430370"/>
                </a:lnTo>
                <a:lnTo>
                  <a:pt x="22797" y="1429676"/>
                </a:lnTo>
                <a:lnTo>
                  <a:pt x="206975" y="1420086"/>
                </a:lnTo>
                <a:lnTo>
                  <a:pt x="287025" y="1412759"/>
                </a:lnTo>
                <a:lnTo>
                  <a:pt x="303921" y="1410172"/>
                </a:lnTo>
                <a:lnTo>
                  <a:pt x="439009" y="1388904"/>
                </a:lnTo>
                <a:lnTo>
                  <a:pt x="569473" y="1360776"/>
                </a:lnTo>
                <a:cubicBezTo>
                  <a:pt x="1122409" y="1224013"/>
                  <a:pt x="1599408" y="894651"/>
                  <a:pt x="1925193" y="447965"/>
                </a:cubicBezTo>
                <a:lnTo>
                  <a:pt x="1940489" y="425469"/>
                </a:lnTo>
                <a:lnTo>
                  <a:pt x="2026728" y="320945"/>
                </a:lnTo>
                <a:cubicBezTo>
                  <a:pt x="2181196" y="166476"/>
                  <a:pt x="2379860" y="56205"/>
                  <a:pt x="2602125" y="10723"/>
                </a:cubicBezTo>
                <a:lnTo>
                  <a:pt x="270848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isļïḋè">
            <a:extLst>
              <a:ext uri="{FF2B5EF4-FFF2-40B4-BE49-F238E27FC236}">
                <a16:creationId xmlns:a16="http://schemas.microsoft.com/office/drawing/2014/main" xmlns="" id="{A58A6934-FA2D-41F1-BAB0-8298B80AE009}"/>
              </a:ext>
            </a:extLst>
          </p:cNvPr>
          <p:cNvSpPr/>
          <p:nvPr/>
        </p:nvSpPr>
        <p:spPr>
          <a:xfrm rot="5400000">
            <a:off x="4913313" y="3112790"/>
            <a:ext cx="2374900" cy="1573479"/>
          </a:xfrm>
          <a:custGeom>
            <a:avLst/>
            <a:gdLst>
              <a:gd name="connsiteX0" fmla="*/ 2708486 w 4178298"/>
              <a:gd name="connsiteY0" fmla="*/ 0 h 2488819"/>
              <a:gd name="connsiteX1" fmla="*/ 3303178 w 4178298"/>
              <a:gd name="connsiteY1" fmla="*/ 0 h 2488819"/>
              <a:gd name="connsiteX2" fmla="*/ 4178298 w 4178298"/>
              <a:gd name="connsiteY2" fmla="*/ 0 h 2488819"/>
              <a:gd name="connsiteX3" fmla="*/ 4178298 w 4178298"/>
              <a:gd name="connsiteY3" fmla="*/ 1054488 h 2488819"/>
              <a:gd name="connsiteX4" fmla="*/ 3339580 w 4178298"/>
              <a:gd name="connsiteY4" fmla="*/ 1054488 h 2488819"/>
              <a:gd name="connsiteX5" fmla="*/ 3339580 w 4178298"/>
              <a:gd name="connsiteY5" fmla="*/ 1055375 h 2488819"/>
              <a:gd name="connsiteX6" fmla="*/ 3322004 w 4178298"/>
              <a:gd name="connsiteY6" fmla="*/ 1054488 h 2488819"/>
              <a:gd name="connsiteX7" fmla="*/ 3321964 w 4178298"/>
              <a:gd name="connsiteY7" fmla="*/ 1054488 h 2488819"/>
              <a:gd name="connsiteX8" fmla="*/ 3205619 w 4178298"/>
              <a:gd name="connsiteY8" fmla="*/ 1060363 h 2488819"/>
              <a:gd name="connsiteX9" fmla="*/ 2517218 w 4178298"/>
              <a:gd name="connsiteY9" fmla="*/ 1387832 h 2488819"/>
              <a:gd name="connsiteX10" fmla="*/ 2489721 w 4178298"/>
              <a:gd name="connsiteY10" fmla="*/ 1418087 h 2488819"/>
              <a:gd name="connsiteX11" fmla="*/ 2484610 w 4178298"/>
              <a:gd name="connsiteY11" fmla="*/ 1418087 h 2488819"/>
              <a:gd name="connsiteX12" fmla="*/ 2388970 w 4178298"/>
              <a:gd name="connsiteY12" fmla="*/ 1520905 h 2488819"/>
              <a:gd name="connsiteX13" fmla="*/ 1307864 w 4178298"/>
              <a:gd name="connsiteY13" fmla="*/ 2229576 h 2488819"/>
              <a:gd name="connsiteX14" fmla="*/ 1073600 w 4178298"/>
              <a:gd name="connsiteY14" fmla="*/ 2313265 h 2488819"/>
              <a:gd name="connsiteX15" fmla="*/ 1073600 w 4178298"/>
              <a:gd name="connsiteY15" fmla="*/ 2318858 h 2488819"/>
              <a:gd name="connsiteX16" fmla="*/ 846752 w 4178298"/>
              <a:gd name="connsiteY16" fmla="*/ 2385551 h 2488819"/>
              <a:gd name="connsiteX17" fmla="*/ 434211 w 4178298"/>
              <a:gd name="connsiteY17" fmla="*/ 2462479 h 2488819"/>
              <a:gd name="connsiteX18" fmla="*/ 353421 w 4178298"/>
              <a:gd name="connsiteY18" fmla="*/ 2469970 h 2488819"/>
              <a:gd name="connsiteX19" fmla="*/ 338631 w 4178298"/>
              <a:gd name="connsiteY19" fmla="*/ 2471807 h 2488819"/>
              <a:gd name="connsiteX20" fmla="*/ 313322 w 4178298"/>
              <a:gd name="connsiteY20" fmla="*/ 2473688 h 2488819"/>
              <a:gd name="connsiteX21" fmla="*/ 221863 w 4178298"/>
              <a:gd name="connsiteY21" fmla="*/ 2482169 h 2488819"/>
              <a:gd name="connsiteX22" fmla="*/ 183212 w 4178298"/>
              <a:gd name="connsiteY22" fmla="*/ 2483359 h 2488819"/>
              <a:gd name="connsiteX23" fmla="*/ 167432 w 4178298"/>
              <a:gd name="connsiteY23" fmla="*/ 2484532 h 2488819"/>
              <a:gd name="connsiteX24" fmla="*/ 54603 w 4178298"/>
              <a:gd name="connsiteY24" fmla="*/ 2487321 h 2488819"/>
              <a:gd name="connsiteX25" fmla="*/ 5986 w 4178298"/>
              <a:gd name="connsiteY25" fmla="*/ 2488819 h 2488819"/>
              <a:gd name="connsiteX26" fmla="*/ 0 w 4178298"/>
              <a:gd name="connsiteY26" fmla="*/ 2488671 h 2488819"/>
              <a:gd name="connsiteX27" fmla="*/ 0 w 4178298"/>
              <a:gd name="connsiteY27" fmla="*/ 1430370 h 2488819"/>
              <a:gd name="connsiteX28" fmla="*/ 22797 w 4178298"/>
              <a:gd name="connsiteY28" fmla="*/ 1429676 h 2488819"/>
              <a:gd name="connsiteX29" fmla="*/ 206975 w 4178298"/>
              <a:gd name="connsiteY29" fmla="*/ 1420086 h 2488819"/>
              <a:gd name="connsiteX30" fmla="*/ 287025 w 4178298"/>
              <a:gd name="connsiteY30" fmla="*/ 1412759 h 2488819"/>
              <a:gd name="connsiteX31" fmla="*/ 303921 w 4178298"/>
              <a:gd name="connsiteY31" fmla="*/ 1410172 h 2488819"/>
              <a:gd name="connsiteX32" fmla="*/ 439009 w 4178298"/>
              <a:gd name="connsiteY32" fmla="*/ 1388904 h 2488819"/>
              <a:gd name="connsiteX33" fmla="*/ 569473 w 4178298"/>
              <a:gd name="connsiteY33" fmla="*/ 1360776 h 2488819"/>
              <a:gd name="connsiteX34" fmla="*/ 1925193 w 4178298"/>
              <a:gd name="connsiteY34" fmla="*/ 447965 h 2488819"/>
              <a:gd name="connsiteX35" fmla="*/ 1940489 w 4178298"/>
              <a:gd name="connsiteY35" fmla="*/ 425469 h 2488819"/>
              <a:gd name="connsiteX36" fmla="*/ 2026728 w 4178298"/>
              <a:gd name="connsiteY36" fmla="*/ 320945 h 2488819"/>
              <a:gd name="connsiteX37" fmla="*/ 2602125 w 4178298"/>
              <a:gd name="connsiteY37" fmla="*/ 10723 h 2488819"/>
              <a:gd name="connsiteX38" fmla="*/ 2708486 w 4178298"/>
              <a:gd name="connsiteY38" fmla="*/ 0 h 248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178298" h="2488819">
                <a:moveTo>
                  <a:pt x="2708486" y="0"/>
                </a:moveTo>
                <a:lnTo>
                  <a:pt x="3303178" y="0"/>
                </a:lnTo>
                <a:lnTo>
                  <a:pt x="4178298" y="0"/>
                </a:lnTo>
                <a:lnTo>
                  <a:pt x="4178298" y="1054488"/>
                </a:lnTo>
                <a:lnTo>
                  <a:pt x="3339580" y="1054488"/>
                </a:lnTo>
                <a:lnTo>
                  <a:pt x="3339580" y="1055375"/>
                </a:lnTo>
                <a:lnTo>
                  <a:pt x="3322004" y="1054488"/>
                </a:lnTo>
                <a:lnTo>
                  <a:pt x="3321964" y="1054488"/>
                </a:lnTo>
                <a:lnTo>
                  <a:pt x="3205619" y="1060363"/>
                </a:lnTo>
                <a:cubicBezTo>
                  <a:pt x="2937800" y="1087561"/>
                  <a:pt x="2697432" y="1207619"/>
                  <a:pt x="2517218" y="1387832"/>
                </a:cubicBezTo>
                <a:lnTo>
                  <a:pt x="2489721" y="1418087"/>
                </a:lnTo>
                <a:lnTo>
                  <a:pt x="2484610" y="1418087"/>
                </a:lnTo>
                <a:lnTo>
                  <a:pt x="2388970" y="1520905"/>
                </a:lnTo>
                <a:cubicBezTo>
                  <a:pt x="2078901" y="1820524"/>
                  <a:pt x="1712778" y="2062503"/>
                  <a:pt x="1307864" y="2229576"/>
                </a:cubicBezTo>
                <a:lnTo>
                  <a:pt x="1073600" y="2313265"/>
                </a:lnTo>
                <a:lnTo>
                  <a:pt x="1073600" y="2318858"/>
                </a:lnTo>
                <a:lnTo>
                  <a:pt x="846752" y="2385551"/>
                </a:lnTo>
                <a:cubicBezTo>
                  <a:pt x="712201" y="2419276"/>
                  <a:pt x="574513" y="2445093"/>
                  <a:pt x="434211" y="2462479"/>
                </a:cubicBezTo>
                <a:lnTo>
                  <a:pt x="353421" y="2469970"/>
                </a:lnTo>
                <a:lnTo>
                  <a:pt x="338631" y="2471807"/>
                </a:lnTo>
                <a:lnTo>
                  <a:pt x="313322" y="2473688"/>
                </a:lnTo>
                <a:lnTo>
                  <a:pt x="221863" y="2482169"/>
                </a:lnTo>
                <a:lnTo>
                  <a:pt x="183212" y="2483359"/>
                </a:lnTo>
                <a:lnTo>
                  <a:pt x="167432" y="2484532"/>
                </a:lnTo>
                <a:lnTo>
                  <a:pt x="54603" y="2487321"/>
                </a:lnTo>
                <a:lnTo>
                  <a:pt x="5986" y="2488819"/>
                </a:lnTo>
                <a:lnTo>
                  <a:pt x="0" y="2488671"/>
                </a:lnTo>
                <a:lnTo>
                  <a:pt x="0" y="1430370"/>
                </a:lnTo>
                <a:lnTo>
                  <a:pt x="22797" y="1429676"/>
                </a:lnTo>
                <a:lnTo>
                  <a:pt x="206975" y="1420086"/>
                </a:lnTo>
                <a:lnTo>
                  <a:pt x="287025" y="1412759"/>
                </a:lnTo>
                <a:lnTo>
                  <a:pt x="303921" y="1410172"/>
                </a:lnTo>
                <a:lnTo>
                  <a:pt x="439009" y="1388904"/>
                </a:lnTo>
                <a:lnTo>
                  <a:pt x="569473" y="1360776"/>
                </a:lnTo>
                <a:cubicBezTo>
                  <a:pt x="1122409" y="1224013"/>
                  <a:pt x="1599408" y="894651"/>
                  <a:pt x="1925193" y="447965"/>
                </a:cubicBezTo>
                <a:lnTo>
                  <a:pt x="1940489" y="425469"/>
                </a:lnTo>
                <a:lnTo>
                  <a:pt x="2026728" y="320945"/>
                </a:lnTo>
                <a:cubicBezTo>
                  <a:pt x="2181196" y="166476"/>
                  <a:pt x="2379860" y="56205"/>
                  <a:pt x="2602125" y="10723"/>
                </a:cubicBezTo>
                <a:lnTo>
                  <a:pt x="2708486" y="0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ïşļïḋé">
            <a:extLst>
              <a:ext uri="{FF2B5EF4-FFF2-40B4-BE49-F238E27FC236}">
                <a16:creationId xmlns:a16="http://schemas.microsoft.com/office/drawing/2014/main" xmlns="" id="{ABFDEC9D-3210-4D5A-BF03-3B8290E3473C}"/>
              </a:ext>
            </a:extLst>
          </p:cNvPr>
          <p:cNvSpPr/>
          <p:nvPr/>
        </p:nvSpPr>
        <p:spPr>
          <a:xfrm rot="16200000" flipH="1">
            <a:off x="4903788" y="3112789"/>
            <a:ext cx="2374900" cy="1573479"/>
          </a:xfrm>
          <a:custGeom>
            <a:avLst/>
            <a:gdLst>
              <a:gd name="connsiteX0" fmla="*/ 2708486 w 4178298"/>
              <a:gd name="connsiteY0" fmla="*/ 0 h 2488819"/>
              <a:gd name="connsiteX1" fmla="*/ 3303178 w 4178298"/>
              <a:gd name="connsiteY1" fmla="*/ 0 h 2488819"/>
              <a:gd name="connsiteX2" fmla="*/ 4178298 w 4178298"/>
              <a:gd name="connsiteY2" fmla="*/ 0 h 2488819"/>
              <a:gd name="connsiteX3" fmla="*/ 4178298 w 4178298"/>
              <a:gd name="connsiteY3" fmla="*/ 1054488 h 2488819"/>
              <a:gd name="connsiteX4" fmla="*/ 3339580 w 4178298"/>
              <a:gd name="connsiteY4" fmla="*/ 1054488 h 2488819"/>
              <a:gd name="connsiteX5" fmla="*/ 3339580 w 4178298"/>
              <a:gd name="connsiteY5" fmla="*/ 1055375 h 2488819"/>
              <a:gd name="connsiteX6" fmla="*/ 3322004 w 4178298"/>
              <a:gd name="connsiteY6" fmla="*/ 1054488 h 2488819"/>
              <a:gd name="connsiteX7" fmla="*/ 3321964 w 4178298"/>
              <a:gd name="connsiteY7" fmla="*/ 1054488 h 2488819"/>
              <a:gd name="connsiteX8" fmla="*/ 3205619 w 4178298"/>
              <a:gd name="connsiteY8" fmla="*/ 1060363 h 2488819"/>
              <a:gd name="connsiteX9" fmla="*/ 2517218 w 4178298"/>
              <a:gd name="connsiteY9" fmla="*/ 1387832 h 2488819"/>
              <a:gd name="connsiteX10" fmla="*/ 2489721 w 4178298"/>
              <a:gd name="connsiteY10" fmla="*/ 1418087 h 2488819"/>
              <a:gd name="connsiteX11" fmla="*/ 2484610 w 4178298"/>
              <a:gd name="connsiteY11" fmla="*/ 1418087 h 2488819"/>
              <a:gd name="connsiteX12" fmla="*/ 2388970 w 4178298"/>
              <a:gd name="connsiteY12" fmla="*/ 1520905 h 2488819"/>
              <a:gd name="connsiteX13" fmla="*/ 1307864 w 4178298"/>
              <a:gd name="connsiteY13" fmla="*/ 2229576 h 2488819"/>
              <a:gd name="connsiteX14" fmla="*/ 1073600 w 4178298"/>
              <a:gd name="connsiteY14" fmla="*/ 2313265 h 2488819"/>
              <a:gd name="connsiteX15" fmla="*/ 1073600 w 4178298"/>
              <a:gd name="connsiteY15" fmla="*/ 2318858 h 2488819"/>
              <a:gd name="connsiteX16" fmla="*/ 846752 w 4178298"/>
              <a:gd name="connsiteY16" fmla="*/ 2385551 h 2488819"/>
              <a:gd name="connsiteX17" fmla="*/ 434211 w 4178298"/>
              <a:gd name="connsiteY17" fmla="*/ 2462479 h 2488819"/>
              <a:gd name="connsiteX18" fmla="*/ 353421 w 4178298"/>
              <a:gd name="connsiteY18" fmla="*/ 2469970 h 2488819"/>
              <a:gd name="connsiteX19" fmla="*/ 338631 w 4178298"/>
              <a:gd name="connsiteY19" fmla="*/ 2471807 h 2488819"/>
              <a:gd name="connsiteX20" fmla="*/ 313322 w 4178298"/>
              <a:gd name="connsiteY20" fmla="*/ 2473688 h 2488819"/>
              <a:gd name="connsiteX21" fmla="*/ 221863 w 4178298"/>
              <a:gd name="connsiteY21" fmla="*/ 2482169 h 2488819"/>
              <a:gd name="connsiteX22" fmla="*/ 183212 w 4178298"/>
              <a:gd name="connsiteY22" fmla="*/ 2483359 h 2488819"/>
              <a:gd name="connsiteX23" fmla="*/ 167432 w 4178298"/>
              <a:gd name="connsiteY23" fmla="*/ 2484532 h 2488819"/>
              <a:gd name="connsiteX24" fmla="*/ 54603 w 4178298"/>
              <a:gd name="connsiteY24" fmla="*/ 2487321 h 2488819"/>
              <a:gd name="connsiteX25" fmla="*/ 5986 w 4178298"/>
              <a:gd name="connsiteY25" fmla="*/ 2488819 h 2488819"/>
              <a:gd name="connsiteX26" fmla="*/ 0 w 4178298"/>
              <a:gd name="connsiteY26" fmla="*/ 2488671 h 2488819"/>
              <a:gd name="connsiteX27" fmla="*/ 0 w 4178298"/>
              <a:gd name="connsiteY27" fmla="*/ 1430370 h 2488819"/>
              <a:gd name="connsiteX28" fmla="*/ 22797 w 4178298"/>
              <a:gd name="connsiteY28" fmla="*/ 1429676 h 2488819"/>
              <a:gd name="connsiteX29" fmla="*/ 206975 w 4178298"/>
              <a:gd name="connsiteY29" fmla="*/ 1420086 h 2488819"/>
              <a:gd name="connsiteX30" fmla="*/ 287025 w 4178298"/>
              <a:gd name="connsiteY30" fmla="*/ 1412759 h 2488819"/>
              <a:gd name="connsiteX31" fmla="*/ 303921 w 4178298"/>
              <a:gd name="connsiteY31" fmla="*/ 1410172 h 2488819"/>
              <a:gd name="connsiteX32" fmla="*/ 439009 w 4178298"/>
              <a:gd name="connsiteY32" fmla="*/ 1388904 h 2488819"/>
              <a:gd name="connsiteX33" fmla="*/ 569473 w 4178298"/>
              <a:gd name="connsiteY33" fmla="*/ 1360776 h 2488819"/>
              <a:gd name="connsiteX34" fmla="*/ 1925193 w 4178298"/>
              <a:gd name="connsiteY34" fmla="*/ 447965 h 2488819"/>
              <a:gd name="connsiteX35" fmla="*/ 1940489 w 4178298"/>
              <a:gd name="connsiteY35" fmla="*/ 425469 h 2488819"/>
              <a:gd name="connsiteX36" fmla="*/ 2026728 w 4178298"/>
              <a:gd name="connsiteY36" fmla="*/ 320945 h 2488819"/>
              <a:gd name="connsiteX37" fmla="*/ 2602125 w 4178298"/>
              <a:gd name="connsiteY37" fmla="*/ 10723 h 2488819"/>
              <a:gd name="connsiteX38" fmla="*/ 2708486 w 4178298"/>
              <a:gd name="connsiteY38" fmla="*/ 0 h 248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178298" h="2488819">
                <a:moveTo>
                  <a:pt x="2708486" y="0"/>
                </a:moveTo>
                <a:lnTo>
                  <a:pt x="3303178" y="0"/>
                </a:lnTo>
                <a:lnTo>
                  <a:pt x="4178298" y="0"/>
                </a:lnTo>
                <a:lnTo>
                  <a:pt x="4178298" y="1054488"/>
                </a:lnTo>
                <a:lnTo>
                  <a:pt x="3339580" y="1054488"/>
                </a:lnTo>
                <a:lnTo>
                  <a:pt x="3339580" y="1055375"/>
                </a:lnTo>
                <a:lnTo>
                  <a:pt x="3322004" y="1054488"/>
                </a:lnTo>
                <a:lnTo>
                  <a:pt x="3321964" y="1054488"/>
                </a:lnTo>
                <a:lnTo>
                  <a:pt x="3205619" y="1060363"/>
                </a:lnTo>
                <a:cubicBezTo>
                  <a:pt x="2937800" y="1087561"/>
                  <a:pt x="2697432" y="1207619"/>
                  <a:pt x="2517218" y="1387832"/>
                </a:cubicBezTo>
                <a:lnTo>
                  <a:pt x="2489721" y="1418087"/>
                </a:lnTo>
                <a:lnTo>
                  <a:pt x="2484610" y="1418087"/>
                </a:lnTo>
                <a:lnTo>
                  <a:pt x="2388970" y="1520905"/>
                </a:lnTo>
                <a:cubicBezTo>
                  <a:pt x="2078901" y="1820524"/>
                  <a:pt x="1712778" y="2062503"/>
                  <a:pt x="1307864" y="2229576"/>
                </a:cubicBezTo>
                <a:lnTo>
                  <a:pt x="1073600" y="2313265"/>
                </a:lnTo>
                <a:lnTo>
                  <a:pt x="1073600" y="2318858"/>
                </a:lnTo>
                <a:lnTo>
                  <a:pt x="846752" y="2385551"/>
                </a:lnTo>
                <a:cubicBezTo>
                  <a:pt x="712201" y="2419276"/>
                  <a:pt x="574513" y="2445093"/>
                  <a:pt x="434211" y="2462479"/>
                </a:cubicBezTo>
                <a:lnTo>
                  <a:pt x="353421" y="2469970"/>
                </a:lnTo>
                <a:lnTo>
                  <a:pt x="338631" y="2471807"/>
                </a:lnTo>
                <a:lnTo>
                  <a:pt x="313322" y="2473688"/>
                </a:lnTo>
                <a:lnTo>
                  <a:pt x="221863" y="2482169"/>
                </a:lnTo>
                <a:lnTo>
                  <a:pt x="183212" y="2483359"/>
                </a:lnTo>
                <a:lnTo>
                  <a:pt x="167432" y="2484532"/>
                </a:lnTo>
                <a:lnTo>
                  <a:pt x="54603" y="2487321"/>
                </a:lnTo>
                <a:lnTo>
                  <a:pt x="5986" y="2488819"/>
                </a:lnTo>
                <a:lnTo>
                  <a:pt x="0" y="2488671"/>
                </a:lnTo>
                <a:lnTo>
                  <a:pt x="0" y="1430370"/>
                </a:lnTo>
                <a:lnTo>
                  <a:pt x="22797" y="1429676"/>
                </a:lnTo>
                <a:lnTo>
                  <a:pt x="206975" y="1420086"/>
                </a:lnTo>
                <a:lnTo>
                  <a:pt x="287025" y="1412759"/>
                </a:lnTo>
                <a:lnTo>
                  <a:pt x="303921" y="1410172"/>
                </a:lnTo>
                <a:lnTo>
                  <a:pt x="439009" y="1388904"/>
                </a:lnTo>
                <a:lnTo>
                  <a:pt x="569473" y="1360776"/>
                </a:lnTo>
                <a:cubicBezTo>
                  <a:pt x="1122409" y="1224013"/>
                  <a:pt x="1599408" y="894651"/>
                  <a:pt x="1925193" y="447965"/>
                </a:cubicBezTo>
                <a:lnTo>
                  <a:pt x="1940489" y="425469"/>
                </a:lnTo>
                <a:lnTo>
                  <a:pt x="2026728" y="320945"/>
                </a:lnTo>
                <a:cubicBezTo>
                  <a:pt x="2181196" y="166476"/>
                  <a:pt x="2379860" y="56205"/>
                  <a:pt x="2602125" y="10723"/>
                </a:cubicBezTo>
                <a:lnTo>
                  <a:pt x="2708486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í$ľïḑe">
            <a:extLst>
              <a:ext uri="{FF2B5EF4-FFF2-40B4-BE49-F238E27FC236}">
                <a16:creationId xmlns:a16="http://schemas.microsoft.com/office/drawing/2014/main" xmlns="" id="{FB4F2FE5-EC77-453C-A863-C1ADD601CD40}"/>
              </a:ext>
            </a:extLst>
          </p:cNvPr>
          <p:cNvSpPr/>
          <p:nvPr/>
        </p:nvSpPr>
        <p:spPr>
          <a:xfrm>
            <a:off x="5202848" y="2275264"/>
            <a:ext cx="849631" cy="849631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işľidé">
            <a:extLst>
              <a:ext uri="{FF2B5EF4-FFF2-40B4-BE49-F238E27FC236}">
                <a16:creationId xmlns:a16="http://schemas.microsoft.com/office/drawing/2014/main" xmlns="" id="{42140A3F-9B3F-4561-AB01-5CA13D6AE910}"/>
              </a:ext>
            </a:extLst>
          </p:cNvPr>
          <p:cNvSpPr/>
          <p:nvPr/>
        </p:nvSpPr>
        <p:spPr>
          <a:xfrm>
            <a:off x="6139522" y="2275264"/>
            <a:ext cx="849631" cy="8496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iśḷïḋê">
            <a:extLst>
              <a:ext uri="{FF2B5EF4-FFF2-40B4-BE49-F238E27FC236}">
                <a16:creationId xmlns:a16="http://schemas.microsoft.com/office/drawing/2014/main" xmlns="" id="{DB99058D-0B81-4154-8D9D-DFB7920CBD38}"/>
              </a:ext>
            </a:extLst>
          </p:cNvPr>
          <p:cNvSpPr/>
          <p:nvPr/>
        </p:nvSpPr>
        <p:spPr bwMode="auto">
          <a:xfrm>
            <a:off x="6326537" y="2495441"/>
            <a:ext cx="484309" cy="409276"/>
          </a:xfrm>
          <a:custGeom>
            <a:avLst/>
            <a:gdLst>
              <a:gd name="connsiteX0" fmla="*/ 46038 w 338138"/>
              <a:gd name="connsiteY0" fmla="*/ 261938 h 285751"/>
              <a:gd name="connsiteX1" fmla="*/ 38100 w 338138"/>
              <a:gd name="connsiteY1" fmla="*/ 270670 h 285751"/>
              <a:gd name="connsiteX2" fmla="*/ 46038 w 338138"/>
              <a:gd name="connsiteY2" fmla="*/ 279402 h 285751"/>
              <a:gd name="connsiteX3" fmla="*/ 53976 w 338138"/>
              <a:gd name="connsiteY3" fmla="*/ 270670 h 285751"/>
              <a:gd name="connsiteX4" fmla="*/ 46038 w 338138"/>
              <a:gd name="connsiteY4" fmla="*/ 261938 h 285751"/>
              <a:gd name="connsiteX5" fmla="*/ 288131 w 338138"/>
              <a:gd name="connsiteY5" fmla="*/ 184150 h 285751"/>
              <a:gd name="connsiteX6" fmla="*/ 277812 w 338138"/>
              <a:gd name="connsiteY6" fmla="*/ 194469 h 285751"/>
              <a:gd name="connsiteX7" fmla="*/ 288131 w 338138"/>
              <a:gd name="connsiteY7" fmla="*/ 204788 h 285751"/>
              <a:gd name="connsiteX8" fmla="*/ 298450 w 338138"/>
              <a:gd name="connsiteY8" fmla="*/ 194469 h 285751"/>
              <a:gd name="connsiteX9" fmla="*/ 288131 w 338138"/>
              <a:gd name="connsiteY9" fmla="*/ 184150 h 285751"/>
              <a:gd name="connsiteX10" fmla="*/ 19050 w 338138"/>
              <a:gd name="connsiteY10" fmla="*/ 165100 h 285751"/>
              <a:gd name="connsiteX11" fmla="*/ 19050 w 338138"/>
              <a:gd name="connsiteY11" fmla="*/ 242888 h 285751"/>
              <a:gd name="connsiteX12" fmla="*/ 73025 w 338138"/>
              <a:gd name="connsiteY12" fmla="*/ 242888 h 285751"/>
              <a:gd name="connsiteX13" fmla="*/ 73025 w 338138"/>
              <a:gd name="connsiteY13" fmla="*/ 165100 h 285751"/>
              <a:gd name="connsiteX14" fmla="*/ 12010 w 338138"/>
              <a:gd name="connsiteY14" fmla="*/ 141288 h 285751"/>
              <a:gd name="connsiteX15" fmla="*/ 81400 w 338138"/>
              <a:gd name="connsiteY15" fmla="*/ 141288 h 285751"/>
              <a:gd name="connsiteX16" fmla="*/ 92075 w 338138"/>
              <a:gd name="connsiteY16" fmla="*/ 153107 h 285751"/>
              <a:gd name="connsiteX17" fmla="*/ 92075 w 338138"/>
              <a:gd name="connsiteY17" fmla="*/ 273932 h 285751"/>
              <a:gd name="connsiteX18" fmla="*/ 81400 w 338138"/>
              <a:gd name="connsiteY18" fmla="*/ 285751 h 285751"/>
              <a:gd name="connsiteX19" fmla="*/ 12010 w 338138"/>
              <a:gd name="connsiteY19" fmla="*/ 285751 h 285751"/>
              <a:gd name="connsiteX20" fmla="*/ 0 w 338138"/>
              <a:gd name="connsiteY20" fmla="*/ 273932 h 285751"/>
              <a:gd name="connsiteX21" fmla="*/ 0 w 338138"/>
              <a:gd name="connsiteY21" fmla="*/ 153107 h 285751"/>
              <a:gd name="connsiteX22" fmla="*/ 12010 w 338138"/>
              <a:gd name="connsiteY22" fmla="*/ 141288 h 285751"/>
              <a:gd name="connsiteX23" fmla="*/ 55002 w 338138"/>
              <a:gd name="connsiteY23" fmla="*/ 82550 h 285751"/>
              <a:gd name="connsiteX24" fmla="*/ 175185 w 338138"/>
              <a:gd name="connsiteY24" fmla="*/ 82550 h 285751"/>
              <a:gd name="connsiteX25" fmla="*/ 193675 w 338138"/>
              <a:gd name="connsiteY25" fmla="*/ 99703 h 285751"/>
              <a:gd name="connsiteX26" fmla="*/ 193675 w 338138"/>
              <a:gd name="connsiteY26" fmla="*/ 268597 h 285751"/>
              <a:gd name="connsiteX27" fmla="*/ 175185 w 338138"/>
              <a:gd name="connsiteY27" fmla="*/ 285750 h 285751"/>
              <a:gd name="connsiteX28" fmla="*/ 107830 w 338138"/>
              <a:gd name="connsiteY28" fmla="*/ 285750 h 285751"/>
              <a:gd name="connsiteX29" fmla="*/ 109151 w 338138"/>
              <a:gd name="connsiteY29" fmla="*/ 276514 h 285751"/>
              <a:gd name="connsiteX30" fmla="*/ 109151 w 338138"/>
              <a:gd name="connsiteY30" fmla="*/ 273875 h 285751"/>
              <a:gd name="connsiteX31" fmla="*/ 115754 w 338138"/>
              <a:gd name="connsiteY31" fmla="*/ 275194 h 285751"/>
              <a:gd name="connsiteX32" fmla="*/ 124999 w 338138"/>
              <a:gd name="connsiteY32" fmla="*/ 264639 h 285751"/>
              <a:gd name="connsiteX33" fmla="*/ 115754 w 338138"/>
              <a:gd name="connsiteY33" fmla="*/ 254083 h 285751"/>
              <a:gd name="connsiteX34" fmla="*/ 109151 w 338138"/>
              <a:gd name="connsiteY34" fmla="*/ 256722 h 285751"/>
              <a:gd name="connsiteX35" fmla="*/ 109151 w 338138"/>
              <a:gd name="connsiteY35" fmla="*/ 235610 h 285751"/>
              <a:gd name="connsiteX36" fmla="*/ 168582 w 338138"/>
              <a:gd name="connsiteY36" fmla="*/ 235610 h 285751"/>
              <a:gd name="connsiteX37" fmla="*/ 168582 w 338138"/>
              <a:gd name="connsiteY37" fmla="*/ 110259 h 285751"/>
              <a:gd name="connsiteX38" fmla="*/ 61606 w 338138"/>
              <a:gd name="connsiteY38" fmla="*/ 110259 h 285751"/>
              <a:gd name="connsiteX39" fmla="*/ 61606 w 338138"/>
              <a:gd name="connsiteY39" fmla="*/ 126093 h 285751"/>
              <a:gd name="connsiteX40" fmla="*/ 36512 w 338138"/>
              <a:gd name="connsiteY40" fmla="*/ 126093 h 285751"/>
              <a:gd name="connsiteX41" fmla="*/ 36512 w 338138"/>
              <a:gd name="connsiteY41" fmla="*/ 99703 h 285751"/>
              <a:gd name="connsiteX42" fmla="*/ 55002 w 338138"/>
              <a:gd name="connsiteY42" fmla="*/ 82550 h 285751"/>
              <a:gd name="connsiteX43" fmla="*/ 102729 w 338138"/>
              <a:gd name="connsiteY43" fmla="*/ 0 h 285751"/>
              <a:gd name="connsiteX44" fmla="*/ 305260 w 338138"/>
              <a:gd name="connsiteY44" fmla="*/ 0 h 285751"/>
              <a:gd name="connsiteX45" fmla="*/ 338138 w 338138"/>
              <a:gd name="connsiteY45" fmla="*/ 34237 h 285751"/>
              <a:gd name="connsiteX46" fmla="*/ 338138 w 338138"/>
              <a:gd name="connsiteY46" fmla="*/ 188306 h 285751"/>
              <a:gd name="connsiteX47" fmla="*/ 305260 w 338138"/>
              <a:gd name="connsiteY47" fmla="*/ 221226 h 285751"/>
              <a:gd name="connsiteX48" fmla="*/ 234242 w 338138"/>
              <a:gd name="connsiteY48" fmla="*/ 221226 h 285751"/>
              <a:gd name="connsiteX49" fmla="*/ 234242 w 338138"/>
              <a:gd name="connsiteY49" fmla="*/ 243612 h 285751"/>
              <a:gd name="connsiteX50" fmla="*/ 265806 w 338138"/>
              <a:gd name="connsiteY50" fmla="*/ 243612 h 285751"/>
              <a:gd name="connsiteX51" fmla="*/ 277642 w 338138"/>
              <a:gd name="connsiteY51" fmla="*/ 256780 h 285751"/>
              <a:gd name="connsiteX52" fmla="*/ 277642 w 338138"/>
              <a:gd name="connsiteY52" fmla="*/ 272582 h 285751"/>
              <a:gd name="connsiteX53" fmla="*/ 265806 w 338138"/>
              <a:gd name="connsiteY53" fmla="*/ 285750 h 285751"/>
              <a:gd name="connsiteX54" fmla="*/ 205309 w 338138"/>
              <a:gd name="connsiteY54" fmla="*/ 285750 h 285751"/>
              <a:gd name="connsiteX55" fmla="*/ 210570 w 338138"/>
              <a:gd name="connsiteY55" fmla="*/ 269948 h 285751"/>
              <a:gd name="connsiteX56" fmla="*/ 210570 w 338138"/>
              <a:gd name="connsiteY56" fmla="*/ 213325 h 285751"/>
              <a:gd name="connsiteX57" fmla="*/ 210570 w 338138"/>
              <a:gd name="connsiteY57" fmla="*/ 172504 h 285751"/>
              <a:gd name="connsiteX58" fmla="*/ 296054 w 338138"/>
              <a:gd name="connsiteY58" fmla="*/ 172504 h 285751"/>
              <a:gd name="connsiteX59" fmla="*/ 309205 w 338138"/>
              <a:gd name="connsiteY59" fmla="*/ 159335 h 285751"/>
              <a:gd name="connsiteX60" fmla="*/ 309205 w 338138"/>
              <a:gd name="connsiteY60" fmla="*/ 39504 h 285751"/>
              <a:gd name="connsiteX61" fmla="*/ 296054 w 338138"/>
              <a:gd name="connsiteY61" fmla="*/ 27653 h 285751"/>
              <a:gd name="connsiteX62" fmla="*/ 110620 w 338138"/>
              <a:gd name="connsiteY62" fmla="*/ 27653 h 285751"/>
              <a:gd name="connsiteX63" fmla="*/ 98783 w 338138"/>
              <a:gd name="connsiteY63" fmla="*/ 39504 h 285751"/>
              <a:gd name="connsiteX64" fmla="*/ 98783 w 338138"/>
              <a:gd name="connsiteY64" fmla="*/ 65841 h 285751"/>
              <a:gd name="connsiteX65" fmla="*/ 69850 w 338138"/>
              <a:gd name="connsiteY65" fmla="*/ 65841 h 285751"/>
              <a:gd name="connsiteX66" fmla="*/ 69850 w 338138"/>
              <a:gd name="connsiteY66" fmla="*/ 34237 h 285751"/>
              <a:gd name="connsiteX67" fmla="*/ 102729 w 338138"/>
              <a:gd name="connsiteY67" fmla="*/ 0 h 28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38138" h="285751">
                <a:moveTo>
                  <a:pt x="46038" y="261938"/>
                </a:moveTo>
                <a:cubicBezTo>
                  <a:pt x="41654" y="261938"/>
                  <a:pt x="38100" y="265847"/>
                  <a:pt x="38100" y="270670"/>
                </a:cubicBezTo>
                <a:cubicBezTo>
                  <a:pt x="38100" y="275493"/>
                  <a:pt x="41654" y="279402"/>
                  <a:pt x="46038" y="279402"/>
                </a:cubicBezTo>
                <a:cubicBezTo>
                  <a:pt x="50422" y="279402"/>
                  <a:pt x="53976" y="275493"/>
                  <a:pt x="53976" y="270670"/>
                </a:cubicBezTo>
                <a:cubicBezTo>
                  <a:pt x="53976" y="265847"/>
                  <a:pt x="50422" y="261938"/>
                  <a:pt x="46038" y="261938"/>
                </a:cubicBezTo>
                <a:close/>
                <a:moveTo>
                  <a:pt x="288131" y="184150"/>
                </a:moveTo>
                <a:cubicBezTo>
                  <a:pt x="282432" y="184150"/>
                  <a:pt x="277812" y="188770"/>
                  <a:pt x="277812" y="194469"/>
                </a:cubicBezTo>
                <a:cubicBezTo>
                  <a:pt x="277812" y="200168"/>
                  <a:pt x="282432" y="204788"/>
                  <a:pt x="288131" y="204788"/>
                </a:cubicBezTo>
                <a:cubicBezTo>
                  <a:pt x="293830" y="204788"/>
                  <a:pt x="298450" y="200168"/>
                  <a:pt x="298450" y="194469"/>
                </a:cubicBezTo>
                <a:cubicBezTo>
                  <a:pt x="298450" y="188770"/>
                  <a:pt x="293830" y="184150"/>
                  <a:pt x="288131" y="184150"/>
                </a:cubicBezTo>
                <a:close/>
                <a:moveTo>
                  <a:pt x="19050" y="165100"/>
                </a:moveTo>
                <a:lnTo>
                  <a:pt x="19050" y="242888"/>
                </a:lnTo>
                <a:lnTo>
                  <a:pt x="73025" y="242888"/>
                </a:lnTo>
                <a:lnTo>
                  <a:pt x="73025" y="165100"/>
                </a:lnTo>
                <a:close/>
                <a:moveTo>
                  <a:pt x="12010" y="141288"/>
                </a:moveTo>
                <a:cubicBezTo>
                  <a:pt x="12010" y="141288"/>
                  <a:pt x="12010" y="141288"/>
                  <a:pt x="81400" y="141288"/>
                </a:cubicBezTo>
                <a:cubicBezTo>
                  <a:pt x="86738" y="141288"/>
                  <a:pt x="92075" y="146541"/>
                  <a:pt x="92075" y="153107"/>
                </a:cubicBezTo>
                <a:cubicBezTo>
                  <a:pt x="92075" y="153107"/>
                  <a:pt x="92075" y="153107"/>
                  <a:pt x="92075" y="273932"/>
                </a:cubicBezTo>
                <a:cubicBezTo>
                  <a:pt x="92075" y="280498"/>
                  <a:pt x="86738" y="285751"/>
                  <a:pt x="81400" y="285751"/>
                </a:cubicBezTo>
                <a:cubicBezTo>
                  <a:pt x="81400" y="285751"/>
                  <a:pt x="81400" y="285751"/>
                  <a:pt x="12010" y="285751"/>
                </a:cubicBezTo>
                <a:cubicBezTo>
                  <a:pt x="5337" y="285751"/>
                  <a:pt x="0" y="280498"/>
                  <a:pt x="0" y="273932"/>
                </a:cubicBezTo>
                <a:cubicBezTo>
                  <a:pt x="0" y="273932"/>
                  <a:pt x="0" y="273932"/>
                  <a:pt x="0" y="153107"/>
                </a:cubicBezTo>
                <a:cubicBezTo>
                  <a:pt x="0" y="146541"/>
                  <a:pt x="5337" y="141288"/>
                  <a:pt x="12010" y="141288"/>
                </a:cubicBezTo>
                <a:close/>
                <a:moveTo>
                  <a:pt x="55002" y="82550"/>
                </a:moveTo>
                <a:cubicBezTo>
                  <a:pt x="55002" y="82550"/>
                  <a:pt x="55002" y="82550"/>
                  <a:pt x="175185" y="82550"/>
                </a:cubicBezTo>
                <a:cubicBezTo>
                  <a:pt x="185751" y="82550"/>
                  <a:pt x="193675" y="90467"/>
                  <a:pt x="193675" y="99703"/>
                </a:cubicBezTo>
                <a:cubicBezTo>
                  <a:pt x="193675" y="99703"/>
                  <a:pt x="193675" y="99703"/>
                  <a:pt x="193675" y="268597"/>
                </a:cubicBezTo>
                <a:cubicBezTo>
                  <a:pt x="193675" y="277833"/>
                  <a:pt x="185751" y="285750"/>
                  <a:pt x="175185" y="285750"/>
                </a:cubicBezTo>
                <a:cubicBezTo>
                  <a:pt x="175185" y="285750"/>
                  <a:pt x="175185" y="285750"/>
                  <a:pt x="107830" y="285750"/>
                </a:cubicBezTo>
                <a:cubicBezTo>
                  <a:pt x="109151" y="283111"/>
                  <a:pt x="109151" y="280472"/>
                  <a:pt x="109151" y="276514"/>
                </a:cubicBezTo>
                <a:cubicBezTo>
                  <a:pt x="109151" y="276514"/>
                  <a:pt x="109151" y="276514"/>
                  <a:pt x="109151" y="273875"/>
                </a:cubicBezTo>
                <a:cubicBezTo>
                  <a:pt x="110471" y="273875"/>
                  <a:pt x="113113" y="275194"/>
                  <a:pt x="115754" y="275194"/>
                </a:cubicBezTo>
                <a:cubicBezTo>
                  <a:pt x="121037" y="275194"/>
                  <a:pt x="124999" y="271236"/>
                  <a:pt x="124999" y="264639"/>
                </a:cubicBezTo>
                <a:cubicBezTo>
                  <a:pt x="124999" y="259361"/>
                  <a:pt x="121037" y="254083"/>
                  <a:pt x="115754" y="254083"/>
                </a:cubicBezTo>
                <a:cubicBezTo>
                  <a:pt x="113113" y="254083"/>
                  <a:pt x="110471" y="255402"/>
                  <a:pt x="109151" y="256722"/>
                </a:cubicBezTo>
                <a:cubicBezTo>
                  <a:pt x="109151" y="256722"/>
                  <a:pt x="109151" y="256722"/>
                  <a:pt x="109151" y="235610"/>
                </a:cubicBezTo>
                <a:cubicBezTo>
                  <a:pt x="109151" y="235610"/>
                  <a:pt x="109151" y="235610"/>
                  <a:pt x="168582" y="235610"/>
                </a:cubicBezTo>
                <a:cubicBezTo>
                  <a:pt x="168582" y="235610"/>
                  <a:pt x="168582" y="235610"/>
                  <a:pt x="168582" y="110259"/>
                </a:cubicBezTo>
                <a:cubicBezTo>
                  <a:pt x="168582" y="110259"/>
                  <a:pt x="168582" y="110259"/>
                  <a:pt x="61606" y="110259"/>
                </a:cubicBezTo>
                <a:cubicBezTo>
                  <a:pt x="61606" y="110259"/>
                  <a:pt x="61606" y="110259"/>
                  <a:pt x="61606" y="126093"/>
                </a:cubicBezTo>
                <a:cubicBezTo>
                  <a:pt x="61606" y="126093"/>
                  <a:pt x="61606" y="126093"/>
                  <a:pt x="36512" y="126093"/>
                </a:cubicBezTo>
                <a:cubicBezTo>
                  <a:pt x="36512" y="126093"/>
                  <a:pt x="36512" y="126093"/>
                  <a:pt x="36512" y="99703"/>
                </a:cubicBezTo>
                <a:cubicBezTo>
                  <a:pt x="36512" y="90467"/>
                  <a:pt x="45757" y="82550"/>
                  <a:pt x="55002" y="82550"/>
                </a:cubicBezTo>
                <a:close/>
                <a:moveTo>
                  <a:pt x="102729" y="0"/>
                </a:moveTo>
                <a:cubicBezTo>
                  <a:pt x="102729" y="0"/>
                  <a:pt x="102729" y="0"/>
                  <a:pt x="305260" y="0"/>
                </a:cubicBezTo>
                <a:cubicBezTo>
                  <a:pt x="323672" y="0"/>
                  <a:pt x="338138" y="15802"/>
                  <a:pt x="338138" y="34237"/>
                </a:cubicBezTo>
                <a:cubicBezTo>
                  <a:pt x="338138" y="34237"/>
                  <a:pt x="338138" y="34237"/>
                  <a:pt x="338138" y="188306"/>
                </a:cubicBezTo>
                <a:cubicBezTo>
                  <a:pt x="338138" y="206741"/>
                  <a:pt x="323672" y="221226"/>
                  <a:pt x="305260" y="221226"/>
                </a:cubicBezTo>
                <a:cubicBezTo>
                  <a:pt x="305260" y="221226"/>
                  <a:pt x="305260" y="221226"/>
                  <a:pt x="234242" y="221226"/>
                </a:cubicBezTo>
                <a:cubicBezTo>
                  <a:pt x="234242" y="221226"/>
                  <a:pt x="234242" y="221226"/>
                  <a:pt x="234242" y="243612"/>
                </a:cubicBezTo>
                <a:cubicBezTo>
                  <a:pt x="234242" y="243612"/>
                  <a:pt x="234242" y="243612"/>
                  <a:pt x="265806" y="243612"/>
                </a:cubicBezTo>
                <a:cubicBezTo>
                  <a:pt x="272381" y="243612"/>
                  <a:pt x="277642" y="250196"/>
                  <a:pt x="277642" y="256780"/>
                </a:cubicBezTo>
                <a:cubicBezTo>
                  <a:pt x="277642" y="256780"/>
                  <a:pt x="277642" y="256780"/>
                  <a:pt x="277642" y="272582"/>
                </a:cubicBezTo>
                <a:cubicBezTo>
                  <a:pt x="277642" y="280483"/>
                  <a:pt x="272381" y="285750"/>
                  <a:pt x="265806" y="285750"/>
                </a:cubicBezTo>
                <a:cubicBezTo>
                  <a:pt x="265806" y="285750"/>
                  <a:pt x="265806" y="285750"/>
                  <a:pt x="205309" y="285750"/>
                </a:cubicBezTo>
                <a:cubicBezTo>
                  <a:pt x="207940" y="280483"/>
                  <a:pt x="209255" y="275216"/>
                  <a:pt x="210570" y="269948"/>
                </a:cubicBezTo>
                <a:cubicBezTo>
                  <a:pt x="210570" y="268632"/>
                  <a:pt x="210570" y="213325"/>
                  <a:pt x="210570" y="213325"/>
                </a:cubicBezTo>
                <a:cubicBezTo>
                  <a:pt x="210570" y="213325"/>
                  <a:pt x="210570" y="213325"/>
                  <a:pt x="210570" y="172504"/>
                </a:cubicBezTo>
                <a:cubicBezTo>
                  <a:pt x="210570" y="172504"/>
                  <a:pt x="210570" y="172504"/>
                  <a:pt x="296054" y="172504"/>
                </a:cubicBezTo>
                <a:cubicBezTo>
                  <a:pt x="303945" y="172504"/>
                  <a:pt x="309205" y="165920"/>
                  <a:pt x="309205" y="159335"/>
                </a:cubicBezTo>
                <a:cubicBezTo>
                  <a:pt x="309205" y="159335"/>
                  <a:pt x="309205" y="159335"/>
                  <a:pt x="309205" y="39504"/>
                </a:cubicBezTo>
                <a:cubicBezTo>
                  <a:pt x="309205" y="32920"/>
                  <a:pt x="303945" y="27653"/>
                  <a:pt x="296054" y="27653"/>
                </a:cubicBezTo>
                <a:cubicBezTo>
                  <a:pt x="296054" y="27653"/>
                  <a:pt x="296054" y="27653"/>
                  <a:pt x="110620" y="27653"/>
                </a:cubicBezTo>
                <a:cubicBezTo>
                  <a:pt x="104044" y="27653"/>
                  <a:pt x="98783" y="32920"/>
                  <a:pt x="98783" y="39504"/>
                </a:cubicBezTo>
                <a:cubicBezTo>
                  <a:pt x="98783" y="39504"/>
                  <a:pt x="98783" y="39504"/>
                  <a:pt x="98783" y="65841"/>
                </a:cubicBezTo>
                <a:cubicBezTo>
                  <a:pt x="98783" y="65841"/>
                  <a:pt x="98783" y="65841"/>
                  <a:pt x="69850" y="65841"/>
                </a:cubicBezTo>
                <a:cubicBezTo>
                  <a:pt x="69850" y="65841"/>
                  <a:pt x="69850" y="65841"/>
                  <a:pt x="69850" y="34237"/>
                </a:cubicBezTo>
                <a:cubicBezTo>
                  <a:pt x="69850" y="15802"/>
                  <a:pt x="84317" y="0"/>
                  <a:pt x="1027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íşļïḓe">
            <a:extLst>
              <a:ext uri="{FF2B5EF4-FFF2-40B4-BE49-F238E27FC236}">
                <a16:creationId xmlns:a16="http://schemas.microsoft.com/office/drawing/2014/main" xmlns="" id="{7E62FB06-63CE-4A35-95AA-A82308DDA59E}"/>
              </a:ext>
            </a:extLst>
          </p:cNvPr>
          <p:cNvSpPr/>
          <p:nvPr/>
        </p:nvSpPr>
        <p:spPr bwMode="auto">
          <a:xfrm>
            <a:off x="5436514" y="2527118"/>
            <a:ext cx="416396" cy="351884"/>
          </a:xfrm>
          <a:custGeom>
            <a:avLst/>
            <a:gdLst>
              <a:gd name="connsiteX0" fmla="*/ 46038 w 338138"/>
              <a:gd name="connsiteY0" fmla="*/ 261938 h 285751"/>
              <a:gd name="connsiteX1" fmla="*/ 38100 w 338138"/>
              <a:gd name="connsiteY1" fmla="*/ 270670 h 285751"/>
              <a:gd name="connsiteX2" fmla="*/ 46038 w 338138"/>
              <a:gd name="connsiteY2" fmla="*/ 279402 h 285751"/>
              <a:gd name="connsiteX3" fmla="*/ 53976 w 338138"/>
              <a:gd name="connsiteY3" fmla="*/ 270670 h 285751"/>
              <a:gd name="connsiteX4" fmla="*/ 46038 w 338138"/>
              <a:gd name="connsiteY4" fmla="*/ 261938 h 285751"/>
              <a:gd name="connsiteX5" fmla="*/ 288131 w 338138"/>
              <a:gd name="connsiteY5" fmla="*/ 184150 h 285751"/>
              <a:gd name="connsiteX6" fmla="*/ 277812 w 338138"/>
              <a:gd name="connsiteY6" fmla="*/ 194469 h 285751"/>
              <a:gd name="connsiteX7" fmla="*/ 288131 w 338138"/>
              <a:gd name="connsiteY7" fmla="*/ 204788 h 285751"/>
              <a:gd name="connsiteX8" fmla="*/ 298450 w 338138"/>
              <a:gd name="connsiteY8" fmla="*/ 194469 h 285751"/>
              <a:gd name="connsiteX9" fmla="*/ 288131 w 338138"/>
              <a:gd name="connsiteY9" fmla="*/ 184150 h 285751"/>
              <a:gd name="connsiteX10" fmla="*/ 19050 w 338138"/>
              <a:gd name="connsiteY10" fmla="*/ 165100 h 285751"/>
              <a:gd name="connsiteX11" fmla="*/ 19050 w 338138"/>
              <a:gd name="connsiteY11" fmla="*/ 242888 h 285751"/>
              <a:gd name="connsiteX12" fmla="*/ 73025 w 338138"/>
              <a:gd name="connsiteY12" fmla="*/ 242888 h 285751"/>
              <a:gd name="connsiteX13" fmla="*/ 73025 w 338138"/>
              <a:gd name="connsiteY13" fmla="*/ 165100 h 285751"/>
              <a:gd name="connsiteX14" fmla="*/ 12010 w 338138"/>
              <a:gd name="connsiteY14" fmla="*/ 141288 h 285751"/>
              <a:gd name="connsiteX15" fmla="*/ 81400 w 338138"/>
              <a:gd name="connsiteY15" fmla="*/ 141288 h 285751"/>
              <a:gd name="connsiteX16" fmla="*/ 92075 w 338138"/>
              <a:gd name="connsiteY16" fmla="*/ 153107 h 285751"/>
              <a:gd name="connsiteX17" fmla="*/ 92075 w 338138"/>
              <a:gd name="connsiteY17" fmla="*/ 273932 h 285751"/>
              <a:gd name="connsiteX18" fmla="*/ 81400 w 338138"/>
              <a:gd name="connsiteY18" fmla="*/ 285751 h 285751"/>
              <a:gd name="connsiteX19" fmla="*/ 12010 w 338138"/>
              <a:gd name="connsiteY19" fmla="*/ 285751 h 285751"/>
              <a:gd name="connsiteX20" fmla="*/ 0 w 338138"/>
              <a:gd name="connsiteY20" fmla="*/ 273932 h 285751"/>
              <a:gd name="connsiteX21" fmla="*/ 0 w 338138"/>
              <a:gd name="connsiteY21" fmla="*/ 153107 h 285751"/>
              <a:gd name="connsiteX22" fmla="*/ 12010 w 338138"/>
              <a:gd name="connsiteY22" fmla="*/ 141288 h 285751"/>
              <a:gd name="connsiteX23" fmla="*/ 55002 w 338138"/>
              <a:gd name="connsiteY23" fmla="*/ 82550 h 285751"/>
              <a:gd name="connsiteX24" fmla="*/ 175185 w 338138"/>
              <a:gd name="connsiteY24" fmla="*/ 82550 h 285751"/>
              <a:gd name="connsiteX25" fmla="*/ 193675 w 338138"/>
              <a:gd name="connsiteY25" fmla="*/ 99703 h 285751"/>
              <a:gd name="connsiteX26" fmla="*/ 193675 w 338138"/>
              <a:gd name="connsiteY26" fmla="*/ 268597 h 285751"/>
              <a:gd name="connsiteX27" fmla="*/ 175185 w 338138"/>
              <a:gd name="connsiteY27" fmla="*/ 285750 h 285751"/>
              <a:gd name="connsiteX28" fmla="*/ 107830 w 338138"/>
              <a:gd name="connsiteY28" fmla="*/ 285750 h 285751"/>
              <a:gd name="connsiteX29" fmla="*/ 109151 w 338138"/>
              <a:gd name="connsiteY29" fmla="*/ 276514 h 285751"/>
              <a:gd name="connsiteX30" fmla="*/ 109151 w 338138"/>
              <a:gd name="connsiteY30" fmla="*/ 273875 h 285751"/>
              <a:gd name="connsiteX31" fmla="*/ 115754 w 338138"/>
              <a:gd name="connsiteY31" fmla="*/ 275194 h 285751"/>
              <a:gd name="connsiteX32" fmla="*/ 124999 w 338138"/>
              <a:gd name="connsiteY32" fmla="*/ 264639 h 285751"/>
              <a:gd name="connsiteX33" fmla="*/ 115754 w 338138"/>
              <a:gd name="connsiteY33" fmla="*/ 254083 h 285751"/>
              <a:gd name="connsiteX34" fmla="*/ 109151 w 338138"/>
              <a:gd name="connsiteY34" fmla="*/ 256722 h 285751"/>
              <a:gd name="connsiteX35" fmla="*/ 109151 w 338138"/>
              <a:gd name="connsiteY35" fmla="*/ 235610 h 285751"/>
              <a:gd name="connsiteX36" fmla="*/ 168582 w 338138"/>
              <a:gd name="connsiteY36" fmla="*/ 235610 h 285751"/>
              <a:gd name="connsiteX37" fmla="*/ 168582 w 338138"/>
              <a:gd name="connsiteY37" fmla="*/ 110259 h 285751"/>
              <a:gd name="connsiteX38" fmla="*/ 61606 w 338138"/>
              <a:gd name="connsiteY38" fmla="*/ 110259 h 285751"/>
              <a:gd name="connsiteX39" fmla="*/ 61606 w 338138"/>
              <a:gd name="connsiteY39" fmla="*/ 126093 h 285751"/>
              <a:gd name="connsiteX40" fmla="*/ 36512 w 338138"/>
              <a:gd name="connsiteY40" fmla="*/ 126093 h 285751"/>
              <a:gd name="connsiteX41" fmla="*/ 36512 w 338138"/>
              <a:gd name="connsiteY41" fmla="*/ 99703 h 285751"/>
              <a:gd name="connsiteX42" fmla="*/ 55002 w 338138"/>
              <a:gd name="connsiteY42" fmla="*/ 82550 h 285751"/>
              <a:gd name="connsiteX43" fmla="*/ 102729 w 338138"/>
              <a:gd name="connsiteY43" fmla="*/ 0 h 285751"/>
              <a:gd name="connsiteX44" fmla="*/ 305260 w 338138"/>
              <a:gd name="connsiteY44" fmla="*/ 0 h 285751"/>
              <a:gd name="connsiteX45" fmla="*/ 338138 w 338138"/>
              <a:gd name="connsiteY45" fmla="*/ 34237 h 285751"/>
              <a:gd name="connsiteX46" fmla="*/ 338138 w 338138"/>
              <a:gd name="connsiteY46" fmla="*/ 188306 h 285751"/>
              <a:gd name="connsiteX47" fmla="*/ 305260 w 338138"/>
              <a:gd name="connsiteY47" fmla="*/ 221226 h 285751"/>
              <a:gd name="connsiteX48" fmla="*/ 234242 w 338138"/>
              <a:gd name="connsiteY48" fmla="*/ 221226 h 285751"/>
              <a:gd name="connsiteX49" fmla="*/ 234242 w 338138"/>
              <a:gd name="connsiteY49" fmla="*/ 243612 h 285751"/>
              <a:gd name="connsiteX50" fmla="*/ 265806 w 338138"/>
              <a:gd name="connsiteY50" fmla="*/ 243612 h 285751"/>
              <a:gd name="connsiteX51" fmla="*/ 277642 w 338138"/>
              <a:gd name="connsiteY51" fmla="*/ 256780 h 285751"/>
              <a:gd name="connsiteX52" fmla="*/ 277642 w 338138"/>
              <a:gd name="connsiteY52" fmla="*/ 272582 h 285751"/>
              <a:gd name="connsiteX53" fmla="*/ 265806 w 338138"/>
              <a:gd name="connsiteY53" fmla="*/ 285750 h 285751"/>
              <a:gd name="connsiteX54" fmla="*/ 205309 w 338138"/>
              <a:gd name="connsiteY54" fmla="*/ 285750 h 285751"/>
              <a:gd name="connsiteX55" fmla="*/ 210570 w 338138"/>
              <a:gd name="connsiteY55" fmla="*/ 269948 h 285751"/>
              <a:gd name="connsiteX56" fmla="*/ 210570 w 338138"/>
              <a:gd name="connsiteY56" fmla="*/ 213325 h 285751"/>
              <a:gd name="connsiteX57" fmla="*/ 210570 w 338138"/>
              <a:gd name="connsiteY57" fmla="*/ 172504 h 285751"/>
              <a:gd name="connsiteX58" fmla="*/ 296054 w 338138"/>
              <a:gd name="connsiteY58" fmla="*/ 172504 h 285751"/>
              <a:gd name="connsiteX59" fmla="*/ 309205 w 338138"/>
              <a:gd name="connsiteY59" fmla="*/ 159335 h 285751"/>
              <a:gd name="connsiteX60" fmla="*/ 309205 w 338138"/>
              <a:gd name="connsiteY60" fmla="*/ 39504 h 285751"/>
              <a:gd name="connsiteX61" fmla="*/ 296054 w 338138"/>
              <a:gd name="connsiteY61" fmla="*/ 27653 h 285751"/>
              <a:gd name="connsiteX62" fmla="*/ 110620 w 338138"/>
              <a:gd name="connsiteY62" fmla="*/ 27653 h 285751"/>
              <a:gd name="connsiteX63" fmla="*/ 98783 w 338138"/>
              <a:gd name="connsiteY63" fmla="*/ 39504 h 285751"/>
              <a:gd name="connsiteX64" fmla="*/ 98783 w 338138"/>
              <a:gd name="connsiteY64" fmla="*/ 65841 h 285751"/>
              <a:gd name="connsiteX65" fmla="*/ 69850 w 338138"/>
              <a:gd name="connsiteY65" fmla="*/ 65841 h 285751"/>
              <a:gd name="connsiteX66" fmla="*/ 69850 w 338138"/>
              <a:gd name="connsiteY66" fmla="*/ 34237 h 285751"/>
              <a:gd name="connsiteX67" fmla="*/ 102729 w 338138"/>
              <a:gd name="connsiteY67" fmla="*/ 0 h 28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38138" h="285751">
                <a:moveTo>
                  <a:pt x="46038" y="261938"/>
                </a:moveTo>
                <a:cubicBezTo>
                  <a:pt x="41654" y="261938"/>
                  <a:pt x="38100" y="265847"/>
                  <a:pt x="38100" y="270670"/>
                </a:cubicBezTo>
                <a:cubicBezTo>
                  <a:pt x="38100" y="275493"/>
                  <a:pt x="41654" y="279402"/>
                  <a:pt x="46038" y="279402"/>
                </a:cubicBezTo>
                <a:cubicBezTo>
                  <a:pt x="50422" y="279402"/>
                  <a:pt x="53976" y="275493"/>
                  <a:pt x="53976" y="270670"/>
                </a:cubicBezTo>
                <a:cubicBezTo>
                  <a:pt x="53976" y="265847"/>
                  <a:pt x="50422" y="261938"/>
                  <a:pt x="46038" y="261938"/>
                </a:cubicBezTo>
                <a:close/>
                <a:moveTo>
                  <a:pt x="288131" y="184150"/>
                </a:moveTo>
                <a:cubicBezTo>
                  <a:pt x="282432" y="184150"/>
                  <a:pt x="277812" y="188770"/>
                  <a:pt x="277812" y="194469"/>
                </a:cubicBezTo>
                <a:cubicBezTo>
                  <a:pt x="277812" y="200168"/>
                  <a:pt x="282432" y="204788"/>
                  <a:pt x="288131" y="204788"/>
                </a:cubicBezTo>
                <a:cubicBezTo>
                  <a:pt x="293830" y="204788"/>
                  <a:pt x="298450" y="200168"/>
                  <a:pt x="298450" y="194469"/>
                </a:cubicBezTo>
                <a:cubicBezTo>
                  <a:pt x="298450" y="188770"/>
                  <a:pt x="293830" y="184150"/>
                  <a:pt x="288131" y="184150"/>
                </a:cubicBezTo>
                <a:close/>
                <a:moveTo>
                  <a:pt x="19050" y="165100"/>
                </a:moveTo>
                <a:lnTo>
                  <a:pt x="19050" y="242888"/>
                </a:lnTo>
                <a:lnTo>
                  <a:pt x="73025" y="242888"/>
                </a:lnTo>
                <a:lnTo>
                  <a:pt x="73025" y="165100"/>
                </a:lnTo>
                <a:close/>
                <a:moveTo>
                  <a:pt x="12010" y="141288"/>
                </a:moveTo>
                <a:cubicBezTo>
                  <a:pt x="12010" y="141288"/>
                  <a:pt x="12010" y="141288"/>
                  <a:pt x="81400" y="141288"/>
                </a:cubicBezTo>
                <a:cubicBezTo>
                  <a:pt x="86738" y="141288"/>
                  <a:pt x="92075" y="146541"/>
                  <a:pt x="92075" y="153107"/>
                </a:cubicBezTo>
                <a:cubicBezTo>
                  <a:pt x="92075" y="153107"/>
                  <a:pt x="92075" y="153107"/>
                  <a:pt x="92075" y="273932"/>
                </a:cubicBezTo>
                <a:cubicBezTo>
                  <a:pt x="92075" y="280498"/>
                  <a:pt x="86738" y="285751"/>
                  <a:pt x="81400" y="285751"/>
                </a:cubicBezTo>
                <a:cubicBezTo>
                  <a:pt x="81400" y="285751"/>
                  <a:pt x="81400" y="285751"/>
                  <a:pt x="12010" y="285751"/>
                </a:cubicBezTo>
                <a:cubicBezTo>
                  <a:pt x="5337" y="285751"/>
                  <a:pt x="0" y="280498"/>
                  <a:pt x="0" y="273932"/>
                </a:cubicBezTo>
                <a:cubicBezTo>
                  <a:pt x="0" y="273932"/>
                  <a:pt x="0" y="273932"/>
                  <a:pt x="0" y="153107"/>
                </a:cubicBezTo>
                <a:cubicBezTo>
                  <a:pt x="0" y="146541"/>
                  <a:pt x="5337" y="141288"/>
                  <a:pt x="12010" y="141288"/>
                </a:cubicBezTo>
                <a:close/>
                <a:moveTo>
                  <a:pt x="55002" y="82550"/>
                </a:moveTo>
                <a:cubicBezTo>
                  <a:pt x="55002" y="82550"/>
                  <a:pt x="55002" y="82550"/>
                  <a:pt x="175185" y="82550"/>
                </a:cubicBezTo>
                <a:cubicBezTo>
                  <a:pt x="185751" y="82550"/>
                  <a:pt x="193675" y="90467"/>
                  <a:pt x="193675" y="99703"/>
                </a:cubicBezTo>
                <a:cubicBezTo>
                  <a:pt x="193675" y="99703"/>
                  <a:pt x="193675" y="99703"/>
                  <a:pt x="193675" y="268597"/>
                </a:cubicBezTo>
                <a:cubicBezTo>
                  <a:pt x="193675" y="277833"/>
                  <a:pt x="185751" y="285750"/>
                  <a:pt x="175185" y="285750"/>
                </a:cubicBezTo>
                <a:cubicBezTo>
                  <a:pt x="175185" y="285750"/>
                  <a:pt x="175185" y="285750"/>
                  <a:pt x="107830" y="285750"/>
                </a:cubicBezTo>
                <a:cubicBezTo>
                  <a:pt x="109151" y="283111"/>
                  <a:pt x="109151" y="280472"/>
                  <a:pt x="109151" y="276514"/>
                </a:cubicBezTo>
                <a:cubicBezTo>
                  <a:pt x="109151" y="276514"/>
                  <a:pt x="109151" y="276514"/>
                  <a:pt x="109151" y="273875"/>
                </a:cubicBezTo>
                <a:cubicBezTo>
                  <a:pt x="110471" y="273875"/>
                  <a:pt x="113113" y="275194"/>
                  <a:pt x="115754" y="275194"/>
                </a:cubicBezTo>
                <a:cubicBezTo>
                  <a:pt x="121037" y="275194"/>
                  <a:pt x="124999" y="271236"/>
                  <a:pt x="124999" y="264639"/>
                </a:cubicBezTo>
                <a:cubicBezTo>
                  <a:pt x="124999" y="259361"/>
                  <a:pt x="121037" y="254083"/>
                  <a:pt x="115754" y="254083"/>
                </a:cubicBezTo>
                <a:cubicBezTo>
                  <a:pt x="113113" y="254083"/>
                  <a:pt x="110471" y="255402"/>
                  <a:pt x="109151" y="256722"/>
                </a:cubicBezTo>
                <a:cubicBezTo>
                  <a:pt x="109151" y="256722"/>
                  <a:pt x="109151" y="256722"/>
                  <a:pt x="109151" y="235610"/>
                </a:cubicBezTo>
                <a:cubicBezTo>
                  <a:pt x="109151" y="235610"/>
                  <a:pt x="109151" y="235610"/>
                  <a:pt x="168582" y="235610"/>
                </a:cubicBezTo>
                <a:cubicBezTo>
                  <a:pt x="168582" y="235610"/>
                  <a:pt x="168582" y="235610"/>
                  <a:pt x="168582" y="110259"/>
                </a:cubicBezTo>
                <a:cubicBezTo>
                  <a:pt x="168582" y="110259"/>
                  <a:pt x="168582" y="110259"/>
                  <a:pt x="61606" y="110259"/>
                </a:cubicBezTo>
                <a:cubicBezTo>
                  <a:pt x="61606" y="110259"/>
                  <a:pt x="61606" y="110259"/>
                  <a:pt x="61606" y="126093"/>
                </a:cubicBezTo>
                <a:cubicBezTo>
                  <a:pt x="61606" y="126093"/>
                  <a:pt x="61606" y="126093"/>
                  <a:pt x="36512" y="126093"/>
                </a:cubicBezTo>
                <a:cubicBezTo>
                  <a:pt x="36512" y="126093"/>
                  <a:pt x="36512" y="126093"/>
                  <a:pt x="36512" y="99703"/>
                </a:cubicBezTo>
                <a:cubicBezTo>
                  <a:pt x="36512" y="90467"/>
                  <a:pt x="45757" y="82550"/>
                  <a:pt x="55002" y="82550"/>
                </a:cubicBezTo>
                <a:close/>
                <a:moveTo>
                  <a:pt x="102729" y="0"/>
                </a:moveTo>
                <a:cubicBezTo>
                  <a:pt x="102729" y="0"/>
                  <a:pt x="102729" y="0"/>
                  <a:pt x="305260" y="0"/>
                </a:cubicBezTo>
                <a:cubicBezTo>
                  <a:pt x="323672" y="0"/>
                  <a:pt x="338138" y="15802"/>
                  <a:pt x="338138" y="34237"/>
                </a:cubicBezTo>
                <a:cubicBezTo>
                  <a:pt x="338138" y="34237"/>
                  <a:pt x="338138" y="34237"/>
                  <a:pt x="338138" y="188306"/>
                </a:cubicBezTo>
                <a:cubicBezTo>
                  <a:pt x="338138" y="206741"/>
                  <a:pt x="323672" y="221226"/>
                  <a:pt x="305260" y="221226"/>
                </a:cubicBezTo>
                <a:cubicBezTo>
                  <a:pt x="305260" y="221226"/>
                  <a:pt x="305260" y="221226"/>
                  <a:pt x="234242" y="221226"/>
                </a:cubicBezTo>
                <a:cubicBezTo>
                  <a:pt x="234242" y="221226"/>
                  <a:pt x="234242" y="221226"/>
                  <a:pt x="234242" y="243612"/>
                </a:cubicBezTo>
                <a:cubicBezTo>
                  <a:pt x="234242" y="243612"/>
                  <a:pt x="234242" y="243612"/>
                  <a:pt x="265806" y="243612"/>
                </a:cubicBezTo>
                <a:cubicBezTo>
                  <a:pt x="272381" y="243612"/>
                  <a:pt x="277642" y="250196"/>
                  <a:pt x="277642" y="256780"/>
                </a:cubicBezTo>
                <a:cubicBezTo>
                  <a:pt x="277642" y="256780"/>
                  <a:pt x="277642" y="256780"/>
                  <a:pt x="277642" y="272582"/>
                </a:cubicBezTo>
                <a:cubicBezTo>
                  <a:pt x="277642" y="280483"/>
                  <a:pt x="272381" y="285750"/>
                  <a:pt x="265806" y="285750"/>
                </a:cubicBezTo>
                <a:cubicBezTo>
                  <a:pt x="265806" y="285750"/>
                  <a:pt x="265806" y="285750"/>
                  <a:pt x="205309" y="285750"/>
                </a:cubicBezTo>
                <a:cubicBezTo>
                  <a:pt x="207940" y="280483"/>
                  <a:pt x="209255" y="275216"/>
                  <a:pt x="210570" y="269948"/>
                </a:cubicBezTo>
                <a:cubicBezTo>
                  <a:pt x="210570" y="268632"/>
                  <a:pt x="210570" y="213325"/>
                  <a:pt x="210570" y="213325"/>
                </a:cubicBezTo>
                <a:cubicBezTo>
                  <a:pt x="210570" y="213325"/>
                  <a:pt x="210570" y="213325"/>
                  <a:pt x="210570" y="172504"/>
                </a:cubicBezTo>
                <a:cubicBezTo>
                  <a:pt x="210570" y="172504"/>
                  <a:pt x="210570" y="172504"/>
                  <a:pt x="296054" y="172504"/>
                </a:cubicBezTo>
                <a:cubicBezTo>
                  <a:pt x="303945" y="172504"/>
                  <a:pt x="309205" y="165920"/>
                  <a:pt x="309205" y="159335"/>
                </a:cubicBezTo>
                <a:cubicBezTo>
                  <a:pt x="309205" y="159335"/>
                  <a:pt x="309205" y="159335"/>
                  <a:pt x="309205" y="39504"/>
                </a:cubicBezTo>
                <a:cubicBezTo>
                  <a:pt x="309205" y="32920"/>
                  <a:pt x="303945" y="27653"/>
                  <a:pt x="296054" y="27653"/>
                </a:cubicBezTo>
                <a:cubicBezTo>
                  <a:pt x="296054" y="27653"/>
                  <a:pt x="296054" y="27653"/>
                  <a:pt x="110620" y="27653"/>
                </a:cubicBezTo>
                <a:cubicBezTo>
                  <a:pt x="104044" y="27653"/>
                  <a:pt x="98783" y="32920"/>
                  <a:pt x="98783" y="39504"/>
                </a:cubicBezTo>
                <a:cubicBezTo>
                  <a:pt x="98783" y="39504"/>
                  <a:pt x="98783" y="39504"/>
                  <a:pt x="98783" y="65841"/>
                </a:cubicBezTo>
                <a:cubicBezTo>
                  <a:pt x="98783" y="65841"/>
                  <a:pt x="98783" y="65841"/>
                  <a:pt x="69850" y="65841"/>
                </a:cubicBezTo>
                <a:cubicBezTo>
                  <a:pt x="69850" y="65841"/>
                  <a:pt x="69850" y="65841"/>
                  <a:pt x="69850" y="34237"/>
                </a:cubicBezTo>
                <a:cubicBezTo>
                  <a:pt x="69850" y="15802"/>
                  <a:pt x="84317" y="0"/>
                  <a:pt x="1027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ïSḷîḍe">
            <a:extLst>
              <a:ext uri="{FF2B5EF4-FFF2-40B4-BE49-F238E27FC236}">
                <a16:creationId xmlns:a16="http://schemas.microsoft.com/office/drawing/2014/main" xmlns="" id="{0980A69E-2445-4FB1-BF35-7DB741903273}"/>
              </a:ext>
            </a:extLst>
          </p:cNvPr>
          <p:cNvSpPr/>
          <p:nvPr/>
        </p:nvSpPr>
        <p:spPr bwMode="auto">
          <a:xfrm>
            <a:off x="669925" y="5039351"/>
            <a:ext cx="10850563" cy="84963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这样既提高了自学能力，又为听课“铺”平了道路，形成期待老师解析的心理定势；这种需求心理定势必将调动起我们的学习热情和高度集中的注意力。</a:t>
            </a:r>
          </a:p>
        </p:txBody>
      </p:sp>
      <p:sp>
        <p:nvSpPr>
          <p:cNvPr id="13" name="Rectangle 63">
            <a:extLst>
              <a:ext uri="{FF2B5EF4-FFF2-40B4-BE49-F238E27FC236}">
                <a16:creationId xmlns:a16="http://schemas.microsoft.com/office/drawing/2014/main" xmlns="" id="{8B3B2A09-9581-457E-BAB5-CBFC127E2BC4}"/>
              </a:ext>
            </a:extLst>
          </p:cNvPr>
          <p:cNvSpPr/>
          <p:nvPr/>
        </p:nvSpPr>
        <p:spPr>
          <a:xfrm>
            <a:off x="7884452" y="1579358"/>
            <a:ext cx="37312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听课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听老师讲课是获取知识的最佳捷径，老师传授的是经过历史验证的真理；是老师长期学习和教学实践的精华。因为提高课堂效率是尤为重要的，那么课堂效率如何提高呢？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30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Rectangle 63">
            <a:extLst>
              <a:ext uri="{FF2B5EF4-FFF2-40B4-BE49-F238E27FC236}">
                <a16:creationId xmlns:a16="http://schemas.microsoft.com/office/drawing/2014/main" xmlns="" id="{F95F86B2-B5EE-4C9C-8E4F-204AA1BEF187}"/>
              </a:ext>
            </a:extLst>
          </p:cNvPr>
          <p:cNvSpPr/>
          <p:nvPr/>
        </p:nvSpPr>
        <p:spPr>
          <a:xfrm>
            <a:off x="906513" y="1579358"/>
            <a:ext cx="40212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预习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 在测览教材的总体内容后再细读，充分发挥自己的自学能力，理清哪些内容已经了解，哪些内容有疑问或是看不明白（即找重点、难点）分别标出并记下来。</a:t>
            </a:r>
            <a:endParaRPr kumimoji="0" lang="id-ID" sz="1600" b="1" i="0" u="none" strike="noStrike" kern="1200" cap="none" spc="30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972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3836120" y="99356"/>
            <a:ext cx="4570482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掌握科学的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</a:p>
        </p:txBody>
      </p:sp>
      <p:grpSp>
        <p:nvGrpSpPr>
          <p:cNvPr id="14" name="íSľïḓe">
            <a:extLst>
              <a:ext uri="{FF2B5EF4-FFF2-40B4-BE49-F238E27FC236}">
                <a16:creationId xmlns:a16="http://schemas.microsoft.com/office/drawing/2014/main" xmlns="" id="{99875260-7595-4578-8683-E41AB767D68B}"/>
              </a:ext>
            </a:extLst>
          </p:cNvPr>
          <p:cNvGrpSpPr/>
          <p:nvPr/>
        </p:nvGrpSpPr>
        <p:grpSpPr>
          <a:xfrm>
            <a:off x="3753475" y="1535816"/>
            <a:ext cx="4407258" cy="4245017"/>
            <a:chOff x="3892371" y="1605264"/>
            <a:chExt cx="4407258" cy="4245017"/>
          </a:xfrm>
        </p:grpSpPr>
        <p:sp>
          <p:nvSpPr>
            <p:cNvPr id="16" name="íslïḋé">
              <a:extLst>
                <a:ext uri="{FF2B5EF4-FFF2-40B4-BE49-F238E27FC236}">
                  <a16:creationId xmlns:a16="http://schemas.microsoft.com/office/drawing/2014/main" xmlns="" id="{E0E11B32-6836-4C86-B88C-3179E39DFCFE}"/>
                </a:ext>
              </a:extLst>
            </p:cNvPr>
            <p:cNvSpPr/>
            <p:nvPr/>
          </p:nvSpPr>
          <p:spPr bwMode="auto">
            <a:xfrm>
              <a:off x="5445365" y="1605264"/>
              <a:ext cx="1859077" cy="1301270"/>
            </a:xfrm>
            <a:custGeom>
              <a:avLst/>
              <a:gdLst>
                <a:gd name="T0" fmla="*/ 1350 w 2223"/>
                <a:gd name="T1" fmla="*/ 1306 h 1556"/>
                <a:gd name="T2" fmla="*/ 1402 w 2223"/>
                <a:gd name="T3" fmla="*/ 1242 h 1556"/>
                <a:gd name="T4" fmla="*/ 1466 w 2223"/>
                <a:gd name="T5" fmla="*/ 1144 h 1556"/>
                <a:gd name="T6" fmla="*/ 1512 w 2223"/>
                <a:gd name="T7" fmla="*/ 1038 h 1556"/>
                <a:gd name="T8" fmla="*/ 1542 w 2223"/>
                <a:gd name="T9" fmla="*/ 928 h 1556"/>
                <a:gd name="T10" fmla="*/ 1556 w 2223"/>
                <a:gd name="T11" fmla="*/ 816 h 1556"/>
                <a:gd name="T12" fmla="*/ 1552 w 2223"/>
                <a:gd name="T13" fmla="*/ 704 h 1556"/>
                <a:gd name="T14" fmla="*/ 1534 w 2223"/>
                <a:gd name="T15" fmla="*/ 594 h 1556"/>
                <a:gd name="T16" fmla="*/ 1500 w 2223"/>
                <a:gd name="T17" fmla="*/ 488 h 1556"/>
                <a:gd name="T18" fmla="*/ 1450 w 2223"/>
                <a:gd name="T19" fmla="*/ 386 h 1556"/>
                <a:gd name="T20" fmla="*/ 1384 w 2223"/>
                <a:gd name="T21" fmla="*/ 292 h 1556"/>
                <a:gd name="T22" fmla="*/ 1304 w 2223"/>
                <a:gd name="T23" fmla="*/ 206 h 1556"/>
                <a:gd name="T24" fmla="*/ 1242 w 2223"/>
                <a:gd name="T25" fmla="*/ 154 h 1556"/>
                <a:gd name="T26" fmla="*/ 1142 w 2223"/>
                <a:gd name="T27" fmla="*/ 92 h 1556"/>
                <a:gd name="T28" fmla="*/ 1038 w 2223"/>
                <a:gd name="T29" fmla="*/ 46 h 1556"/>
                <a:gd name="T30" fmla="*/ 928 w 2223"/>
                <a:gd name="T31" fmla="*/ 16 h 1556"/>
                <a:gd name="T32" fmla="*/ 816 w 2223"/>
                <a:gd name="T33" fmla="*/ 2 h 1556"/>
                <a:gd name="T34" fmla="*/ 704 w 2223"/>
                <a:gd name="T35" fmla="*/ 4 h 1556"/>
                <a:gd name="T36" fmla="*/ 594 w 2223"/>
                <a:gd name="T37" fmla="*/ 22 h 1556"/>
                <a:gd name="T38" fmla="*/ 488 w 2223"/>
                <a:gd name="T39" fmla="*/ 58 h 1556"/>
                <a:gd name="T40" fmla="*/ 386 w 2223"/>
                <a:gd name="T41" fmla="*/ 108 h 1556"/>
                <a:gd name="T42" fmla="*/ 290 w 2223"/>
                <a:gd name="T43" fmla="*/ 172 h 1556"/>
                <a:gd name="T44" fmla="*/ 206 w 2223"/>
                <a:gd name="T45" fmla="*/ 254 h 1556"/>
                <a:gd name="T46" fmla="*/ 154 w 2223"/>
                <a:gd name="T47" fmla="*/ 314 h 1556"/>
                <a:gd name="T48" fmla="*/ 92 w 2223"/>
                <a:gd name="T49" fmla="*/ 414 h 1556"/>
                <a:gd name="T50" fmla="*/ 44 w 2223"/>
                <a:gd name="T51" fmla="*/ 520 h 1556"/>
                <a:gd name="T52" fmla="*/ 16 w 2223"/>
                <a:gd name="T53" fmla="*/ 628 h 1556"/>
                <a:gd name="T54" fmla="*/ 2 w 2223"/>
                <a:gd name="T55" fmla="*/ 740 h 1556"/>
                <a:gd name="T56" fmla="*/ 4 w 2223"/>
                <a:gd name="T57" fmla="*/ 852 h 1556"/>
                <a:gd name="T58" fmla="*/ 22 w 2223"/>
                <a:gd name="T59" fmla="*/ 962 h 1556"/>
                <a:gd name="T60" fmla="*/ 58 w 2223"/>
                <a:gd name="T61" fmla="*/ 1070 h 1556"/>
                <a:gd name="T62" fmla="*/ 106 w 2223"/>
                <a:gd name="T63" fmla="*/ 1172 h 1556"/>
                <a:gd name="T64" fmla="*/ 172 w 2223"/>
                <a:gd name="T65" fmla="*/ 1266 h 1556"/>
                <a:gd name="T66" fmla="*/ 252 w 2223"/>
                <a:gd name="T67" fmla="*/ 1352 h 1556"/>
                <a:gd name="T68" fmla="*/ 312 w 2223"/>
                <a:gd name="T69" fmla="*/ 1402 h 1556"/>
                <a:gd name="T70" fmla="*/ 408 w 2223"/>
                <a:gd name="T71" fmla="*/ 1462 h 1556"/>
                <a:gd name="T72" fmla="*/ 506 w 2223"/>
                <a:gd name="T73" fmla="*/ 1508 h 1556"/>
                <a:gd name="T74" fmla="*/ 610 w 2223"/>
                <a:gd name="T75" fmla="*/ 1538 h 1556"/>
                <a:gd name="T76" fmla="*/ 716 w 2223"/>
                <a:gd name="T77" fmla="*/ 1554 h 1556"/>
                <a:gd name="T78" fmla="*/ 822 w 2223"/>
                <a:gd name="T79" fmla="*/ 1554 h 1556"/>
                <a:gd name="T80" fmla="*/ 1956 w 2223"/>
                <a:gd name="T81" fmla="*/ 1554 h 1556"/>
                <a:gd name="T82" fmla="*/ 2016 w 2223"/>
                <a:gd name="T83" fmla="*/ 1490 h 1556"/>
                <a:gd name="T84" fmla="*/ 2115 w 2223"/>
                <a:gd name="T85" fmla="*/ 1406 h 1556"/>
                <a:gd name="T86" fmla="*/ 2223 w 2223"/>
                <a:gd name="T87" fmla="*/ 1338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23" h="1556">
                  <a:moveTo>
                    <a:pt x="1320" y="1338"/>
                  </a:moveTo>
                  <a:lnTo>
                    <a:pt x="1320" y="1338"/>
                  </a:lnTo>
                  <a:lnTo>
                    <a:pt x="1350" y="1306"/>
                  </a:lnTo>
                  <a:lnTo>
                    <a:pt x="1378" y="1274"/>
                  </a:lnTo>
                  <a:lnTo>
                    <a:pt x="1378" y="1274"/>
                  </a:lnTo>
                  <a:lnTo>
                    <a:pt x="1402" y="1242"/>
                  </a:lnTo>
                  <a:lnTo>
                    <a:pt x="1426" y="1210"/>
                  </a:lnTo>
                  <a:lnTo>
                    <a:pt x="1446" y="1176"/>
                  </a:lnTo>
                  <a:lnTo>
                    <a:pt x="1466" y="1144"/>
                  </a:lnTo>
                  <a:lnTo>
                    <a:pt x="1482" y="1108"/>
                  </a:lnTo>
                  <a:lnTo>
                    <a:pt x="1498" y="1074"/>
                  </a:lnTo>
                  <a:lnTo>
                    <a:pt x="1512" y="1038"/>
                  </a:lnTo>
                  <a:lnTo>
                    <a:pt x="1524" y="1002"/>
                  </a:lnTo>
                  <a:lnTo>
                    <a:pt x="1534" y="966"/>
                  </a:lnTo>
                  <a:lnTo>
                    <a:pt x="1542" y="928"/>
                  </a:lnTo>
                  <a:lnTo>
                    <a:pt x="1548" y="892"/>
                  </a:lnTo>
                  <a:lnTo>
                    <a:pt x="1552" y="854"/>
                  </a:lnTo>
                  <a:lnTo>
                    <a:pt x="1556" y="816"/>
                  </a:lnTo>
                  <a:lnTo>
                    <a:pt x="1556" y="780"/>
                  </a:lnTo>
                  <a:lnTo>
                    <a:pt x="1556" y="742"/>
                  </a:lnTo>
                  <a:lnTo>
                    <a:pt x="1552" y="704"/>
                  </a:lnTo>
                  <a:lnTo>
                    <a:pt x="1548" y="668"/>
                  </a:lnTo>
                  <a:lnTo>
                    <a:pt x="1542" y="632"/>
                  </a:lnTo>
                  <a:lnTo>
                    <a:pt x="1534" y="594"/>
                  </a:lnTo>
                  <a:lnTo>
                    <a:pt x="1524" y="558"/>
                  </a:lnTo>
                  <a:lnTo>
                    <a:pt x="1512" y="522"/>
                  </a:lnTo>
                  <a:lnTo>
                    <a:pt x="1500" y="488"/>
                  </a:lnTo>
                  <a:lnTo>
                    <a:pt x="1484" y="452"/>
                  </a:lnTo>
                  <a:lnTo>
                    <a:pt x="1468" y="418"/>
                  </a:lnTo>
                  <a:lnTo>
                    <a:pt x="1450" y="386"/>
                  </a:lnTo>
                  <a:lnTo>
                    <a:pt x="1430" y="354"/>
                  </a:lnTo>
                  <a:lnTo>
                    <a:pt x="1408" y="322"/>
                  </a:lnTo>
                  <a:lnTo>
                    <a:pt x="1384" y="292"/>
                  </a:lnTo>
                  <a:lnTo>
                    <a:pt x="1360" y="262"/>
                  </a:lnTo>
                  <a:lnTo>
                    <a:pt x="1332" y="232"/>
                  </a:lnTo>
                  <a:lnTo>
                    <a:pt x="1304" y="206"/>
                  </a:lnTo>
                  <a:lnTo>
                    <a:pt x="1274" y="180"/>
                  </a:lnTo>
                  <a:lnTo>
                    <a:pt x="1274" y="180"/>
                  </a:lnTo>
                  <a:lnTo>
                    <a:pt x="1242" y="154"/>
                  </a:lnTo>
                  <a:lnTo>
                    <a:pt x="1210" y="132"/>
                  </a:lnTo>
                  <a:lnTo>
                    <a:pt x="1176" y="110"/>
                  </a:lnTo>
                  <a:lnTo>
                    <a:pt x="1142" y="92"/>
                  </a:lnTo>
                  <a:lnTo>
                    <a:pt x="1108" y="74"/>
                  </a:lnTo>
                  <a:lnTo>
                    <a:pt x="1074" y="58"/>
                  </a:lnTo>
                  <a:lnTo>
                    <a:pt x="1038" y="46"/>
                  </a:lnTo>
                  <a:lnTo>
                    <a:pt x="1002" y="34"/>
                  </a:lnTo>
                  <a:lnTo>
                    <a:pt x="964" y="24"/>
                  </a:lnTo>
                  <a:lnTo>
                    <a:pt x="928" y="16"/>
                  </a:lnTo>
                  <a:lnTo>
                    <a:pt x="892" y="10"/>
                  </a:lnTo>
                  <a:lnTo>
                    <a:pt x="854" y="4"/>
                  </a:lnTo>
                  <a:lnTo>
                    <a:pt x="816" y="2"/>
                  </a:lnTo>
                  <a:lnTo>
                    <a:pt x="780" y="0"/>
                  </a:lnTo>
                  <a:lnTo>
                    <a:pt x="742" y="2"/>
                  </a:lnTo>
                  <a:lnTo>
                    <a:pt x="704" y="4"/>
                  </a:lnTo>
                  <a:lnTo>
                    <a:pt x="668" y="8"/>
                  </a:lnTo>
                  <a:lnTo>
                    <a:pt x="630" y="16"/>
                  </a:lnTo>
                  <a:lnTo>
                    <a:pt x="594" y="22"/>
                  </a:lnTo>
                  <a:lnTo>
                    <a:pt x="558" y="32"/>
                  </a:lnTo>
                  <a:lnTo>
                    <a:pt x="522" y="44"/>
                  </a:lnTo>
                  <a:lnTo>
                    <a:pt x="488" y="58"/>
                  </a:lnTo>
                  <a:lnTo>
                    <a:pt x="452" y="72"/>
                  </a:lnTo>
                  <a:lnTo>
                    <a:pt x="418" y="88"/>
                  </a:lnTo>
                  <a:lnTo>
                    <a:pt x="386" y="108"/>
                  </a:lnTo>
                  <a:lnTo>
                    <a:pt x="354" y="128"/>
                  </a:lnTo>
                  <a:lnTo>
                    <a:pt x="322" y="150"/>
                  </a:lnTo>
                  <a:lnTo>
                    <a:pt x="290" y="172"/>
                  </a:lnTo>
                  <a:lnTo>
                    <a:pt x="262" y="198"/>
                  </a:lnTo>
                  <a:lnTo>
                    <a:pt x="232" y="224"/>
                  </a:lnTo>
                  <a:lnTo>
                    <a:pt x="206" y="254"/>
                  </a:lnTo>
                  <a:lnTo>
                    <a:pt x="178" y="284"/>
                  </a:lnTo>
                  <a:lnTo>
                    <a:pt x="178" y="284"/>
                  </a:lnTo>
                  <a:lnTo>
                    <a:pt x="154" y="314"/>
                  </a:lnTo>
                  <a:lnTo>
                    <a:pt x="132" y="348"/>
                  </a:lnTo>
                  <a:lnTo>
                    <a:pt x="110" y="380"/>
                  </a:lnTo>
                  <a:lnTo>
                    <a:pt x="92" y="414"/>
                  </a:lnTo>
                  <a:lnTo>
                    <a:pt x="74" y="448"/>
                  </a:lnTo>
                  <a:lnTo>
                    <a:pt x="58" y="484"/>
                  </a:lnTo>
                  <a:lnTo>
                    <a:pt x="44" y="520"/>
                  </a:lnTo>
                  <a:lnTo>
                    <a:pt x="34" y="556"/>
                  </a:lnTo>
                  <a:lnTo>
                    <a:pt x="24" y="592"/>
                  </a:lnTo>
                  <a:lnTo>
                    <a:pt x="16" y="628"/>
                  </a:lnTo>
                  <a:lnTo>
                    <a:pt x="8" y="666"/>
                  </a:lnTo>
                  <a:lnTo>
                    <a:pt x="4" y="704"/>
                  </a:lnTo>
                  <a:lnTo>
                    <a:pt x="2" y="740"/>
                  </a:lnTo>
                  <a:lnTo>
                    <a:pt x="0" y="778"/>
                  </a:lnTo>
                  <a:lnTo>
                    <a:pt x="2" y="816"/>
                  </a:lnTo>
                  <a:lnTo>
                    <a:pt x="4" y="852"/>
                  </a:lnTo>
                  <a:lnTo>
                    <a:pt x="8" y="890"/>
                  </a:lnTo>
                  <a:lnTo>
                    <a:pt x="14" y="926"/>
                  </a:lnTo>
                  <a:lnTo>
                    <a:pt x="22" y="962"/>
                  </a:lnTo>
                  <a:lnTo>
                    <a:pt x="32" y="998"/>
                  </a:lnTo>
                  <a:lnTo>
                    <a:pt x="44" y="1034"/>
                  </a:lnTo>
                  <a:lnTo>
                    <a:pt x="58" y="1070"/>
                  </a:lnTo>
                  <a:lnTo>
                    <a:pt x="72" y="1104"/>
                  </a:lnTo>
                  <a:lnTo>
                    <a:pt x="88" y="1138"/>
                  </a:lnTo>
                  <a:lnTo>
                    <a:pt x="106" y="1172"/>
                  </a:lnTo>
                  <a:lnTo>
                    <a:pt x="128" y="1204"/>
                  </a:lnTo>
                  <a:lnTo>
                    <a:pt x="148" y="1236"/>
                  </a:lnTo>
                  <a:lnTo>
                    <a:pt x="172" y="1266"/>
                  </a:lnTo>
                  <a:lnTo>
                    <a:pt x="198" y="1296"/>
                  </a:lnTo>
                  <a:lnTo>
                    <a:pt x="224" y="1324"/>
                  </a:lnTo>
                  <a:lnTo>
                    <a:pt x="252" y="1352"/>
                  </a:lnTo>
                  <a:lnTo>
                    <a:pt x="284" y="1378"/>
                  </a:lnTo>
                  <a:lnTo>
                    <a:pt x="284" y="1378"/>
                  </a:lnTo>
                  <a:lnTo>
                    <a:pt x="312" y="1402"/>
                  </a:lnTo>
                  <a:lnTo>
                    <a:pt x="344" y="1424"/>
                  </a:lnTo>
                  <a:lnTo>
                    <a:pt x="376" y="1444"/>
                  </a:lnTo>
                  <a:lnTo>
                    <a:pt x="408" y="1462"/>
                  </a:lnTo>
                  <a:lnTo>
                    <a:pt x="440" y="1478"/>
                  </a:lnTo>
                  <a:lnTo>
                    <a:pt x="474" y="1494"/>
                  </a:lnTo>
                  <a:lnTo>
                    <a:pt x="506" y="1508"/>
                  </a:lnTo>
                  <a:lnTo>
                    <a:pt x="540" y="1520"/>
                  </a:lnTo>
                  <a:lnTo>
                    <a:pt x="576" y="1530"/>
                  </a:lnTo>
                  <a:lnTo>
                    <a:pt x="610" y="1538"/>
                  </a:lnTo>
                  <a:lnTo>
                    <a:pt x="646" y="1544"/>
                  </a:lnTo>
                  <a:lnTo>
                    <a:pt x="680" y="1550"/>
                  </a:lnTo>
                  <a:lnTo>
                    <a:pt x="716" y="1554"/>
                  </a:lnTo>
                  <a:lnTo>
                    <a:pt x="752" y="1556"/>
                  </a:lnTo>
                  <a:lnTo>
                    <a:pt x="786" y="1556"/>
                  </a:lnTo>
                  <a:lnTo>
                    <a:pt x="822" y="1554"/>
                  </a:lnTo>
                  <a:lnTo>
                    <a:pt x="1956" y="1554"/>
                  </a:lnTo>
                  <a:lnTo>
                    <a:pt x="1956" y="1554"/>
                  </a:lnTo>
                  <a:lnTo>
                    <a:pt x="1956" y="1554"/>
                  </a:lnTo>
                  <a:lnTo>
                    <a:pt x="1956" y="1554"/>
                  </a:lnTo>
                  <a:lnTo>
                    <a:pt x="1986" y="1522"/>
                  </a:lnTo>
                  <a:lnTo>
                    <a:pt x="2016" y="1490"/>
                  </a:lnTo>
                  <a:lnTo>
                    <a:pt x="2048" y="1460"/>
                  </a:lnTo>
                  <a:lnTo>
                    <a:pt x="2080" y="1432"/>
                  </a:lnTo>
                  <a:lnTo>
                    <a:pt x="2115" y="1406"/>
                  </a:lnTo>
                  <a:lnTo>
                    <a:pt x="2151" y="1380"/>
                  </a:lnTo>
                  <a:lnTo>
                    <a:pt x="2187" y="1358"/>
                  </a:lnTo>
                  <a:lnTo>
                    <a:pt x="2223" y="1338"/>
                  </a:lnTo>
                  <a:lnTo>
                    <a:pt x="1320" y="1338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îşļiḍê">
              <a:extLst>
                <a:ext uri="{FF2B5EF4-FFF2-40B4-BE49-F238E27FC236}">
                  <a16:creationId xmlns:a16="http://schemas.microsoft.com/office/drawing/2014/main" xmlns="" id="{E57AD7F8-8FA0-4EF2-96FE-389010DCA717}"/>
                </a:ext>
              </a:extLst>
            </p:cNvPr>
            <p:cNvSpPr/>
            <p:nvPr/>
          </p:nvSpPr>
          <p:spPr bwMode="auto">
            <a:xfrm>
              <a:off x="5564118" y="1719000"/>
              <a:ext cx="1063763" cy="1065436"/>
            </a:xfrm>
            <a:custGeom>
              <a:avLst/>
              <a:gdLst>
                <a:gd name="T0" fmla="*/ 1066 w 1272"/>
                <a:gd name="T1" fmla="*/ 168 h 1274"/>
                <a:gd name="T2" fmla="*/ 1132 w 1272"/>
                <a:gd name="T3" fmla="*/ 238 h 1274"/>
                <a:gd name="T4" fmla="*/ 1186 w 1272"/>
                <a:gd name="T5" fmla="*/ 316 h 1274"/>
                <a:gd name="T6" fmla="*/ 1226 w 1272"/>
                <a:gd name="T7" fmla="*/ 398 h 1274"/>
                <a:gd name="T8" fmla="*/ 1254 w 1272"/>
                <a:gd name="T9" fmla="*/ 486 h 1274"/>
                <a:gd name="T10" fmla="*/ 1270 w 1272"/>
                <a:gd name="T11" fmla="*/ 576 h 1274"/>
                <a:gd name="T12" fmla="*/ 1272 w 1272"/>
                <a:gd name="T13" fmla="*/ 668 h 1274"/>
                <a:gd name="T14" fmla="*/ 1260 w 1272"/>
                <a:gd name="T15" fmla="*/ 760 h 1274"/>
                <a:gd name="T16" fmla="*/ 1236 w 1272"/>
                <a:gd name="T17" fmla="*/ 850 h 1274"/>
                <a:gd name="T18" fmla="*/ 1198 w 1272"/>
                <a:gd name="T19" fmla="*/ 936 h 1274"/>
                <a:gd name="T20" fmla="*/ 1146 w 1272"/>
                <a:gd name="T21" fmla="*/ 1016 h 1274"/>
                <a:gd name="T22" fmla="*/ 1106 w 1272"/>
                <a:gd name="T23" fmla="*/ 1068 h 1274"/>
                <a:gd name="T24" fmla="*/ 1036 w 1272"/>
                <a:gd name="T25" fmla="*/ 1134 h 1274"/>
                <a:gd name="T26" fmla="*/ 958 w 1272"/>
                <a:gd name="T27" fmla="*/ 1186 h 1274"/>
                <a:gd name="T28" fmla="*/ 874 w 1272"/>
                <a:gd name="T29" fmla="*/ 1228 h 1274"/>
                <a:gd name="T30" fmla="*/ 786 w 1272"/>
                <a:gd name="T31" fmla="*/ 1256 h 1274"/>
                <a:gd name="T32" fmla="*/ 696 w 1272"/>
                <a:gd name="T33" fmla="*/ 1272 h 1274"/>
                <a:gd name="T34" fmla="*/ 604 w 1272"/>
                <a:gd name="T35" fmla="*/ 1274 h 1274"/>
                <a:gd name="T36" fmla="*/ 514 w 1272"/>
                <a:gd name="T37" fmla="*/ 1262 h 1274"/>
                <a:gd name="T38" fmla="*/ 424 w 1272"/>
                <a:gd name="T39" fmla="*/ 1238 h 1274"/>
                <a:gd name="T40" fmla="*/ 338 w 1272"/>
                <a:gd name="T41" fmla="*/ 1200 h 1274"/>
                <a:gd name="T42" fmla="*/ 256 w 1272"/>
                <a:gd name="T43" fmla="*/ 1148 h 1274"/>
                <a:gd name="T44" fmla="*/ 206 w 1272"/>
                <a:gd name="T45" fmla="*/ 1106 h 1274"/>
                <a:gd name="T46" fmla="*/ 140 w 1272"/>
                <a:gd name="T47" fmla="*/ 1036 h 1274"/>
                <a:gd name="T48" fmla="*/ 86 w 1272"/>
                <a:gd name="T49" fmla="*/ 958 h 1274"/>
                <a:gd name="T50" fmla="*/ 46 w 1272"/>
                <a:gd name="T51" fmla="*/ 876 h 1274"/>
                <a:gd name="T52" fmla="*/ 18 w 1272"/>
                <a:gd name="T53" fmla="*/ 788 h 1274"/>
                <a:gd name="T54" fmla="*/ 2 w 1272"/>
                <a:gd name="T55" fmla="*/ 698 h 1274"/>
                <a:gd name="T56" fmla="*/ 0 w 1272"/>
                <a:gd name="T57" fmla="*/ 606 h 1274"/>
                <a:gd name="T58" fmla="*/ 10 w 1272"/>
                <a:gd name="T59" fmla="*/ 514 h 1274"/>
                <a:gd name="T60" fmla="*/ 36 w 1272"/>
                <a:gd name="T61" fmla="*/ 426 h 1274"/>
                <a:gd name="T62" fmla="*/ 74 w 1272"/>
                <a:gd name="T63" fmla="*/ 338 h 1274"/>
                <a:gd name="T64" fmla="*/ 124 w 1272"/>
                <a:gd name="T65" fmla="*/ 258 h 1274"/>
                <a:gd name="T66" fmla="*/ 166 w 1272"/>
                <a:gd name="T67" fmla="*/ 208 h 1274"/>
                <a:gd name="T68" fmla="*/ 236 w 1272"/>
                <a:gd name="T69" fmla="*/ 142 h 1274"/>
                <a:gd name="T70" fmla="*/ 314 w 1272"/>
                <a:gd name="T71" fmla="*/ 88 h 1274"/>
                <a:gd name="T72" fmla="*/ 398 w 1272"/>
                <a:gd name="T73" fmla="*/ 46 h 1274"/>
                <a:gd name="T74" fmla="*/ 486 w 1272"/>
                <a:gd name="T75" fmla="*/ 18 h 1274"/>
                <a:gd name="T76" fmla="*/ 576 w 1272"/>
                <a:gd name="T77" fmla="*/ 4 h 1274"/>
                <a:gd name="T78" fmla="*/ 668 w 1272"/>
                <a:gd name="T79" fmla="*/ 2 h 1274"/>
                <a:gd name="T80" fmla="*/ 758 w 1272"/>
                <a:gd name="T81" fmla="*/ 12 h 1274"/>
                <a:gd name="T82" fmla="*/ 848 w 1272"/>
                <a:gd name="T83" fmla="*/ 36 h 1274"/>
                <a:gd name="T84" fmla="*/ 934 w 1272"/>
                <a:gd name="T85" fmla="*/ 74 h 1274"/>
                <a:gd name="T86" fmla="*/ 1016 w 1272"/>
                <a:gd name="T87" fmla="*/ 12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2" h="1274">
                  <a:moveTo>
                    <a:pt x="1042" y="146"/>
                  </a:moveTo>
                  <a:lnTo>
                    <a:pt x="1042" y="146"/>
                  </a:lnTo>
                  <a:lnTo>
                    <a:pt x="1066" y="168"/>
                  </a:lnTo>
                  <a:lnTo>
                    <a:pt x="1090" y="190"/>
                  </a:lnTo>
                  <a:lnTo>
                    <a:pt x="1112" y="214"/>
                  </a:lnTo>
                  <a:lnTo>
                    <a:pt x="1132" y="238"/>
                  </a:lnTo>
                  <a:lnTo>
                    <a:pt x="1152" y="264"/>
                  </a:lnTo>
                  <a:lnTo>
                    <a:pt x="1170" y="290"/>
                  </a:lnTo>
                  <a:lnTo>
                    <a:pt x="1186" y="316"/>
                  </a:lnTo>
                  <a:lnTo>
                    <a:pt x="1200" y="342"/>
                  </a:lnTo>
                  <a:lnTo>
                    <a:pt x="1214" y="370"/>
                  </a:lnTo>
                  <a:lnTo>
                    <a:pt x="1226" y="398"/>
                  </a:lnTo>
                  <a:lnTo>
                    <a:pt x="1238" y="428"/>
                  </a:lnTo>
                  <a:lnTo>
                    <a:pt x="1246" y="456"/>
                  </a:lnTo>
                  <a:lnTo>
                    <a:pt x="1254" y="486"/>
                  </a:lnTo>
                  <a:lnTo>
                    <a:pt x="1260" y="516"/>
                  </a:lnTo>
                  <a:lnTo>
                    <a:pt x="1266" y="546"/>
                  </a:lnTo>
                  <a:lnTo>
                    <a:pt x="1270" y="576"/>
                  </a:lnTo>
                  <a:lnTo>
                    <a:pt x="1272" y="608"/>
                  </a:lnTo>
                  <a:lnTo>
                    <a:pt x="1272" y="638"/>
                  </a:lnTo>
                  <a:lnTo>
                    <a:pt x="1272" y="668"/>
                  </a:lnTo>
                  <a:lnTo>
                    <a:pt x="1270" y="700"/>
                  </a:lnTo>
                  <a:lnTo>
                    <a:pt x="1266" y="730"/>
                  </a:lnTo>
                  <a:lnTo>
                    <a:pt x="1260" y="760"/>
                  </a:lnTo>
                  <a:lnTo>
                    <a:pt x="1254" y="790"/>
                  </a:lnTo>
                  <a:lnTo>
                    <a:pt x="1246" y="820"/>
                  </a:lnTo>
                  <a:lnTo>
                    <a:pt x="1236" y="850"/>
                  </a:lnTo>
                  <a:lnTo>
                    <a:pt x="1226" y="878"/>
                  </a:lnTo>
                  <a:lnTo>
                    <a:pt x="1212" y="908"/>
                  </a:lnTo>
                  <a:lnTo>
                    <a:pt x="1198" y="936"/>
                  </a:lnTo>
                  <a:lnTo>
                    <a:pt x="1182" y="964"/>
                  </a:lnTo>
                  <a:lnTo>
                    <a:pt x="1166" y="990"/>
                  </a:lnTo>
                  <a:lnTo>
                    <a:pt x="1146" y="1016"/>
                  </a:lnTo>
                  <a:lnTo>
                    <a:pt x="1126" y="1042"/>
                  </a:lnTo>
                  <a:lnTo>
                    <a:pt x="1126" y="1042"/>
                  </a:lnTo>
                  <a:lnTo>
                    <a:pt x="1106" y="1068"/>
                  </a:lnTo>
                  <a:lnTo>
                    <a:pt x="1082" y="1090"/>
                  </a:lnTo>
                  <a:lnTo>
                    <a:pt x="1060" y="1112"/>
                  </a:lnTo>
                  <a:lnTo>
                    <a:pt x="1036" y="1134"/>
                  </a:lnTo>
                  <a:lnTo>
                    <a:pt x="1010" y="1152"/>
                  </a:lnTo>
                  <a:lnTo>
                    <a:pt x="984" y="1170"/>
                  </a:lnTo>
                  <a:lnTo>
                    <a:pt x="958" y="1186"/>
                  </a:lnTo>
                  <a:lnTo>
                    <a:pt x="930" y="1202"/>
                  </a:lnTo>
                  <a:lnTo>
                    <a:pt x="902" y="1216"/>
                  </a:lnTo>
                  <a:lnTo>
                    <a:pt x="874" y="1228"/>
                  </a:lnTo>
                  <a:lnTo>
                    <a:pt x="846" y="1238"/>
                  </a:lnTo>
                  <a:lnTo>
                    <a:pt x="816" y="1248"/>
                  </a:lnTo>
                  <a:lnTo>
                    <a:pt x="786" y="1256"/>
                  </a:lnTo>
                  <a:lnTo>
                    <a:pt x="756" y="1262"/>
                  </a:lnTo>
                  <a:lnTo>
                    <a:pt x="726" y="1268"/>
                  </a:lnTo>
                  <a:lnTo>
                    <a:pt x="696" y="1272"/>
                  </a:lnTo>
                  <a:lnTo>
                    <a:pt x="666" y="1274"/>
                  </a:lnTo>
                  <a:lnTo>
                    <a:pt x="636" y="1274"/>
                  </a:lnTo>
                  <a:lnTo>
                    <a:pt x="604" y="1274"/>
                  </a:lnTo>
                  <a:lnTo>
                    <a:pt x="574" y="1270"/>
                  </a:lnTo>
                  <a:lnTo>
                    <a:pt x="544" y="1268"/>
                  </a:lnTo>
                  <a:lnTo>
                    <a:pt x="514" y="1262"/>
                  </a:lnTo>
                  <a:lnTo>
                    <a:pt x="484" y="1256"/>
                  </a:lnTo>
                  <a:lnTo>
                    <a:pt x="454" y="1248"/>
                  </a:lnTo>
                  <a:lnTo>
                    <a:pt x="424" y="1238"/>
                  </a:lnTo>
                  <a:lnTo>
                    <a:pt x="394" y="1226"/>
                  </a:lnTo>
                  <a:lnTo>
                    <a:pt x="366" y="1214"/>
                  </a:lnTo>
                  <a:lnTo>
                    <a:pt x="338" y="1200"/>
                  </a:lnTo>
                  <a:lnTo>
                    <a:pt x="310" y="1184"/>
                  </a:lnTo>
                  <a:lnTo>
                    <a:pt x="282" y="1166"/>
                  </a:lnTo>
                  <a:lnTo>
                    <a:pt x="256" y="1148"/>
                  </a:lnTo>
                  <a:lnTo>
                    <a:pt x="230" y="1128"/>
                  </a:lnTo>
                  <a:lnTo>
                    <a:pt x="230" y="1128"/>
                  </a:lnTo>
                  <a:lnTo>
                    <a:pt x="206" y="1106"/>
                  </a:lnTo>
                  <a:lnTo>
                    <a:pt x="182" y="1084"/>
                  </a:lnTo>
                  <a:lnTo>
                    <a:pt x="160" y="1060"/>
                  </a:lnTo>
                  <a:lnTo>
                    <a:pt x="140" y="1036"/>
                  </a:lnTo>
                  <a:lnTo>
                    <a:pt x="120" y="1012"/>
                  </a:lnTo>
                  <a:lnTo>
                    <a:pt x="102" y="986"/>
                  </a:lnTo>
                  <a:lnTo>
                    <a:pt x="86" y="958"/>
                  </a:lnTo>
                  <a:lnTo>
                    <a:pt x="72" y="932"/>
                  </a:lnTo>
                  <a:lnTo>
                    <a:pt x="58" y="904"/>
                  </a:lnTo>
                  <a:lnTo>
                    <a:pt x="46" y="876"/>
                  </a:lnTo>
                  <a:lnTo>
                    <a:pt x="34" y="846"/>
                  </a:lnTo>
                  <a:lnTo>
                    <a:pt x="26" y="818"/>
                  </a:lnTo>
                  <a:lnTo>
                    <a:pt x="18" y="788"/>
                  </a:lnTo>
                  <a:lnTo>
                    <a:pt x="10" y="758"/>
                  </a:lnTo>
                  <a:lnTo>
                    <a:pt x="6" y="728"/>
                  </a:lnTo>
                  <a:lnTo>
                    <a:pt x="2" y="698"/>
                  </a:lnTo>
                  <a:lnTo>
                    <a:pt x="0" y="668"/>
                  </a:lnTo>
                  <a:lnTo>
                    <a:pt x="0" y="636"/>
                  </a:lnTo>
                  <a:lnTo>
                    <a:pt x="0" y="606"/>
                  </a:lnTo>
                  <a:lnTo>
                    <a:pt x="2" y="576"/>
                  </a:lnTo>
                  <a:lnTo>
                    <a:pt x="6" y="544"/>
                  </a:lnTo>
                  <a:lnTo>
                    <a:pt x="10" y="514"/>
                  </a:lnTo>
                  <a:lnTo>
                    <a:pt x="18" y="484"/>
                  </a:lnTo>
                  <a:lnTo>
                    <a:pt x="26" y="454"/>
                  </a:lnTo>
                  <a:lnTo>
                    <a:pt x="36" y="426"/>
                  </a:lnTo>
                  <a:lnTo>
                    <a:pt x="46" y="396"/>
                  </a:lnTo>
                  <a:lnTo>
                    <a:pt x="60" y="368"/>
                  </a:lnTo>
                  <a:lnTo>
                    <a:pt x="74" y="338"/>
                  </a:lnTo>
                  <a:lnTo>
                    <a:pt x="88" y="312"/>
                  </a:lnTo>
                  <a:lnTo>
                    <a:pt x="106" y="284"/>
                  </a:lnTo>
                  <a:lnTo>
                    <a:pt x="124" y="258"/>
                  </a:lnTo>
                  <a:lnTo>
                    <a:pt x="146" y="232"/>
                  </a:lnTo>
                  <a:lnTo>
                    <a:pt x="146" y="232"/>
                  </a:lnTo>
                  <a:lnTo>
                    <a:pt x="166" y="208"/>
                  </a:lnTo>
                  <a:lnTo>
                    <a:pt x="190" y="184"/>
                  </a:lnTo>
                  <a:lnTo>
                    <a:pt x="212" y="162"/>
                  </a:lnTo>
                  <a:lnTo>
                    <a:pt x="236" y="142"/>
                  </a:lnTo>
                  <a:lnTo>
                    <a:pt x="262" y="122"/>
                  </a:lnTo>
                  <a:lnTo>
                    <a:pt x="288" y="104"/>
                  </a:lnTo>
                  <a:lnTo>
                    <a:pt x="314" y="88"/>
                  </a:lnTo>
                  <a:lnTo>
                    <a:pt x="342" y="72"/>
                  </a:lnTo>
                  <a:lnTo>
                    <a:pt x="370" y="58"/>
                  </a:lnTo>
                  <a:lnTo>
                    <a:pt x="398" y="46"/>
                  </a:lnTo>
                  <a:lnTo>
                    <a:pt x="426" y="36"/>
                  </a:lnTo>
                  <a:lnTo>
                    <a:pt x="456" y="26"/>
                  </a:lnTo>
                  <a:lnTo>
                    <a:pt x="486" y="18"/>
                  </a:lnTo>
                  <a:lnTo>
                    <a:pt x="516" y="12"/>
                  </a:lnTo>
                  <a:lnTo>
                    <a:pt x="546" y="8"/>
                  </a:lnTo>
                  <a:lnTo>
                    <a:pt x="576" y="4"/>
                  </a:lnTo>
                  <a:lnTo>
                    <a:pt x="606" y="2"/>
                  </a:lnTo>
                  <a:lnTo>
                    <a:pt x="636" y="0"/>
                  </a:lnTo>
                  <a:lnTo>
                    <a:pt x="668" y="2"/>
                  </a:lnTo>
                  <a:lnTo>
                    <a:pt x="698" y="4"/>
                  </a:lnTo>
                  <a:lnTo>
                    <a:pt x="728" y="8"/>
                  </a:lnTo>
                  <a:lnTo>
                    <a:pt x="758" y="12"/>
                  </a:lnTo>
                  <a:lnTo>
                    <a:pt x="788" y="18"/>
                  </a:lnTo>
                  <a:lnTo>
                    <a:pt x="818" y="28"/>
                  </a:lnTo>
                  <a:lnTo>
                    <a:pt x="848" y="36"/>
                  </a:lnTo>
                  <a:lnTo>
                    <a:pt x="878" y="48"/>
                  </a:lnTo>
                  <a:lnTo>
                    <a:pt x="906" y="60"/>
                  </a:lnTo>
                  <a:lnTo>
                    <a:pt x="934" y="74"/>
                  </a:lnTo>
                  <a:lnTo>
                    <a:pt x="962" y="90"/>
                  </a:lnTo>
                  <a:lnTo>
                    <a:pt x="990" y="108"/>
                  </a:lnTo>
                  <a:lnTo>
                    <a:pt x="1016" y="126"/>
                  </a:lnTo>
                  <a:lnTo>
                    <a:pt x="1042" y="146"/>
                  </a:lnTo>
                  <a:lnTo>
                    <a:pt x="1042" y="1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i$ļíḓè">
              <a:extLst>
                <a:ext uri="{FF2B5EF4-FFF2-40B4-BE49-F238E27FC236}">
                  <a16:creationId xmlns:a16="http://schemas.microsoft.com/office/drawing/2014/main" xmlns="" id="{98754BA9-E9C9-4349-9B45-1C8255286A02}"/>
                </a:ext>
              </a:extLst>
            </p:cNvPr>
            <p:cNvSpPr/>
            <p:nvPr/>
          </p:nvSpPr>
          <p:spPr bwMode="auto">
            <a:xfrm>
              <a:off x="7114603" y="2841303"/>
              <a:ext cx="1066272" cy="1065436"/>
            </a:xfrm>
            <a:custGeom>
              <a:avLst/>
              <a:gdLst>
                <a:gd name="T0" fmla="*/ 1069 w 1275"/>
                <a:gd name="T1" fmla="*/ 168 h 1274"/>
                <a:gd name="T2" fmla="*/ 1135 w 1275"/>
                <a:gd name="T3" fmla="*/ 238 h 1274"/>
                <a:gd name="T4" fmla="*/ 1187 w 1275"/>
                <a:gd name="T5" fmla="*/ 314 h 1274"/>
                <a:gd name="T6" fmla="*/ 1229 w 1275"/>
                <a:gd name="T7" fmla="*/ 398 h 1274"/>
                <a:gd name="T8" fmla="*/ 1257 w 1275"/>
                <a:gd name="T9" fmla="*/ 486 h 1274"/>
                <a:gd name="T10" fmla="*/ 1273 w 1275"/>
                <a:gd name="T11" fmla="*/ 576 h 1274"/>
                <a:gd name="T12" fmla="*/ 1275 w 1275"/>
                <a:gd name="T13" fmla="*/ 668 h 1274"/>
                <a:gd name="T14" fmla="*/ 1263 w 1275"/>
                <a:gd name="T15" fmla="*/ 760 h 1274"/>
                <a:gd name="T16" fmla="*/ 1239 w 1275"/>
                <a:gd name="T17" fmla="*/ 848 h 1274"/>
                <a:gd name="T18" fmla="*/ 1201 w 1275"/>
                <a:gd name="T19" fmla="*/ 934 h 1274"/>
                <a:gd name="T20" fmla="*/ 1149 w 1275"/>
                <a:gd name="T21" fmla="*/ 1016 h 1274"/>
                <a:gd name="T22" fmla="*/ 1107 w 1275"/>
                <a:gd name="T23" fmla="*/ 1066 h 1274"/>
                <a:gd name="T24" fmla="*/ 1037 w 1275"/>
                <a:gd name="T25" fmla="*/ 1132 h 1274"/>
                <a:gd name="T26" fmla="*/ 959 w 1275"/>
                <a:gd name="T27" fmla="*/ 1186 h 1274"/>
                <a:gd name="T28" fmla="*/ 877 w 1275"/>
                <a:gd name="T29" fmla="*/ 1226 h 1274"/>
                <a:gd name="T30" fmla="*/ 789 w 1275"/>
                <a:gd name="T31" fmla="*/ 1256 h 1274"/>
                <a:gd name="T32" fmla="*/ 699 w 1275"/>
                <a:gd name="T33" fmla="*/ 1270 h 1274"/>
                <a:gd name="T34" fmla="*/ 607 w 1275"/>
                <a:gd name="T35" fmla="*/ 1272 h 1274"/>
                <a:gd name="T36" fmla="*/ 515 w 1275"/>
                <a:gd name="T37" fmla="*/ 1262 h 1274"/>
                <a:gd name="T38" fmla="*/ 427 w 1275"/>
                <a:gd name="T39" fmla="*/ 1236 h 1274"/>
                <a:gd name="T40" fmla="*/ 339 w 1275"/>
                <a:gd name="T41" fmla="*/ 1200 h 1274"/>
                <a:gd name="T42" fmla="*/ 259 w 1275"/>
                <a:gd name="T43" fmla="*/ 1148 h 1274"/>
                <a:gd name="T44" fmla="*/ 209 w 1275"/>
                <a:gd name="T45" fmla="*/ 1106 h 1274"/>
                <a:gd name="T46" fmla="*/ 143 w 1275"/>
                <a:gd name="T47" fmla="*/ 1036 h 1274"/>
                <a:gd name="T48" fmla="*/ 88 w 1275"/>
                <a:gd name="T49" fmla="*/ 958 h 1274"/>
                <a:gd name="T50" fmla="*/ 46 w 1275"/>
                <a:gd name="T51" fmla="*/ 874 h 1274"/>
                <a:gd name="T52" fmla="*/ 18 w 1275"/>
                <a:gd name="T53" fmla="*/ 788 h 1274"/>
                <a:gd name="T54" fmla="*/ 4 w 1275"/>
                <a:gd name="T55" fmla="*/ 696 h 1274"/>
                <a:gd name="T56" fmla="*/ 2 w 1275"/>
                <a:gd name="T57" fmla="*/ 606 h 1274"/>
                <a:gd name="T58" fmla="*/ 12 w 1275"/>
                <a:gd name="T59" fmla="*/ 514 h 1274"/>
                <a:gd name="T60" fmla="*/ 36 w 1275"/>
                <a:gd name="T61" fmla="*/ 424 h 1274"/>
                <a:gd name="T62" fmla="*/ 74 w 1275"/>
                <a:gd name="T63" fmla="*/ 338 h 1274"/>
                <a:gd name="T64" fmla="*/ 127 w 1275"/>
                <a:gd name="T65" fmla="*/ 256 h 1274"/>
                <a:gd name="T66" fmla="*/ 169 w 1275"/>
                <a:gd name="T67" fmla="*/ 206 h 1274"/>
                <a:gd name="T68" fmla="*/ 239 w 1275"/>
                <a:gd name="T69" fmla="*/ 140 h 1274"/>
                <a:gd name="T70" fmla="*/ 317 w 1275"/>
                <a:gd name="T71" fmla="*/ 86 h 1274"/>
                <a:gd name="T72" fmla="*/ 399 w 1275"/>
                <a:gd name="T73" fmla="*/ 46 h 1274"/>
                <a:gd name="T74" fmla="*/ 487 w 1275"/>
                <a:gd name="T75" fmla="*/ 18 h 1274"/>
                <a:gd name="T76" fmla="*/ 577 w 1275"/>
                <a:gd name="T77" fmla="*/ 2 h 1274"/>
                <a:gd name="T78" fmla="*/ 669 w 1275"/>
                <a:gd name="T79" fmla="*/ 0 h 1274"/>
                <a:gd name="T80" fmla="*/ 761 w 1275"/>
                <a:gd name="T81" fmla="*/ 12 h 1274"/>
                <a:gd name="T82" fmla="*/ 851 w 1275"/>
                <a:gd name="T83" fmla="*/ 36 h 1274"/>
                <a:gd name="T84" fmla="*/ 937 w 1275"/>
                <a:gd name="T85" fmla="*/ 74 h 1274"/>
                <a:gd name="T86" fmla="*/ 1019 w 1275"/>
                <a:gd name="T87" fmla="*/ 12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5" h="1274">
                  <a:moveTo>
                    <a:pt x="1043" y="146"/>
                  </a:moveTo>
                  <a:lnTo>
                    <a:pt x="1043" y="146"/>
                  </a:lnTo>
                  <a:lnTo>
                    <a:pt x="1069" y="168"/>
                  </a:lnTo>
                  <a:lnTo>
                    <a:pt x="1091" y="190"/>
                  </a:lnTo>
                  <a:lnTo>
                    <a:pt x="1113" y="214"/>
                  </a:lnTo>
                  <a:lnTo>
                    <a:pt x="1135" y="238"/>
                  </a:lnTo>
                  <a:lnTo>
                    <a:pt x="1153" y="262"/>
                  </a:lnTo>
                  <a:lnTo>
                    <a:pt x="1171" y="288"/>
                  </a:lnTo>
                  <a:lnTo>
                    <a:pt x="1187" y="314"/>
                  </a:lnTo>
                  <a:lnTo>
                    <a:pt x="1203" y="342"/>
                  </a:lnTo>
                  <a:lnTo>
                    <a:pt x="1217" y="370"/>
                  </a:lnTo>
                  <a:lnTo>
                    <a:pt x="1229" y="398"/>
                  </a:lnTo>
                  <a:lnTo>
                    <a:pt x="1239" y="426"/>
                  </a:lnTo>
                  <a:lnTo>
                    <a:pt x="1249" y="456"/>
                  </a:lnTo>
                  <a:lnTo>
                    <a:pt x="1257" y="486"/>
                  </a:lnTo>
                  <a:lnTo>
                    <a:pt x="1263" y="516"/>
                  </a:lnTo>
                  <a:lnTo>
                    <a:pt x="1269" y="546"/>
                  </a:lnTo>
                  <a:lnTo>
                    <a:pt x="1273" y="576"/>
                  </a:lnTo>
                  <a:lnTo>
                    <a:pt x="1275" y="606"/>
                  </a:lnTo>
                  <a:lnTo>
                    <a:pt x="1275" y="638"/>
                  </a:lnTo>
                  <a:lnTo>
                    <a:pt x="1275" y="668"/>
                  </a:lnTo>
                  <a:lnTo>
                    <a:pt x="1273" y="698"/>
                  </a:lnTo>
                  <a:lnTo>
                    <a:pt x="1269" y="728"/>
                  </a:lnTo>
                  <a:lnTo>
                    <a:pt x="1263" y="760"/>
                  </a:lnTo>
                  <a:lnTo>
                    <a:pt x="1257" y="790"/>
                  </a:lnTo>
                  <a:lnTo>
                    <a:pt x="1249" y="820"/>
                  </a:lnTo>
                  <a:lnTo>
                    <a:pt x="1239" y="848"/>
                  </a:lnTo>
                  <a:lnTo>
                    <a:pt x="1227" y="878"/>
                  </a:lnTo>
                  <a:lnTo>
                    <a:pt x="1215" y="906"/>
                  </a:lnTo>
                  <a:lnTo>
                    <a:pt x="1201" y="934"/>
                  </a:lnTo>
                  <a:lnTo>
                    <a:pt x="1185" y="962"/>
                  </a:lnTo>
                  <a:lnTo>
                    <a:pt x="1169" y="990"/>
                  </a:lnTo>
                  <a:lnTo>
                    <a:pt x="1149" y="1016"/>
                  </a:lnTo>
                  <a:lnTo>
                    <a:pt x="1129" y="1042"/>
                  </a:lnTo>
                  <a:lnTo>
                    <a:pt x="1129" y="1042"/>
                  </a:lnTo>
                  <a:lnTo>
                    <a:pt x="1107" y="1066"/>
                  </a:lnTo>
                  <a:lnTo>
                    <a:pt x="1085" y="1090"/>
                  </a:lnTo>
                  <a:lnTo>
                    <a:pt x="1061" y="1112"/>
                  </a:lnTo>
                  <a:lnTo>
                    <a:pt x="1037" y="1132"/>
                  </a:lnTo>
                  <a:lnTo>
                    <a:pt x="1013" y="1152"/>
                  </a:lnTo>
                  <a:lnTo>
                    <a:pt x="987" y="1170"/>
                  </a:lnTo>
                  <a:lnTo>
                    <a:pt x="959" y="1186"/>
                  </a:lnTo>
                  <a:lnTo>
                    <a:pt x="933" y="1202"/>
                  </a:lnTo>
                  <a:lnTo>
                    <a:pt x="905" y="1214"/>
                  </a:lnTo>
                  <a:lnTo>
                    <a:pt x="877" y="1226"/>
                  </a:lnTo>
                  <a:lnTo>
                    <a:pt x="847" y="1238"/>
                  </a:lnTo>
                  <a:lnTo>
                    <a:pt x="819" y="1248"/>
                  </a:lnTo>
                  <a:lnTo>
                    <a:pt x="789" y="1256"/>
                  </a:lnTo>
                  <a:lnTo>
                    <a:pt x="759" y="1262"/>
                  </a:lnTo>
                  <a:lnTo>
                    <a:pt x="729" y="1266"/>
                  </a:lnTo>
                  <a:lnTo>
                    <a:pt x="699" y="1270"/>
                  </a:lnTo>
                  <a:lnTo>
                    <a:pt x="669" y="1272"/>
                  </a:lnTo>
                  <a:lnTo>
                    <a:pt x="637" y="1274"/>
                  </a:lnTo>
                  <a:lnTo>
                    <a:pt x="607" y="1272"/>
                  </a:lnTo>
                  <a:lnTo>
                    <a:pt x="577" y="1270"/>
                  </a:lnTo>
                  <a:lnTo>
                    <a:pt x="547" y="1266"/>
                  </a:lnTo>
                  <a:lnTo>
                    <a:pt x="515" y="1262"/>
                  </a:lnTo>
                  <a:lnTo>
                    <a:pt x="485" y="1254"/>
                  </a:lnTo>
                  <a:lnTo>
                    <a:pt x="455" y="1246"/>
                  </a:lnTo>
                  <a:lnTo>
                    <a:pt x="427" y="1236"/>
                  </a:lnTo>
                  <a:lnTo>
                    <a:pt x="397" y="1226"/>
                  </a:lnTo>
                  <a:lnTo>
                    <a:pt x="369" y="1214"/>
                  </a:lnTo>
                  <a:lnTo>
                    <a:pt x="339" y="1200"/>
                  </a:lnTo>
                  <a:lnTo>
                    <a:pt x="313" y="1184"/>
                  </a:lnTo>
                  <a:lnTo>
                    <a:pt x="285" y="1166"/>
                  </a:lnTo>
                  <a:lnTo>
                    <a:pt x="259" y="1148"/>
                  </a:lnTo>
                  <a:lnTo>
                    <a:pt x="233" y="1128"/>
                  </a:lnTo>
                  <a:lnTo>
                    <a:pt x="233" y="1128"/>
                  </a:lnTo>
                  <a:lnTo>
                    <a:pt x="209" y="1106"/>
                  </a:lnTo>
                  <a:lnTo>
                    <a:pt x="185" y="1084"/>
                  </a:lnTo>
                  <a:lnTo>
                    <a:pt x="163" y="1060"/>
                  </a:lnTo>
                  <a:lnTo>
                    <a:pt x="143" y="1036"/>
                  </a:lnTo>
                  <a:lnTo>
                    <a:pt x="123" y="1010"/>
                  </a:lnTo>
                  <a:lnTo>
                    <a:pt x="105" y="984"/>
                  </a:lnTo>
                  <a:lnTo>
                    <a:pt x="88" y="958"/>
                  </a:lnTo>
                  <a:lnTo>
                    <a:pt x="72" y="930"/>
                  </a:lnTo>
                  <a:lnTo>
                    <a:pt x="60" y="904"/>
                  </a:lnTo>
                  <a:lnTo>
                    <a:pt x="46" y="874"/>
                  </a:lnTo>
                  <a:lnTo>
                    <a:pt x="36" y="846"/>
                  </a:lnTo>
                  <a:lnTo>
                    <a:pt x="26" y="816"/>
                  </a:lnTo>
                  <a:lnTo>
                    <a:pt x="18" y="788"/>
                  </a:lnTo>
                  <a:lnTo>
                    <a:pt x="12" y="758"/>
                  </a:lnTo>
                  <a:lnTo>
                    <a:pt x="8" y="728"/>
                  </a:lnTo>
                  <a:lnTo>
                    <a:pt x="4" y="696"/>
                  </a:lnTo>
                  <a:lnTo>
                    <a:pt x="2" y="666"/>
                  </a:lnTo>
                  <a:lnTo>
                    <a:pt x="0" y="636"/>
                  </a:lnTo>
                  <a:lnTo>
                    <a:pt x="2" y="606"/>
                  </a:lnTo>
                  <a:lnTo>
                    <a:pt x="4" y="574"/>
                  </a:lnTo>
                  <a:lnTo>
                    <a:pt x="8" y="544"/>
                  </a:lnTo>
                  <a:lnTo>
                    <a:pt x="12" y="514"/>
                  </a:lnTo>
                  <a:lnTo>
                    <a:pt x="20" y="484"/>
                  </a:lnTo>
                  <a:lnTo>
                    <a:pt x="28" y="454"/>
                  </a:lnTo>
                  <a:lnTo>
                    <a:pt x="36" y="424"/>
                  </a:lnTo>
                  <a:lnTo>
                    <a:pt x="48" y="396"/>
                  </a:lnTo>
                  <a:lnTo>
                    <a:pt x="60" y="366"/>
                  </a:lnTo>
                  <a:lnTo>
                    <a:pt x="74" y="338"/>
                  </a:lnTo>
                  <a:lnTo>
                    <a:pt x="90" y="310"/>
                  </a:lnTo>
                  <a:lnTo>
                    <a:pt x="109" y="284"/>
                  </a:lnTo>
                  <a:lnTo>
                    <a:pt x="127" y="256"/>
                  </a:lnTo>
                  <a:lnTo>
                    <a:pt x="147" y="232"/>
                  </a:lnTo>
                  <a:lnTo>
                    <a:pt x="147" y="232"/>
                  </a:lnTo>
                  <a:lnTo>
                    <a:pt x="169" y="206"/>
                  </a:lnTo>
                  <a:lnTo>
                    <a:pt x="191" y="182"/>
                  </a:lnTo>
                  <a:lnTo>
                    <a:pt x="215" y="160"/>
                  </a:lnTo>
                  <a:lnTo>
                    <a:pt x="239" y="140"/>
                  </a:lnTo>
                  <a:lnTo>
                    <a:pt x="265" y="122"/>
                  </a:lnTo>
                  <a:lnTo>
                    <a:pt x="291" y="104"/>
                  </a:lnTo>
                  <a:lnTo>
                    <a:pt x="317" y="86"/>
                  </a:lnTo>
                  <a:lnTo>
                    <a:pt x="343" y="72"/>
                  </a:lnTo>
                  <a:lnTo>
                    <a:pt x="371" y="58"/>
                  </a:lnTo>
                  <a:lnTo>
                    <a:pt x="399" y="46"/>
                  </a:lnTo>
                  <a:lnTo>
                    <a:pt x="429" y="36"/>
                  </a:lnTo>
                  <a:lnTo>
                    <a:pt x="459" y="26"/>
                  </a:lnTo>
                  <a:lnTo>
                    <a:pt x="487" y="18"/>
                  </a:lnTo>
                  <a:lnTo>
                    <a:pt x="517" y="12"/>
                  </a:lnTo>
                  <a:lnTo>
                    <a:pt x="547" y="6"/>
                  </a:lnTo>
                  <a:lnTo>
                    <a:pt x="577" y="2"/>
                  </a:lnTo>
                  <a:lnTo>
                    <a:pt x="609" y="0"/>
                  </a:lnTo>
                  <a:lnTo>
                    <a:pt x="639" y="0"/>
                  </a:lnTo>
                  <a:lnTo>
                    <a:pt x="669" y="0"/>
                  </a:lnTo>
                  <a:lnTo>
                    <a:pt x="701" y="2"/>
                  </a:lnTo>
                  <a:lnTo>
                    <a:pt x="731" y="6"/>
                  </a:lnTo>
                  <a:lnTo>
                    <a:pt x="761" y="12"/>
                  </a:lnTo>
                  <a:lnTo>
                    <a:pt x="791" y="18"/>
                  </a:lnTo>
                  <a:lnTo>
                    <a:pt x="821" y="26"/>
                  </a:lnTo>
                  <a:lnTo>
                    <a:pt x="851" y="36"/>
                  </a:lnTo>
                  <a:lnTo>
                    <a:pt x="879" y="48"/>
                  </a:lnTo>
                  <a:lnTo>
                    <a:pt x="909" y="60"/>
                  </a:lnTo>
                  <a:lnTo>
                    <a:pt x="937" y="74"/>
                  </a:lnTo>
                  <a:lnTo>
                    <a:pt x="965" y="90"/>
                  </a:lnTo>
                  <a:lnTo>
                    <a:pt x="991" y="106"/>
                  </a:lnTo>
                  <a:lnTo>
                    <a:pt x="1019" y="126"/>
                  </a:lnTo>
                  <a:lnTo>
                    <a:pt x="1043" y="146"/>
                  </a:lnTo>
                  <a:lnTo>
                    <a:pt x="1043" y="146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ïṧḻiďé">
              <a:extLst>
                <a:ext uri="{FF2B5EF4-FFF2-40B4-BE49-F238E27FC236}">
                  <a16:creationId xmlns:a16="http://schemas.microsoft.com/office/drawing/2014/main" xmlns="" id="{6FE0F16F-D2E5-4580-B39D-7E8F95E7BB5D}"/>
                </a:ext>
              </a:extLst>
            </p:cNvPr>
            <p:cNvSpPr/>
            <p:nvPr/>
          </p:nvSpPr>
          <p:spPr bwMode="auto">
            <a:xfrm>
              <a:off x="4603219" y="4667764"/>
              <a:ext cx="1064600" cy="1065436"/>
            </a:xfrm>
            <a:custGeom>
              <a:avLst/>
              <a:gdLst>
                <a:gd name="T0" fmla="*/ 1067 w 1273"/>
                <a:gd name="T1" fmla="*/ 168 h 1274"/>
                <a:gd name="T2" fmla="*/ 1133 w 1273"/>
                <a:gd name="T3" fmla="*/ 238 h 1274"/>
                <a:gd name="T4" fmla="*/ 1187 w 1273"/>
                <a:gd name="T5" fmla="*/ 316 h 1274"/>
                <a:gd name="T6" fmla="*/ 1227 w 1273"/>
                <a:gd name="T7" fmla="*/ 398 h 1274"/>
                <a:gd name="T8" fmla="*/ 1255 w 1273"/>
                <a:gd name="T9" fmla="*/ 486 h 1274"/>
                <a:gd name="T10" fmla="*/ 1271 w 1273"/>
                <a:gd name="T11" fmla="*/ 576 h 1274"/>
                <a:gd name="T12" fmla="*/ 1273 w 1273"/>
                <a:gd name="T13" fmla="*/ 668 h 1274"/>
                <a:gd name="T14" fmla="*/ 1261 w 1273"/>
                <a:gd name="T15" fmla="*/ 760 h 1274"/>
                <a:gd name="T16" fmla="*/ 1237 w 1273"/>
                <a:gd name="T17" fmla="*/ 848 h 1274"/>
                <a:gd name="T18" fmla="*/ 1199 w 1273"/>
                <a:gd name="T19" fmla="*/ 936 h 1274"/>
                <a:gd name="T20" fmla="*/ 1147 w 1273"/>
                <a:gd name="T21" fmla="*/ 1016 h 1274"/>
                <a:gd name="T22" fmla="*/ 1107 w 1273"/>
                <a:gd name="T23" fmla="*/ 1068 h 1274"/>
                <a:gd name="T24" fmla="*/ 1035 w 1273"/>
                <a:gd name="T25" fmla="*/ 1134 h 1274"/>
                <a:gd name="T26" fmla="*/ 959 w 1273"/>
                <a:gd name="T27" fmla="*/ 1186 h 1274"/>
                <a:gd name="T28" fmla="*/ 875 w 1273"/>
                <a:gd name="T29" fmla="*/ 1228 h 1274"/>
                <a:gd name="T30" fmla="*/ 787 w 1273"/>
                <a:gd name="T31" fmla="*/ 1256 h 1274"/>
                <a:gd name="T32" fmla="*/ 697 w 1273"/>
                <a:gd name="T33" fmla="*/ 1270 h 1274"/>
                <a:gd name="T34" fmla="*/ 605 w 1273"/>
                <a:gd name="T35" fmla="*/ 1272 h 1274"/>
                <a:gd name="T36" fmla="*/ 515 w 1273"/>
                <a:gd name="T37" fmla="*/ 1262 h 1274"/>
                <a:gd name="T38" fmla="*/ 424 w 1273"/>
                <a:gd name="T39" fmla="*/ 1238 h 1274"/>
                <a:gd name="T40" fmla="*/ 338 w 1273"/>
                <a:gd name="T41" fmla="*/ 1200 h 1274"/>
                <a:gd name="T42" fmla="*/ 256 w 1273"/>
                <a:gd name="T43" fmla="*/ 1148 h 1274"/>
                <a:gd name="T44" fmla="*/ 206 w 1273"/>
                <a:gd name="T45" fmla="*/ 1106 h 1274"/>
                <a:gd name="T46" fmla="*/ 140 w 1273"/>
                <a:gd name="T47" fmla="*/ 1036 h 1274"/>
                <a:gd name="T48" fmla="*/ 86 w 1273"/>
                <a:gd name="T49" fmla="*/ 958 h 1274"/>
                <a:gd name="T50" fmla="*/ 46 w 1273"/>
                <a:gd name="T51" fmla="*/ 876 h 1274"/>
                <a:gd name="T52" fmla="*/ 18 w 1273"/>
                <a:gd name="T53" fmla="*/ 788 h 1274"/>
                <a:gd name="T54" fmla="*/ 2 w 1273"/>
                <a:gd name="T55" fmla="*/ 698 h 1274"/>
                <a:gd name="T56" fmla="*/ 0 w 1273"/>
                <a:gd name="T57" fmla="*/ 606 h 1274"/>
                <a:gd name="T58" fmla="*/ 10 w 1273"/>
                <a:gd name="T59" fmla="*/ 514 h 1274"/>
                <a:gd name="T60" fmla="*/ 36 w 1273"/>
                <a:gd name="T61" fmla="*/ 424 h 1274"/>
                <a:gd name="T62" fmla="*/ 74 w 1273"/>
                <a:gd name="T63" fmla="*/ 338 h 1274"/>
                <a:gd name="T64" fmla="*/ 124 w 1273"/>
                <a:gd name="T65" fmla="*/ 258 h 1274"/>
                <a:gd name="T66" fmla="*/ 166 w 1273"/>
                <a:gd name="T67" fmla="*/ 206 h 1274"/>
                <a:gd name="T68" fmla="*/ 236 w 1273"/>
                <a:gd name="T69" fmla="*/ 140 h 1274"/>
                <a:gd name="T70" fmla="*/ 314 w 1273"/>
                <a:gd name="T71" fmla="*/ 88 h 1274"/>
                <a:gd name="T72" fmla="*/ 398 w 1273"/>
                <a:gd name="T73" fmla="*/ 46 h 1274"/>
                <a:gd name="T74" fmla="*/ 487 w 1273"/>
                <a:gd name="T75" fmla="*/ 18 h 1274"/>
                <a:gd name="T76" fmla="*/ 577 w 1273"/>
                <a:gd name="T77" fmla="*/ 4 h 1274"/>
                <a:gd name="T78" fmla="*/ 669 w 1273"/>
                <a:gd name="T79" fmla="*/ 0 h 1274"/>
                <a:gd name="T80" fmla="*/ 759 w 1273"/>
                <a:gd name="T81" fmla="*/ 12 h 1274"/>
                <a:gd name="T82" fmla="*/ 849 w 1273"/>
                <a:gd name="T83" fmla="*/ 36 h 1274"/>
                <a:gd name="T84" fmla="*/ 935 w 1273"/>
                <a:gd name="T85" fmla="*/ 74 h 1274"/>
                <a:gd name="T86" fmla="*/ 1017 w 1273"/>
                <a:gd name="T87" fmla="*/ 12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3" h="1274">
                  <a:moveTo>
                    <a:pt x="1043" y="146"/>
                  </a:moveTo>
                  <a:lnTo>
                    <a:pt x="1043" y="146"/>
                  </a:lnTo>
                  <a:lnTo>
                    <a:pt x="1067" y="168"/>
                  </a:lnTo>
                  <a:lnTo>
                    <a:pt x="1091" y="190"/>
                  </a:lnTo>
                  <a:lnTo>
                    <a:pt x="1113" y="214"/>
                  </a:lnTo>
                  <a:lnTo>
                    <a:pt x="1133" y="238"/>
                  </a:lnTo>
                  <a:lnTo>
                    <a:pt x="1153" y="262"/>
                  </a:lnTo>
                  <a:lnTo>
                    <a:pt x="1169" y="288"/>
                  </a:lnTo>
                  <a:lnTo>
                    <a:pt x="1187" y="316"/>
                  </a:lnTo>
                  <a:lnTo>
                    <a:pt x="1201" y="342"/>
                  </a:lnTo>
                  <a:lnTo>
                    <a:pt x="1215" y="370"/>
                  </a:lnTo>
                  <a:lnTo>
                    <a:pt x="1227" y="398"/>
                  </a:lnTo>
                  <a:lnTo>
                    <a:pt x="1239" y="428"/>
                  </a:lnTo>
                  <a:lnTo>
                    <a:pt x="1247" y="456"/>
                  </a:lnTo>
                  <a:lnTo>
                    <a:pt x="1255" y="486"/>
                  </a:lnTo>
                  <a:lnTo>
                    <a:pt x="1261" y="516"/>
                  </a:lnTo>
                  <a:lnTo>
                    <a:pt x="1267" y="546"/>
                  </a:lnTo>
                  <a:lnTo>
                    <a:pt x="1271" y="576"/>
                  </a:lnTo>
                  <a:lnTo>
                    <a:pt x="1273" y="608"/>
                  </a:lnTo>
                  <a:lnTo>
                    <a:pt x="1273" y="638"/>
                  </a:lnTo>
                  <a:lnTo>
                    <a:pt x="1273" y="668"/>
                  </a:lnTo>
                  <a:lnTo>
                    <a:pt x="1271" y="698"/>
                  </a:lnTo>
                  <a:lnTo>
                    <a:pt x="1267" y="730"/>
                  </a:lnTo>
                  <a:lnTo>
                    <a:pt x="1261" y="760"/>
                  </a:lnTo>
                  <a:lnTo>
                    <a:pt x="1255" y="790"/>
                  </a:lnTo>
                  <a:lnTo>
                    <a:pt x="1247" y="820"/>
                  </a:lnTo>
                  <a:lnTo>
                    <a:pt x="1237" y="848"/>
                  </a:lnTo>
                  <a:lnTo>
                    <a:pt x="1227" y="878"/>
                  </a:lnTo>
                  <a:lnTo>
                    <a:pt x="1213" y="906"/>
                  </a:lnTo>
                  <a:lnTo>
                    <a:pt x="1199" y="936"/>
                  </a:lnTo>
                  <a:lnTo>
                    <a:pt x="1183" y="962"/>
                  </a:lnTo>
                  <a:lnTo>
                    <a:pt x="1167" y="990"/>
                  </a:lnTo>
                  <a:lnTo>
                    <a:pt x="1147" y="1016"/>
                  </a:lnTo>
                  <a:lnTo>
                    <a:pt x="1127" y="1042"/>
                  </a:lnTo>
                  <a:lnTo>
                    <a:pt x="1127" y="1042"/>
                  </a:lnTo>
                  <a:lnTo>
                    <a:pt x="1107" y="1068"/>
                  </a:lnTo>
                  <a:lnTo>
                    <a:pt x="1083" y="1090"/>
                  </a:lnTo>
                  <a:lnTo>
                    <a:pt x="1061" y="1112"/>
                  </a:lnTo>
                  <a:lnTo>
                    <a:pt x="1035" y="1134"/>
                  </a:lnTo>
                  <a:lnTo>
                    <a:pt x="1011" y="1152"/>
                  </a:lnTo>
                  <a:lnTo>
                    <a:pt x="985" y="1170"/>
                  </a:lnTo>
                  <a:lnTo>
                    <a:pt x="959" y="1186"/>
                  </a:lnTo>
                  <a:lnTo>
                    <a:pt x="931" y="1202"/>
                  </a:lnTo>
                  <a:lnTo>
                    <a:pt x="903" y="1216"/>
                  </a:lnTo>
                  <a:lnTo>
                    <a:pt x="875" y="1228"/>
                  </a:lnTo>
                  <a:lnTo>
                    <a:pt x="847" y="1238"/>
                  </a:lnTo>
                  <a:lnTo>
                    <a:pt x="817" y="1248"/>
                  </a:lnTo>
                  <a:lnTo>
                    <a:pt x="787" y="1256"/>
                  </a:lnTo>
                  <a:lnTo>
                    <a:pt x="757" y="1262"/>
                  </a:lnTo>
                  <a:lnTo>
                    <a:pt x="727" y="1268"/>
                  </a:lnTo>
                  <a:lnTo>
                    <a:pt x="697" y="1270"/>
                  </a:lnTo>
                  <a:lnTo>
                    <a:pt x="667" y="1272"/>
                  </a:lnTo>
                  <a:lnTo>
                    <a:pt x="637" y="1274"/>
                  </a:lnTo>
                  <a:lnTo>
                    <a:pt x="605" y="1272"/>
                  </a:lnTo>
                  <a:lnTo>
                    <a:pt x="575" y="1270"/>
                  </a:lnTo>
                  <a:lnTo>
                    <a:pt x="545" y="1266"/>
                  </a:lnTo>
                  <a:lnTo>
                    <a:pt x="515" y="1262"/>
                  </a:lnTo>
                  <a:lnTo>
                    <a:pt x="485" y="1256"/>
                  </a:lnTo>
                  <a:lnTo>
                    <a:pt x="454" y="1246"/>
                  </a:lnTo>
                  <a:lnTo>
                    <a:pt x="424" y="1238"/>
                  </a:lnTo>
                  <a:lnTo>
                    <a:pt x="394" y="1226"/>
                  </a:lnTo>
                  <a:lnTo>
                    <a:pt x="366" y="1214"/>
                  </a:lnTo>
                  <a:lnTo>
                    <a:pt x="338" y="1200"/>
                  </a:lnTo>
                  <a:lnTo>
                    <a:pt x="310" y="1184"/>
                  </a:lnTo>
                  <a:lnTo>
                    <a:pt x="282" y="1166"/>
                  </a:lnTo>
                  <a:lnTo>
                    <a:pt x="256" y="1148"/>
                  </a:lnTo>
                  <a:lnTo>
                    <a:pt x="230" y="1128"/>
                  </a:lnTo>
                  <a:lnTo>
                    <a:pt x="230" y="1128"/>
                  </a:lnTo>
                  <a:lnTo>
                    <a:pt x="206" y="1106"/>
                  </a:lnTo>
                  <a:lnTo>
                    <a:pt x="182" y="1084"/>
                  </a:lnTo>
                  <a:lnTo>
                    <a:pt x="160" y="1060"/>
                  </a:lnTo>
                  <a:lnTo>
                    <a:pt x="140" y="1036"/>
                  </a:lnTo>
                  <a:lnTo>
                    <a:pt x="120" y="1010"/>
                  </a:lnTo>
                  <a:lnTo>
                    <a:pt x="102" y="986"/>
                  </a:lnTo>
                  <a:lnTo>
                    <a:pt x="86" y="958"/>
                  </a:lnTo>
                  <a:lnTo>
                    <a:pt x="72" y="932"/>
                  </a:lnTo>
                  <a:lnTo>
                    <a:pt x="58" y="904"/>
                  </a:lnTo>
                  <a:lnTo>
                    <a:pt x="46" y="876"/>
                  </a:lnTo>
                  <a:lnTo>
                    <a:pt x="34" y="846"/>
                  </a:lnTo>
                  <a:lnTo>
                    <a:pt x="26" y="818"/>
                  </a:lnTo>
                  <a:lnTo>
                    <a:pt x="18" y="788"/>
                  </a:lnTo>
                  <a:lnTo>
                    <a:pt x="10" y="758"/>
                  </a:lnTo>
                  <a:lnTo>
                    <a:pt x="6" y="728"/>
                  </a:lnTo>
                  <a:lnTo>
                    <a:pt x="2" y="698"/>
                  </a:lnTo>
                  <a:lnTo>
                    <a:pt x="0" y="666"/>
                  </a:lnTo>
                  <a:lnTo>
                    <a:pt x="0" y="636"/>
                  </a:lnTo>
                  <a:lnTo>
                    <a:pt x="0" y="606"/>
                  </a:lnTo>
                  <a:lnTo>
                    <a:pt x="2" y="576"/>
                  </a:lnTo>
                  <a:lnTo>
                    <a:pt x="6" y="544"/>
                  </a:lnTo>
                  <a:lnTo>
                    <a:pt x="10" y="514"/>
                  </a:lnTo>
                  <a:lnTo>
                    <a:pt x="18" y="484"/>
                  </a:lnTo>
                  <a:lnTo>
                    <a:pt x="26" y="454"/>
                  </a:lnTo>
                  <a:lnTo>
                    <a:pt x="36" y="424"/>
                  </a:lnTo>
                  <a:lnTo>
                    <a:pt x="46" y="396"/>
                  </a:lnTo>
                  <a:lnTo>
                    <a:pt x="60" y="366"/>
                  </a:lnTo>
                  <a:lnTo>
                    <a:pt x="74" y="338"/>
                  </a:lnTo>
                  <a:lnTo>
                    <a:pt x="88" y="310"/>
                  </a:lnTo>
                  <a:lnTo>
                    <a:pt x="106" y="284"/>
                  </a:lnTo>
                  <a:lnTo>
                    <a:pt x="124" y="258"/>
                  </a:lnTo>
                  <a:lnTo>
                    <a:pt x="144" y="232"/>
                  </a:lnTo>
                  <a:lnTo>
                    <a:pt x="144" y="232"/>
                  </a:lnTo>
                  <a:lnTo>
                    <a:pt x="166" y="206"/>
                  </a:lnTo>
                  <a:lnTo>
                    <a:pt x="188" y="184"/>
                  </a:lnTo>
                  <a:lnTo>
                    <a:pt x="212" y="162"/>
                  </a:lnTo>
                  <a:lnTo>
                    <a:pt x="236" y="140"/>
                  </a:lnTo>
                  <a:lnTo>
                    <a:pt x="262" y="122"/>
                  </a:lnTo>
                  <a:lnTo>
                    <a:pt x="288" y="104"/>
                  </a:lnTo>
                  <a:lnTo>
                    <a:pt x="314" y="88"/>
                  </a:lnTo>
                  <a:lnTo>
                    <a:pt x="342" y="72"/>
                  </a:lnTo>
                  <a:lnTo>
                    <a:pt x="370" y="58"/>
                  </a:lnTo>
                  <a:lnTo>
                    <a:pt x="398" y="46"/>
                  </a:lnTo>
                  <a:lnTo>
                    <a:pt x="426" y="36"/>
                  </a:lnTo>
                  <a:lnTo>
                    <a:pt x="456" y="26"/>
                  </a:lnTo>
                  <a:lnTo>
                    <a:pt x="487" y="18"/>
                  </a:lnTo>
                  <a:lnTo>
                    <a:pt x="515" y="12"/>
                  </a:lnTo>
                  <a:lnTo>
                    <a:pt x="547" y="6"/>
                  </a:lnTo>
                  <a:lnTo>
                    <a:pt x="577" y="4"/>
                  </a:lnTo>
                  <a:lnTo>
                    <a:pt x="607" y="0"/>
                  </a:lnTo>
                  <a:lnTo>
                    <a:pt x="637" y="0"/>
                  </a:lnTo>
                  <a:lnTo>
                    <a:pt x="669" y="0"/>
                  </a:lnTo>
                  <a:lnTo>
                    <a:pt x="699" y="4"/>
                  </a:lnTo>
                  <a:lnTo>
                    <a:pt x="729" y="6"/>
                  </a:lnTo>
                  <a:lnTo>
                    <a:pt x="759" y="12"/>
                  </a:lnTo>
                  <a:lnTo>
                    <a:pt x="789" y="18"/>
                  </a:lnTo>
                  <a:lnTo>
                    <a:pt x="819" y="26"/>
                  </a:lnTo>
                  <a:lnTo>
                    <a:pt x="849" y="36"/>
                  </a:lnTo>
                  <a:lnTo>
                    <a:pt x="879" y="48"/>
                  </a:lnTo>
                  <a:lnTo>
                    <a:pt x="907" y="60"/>
                  </a:lnTo>
                  <a:lnTo>
                    <a:pt x="935" y="74"/>
                  </a:lnTo>
                  <a:lnTo>
                    <a:pt x="963" y="90"/>
                  </a:lnTo>
                  <a:lnTo>
                    <a:pt x="989" y="108"/>
                  </a:lnTo>
                  <a:lnTo>
                    <a:pt x="1017" y="126"/>
                  </a:lnTo>
                  <a:lnTo>
                    <a:pt x="1043" y="146"/>
                  </a:lnTo>
                  <a:lnTo>
                    <a:pt x="1043" y="14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ïṩlïḑê">
              <a:extLst>
                <a:ext uri="{FF2B5EF4-FFF2-40B4-BE49-F238E27FC236}">
                  <a16:creationId xmlns:a16="http://schemas.microsoft.com/office/drawing/2014/main" xmlns="" id="{FFBB39C0-7A22-49E9-BAA9-B9F3F756271A}"/>
                </a:ext>
              </a:extLst>
            </p:cNvPr>
            <p:cNvSpPr/>
            <p:nvPr/>
          </p:nvSpPr>
          <p:spPr bwMode="auto">
            <a:xfrm>
              <a:off x="6522509" y="4667764"/>
              <a:ext cx="1064600" cy="1065436"/>
            </a:xfrm>
            <a:custGeom>
              <a:avLst/>
              <a:gdLst>
                <a:gd name="T0" fmla="*/ 1067 w 1273"/>
                <a:gd name="T1" fmla="*/ 168 h 1274"/>
                <a:gd name="T2" fmla="*/ 1133 w 1273"/>
                <a:gd name="T3" fmla="*/ 238 h 1274"/>
                <a:gd name="T4" fmla="*/ 1187 w 1273"/>
                <a:gd name="T5" fmla="*/ 316 h 1274"/>
                <a:gd name="T6" fmla="*/ 1227 w 1273"/>
                <a:gd name="T7" fmla="*/ 398 h 1274"/>
                <a:gd name="T8" fmla="*/ 1255 w 1273"/>
                <a:gd name="T9" fmla="*/ 486 h 1274"/>
                <a:gd name="T10" fmla="*/ 1271 w 1273"/>
                <a:gd name="T11" fmla="*/ 576 h 1274"/>
                <a:gd name="T12" fmla="*/ 1273 w 1273"/>
                <a:gd name="T13" fmla="*/ 668 h 1274"/>
                <a:gd name="T14" fmla="*/ 1261 w 1273"/>
                <a:gd name="T15" fmla="*/ 760 h 1274"/>
                <a:gd name="T16" fmla="*/ 1237 w 1273"/>
                <a:gd name="T17" fmla="*/ 848 h 1274"/>
                <a:gd name="T18" fmla="*/ 1199 w 1273"/>
                <a:gd name="T19" fmla="*/ 936 h 1274"/>
                <a:gd name="T20" fmla="*/ 1147 w 1273"/>
                <a:gd name="T21" fmla="*/ 1016 h 1274"/>
                <a:gd name="T22" fmla="*/ 1107 w 1273"/>
                <a:gd name="T23" fmla="*/ 1068 h 1274"/>
                <a:gd name="T24" fmla="*/ 1037 w 1273"/>
                <a:gd name="T25" fmla="*/ 1134 h 1274"/>
                <a:gd name="T26" fmla="*/ 959 w 1273"/>
                <a:gd name="T27" fmla="*/ 1186 h 1274"/>
                <a:gd name="T28" fmla="*/ 875 w 1273"/>
                <a:gd name="T29" fmla="*/ 1228 h 1274"/>
                <a:gd name="T30" fmla="*/ 786 w 1273"/>
                <a:gd name="T31" fmla="*/ 1256 h 1274"/>
                <a:gd name="T32" fmla="*/ 696 w 1273"/>
                <a:gd name="T33" fmla="*/ 1270 h 1274"/>
                <a:gd name="T34" fmla="*/ 604 w 1273"/>
                <a:gd name="T35" fmla="*/ 1272 h 1274"/>
                <a:gd name="T36" fmla="*/ 514 w 1273"/>
                <a:gd name="T37" fmla="*/ 1262 h 1274"/>
                <a:gd name="T38" fmla="*/ 424 w 1273"/>
                <a:gd name="T39" fmla="*/ 1238 h 1274"/>
                <a:gd name="T40" fmla="*/ 338 w 1273"/>
                <a:gd name="T41" fmla="*/ 1200 h 1274"/>
                <a:gd name="T42" fmla="*/ 256 w 1273"/>
                <a:gd name="T43" fmla="*/ 1148 h 1274"/>
                <a:gd name="T44" fmla="*/ 206 w 1273"/>
                <a:gd name="T45" fmla="*/ 1106 h 1274"/>
                <a:gd name="T46" fmla="*/ 140 w 1273"/>
                <a:gd name="T47" fmla="*/ 1036 h 1274"/>
                <a:gd name="T48" fmla="*/ 86 w 1273"/>
                <a:gd name="T49" fmla="*/ 958 h 1274"/>
                <a:gd name="T50" fmla="*/ 46 w 1273"/>
                <a:gd name="T51" fmla="*/ 876 h 1274"/>
                <a:gd name="T52" fmla="*/ 18 w 1273"/>
                <a:gd name="T53" fmla="*/ 788 h 1274"/>
                <a:gd name="T54" fmla="*/ 2 w 1273"/>
                <a:gd name="T55" fmla="*/ 698 h 1274"/>
                <a:gd name="T56" fmla="*/ 0 w 1273"/>
                <a:gd name="T57" fmla="*/ 606 h 1274"/>
                <a:gd name="T58" fmla="*/ 12 w 1273"/>
                <a:gd name="T59" fmla="*/ 514 h 1274"/>
                <a:gd name="T60" fmla="*/ 36 w 1273"/>
                <a:gd name="T61" fmla="*/ 424 h 1274"/>
                <a:gd name="T62" fmla="*/ 74 w 1273"/>
                <a:gd name="T63" fmla="*/ 338 h 1274"/>
                <a:gd name="T64" fmla="*/ 124 w 1273"/>
                <a:gd name="T65" fmla="*/ 258 h 1274"/>
                <a:gd name="T66" fmla="*/ 166 w 1273"/>
                <a:gd name="T67" fmla="*/ 206 h 1274"/>
                <a:gd name="T68" fmla="*/ 236 w 1273"/>
                <a:gd name="T69" fmla="*/ 140 h 1274"/>
                <a:gd name="T70" fmla="*/ 314 w 1273"/>
                <a:gd name="T71" fmla="*/ 88 h 1274"/>
                <a:gd name="T72" fmla="*/ 398 w 1273"/>
                <a:gd name="T73" fmla="*/ 46 h 1274"/>
                <a:gd name="T74" fmla="*/ 486 w 1273"/>
                <a:gd name="T75" fmla="*/ 18 h 1274"/>
                <a:gd name="T76" fmla="*/ 576 w 1273"/>
                <a:gd name="T77" fmla="*/ 4 h 1274"/>
                <a:gd name="T78" fmla="*/ 668 w 1273"/>
                <a:gd name="T79" fmla="*/ 0 h 1274"/>
                <a:gd name="T80" fmla="*/ 758 w 1273"/>
                <a:gd name="T81" fmla="*/ 12 h 1274"/>
                <a:gd name="T82" fmla="*/ 849 w 1273"/>
                <a:gd name="T83" fmla="*/ 36 h 1274"/>
                <a:gd name="T84" fmla="*/ 935 w 1273"/>
                <a:gd name="T85" fmla="*/ 74 h 1274"/>
                <a:gd name="T86" fmla="*/ 1017 w 1273"/>
                <a:gd name="T87" fmla="*/ 12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3" h="1274">
                  <a:moveTo>
                    <a:pt x="1043" y="146"/>
                  </a:moveTo>
                  <a:lnTo>
                    <a:pt x="1043" y="146"/>
                  </a:lnTo>
                  <a:lnTo>
                    <a:pt x="1067" y="168"/>
                  </a:lnTo>
                  <a:lnTo>
                    <a:pt x="1091" y="190"/>
                  </a:lnTo>
                  <a:lnTo>
                    <a:pt x="1113" y="214"/>
                  </a:lnTo>
                  <a:lnTo>
                    <a:pt x="1133" y="238"/>
                  </a:lnTo>
                  <a:lnTo>
                    <a:pt x="1153" y="262"/>
                  </a:lnTo>
                  <a:lnTo>
                    <a:pt x="1171" y="288"/>
                  </a:lnTo>
                  <a:lnTo>
                    <a:pt x="1187" y="316"/>
                  </a:lnTo>
                  <a:lnTo>
                    <a:pt x="1201" y="342"/>
                  </a:lnTo>
                  <a:lnTo>
                    <a:pt x="1215" y="370"/>
                  </a:lnTo>
                  <a:lnTo>
                    <a:pt x="1227" y="398"/>
                  </a:lnTo>
                  <a:lnTo>
                    <a:pt x="1239" y="428"/>
                  </a:lnTo>
                  <a:lnTo>
                    <a:pt x="1247" y="456"/>
                  </a:lnTo>
                  <a:lnTo>
                    <a:pt x="1255" y="486"/>
                  </a:lnTo>
                  <a:lnTo>
                    <a:pt x="1263" y="516"/>
                  </a:lnTo>
                  <a:lnTo>
                    <a:pt x="1267" y="546"/>
                  </a:lnTo>
                  <a:lnTo>
                    <a:pt x="1271" y="576"/>
                  </a:lnTo>
                  <a:lnTo>
                    <a:pt x="1273" y="608"/>
                  </a:lnTo>
                  <a:lnTo>
                    <a:pt x="1273" y="638"/>
                  </a:lnTo>
                  <a:lnTo>
                    <a:pt x="1273" y="668"/>
                  </a:lnTo>
                  <a:lnTo>
                    <a:pt x="1271" y="698"/>
                  </a:lnTo>
                  <a:lnTo>
                    <a:pt x="1267" y="730"/>
                  </a:lnTo>
                  <a:lnTo>
                    <a:pt x="1261" y="760"/>
                  </a:lnTo>
                  <a:lnTo>
                    <a:pt x="1255" y="790"/>
                  </a:lnTo>
                  <a:lnTo>
                    <a:pt x="1247" y="820"/>
                  </a:lnTo>
                  <a:lnTo>
                    <a:pt x="1237" y="848"/>
                  </a:lnTo>
                  <a:lnTo>
                    <a:pt x="1227" y="878"/>
                  </a:lnTo>
                  <a:lnTo>
                    <a:pt x="1213" y="906"/>
                  </a:lnTo>
                  <a:lnTo>
                    <a:pt x="1199" y="936"/>
                  </a:lnTo>
                  <a:lnTo>
                    <a:pt x="1183" y="962"/>
                  </a:lnTo>
                  <a:lnTo>
                    <a:pt x="1167" y="990"/>
                  </a:lnTo>
                  <a:lnTo>
                    <a:pt x="1147" y="1016"/>
                  </a:lnTo>
                  <a:lnTo>
                    <a:pt x="1127" y="1042"/>
                  </a:lnTo>
                  <a:lnTo>
                    <a:pt x="1127" y="1042"/>
                  </a:lnTo>
                  <a:lnTo>
                    <a:pt x="1107" y="1068"/>
                  </a:lnTo>
                  <a:lnTo>
                    <a:pt x="1083" y="1090"/>
                  </a:lnTo>
                  <a:lnTo>
                    <a:pt x="1061" y="1112"/>
                  </a:lnTo>
                  <a:lnTo>
                    <a:pt x="1037" y="1134"/>
                  </a:lnTo>
                  <a:lnTo>
                    <a:pt x="1011" y="1152"/>
                  </a:lnTo>
                  <a:lnTo>
                    <a:pt x="985" y="1170"/>
                  </a:lnTo>
                  <a:lnTo>
                    <a:pt x="959" y="1186"/>
                  </a:lnTo>
                  <a:lnTo>
                    <a:pt x="931" y="1202"/>
                  </a:lnTo>
                  <a:lnTo>
                    <a:pt x="903" y="1216"/>
                  </a:lnTo>
                  <a:lnTo>
                    <a:pt x="875" y="1228"/>
                  </a:lnTo>
                  <a:lnTo>
                    <a:pt x="847" y="1238"/>
                  </a:lnTo>
                  <a:lnTo>
                    <a:pt x="817" y="1248"/>
                  </a:lnTo>
                  <a:lnTo>
                    <a:pt x="786" y="1256"/>
                  </a:lnTo>
                  <a:lnTo>
                    <a:pt x="756" y="1262"/>
                  </a:lnTo>
                  <a:lnTo>
                    <a:pt x="726" y="1268"/>
                  </a:lnTo>
                  <a:lnTo>
                    <a:pt x="696" y="1270"/>
                  </a:lnTo>
                  <a:lnTo>
                    <a:pt x="666" y="1272"/>
                  </a:lnTo>
                  <a:lnTo>
                    <a:pt x="636" y="1274"/>
                  </a:lnTo>
                  <a:lnTo>
                    <a:pt x="604" y="1272"/>
                  </a:lnTo>
                  <a:lnTo>
                    <a:pt x="574" y="1270"/>
                  </a:lnTo>
                  <a:lnTo>
                    <a:pt x="544" y="1266"/>
                  </a:lnTo>
                  <a:lnTo>
                    <a:pt x="514" y="1262"/>
                  </a:lnTo>
                  <a:lnTo>
                    <a:pt x="484" y="1256"/>
                  </a:lnTo>
                  <a:lnTo>
                    <a:pt x="454" y="1246"/>
                  </a:lnTo>
                  <a:lnTo>
                    <a:pt x="424" y="1238"/>
                  </a:lnTo>
                  <a:lnTo>
                    <a:pt x="394" y="1226"/>
                  </a:lnTo>
                  <a:lnTo>
                    <a:pt x="366" y="1214"/>
                  </a:lnTo>
                  <a:lnTo>
                    <a:pt x="338" y="1200"/>
                  </a:lnTo>
                  <a:lnTo>
                    <a:pt x="310" y="1184"/>
                  </a:lnTo>
                  <a:lnTo>
                    <a:pt x="282" y="1166"/>
                  </a:lnTo>
                  <a:lnTo>
                    <a:pt x="256" y="1148"/>
                  </a:lnTo>
                  <a:lnTo>
                    <a:pt x="230" y="1128"/>
                  </a:lnTo>
                  <a:lnTo>
                    <a:pt x="230" y="1128"/>
                  </a:lnTo>
                  <a:lnTo>
                    <a:pt x="206" y="1106"/>
                  </a:lnTo>
                  <a:lnTo>
                    <a:pt x="182" y="1084"/>
                  </a:lnTo>
                  <a:lnTo>
                    <a:pt x="160" y="1060"/>
                  </a:lnTo>
                  <a:lnTo>
                    <a:pt x="140" y="1036"/>
                  </a:lnTo>
                  <a:lnTo>
                    <a:pt x="120" y="1010"/>
                  </a:lnTo>
                  <a:lnTo>
                    <a:pt x="102" y="986"/>
                  </a:lnTo>
                  <a:lnTo>
                    <a:pt x="86" y="958"/>
                  </a:lnTo>
                  <a:lnTo>
                    <a:pt x="72" y="932"/>
                  </a:lnTo>
                  <a:lnTo>
                    <a:pt x="58" y="904"/>
                  </a:lnTo>
                  <a:lnTo>
                    <a:pt x="46" y="876"/>
                  </a:lnTo>
                  <a:lnTo>
                    <a:pt x="34" y="846"/>
                  </a:lnTo>
                  <a:lnTo>
                    <a:pt x="26" y="818"/>
                  </a:lnTo>
                  <a:lnTo>
                    <a:pt x="18" y="788"/>
                  </a:lnTo>
                  <a:lnTo>
                    <a:pt x="10" y="758"/>
                  </a:lnTo>
                  <a:lnTo>
                    <a:pt x="6" y="728"/>
                  </a:lnTo>
                  <a:lnTo>
                    <a:pt x="2" y="698"/>
                  </a:lnTo>
                  <a:lnTo>
                    <a:pt x="0" y="666"/>
                  </a:lnTo>
                  <a:lnTo>
                    <a:pt x="0" y="636"/>
                  </a:lnTo>
                  <a:lnTo>
                    <a:pt x="0" y="606"/>
                  </a:lnTo>
                  <a:lnTo>
                    <a:pt x="2" y="576"/>
                  </a:lnTo>
                  <a:lnTo>
                    <a:pt x="6" y="544"/>
                  </a:lnTo>
                  <a:lnTo>
                    <a:pt x="12" y="514"/>
                  </a:lnTo>
                  <a:lnTo>
                    <a:pt x="18" y="484"/>
                  </a:lnTo>
                  <a:lnTo>
                    <a:pt x="26" y="454"/>
                  </a:lnTo>
                  <a:lnTo>
                    <a:pt x="36" y="424"/>
                  </a:lnTo>
                  <a:lnTo>
                    <a:pt x="46" y="396"/>
                  </a:lnTo>
                  <a:lnTo>
                    <a:pt x="60" y="366"/>
                  </a:lnTo>
                  <a:lnTo>
                    <a:pt x="74" y="338"/>
                  </a:lnTo>
                  <a:lnTo>
                    <a:pt x="88" y="310"/>
                  </a:lnTo>
                  <a:lnTo>
                    <a:pt x="106" y="284"/>
                  </a:lnTo>
                  <a:lnTo>
                    <a:pt x="124" y="258"/>
                  </a:lnTo>
                  <a:lnTo>
                    <a:pt x="146" y="232"/>
                  </a:lnTo>
                  <a:lnTo>
                    <a:pt x="146" y="232"/>
                  </a:lnTo>
                  <a:lnTo>
                    <a:pt x="166" y="206"/>
                  </a:lnTo>
                  <a:lnTo>
                    <a:pt x="190" y="184"/>
                  </a:lnTo>
                  <a:lnTo>
                    <a:pt x="212" y="162"/>
                  </a:lnTo>
                  <a:lnTo>
                    <a:pt x="236" y="140"/>
                  </a:lnTo>
                  <a:lnTo>
                    <a:pt x="262" y="122"/>
                  </a:lnTo>
                  <a:lnTo>
                    <a:pt x="288" y="104"/>
                  </a:lnTo>
                  <a:lnTo>
                    <a:pt x="314" y="88"/>
                  </a:lnTo>
                  <a:lnTo>
                    <a:pt x="342" y="72"/>
                  </a:lnTo>
                  <a:lnTo>
                    <a:pt x="370" y="58"/>
                  </a:lnTo>
                  <a:lnTo>
                    <a:pt x="398" y="46"/>
                  </a:lnTo>
                  <a:lnTo>
                    <a:pt x="426" y="36"/>
                  </a:lnTo>
                  <a:lnTo>
                    <a:pt x="456" y="26"/>
                  </a:lnTo>
                  <a:lnTo>
                    <a:pt x="486" y="18"/>
                  </a:lnTo>
                  <a:lnTo>
                    <a:pt x="516" y="12"/>
                  </a:lnTo>
                  <a:lnTo>
                    <a:pt x="546" y="6"/>
                  </a:lnTo>
                  <a:lnTo>
                    <a:pt x="576" y="4"/>
                  </a:lnTo>
                  <a:lnTo>
                    <a:pt x="606" y="0"/>
                  </a:lnTo>
                  <a:lnTo>
                    <a:pt x="636" y="0"/>
                  </a:lnTo>
                  <a:lnTo>
                    <a:pt x="668" y="0"/>
                  </a:lnTo>
                  <a:lnTo>
                    <a:pt x="698" y="4"/>
                  </a:lnTo>
                  <a:lnTo>
                    <a:pt x="728" y="6"/>
                  </a:lnTo>
                  <a:lnTo>
                    <a:pt x="758" y="12"/>
                  </a:lnTo>
                  <a:lnTo>
                    <a:pt x="788" y="18"/>
                  </a:lnTo>
                  <a:lnTo>
                    <a:pt x="819" y="26"/>
                  </a:lnTo>
                  <a:lnTo>
                    <a:pt x="849" y="36"/>
                  </a:lnTo>
                  <a:lnTo>
                    <a:pt x="879" y="48"/>
                  </a:lnTo>
                  <a:lnTo>
                    <a:pt x="907" y="60"/>
                  </a:lnTo>
                  <a:lnTo>
                    <a:pt x="935" y="74"/>
                  </a:lnTo>
                  <a:lnTo>
                    <a:pt x="963" y="90"/>
                  </a:lnTo>
                  <a:lnTo>
                    <a:pt x="991" y="108"/>
                  </a:lnTo>
                  <a:lnTo>
                    <a:pt x="1017" y="126"/>
                  </a:lnTo>
                  <a:lnTo>
                    <a:pt x="1043" y="146"/>
                  </a:lnTo>
                  <a:lnTo>
                    <a:pt x="1043" y="14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iṡḷïḓe">
              <a:extLst>
                <a:ext uri="{FF2B5EF4-FFF2-40B4-BE49-F238E27FC236}">
                  <a16:creationId xmlns:a16="http://schemas.microsoft.com/office/drawing/2014/main" xmlns="" id="{1459D7E9-419A-4824-8E44-99C001E140CD}"/>
                </a:ext>
              </a:extLst>
            </p:cNvPr>
            <p:cNvSpPr/>
            <p:nvPr/>
          </p:nvSpPr>
          <p:spPr bwMode="auto">
            <a:xfrm>
              <a:off x="4009452" y="2841303"/>
              <a:ext cx="1066272" cy="1065436"/>
            </a:xfrm>
            <a:custGeom>
              <a:avLst/>
              <a:gdLst>
                <a:gd name="T0" fmla="*/ 1068 w 1275"/>
                <a:gd name="T1" fmla="*/ 168 h 1274"/>
                <a:gd name="T2" fmla="*/ 1134 w 1275"/>
                <a:gd name="T3" fmla="*/ 238 h 1274"/>
                <a:gd name="T4" fmla="*/ 1189 w 1275"/>
                <a:gd name="T5" fmla="*/ 314 h 1274"/>
                <a:gd name="T6" fmla="*/ 1229 w 1275"/>
                <a:gd name="T7" fmla="*/ 398 h 1274"/>
                <a:gd name="T8" fmla="*/ 1257 w 1275"/>
                <a:gd name="T9" fmla="*/ 486 h 1274"/>
                <a:gd name="T10" fmla="*/ 1273 w 1275"/>
                <a:gd name="T11" fmla="*/ 576 h 1274"/>
                <a:gd name="T12" fmla="*/ 1275 w 1275"/>
                <a:gd name="T13" fmla="*/ 668 h 1274"/>
                <a:gd name="T14" fmla="*/ 1263 w 1275"/>
                <a:gd name="T15" fmla="*/ 760 h 1274"/>
                <a:gd name="T16" fmla="*/ 1239 w 1275"/>
                <a:gd name="T17" fmla="*/ 848 h 1274"/>
                <a:gd name="T18" fmla="*/ 1201 w 1275"/>
                <a:gd name="T19" fmla="*/ 934 h 1274"/>
                <a:gd name="T20" fmla="*/ 1148 w 1275"/>
                <a:gd name="T21" fmla="*/ 1016 h 1274"/>
                <a:gd name="T22" fmla="*/ 1106 w 1275"/>
                <a:gd name="T23" fmla="*/ 1066 h 1274"/>
                <a:gd name="T24" fmla="*/ 1036 w 1275"/>
                <a:gd name="T25" fmla="*/ 1132 h 1274"/>
                <a:gd name="T26" fmla="*/ 960 w 1275"/>
                <a:gd name="T27" fmla="*/ 1186 h 1274"/>
                <a:gd name="T28" fmla="*/ 876 w 1275"/>
                <a:gd name="T29" fmla="*/ 1226 h 1274"/>
                <a:gd name="T30" fmla="*/ 788 w 1275"/>
                <a:gd name="T31" fmla="*/ 1256 h 1274"/>
                <a:gd name="T32" fmla="*/ 698 w 1275"/>
                <a:gd name="T33" fmla="*/ 1270 h 1274"/>
                <a:gd name="T34" fmla="*/ 606 w 1275"/>
                <a:gd name="T35" fmla="*/ 1272 h 1274"/>
                <a:gd name="T36" fmla="*/ 516 w 1275"/>
                <a:gd name="T37" fmla="*/ 1262 h 1274"/>
                <a:gd name="T38" fmla="*/ 426 w 1275"/>
                <a:gd name="T39" fmla="*/ 1236 h 1274"/>
                <a:gd name="T40" fmla="*/ 340 w 1275"/>
                <a:gd name="T41" fmla="*/ 1200 h 1274"/>
                <a:gd name="T42" fmla="*/ 258 w 1275"/>
                <a:gd name="T43" fmla="*/ 1148 h 1274"/>
                <a:gd name="T44" fmla="*/ 208 w 1275"/>
                <a:gd name="T45" fmla="*/ 1106 h 1274"/>
                <a:gd name="T46" fmla="*/ 142 w 1275"/>
                <a:gd name="T47" fmla="*/ 1036 h 1274"/>
                <a:gd name="T48" fmla="*/ 88 w 1275"/>
                <a:gd name="T49" fmla="*/ 958 h 1274"/>
                <a:gd name="T50" fmla="*/ 48 w 1275"/>
                <a:gd name="T51" fmla="*/ 874 h 1274"/>
                <a:gd name="T52" fmla="*/ 18 w 1275"/>
                <a:gd name="T53" fmla="*/ 788 h 1274"/>
                <a:gd name="T54" fmla="*/ 4 w 1275"/>
                <a:gd name="T55" fmla="*/ 696 h 1274"/>
                <a:gd name="T56" fmla="*/ 2 w 1275"/>
                <a:gd name="T57" fmla="*/ 606 h 1274"/>
                <a:gd name="T58" fmla="*/ 12 w 1275"/>
                <a:gd name="T59" fmla="*/ 514 h 1274"/>
                <a:gd name="T60" fmla="*/ 38 w 1275"/>
                <a:gd name="T61" fmla="*/ 424 h 1274"/>
                <a:gd name="T62" fmla="*/ 76 w 1275"/>
                <a:gd name="T63" fmla="*/ 338 h 1274"/>
                <a:gd name="T64" fmla="*/ 126 w 1275"/>
                <a:gd name="T65" fmla="*/ 256 h 1274"/>
                <a:gd name="T66" fmla="*/ 168 w 1275"/>
                <a:gd name="T67" fmla="*/ 206 h 1274"/>
                <a:gd name="T68" fmla="*/ 238 w 1275"/>
                <a:gd name="T69" fmla="*/ 140 h 1274"/>
                <a:gd name="T70" fmla="*/ 316 w 1275"/>
                <a:gd name="T71" fmla="*/ 86 h 1274"/>
                <a:gd name="T72" fmla="*/ 400 w 1275"/>
                <a:gd name="T73" fmla="*/ 46 h 1274"/>
                <a:gd name="T74" fmla="*/ 486 w 1275"/>
                <a:gd name="T75" fmla="*/ 18 h 1274"/>
                <a:gd name="T76" fmla="*/ 578 w 1275"/>
                <a:gd name="T77" fmla="*/ 2 h 1274"/>
                <a:gd name="T78" fmla="*/ 668 w 1275"/>
                <a:gd name="T79" fmla="*/ 0 h 1274"/>
                <a:gd name="T80" fmla="*/ 760 w 1275"/>
                <a:gd name="T81" fmla="*/ 12 h 1274"/>
                <a:gd name="T82" fmla="*/ 850 w 1275"/>
                <a:gd name="T83" fmla="*/ 36 h 1274"/>
                <a:gd name="T84" fmla="*/ 936 w 1275"/>
                <a:gd name="T85" fmla="*/ 74 h 1274"/>
                <a:gd name="T86" fmla="*/ 1018 w 1275"/>
                <a:gd name="T87" fmla="*/ 126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5" h="1274">
                  <a:moveTo>
                    <a:pt x="1044" y="146"/>
                  </a:moveTo>
                  <a:lnTo>
                    <a:pt x="1044" y="146"/>
                  </a:lnTo>
                  <a:lnTo>
                    <a:pt x="1068" y="168"/>
                  </a:lnTo>
                  <a:lnTo>
                    <a:pt x="1092" y="190"/>
                  </a:lnTo>
                  <a:lnTo>
                    <a:pt x="1114" y="214"/>
                  </a:lnTo>
                  <a:lnTo>
                    <a:pt x="1134" y="238"/>
                  </a:lnTo>
                  <a:lnTo>
                    <a:pt x="1152" y="262"/>
                  </a:lnTo>
                  <a:lnTo>
                    <a:pt x="1170" y="288"/>
                  </a:lnTo>
                  <a:lnTo>
                    <a:pt x="1189" y="314"/>
                  </a:lnTo>
                  <a:lnTo>
                    <a:pt x="1203" y="342"/>
                  </a:lnTo>
                  <a:lnTo>
                    <a:pt x="1217" y="370"/>
                  </a:lnTo>
                  <a:lnTo>
                    <a:pt x="1229" y="398"/>
                  </a:lnTo>
                  <a:lnTo>
                    <a:pt x="1239" y="426"/>
                  </a:lnTo>
                  <a:lnTo>
                    <a:pt x="1249" y="456"/>
                  </a:lnTo>
                  <a:lnTo>
                    <a:pt x="1257" y="486"/>
                  </a:lnTo>
                  <a:lnTo>
                    <a:pt x="1263" y="516"/>
                  </a:lnTo>
                  <a:lnTo>
                    <a:pt x="1269" y="546"/>
                  </a:lnTo>
                  <a:lnTo>
                    <a:pt x="1273" y="576"/>
                  </a:lnTo>
                  <a:lnTo>
                    <a:pt x="1275" y="606"/>
                  </a:lnTo>
                  <a:lnTo>
                    <a:pt x="1275" y="638"/>
                  </a:lnTo>
                  <a:lnTo>
                    <a:pt x="1275" y="668"/>
                  </a:lnTo>
                  <a:lnTo>
                    <a:pt x="1273" y="698"/>
                  </a:lnTo>
                  <a:lnTo>
                    <a:pt x="1269" y="728"/>
                  </a:lnTo>
                  <a:lnTo>
                    <a:pt x="1263" y="760"/>
                  </a:lnTo>
                  <a:lnTo>
                    <a:pt x="1257" y="790"/>
                  </a:lnTo>
                  <a:lnTo>
                    <a:pt x="1249" y="820"/>
                  </a:lnTo>
                  <a:lnTo>
                    <a:pt x="1239" y="848"/>
                  </a:lnTo>
                  <a:lnTo>
                    <a:pt x="1227" y="878"/>
                  </a:lnTo>
                  <a:lnTo>
                    <a:pt x="1215" y="906"/>
                  </a:lnTo>
                  <a:lnTo>
                    <a:pt x="1201" y="934"/>
                  </a:lnTo>
                  <a:lnTo>
                    <a:pt x="1185" y="962"/>
                  </a:lnTo>
                  <a:lnTo>
                    <a:pt x="1168" y="990"/>
                  </a:lnTo>
                  <a:lnTo>
                    <a:pt x="1148" y="1016"/>
                  </a:lnTo>
                  <a:lnTo>
                    <a:pt x="1128" y="1042"/>
                  </a:lnTo>
                  <a:lnTo>
                    <a:pt x="1128" y="1042"/>
                  </a:lnTo>
                  <a:lnTo>
                    <a:pt x="1106" y="1066"/>
                  </a:lnTo>
                  <a:lnTo>
                    <a:pt x="1084" y="1090"/>
                  </a:lnTo>
                  <a:lnTo>
                    <a:pt x="1062" y="1112"/>
                  </a:lnTo>
                  <a:lnTo>
                    <a:pt x="1036" y="1132"/>
                  </a:lnTo>
                  <a:lnTo>
                    <a:pt x="1012" y="1152"/>
                  </a:lnTo>
                  <a:lnTo>
                    <a:pt x="986" y="1170"/>
                  </a:lnTo>
                  <a:lnTo>
                    <a:pt x="960" y="1186"/>
                  </a:lnTo>
                  <a:lnTo>
                    <a:pt x="932" y="1202"/>
                  </a:lnTo>
                  <a:lnTo>
                    <a:pt x="904" y="1214"/>
                  </a:lnTo>
                  <a:lnTo>
                    <a:pt x="876" y="1226"/>
                  </a:lnTo>
                  <a:lnTo>
                    <a:pt x="848" y="1238"/>
                  </a:lnTo>
                  <a:lnTo>
                    <a:pt x="818" y="1248"/>
                  </a:lnTo>
                  <a:lnTo>
                    <a:pt x="788" y="1256"/>
                  </a:lnTo>
                  <a:lnTo>
                    <a:pt x="758" y="1262"/>
                  </a:lnTo>
                  <a:lnTo>
                    <a:pt x="728" y="1266"/>
                  </a:lnTo>
                  <a:lnTo>
                    <a:pt x="698" y="1270"/>
                  </a:lnTo>
                  <a:lnTo>
                    <a:pt x="668" y="1272"/>
                  </a:lnTo>
                  <a:lnTo>
                    <a:pt x="636" y="1274"/>
                  </a:lnTo>
                  <a:lnTo>
                    <a:pt x="606" y="1272"/>
                  </a:lnTo>
                  <a:lnTo>
                    <a:pt x="576" y="1270"/>
                  </a:lnTo>
                  <a:lnTo>
                    <a:pt x="546" y="1266"/>
                  </a:lnTo>
                  <a:lnTo>
                    <a:pt x="516" y="1262"/>
                  </a:lnTo>
                  <a:lnTo>
                    <a:pt x="484" y="1254"/>
                  </a:lnTo>
                  <a:lnTo>
                    <a:pt x="456" y="1246"/>
                  </a:lnTo>
                  <a:lnTo>
                    <a:pt x="426" y="1236"/>
                  </a:lnTo>
                  <a:lnTo>
                    <a:pt x="396" y="1226"/>
                  </a:lnTo>
                  <a:lnTo>
                    <a:pt x="368" y="1214"/>
                  </a:lnTo>
                  <a:lnTo>
                    <a:pt x="340" y="1200"/>
                  </a:lnTo>
                  <a:lnTo>
                    <a:pt x="312" y="1184"/>
                  </a:lnTo>
                  <a:lnTo>
                    <a:pt x="284" y="1166"/>
                  </a:lnTo>
                  <a:lnTo>
                    <a:pt x="258" y="1148"/>
                  </a:lnTo>
                  <a:lnTo>
                    <a:pt x="232" y="1128"/>
                  </a:lnTo>
                  <a:lnTo>
                    <a:pt x="232" y="1128"/>
                  </a:lnTo>
                  <a:lnTo>
                    <a:pt x="208" y="1106"/>
                  </a:lnTo>
                  <a:lnTo>
                    <a:pt x="184" y="1084"/>
                  </a:lnTo>
                  <a:lnTo>
                    <a:pt x="162" y="1060"/>
                  </a:lnTo>
                  <a:lnTo>
                    <a:pt x="142" y="1036"/>
                  </a:lnTo>
                  <a:lnTo>
                    <a:pt x="122" y="1010"/>
                  </a:lnTo>
                  <a:lnTo>
                    <a:pt x="104" y="984"/>
                  </a:lnTo>
                  <a:lnTo>
                    <a:pt x="88" y="958"/>
                  </a:lnTo>
                  <a:lnTo>
                    <a:pt x="72" y="930"/>
                  </a:lnTo>
                  <a:lnTo>
                    <a:pt x="60" y="904"/>
                  </a:lnTo>
                  <a:lnTo>
                    <a:pt x="48" y="874"/>
                  </a:lnTo>
                  <a:lnTo>
                    <a:pt x="36" y="846"/>
                  </a:lnTo>
                  <a:lnTo>
                    <a:pt x="26" y="816"/>
                  </a:lnTo>
                  <a:lnTo>
                    <a:pt x="18" y="788"/>
                  </a:lnTo>
                  <a:lnTo>
                    <a:pt x="12" y="758"/>
                  </a:lnTo>
                  <a:lnTo>
                    <a:pt x="8" y="728"/>
                  </a:lnTo>
                  <a:lnTo>
                    <a:pt x="4" y="696"/>
                  </a:lnTo>
                  <a:lnTo>
                    <a:pt x="2" y="666"/>
                  </a:lnTo>
                  <a:lnTo>
                    <a:pt x="0" y="636"/>
                  </a:lnTo>
                  <a:lnTo>
                    <a:pt x="2" y="606"/>
                  </a:lnTo>
                  <a:lnTo>
                    <a:pt x="4" y="574"/>
                  </a:lnTo>
                  <a:lnTo>
                    <a:pt x="8" y="544"/>
                  </a:lnTo>
                  <a:lnTo>
                    <a:pt x="12" y="514"/>
                  </a:lnTo>
                  <a:lnTo>
                    <a:pt x="20" y="484"/>
                  </a:lnTo>
                  <a:lnTo>
                    <a:pt x="28" y="454"/>
                  </a:lnTo>
                  <a:lnTo>
                    <a:pt x="38" y="424"/>
                  </a:lnTo>
                  <a:lnTo>
                    <a:pt x="48" y="396"/>
                  </a:lnTo>
                  <a:lnTo>
                    <a:pt x="60" y="366"/>
                  </a:lnTo>
                  <a:lnTo>
                    <a:pt x="76" y="338"/>
                  </a:lnTo>
                  <a:lnTo>
                    <a:pt x="90" y="310"/>
                  </a:lnTo>
                  <a:lnTo>
                    <a:pt x="108" y="284"/>
                  </a:lnTo>
                  <a:lnTo>
                    <a:pt x="126" y="256"/>
                  </a:lnTo>
                  <a:lnTo>
                    <a:pt x="146" y="232"/>
                  </a:lnTo>
                  <a:lnTo>
                    <a:pt x="146" y="232"/>
                  </a:lnTo>
                  <a:lnTo>
                    <a:pt x="168" y="206"/>
                  </a:lnTo>
                  <a:lnTo>
                    <a:pt x="190" y="182"/>
                  </a:lnTo>
                  <a:lnTo>
                    <a:pt x="214" y="160"/>
                  </a:lnTo>
                  <a:lnTo>
                    <a:pt x="238" y="140"/>
                  </a:lnTo>
                  <a:lnTo>
                    <a:pt x="264" y="122"/>
                  </a:lnTo>
                  <a:lnTo>
                    <a:pt x="290" y="104"/>
                  </a:lnTo>
                  <a:lnTo>
                    <a:pt x="316" y="86"/>
                  </a:lnTo>
                  <a:lnTo>
                    <a:pt x="344" y="72"/>
                  </a:lnTo>
                  <a:lnTo>
                    <a:pt x="370" y="58"/>
                  </a:lnTo>
                  <a:lnTo>
                    <a:pt x="400" y="46"/>
                  </a:lnTo>
                  <a:lnTo>
                    <a:pt x="428" y="36"/>
                  </a:lnTo>
                  <a:lnTo>
                    <a:pt x="458" y="26"/>
                  </a:lnTo>
                  <a:lnTo>
                    <a:pt x="486" y="18"/>
                  </a:lnTo>
                  <a:lnTo>
                    <a:pt x="516" y="12"/>
                  </a:lnTo>
                  <a:lnTo>
                    <a:pt x="546" y="6"/>
                  </a:lnTo>
                  <a:lnTo>
                    <a:pt x="578" y="2"/>
                  </a:lnTo>
                  <a:lnTo>
                    <a:pt x="608" y="0"/>
                  </a:lnTo>
                  <a:lnTo>
                    <a:pt x="638" y="0"/>
                  </a:lnTo>
                  <a:lnTo>
                    <a:pt x="668" y="0"/>
                  </a:lnTo>
                  <a:lnTo>
                    <a:pt x="700" y="2"/>
                  </a:lnTo>
                  <a:lnTo>
                    <a:pt x="730" y="6"/>
                  </a:lnTo>
                  <a:lnTo>
                    <a:pt x="760" y="12"/>
                  </a:lnTo>
                  <a:lnTo>
                    <a:pt x="790" y="18"/>
                  </a:lnTo>
                  <a:lnTo>
                    <a:pt x="820" y="26"/>
                  </a:lnTo>
                  <a:lnTo>
                    <a:pt x="850" y="36"/>
                  </a:lnTo>
                  <a:lnTo>
                    <a:pt x="878" y="48"/>
                  </a:lnTo>
                  <a:lnTo>
                    <a:pt x="908" y="60"/>
                  </a:lnTo>
                  <a:lnTo>
                    <a:pt x="936" y="74"/>
                  </a:lnTo>
                  <a:lnTo>
                    <a:pt x="964" y="90"/>
                  </a:lnTo>
                  <a:lnTo>
                    <a:pt x="990" y="106"/>
                  </a:lnTo>
                  <a:lnTo>
                    <a:pt x="1018" y="126"/>
                  </a:lnTo>
                  <a:lnTo>
                    <a:pt x="1044" y="146"/>
                  </a:lnTo>
                  <a:lnTo>
                    <a:pt x="1044" y="1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íṣ1ide">
              <a:extLst>
                <a:ext uri="{FF2B5EF4-FFF2-40B4-BE49-F238E27FC236}">
                  <a16:creationId xmlns:a16="http://schemas.microsoft.com/office/drawing/2014/main" xmlns="" id="{27B3FDE8-F56A-43EA-BACC-ED0EF3C93230}"/>
                </a:ext>
              </a:extLst>
            </p:cNvPr>
            <p:cNvSpPr/>
            <p:nvPr/>
          </p:nvSpPr>
          <p:spPr bwMode="auto">
            <a:xfrm>
              <a:off x="3892371" y="2389706"/>
              <a:ext cx="1579755" cy="1634114"/>
            </a:xfrm>
            <a:custGeom>
              <a:avLst/>
              <a:gdLst>
                <a:gd name="T0" fmla="*/ 1481 w 1889"/>
                <a:gd name="T1" fmla="*/ 844 h 1954"/>
                <a:gd name="T2" fmla="*/ 1367 w 1889"/>
                <a:gd name="T3" fmla="*/ 668 h 1954"/>
                <a:gd name="T4" fmla="*/ 1242 w 1889"/>
                <a:gd name="T5" fmla="*/ 552 h 1954"/>
                <a:gd name="T6" fmla="*/ 1072 w 1889"/>
                <a:gd name="T7" fmla="*/ 456 h 1954"/>
                <a:gd name="T8" fmla="*/ 890 w 1889"/>
                <a:gd name="T9" fmla="*/ 406 h 1954"/>
                <a:gd name="T10" fmla="*/ 704 w 1889"/>
                <a:gd name="T11" fmla="*/ 402 h 1954"/>
                <a:gd name="T12" fmla="*/ 522 w 1889"/>
                <a:gd name="T13" fmla="*/ 442 h 1954"/>
                <a:gd name="T14" fmla="*/ 352 w 1889"/>
                <a:gd name="T15" fmla="*/ 526 h 1954"/>
                <a:gd name="T16" fmla="*/ 204 w 1889"/>
                <a:gd name="T17" fmla="*/ 650 h 1954"/>
                <a:gd name="T18" fmla="*/ 110 w 1889"/>
                <a:gd name="T19" fmla="*/ 778 h 1954"/>
                <a:gd name="T20" fmla="*/ 32 w 1889"/>
                <a:gd name="T21" fmla="*/ 954 h 1954"/>
                <a:gd name="T22" fmla="*/ 0 w 1889"/>
                <a:gd name="T23" fmla="*/ 1138 h 1954"/>
                <a:gd name="T24" fmla="*/ 14 w 1889"/>
                <a:gd name="T25" fmla="*/ 1324 h 1954"/>
                <a:gd name="T26" fmla="*/ 72 w 1889"/>
                <a:gd name="T27" fmla="*/ 1502 h 1954"/>
                <a:gd name="T28" fmla="*/ 172 w 1889"/>
                <a:gd name="T29" fmla="*/ 1664 h 1954"/>
                <a:gd name="T30" fmla="*/ 282 w 1889"/>
                <a:gd name="T31" fmla="*/ 1776 h 1954"/>
                <a:gd name="T32" fmla="*/ 448 w 1889"/>
                <a:gd name="T33" fmla="*/ 1882 h 1954"/>
                <a:gd name="T34" fmla="*/ 628 w 1889"/>
                <a:gd name="T35" fmla="*/ 1940 h 1954"/>
                <a:gd name="T36" fmla="*/ 814 w 1889"/>
                <a:gd name="T37" fmla="*/ 1954 h 1954"/>
                <a:gd name="T38" fmla="*/ 998 w 1889"/>
                <a:gd name="T39" fmla="*/ 1922 h 1954"/>
                <a:gd name="T40" fmla="*/ 1170 w 1889"/>
                <a:gd name="T41" fmla="*/ 1848 h 1954"/>
                <a:gd name="T42" fmla="*/ 1325 w 1889"/>
                <a:gd name="T43" fmla="*/ 1730 h 1954"/>
                <a:gd name="T44" fmla="*/ 1423 w 1889"/>
                <a:gd name="T45" fmla="*/ 1612 h 1954"/>
                <a:gd name="T46" fmla="*/ 1505 w 1889"/>
                <a:gd name="T47" fmla="*/ 1452 h 1954"/>
                <a:gd name="T48" fmla="*/ 1889 w 1889"/>
                <a:gd name="T49" fmla="*/ 312 h 1954"/>
                <a:gd name="T50" fmla="*/ 1811 w 1889"/>
                <a:gd name="T51" fmla="*/ 162 h 1954"/>
                <a:gd name="T52" fmla="*/ 1763 w 1889"/>
                <a:gd name="T53" fmla="*/ 0 h 1954"/>
                <a:gd name="T54" fmla="*/ 1202 w 1889"/>
                <a:gd name="T55" fmla="*/ 1652 h 1954"/>
                <a:gd name="T56" fmla="*/ 1072 w 1889"/>
                <a:gd name="T57" fmla="*/ 1742 h 1954"/>
                <a:gd name="T58" fmla="*/ 928 w 1889"/>
                <a:gd name="T59" fmla="*/ 1796 h 1954"/>
                <a:gd name="T60" fmla="*/ 776 w 1889"/>
                <a:gd name="T61" fmla="*/ 1814 h 1954"/>
                <a:gd name="T62" fmla="*/ 624 w 1889"/>
                <a:gd name="T63" fmla="*/ 1794 h 1954"/>
                <a:gd name="T64" fmla="*/ 480 w 1889"/>
                <a:gd name="T65" fmla="*/ 1740 h 1954"/>
                <a:gd name="T66" fmla="*/ 372 w 1889"/>
                <a:gd name="T67" fmla="*/ 1668 h 1954"/>
                <a:gd name="T68" fmla="*/ 262 w 1889"/>
                <a:gd name="T69" fmla="*/ 1550 h 1954"/>
                <a:gd name="T70" fmla="*/ 188 w 1889"/>
                <a:gd name="T71" fmla="*/ 1414 h 1954"/>
                <a:gd name="T72" fmla="*/ 148 w 1889"/>
                <a:gd name="T73" fmla="*/ 1268 h 1954"/>
                <a:gd name="T74" fmla="*/ 144 w 1889"/>
                <a:gd name="T75" fmla="*/ 1114 h 1954"/>
                <a:gd name="T76" fmla="*/ 178 w 1889"/>
                <a:gd name="T77" fmla="*/ 964 h 1954"/>
                <a:gd name="T78" fmla="*/ 248 w 1889"/>
                <a:gd name="T79" fmla="*/ 824 h 1954"/>
                <a:gd name="T80" fmla="*/ 330 w 1889"/>
                <a:gd name="T81" fmla="*/ 722 h 1954"/>
                <a:gd name="T82" fmla="*/ 456 w 1889"/>
                <a:gd name="T83" fmla="*/ 626 h 1954"/>
                <a:gd name="T84" fmla="*/ 598 w 1889"/>
                <a:gd name="T85" fmla="*/ 566 h 1954"/>
                <a:gd name="T86" fmla="*/ 748 w 1889"/>
                <a:gd name="T87" fmla="*/ 540 h 1954"/>
                <a:gd name="T88" fmla="*/ 900 w 1889"/>
                <a:gd name="T89" fmla="*/ 552 h 1954"/>
                <a:gd name="T90" fmla="*/ 1048 w 1889"/>
                <a:gd name="T91" fmla="*/ 600 h 1954"/>
                <a:gd name="T92" fmla="*/ 1184 w 1889"/>
                <a:gd name="T93" fmla="*/ 686 h 1954"/>
                <a:gd name="T94" fmla="*/ 1274 w 1889"/>
                <a:gd name="T95" fmla="*/ 778 h 1954"/>
                <a:gd name="T96" fmla="*/ 1357 w 1889"/>
                <a:gd name="T97" fmla="*/ 910 h 1954"/>
                <a:gd name="T98" fmla="*/ 1403 w 1889"/>
                <a:gd name="T99" fmla="*/ 1056 h 1954"/>
                <a:gd name="T100" fmla="*/ 1415 w 1889"/>
                <a:gd name="T101" fmla="*/ 1208 h 1954"/>
                <a:gd name="T102" fmla="*/ 1389 w 1889"/>
                <a:gd name="T103" fmla="*/ 1360 h 1954"/>
                <a:gd name="T104" fmla="*/ 1325 w 1889"/>
                <a:gd name="T105" fmla="*/ 1502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89" h="1954">
                  <a:moveTo>
                    <a:pt x="1763" y="0"/>
                  </a:moveTo>
                  <a:lnTo>
                    <a:pt x="1481" y="844"/>
                  </a:lnTo>
                  <a:lnTo>
                    <a:pt x="1481" y="844"/>
                  </a:lnTo>
                  <a:lnTo>
                    <a:pt x="1481" y="844"/>
                  </a:lnTo>
                  <a:lnTo>
                    <a:pt x="1481" y="844"/>
                  </a:lnTo>
                  <a:lnTo>
                    <a:pt x="1463" y="806"/>
                  </a:lnTo>
                  <a:lnTo>
                    <a:pt x="1441" y="770"/>
                  </a:lnTo>
                  <a:lnTo>
                    <a:pt x="1419" y="736"/>
                  </a:lnTo>
                  <a:lnTo>
                    <a:pt x="1395" y="700"/>
                  </a:lnTo>
                  <a:lnTo>
                    <a:pt x="1367" y="668"/>
                  </a:lnTo>
                  <a:lnTo>
                    <a:pt x="1339" y="636"/>
                  </a:lnTo>
                  <a:lnTo>
                    <a:pt x="1306" y="606"/>
                  </a:lnTo>
                  <a:lnTo>
                    <a:pt x="1272" y="576"/>
                  </a:lnTo>
                  <a:lnTo>
                    <a:pt x="1272" y="576"/>
                  </a:lnTo>
                  <a:lnTo>
                    <a:pt x="1242" y="552"/>
                  </a:lnTo>
                  <a:lnTo>
                    <a:pt x="1210" y="530"/>
                  </a:lnTo>
                  <a:lnTo>
                    <a:pt x="1176" y="508"/>
                  </a:lnTo>
                  <a:lnTo>
                    <a:pt x="1142" y="490"/>
                  </a:lnTo>
                  <a:lnTo>
                    <a:pt x="1108" y="472"/>
                  </a:lnTo>
                  <a:lnTo>
                    <a:pt x="1072" y="456"/>
                  </a:lnTo>
                  <a:lnTo>
                    <a:pt x="1036" y="442"/>
                  </a:lnTo>
                  <a:lnTo>
                    <a:pt x="1000" y="432"/>
                  </a:lnTo>
                  <a:lnTo>
                    <a:pt x="964" y="422"/>
                  </a:lnTo>
                  <a:lnTo>
                    <a:pt x="928" y="414"/>
                  </a:lnTo>
                  <a:lnTo>
                    <a:pt x="890" y="406"/>
                  </a:lnTo>
                  <a:lnTo>
                    <a:pt x="854" y="402"/>
                  </a:lnTo>
                  <a:lnTo>
                    <a:pt x="816" y="400"/>
                  </a:lnTo>
                  <a:lnTo>
                    <a:pt x="778" y="398"/>
                  </a:lnTo>
                  <a:lnTo>
                    <a:pt x="742" y="400"/>
                  </a:lnTo>
                  <a:lnTo>
                    <a:pt x="704" y="402"/>
                  </a:lnTo>
                  <a:lnTo>
                    <a:pt x="666" y="406"/>
                  </a:lnTo>
                  <a:lnTo>
                    <a:pt x="630" y="412"/>
                  </a:lnTo>
                  <a:lnTo>
                    <a:pt x="594" y="420"/>
                  </a:lnTo>
                  <a:lnTo>
                    <a:pt x="558" y="430"/>
                  </a:lnTo>
                  <a:lnTo>
                    <a:pt x="522" y="442"/>
                  </a:lnTo>
                  <a:lnTo>
                    <a:pt x="486" y="456"/>
                  </a:lnTo>
                  <a:lnTo>
                    <a:pt x="452" y="470"/>
                  </a:lnTo>
                  <a:lnTo>
                    <a:pt x="418" y="486"/>
                  </a:lnTo>
                  <a:lnTo>
                    <a:pt x="384" y="506"/>
                  </a:lnTo>
                  <a:lnTo>
                    <a:pt x="352" y="526"/>
                  </a:lnTo>
                  <a:lnTo>
                    <a:pt x="320" y="546"/>
                  </a:lnTo>
                  <a:lnTo>
                    <a:pt x="290" y="570"/>
                  </a:lnTo>
                  <a:lnTo>
                    <a:pt x="260" y="596"/>
                  </a:lnTo>
                  <a:lnTo>
                    <a:pt x="232" y="622"/>
                  </a:lnTo>
                  <a:lnTo>
                    <a:pt x="204" y="650"/>
                  </a:lnTo>
                  <a:lnTo>
                    <a:pt x="178" y="682"/>
                  </a:lnTo>
                  <a:lnTo>
                    <a:pt x="178" y="682"/>
                  </a:lnTo>
                  <a:lnTo>
                    <a:pt x="154" y="712"/>
                  </a:lnTo>
                  <a:lnTo>
                    <a:pt x="130" y="746"/>
                  </a:lnTo>
                  <a:lnTo>
                    <a:pt x="110" y="778"/>
                  </a:lnTo>
                  <a:lnTo>
                    <a:pt x="90" y="812"/>
                  </a:lnTo>
                  <a:lnTo>
                    <a:pt x="74" y="846"/>
                  </a:lnTo>
                  <a:lnTo>
                    <a:pt x="58" y="882"/>
                  </a:lnTo>
                  <a:lnTo>
                    <a:pt x="44" y="918"/>
                  </a:lnTo>
                  <a:lnTo>
                    <a:pt x="32" y="954"/>
                  </a:lnTo>
                  <a:lnTo>
                    <a:pt x="22" y="990"/>
                  </a:lnTo>
                  <a:lnTo>
                    <a:pt x="14" y="1026"/>
                  </a:lnTo>
                  <a:lnTo>
                    <a:pt x="8" y="1064"/>
                  </a:lnTo>
                  <a:lnTo>
                    <a:pt x="4" y="1102"/>
                  </a:lnTo>
                  <a:lnTo>
                    <a:pt x="0" y="1138"/>
                  </a:lnTo>
                  <a:lnTo>
                    <a:pt x="0" y="1176"/>
                  </a:lnTo>
                  <a:lnTo>
                    <a:pt x="0" y="1212"/>
                  </a:lnTo>
                  <a:lnTo>
                    <a:pt x="4" y="1250"/>
                  </a:lnTo>
                  <a:lnTo>
                    <a:pt x="8" y="1288"/>
                  </a:lnTo>
                  <a:lnTo>
                    <a:pt x="14" y="1324"/>
                  </a:lnTo>
                  <a:lnTo>
                    <a:pt x="22" y="1360"/>
                  </a:lnTo>
                  <a:lnTo>
                    <a:pt x="32" y="1396"/>
                  </a:lnTo>
                  <a:lnTo>
                    <a:pt x="44" y="1432"/>
                  </a:lnTo>
                  <a:lnTo>
                    <a:pt x="56" y="1468"/>
                  </a:lnTo>
                  <a:lnTo>
                    <a:pt x="72" y="1502"/>
                  </a:lnTo>
                  <a:lnTo>
                    <a:pt x="88" y="1536"/>
                  </a:lnTo>
                  <a:lnTo>
                    <a:pt x="106" y="1570"/>
                  </a:lnTo>
                  <a:lnTo>
                    <a:pt x="126" y="1602"/>
                  </a:lnTo>
                  <a:lnTo>
                    <a:pt x="148" y="1634"/>
                  </a:lnTo>
                  <a:lnTo>
                    <a:pt x="172" y="1664"/>
                  </a:lnTo>
                  <a:lnTo>
                    <a:pt x="196" y="1694"/>
                  </a:lnTo>
                  <a:lnTo>
                    <a:pt x="224" y="1722"/>
                  </a:lnTo>
                  <a:lnTo>
                    <a:pt x="252" y="1750"/>
                  </a:lnTo>
                  <a:lnTo>
                    <a:pt x="282" y="1776"/>
                  </a:lnTo>
                  <a:lnTo>
                    <a:pt x="282" y="1776"/>
                  </a:lnTo>
                  <a:lnTo>
                    <a:pt x="314" y="1800"/>
                  </a:lnTo>
                  <a:lnTo>
                    <a:pt x="346" y="1824"/>
                  </a:lnTo>
                  <a:lnTo>
                    <a:pt x="380" y="1844"/>
                  </a:lnTo>
                  <a:lnTo>
                    <a:pt x="414" y="1864"/>
                  </a:lnTo>
                  <a:lnTo>
                    <a:pt x="448" y="1882"/>
                  </a:lnTo>
                  <a:lnTo>
                    <a:pt x="482" y="1896"/>
                  </a:lnTo>
                  <a:lnTo>
                    <a:pt x="518" y="1910"/>
                  </a:lnTo>
                  <a:lnTo>
                    <a:pt x="554" y="1922"/>
                  </a:lnTo>
                  <a:lnTo>
                    <a:pt x="592" y="1932"/>
                  </a:lnTo>
                  <a:lnTo>
                    <a:pt x="628" y="1940"/>
                  </a:lnTo>
                  <a:lnTo>
                    <a:pt x="664" y="1946"/>
                  </a:lnTo>
                  <a:lnTo>
                    <a:pt x="702" y="1950"/>
                  </a:lnTo>
                  <a:lnTo>
                    <a:pt x="740" y="1954"/>
                  </a:lnTo>
                  <a:lnTo>
                    <a:pt x="776" y="1954"/>
                  </a:lnTo>
                  <a:lnTo>
                    <a:pt x="814" y="1954"/>
                  </a:lnTo>
                  <a:lnTo>
                    <a:pt x="852" y="1950"/>
                  </a:lnTo>
                  <a:lnTo>
                    <a:pt x="888" y="1946"/>
                  </a:lnTo>
                  <a:lnTo>
                    <a:pt x="926" y="1940"/>
                  </a:lnTo>
                  <a:lnTo>
                    <a:pt x="962" y="1932"/>
                  </a:lnTo>
                  <a:lnTo>
                    <a:pt x="998" y="1922"/>
                  </a:lnTo>
                  <a:lnTo>
                    <a:pt x="1034" y="1912"/>
                  </a:lnTo>
                  <a:lnTo>
                    <a:pt x="1068" y="1898"/>
                  </a:lnTo>
                  <a:lnTo>
                    <a:pt x="1104" y="1882"/>
                  </a:lnTo>
                  <a:lnTo>
                    <a:pt x="1138" y="1866"/>
                  </a:lnTo>
                  <a:lnTo>
                    <a:pt x="1170" y="1848"/>
                  </a:lnTo>
                  <a:lnTo>
                    <a:pt x="1202" y="1828"/>
                  </a:lnTo>
                  <a:lnTo>
                    <a:pt x="1234" y="1806"/>
                  </a:lnTo>
                  <a:lnTo>
                    <a:pt x="1266" y="1782"/>
                  </a:lnTo>
                  <a:lnTo>
                    <a:pt x="1294" y="1758"/>
                  </a:lnTo>
                  <a:lnTo>
                    <a:pt x="1325" y="1730"/>
                  </a:lnTo>
                  <a:lnTo>
                    <a:pt x="1351" y="1702"/>
                  </a:lnTo>
                  <a:lnTo>
                    <a:pt x="1379" y="1672"/>
                  </a:lnTo>
                  <a:lnTo>
                    <a:pt x="1379" y="1672"/>
                  </a:lnTo>
                  <a:lnTo>
                    <a:pt x="1401" y="1642"/>
                  </a:lnTo>
                  <a:lnTo>
                    <a:pt x="1423" y="1612"/>
                  </a:lnTo>
                  <a:lnTo>
                    <a:pt x="1443" y="1582"/>
                  </a:lnTo>
                  <a:lnTo>
                    <a:pt x="1461" y="1550"/>
                  </a:lnTo>
                  <a:lnTo>
                    <a:pt x="1477" y="1518"/>
                  </a:lnTo>
                  <a:lnTo>
                    <a:pt x="1493" y="1486"/>
                  </a:lnTo>
                  <a:lnTo>
                    <a:pt x="1505" y="1452"/>
                  </a:lnTo>
                  <a:lnTo>
                    <a:pt x="1517" y="1418"/>
                  </a:lnTo>
                  <a:lnTo>
                    <a:pt x="1517" y="1418"/>
                  </a:lnTo>
                  <a:lnTo>
                    <a:pt x="1517" y="1418"/>
                  </a:lnTo>
                  <a:lnTo>
                    <a:pt x="1519" y="1418"/>
                  </a:lnTo>
                  <a:lnTo>
                    <a:pt x="1889" y="312"/>
                  </a:lnTo>
                  <a:lnTo>
                    <a:pt x="1889" y="312"/>
                  </a:lnTo>
                  <a:lnTo>
                    <a:pt x="1867" y="276"/>
                  </a:lnTo>
                  <a:lnTo>
                    <a:pt x="1845" y="238"/>
                  </a:lnTo>
                  <a:lnTo>
                    <a:pt x="1827" y="200"/>
                  </a:lnTo>
                  <a:lnTo>
                    <a:pt x="1811" y="162"/>
                  </a:lnTo>
                  <a:lnTo>
                    <a:pt x="1797" y="122"/>
                  </a:lnTo>
                  <a:lnTo>
                    <a:pt x="1783" y="82"/>
                  </a:lnTo>
                  <a:lnTo>
                    <a:pt x="1773" y="42"/>
                  </a:lnTo>
                  <a:lnTo>
                    <a:pt x="1763" y="0"/>
                  </a:lnTo>
                  <a:lnTo>
                    <a:pt x="1763" y="0"/>
                  </a:lnTo>
                  <a:close/>
                  <a:moveTo>
                    <a:pt x="1268" y="1582"/>
                  </a:moveTo>
                  <a:lnTo>
                    <a:pt x="1268" y="1582"/>
                  </a:lnTo>
                  <a:lnTo>
                    <a:pt x="1246" y="1606"/>
                  </a:lnTo>
                  <a:lnTo>
                    <a:pt x="1224" y="1630"/>
                  </a:lnTo>
                  <a:lnTo>
                    <a:pt x="1202" y="1652"/>
                  </a:lnTo>
                  <a:lnTo>
                    <a:pt x="1176" y="1672"/>
                  </a:lnTo>
                  <a:lnTo>
                    <a:pt x="1152" y="1692"/>
                  </a:lnTo>
                  <a:lnTo>
                    <a:pt x="1126" y="1710"/>
                  </a:lnTo>
                  <a:lnTo>
                    <a:pt x="1100" y="1726"/>
                  </a:lnTo>
                  <a:lnTo>
                    <a:pt x="1072" y="1742"/>
                  </a:lnTo>
                  <a:lnTo>
                    <a:pt x="1044" y="1754"/>
                  </a:lnTo>
                  <a:lnTo>
                    <a:pt x="1016" y="1766"/>
                  </a:lnTo>
                  <a:lnTo>
                    <a:pt x="988" y="1778"/>
                  </a:lnTo>
                  <a:lnTo>
                    <a:pt x="958" y="1788"/>
                  </a:lnTo>
                  <a:lnTo>
                    <a:pt x="928" y="1796"/>
                  </a:lnTo>
                  <a:lnTo>
                    <a:pt x="898" y="1802"/>
                  </a:lnTo>
                  <a:lnTo>
                    <a:pt x="868" y="1806"/>
                  </a:lnTo>
                  <a:lnTo>
                    <a:pt x="838" y="1810"/>
                  </a:lnTo>
                  <a:lnTo>
                    <a:pt x="808" y="1812"/>
                  </a:lnTo>
                  <a:lnTo>
                    <a:pt x="776" y="1814"/>
                  </a:lnTo>
                  <a:lnTo>
                    <a:pt x="746" y="1812"/>
                  </a:lnTo>
                  <a:lnTo>
                    <a:pt x="716" y="1810"/>
                  </a:lnTo>
                  <a:lnTo>
                    <a:pt x="686" y="1806"/>
                  </a:lnTo>
                  <a:lnTo>
                    <a:pt x="656" y="1802"/>
                  </a:lnTo>
                  <a:lnTo>
                    <a:pt x="624" y="1794"/>
                  </a:lnTo>
                  <a:lnTo>
                    <a:pt x="596" y="1786"/>
                  </a:lnTo>
                  <a:lnTo>
                    <a:pt x="566" y="1776"/>
                  </a:lnTo>
                  <a:lnTo>
                    <a:pt x="536" y="1766"/>
                  </a:lnTo>
                  <a:lnTo>
                    <a:pt x="508" y="1754"/>
                  </a:lnTo>
                  <a:lnTo>
                    <a:pt x="480" y="1740"/>
                  </a:lnTo>
                  <a:lnTo>
                    <a:pt x="452" y="1724"/>
                  </a:lnTo>
                  <a:lnTo>
                    <a:pt x="424" y="1706"/>
                  </a:lnTo>
                  <a:lnTo>
                    <a:pt x="398" y="1688"/>
                  </a:lnTo>
                  <a:lnTo>
                    <a:pt x="372" y="1668"/>
                  </a:lnTo>
                  <a:lnTo>
                    <a:pt x="372" y="1668"/>
                  </a:lnTo>
                  <a:lnTo>
                    <a:pt x="348" y="1646"/>
                  </a:lnTo>
                  <a:lnTo>
                    <a:pt x="324" y="1624"/>
                  </a:lnTo>
                  <a:lnTo>
                    <a:pt x="302" y="1600"/>
                  </a:lnTo>
                  <a:lnTo>
                    <a:pt x="282" y="1576"/>
                  </a:lnTo>
                  <a:lnTo>
                    <a:pt x="262" y="1550"/>
                  </a:lnTo>
                  <a:lnTo>
                    <a:pt x="244" y="1524"/>
                  </a:lnTo>
                  <a:lnTo>
                    <a:pt x="228" y="1498"/>
                  </a:lnTo>
                  <a:lnTo>
                    <a:pt x="212" y="1470"/>
                  </a:lnTo>
                  <a:lnTo>
                    <a:pt x="200" y="1444"/>
                  </a:lnTo>
                  <a:lnTo>
                    <a:pt x="188" y="1414"/>
                  </a:lnTo>
                  <a:lnTo>
                    <a:pt x="176" y="1386"/>
                  </a:lnTo>
                  <a:lnTo>
                    <a:pt x="166" y="1356"/>
                  </a:lnTo>
                  <a:lnTo>
                    <a:pt x="158" y="1328"/>
                  </a:lnTo>
                  <a:lnTo>
                    <a:pt x="152" y="1298"/>
                  </a:lnTo>
                  <a:lnTo>
                    <a:pt x="148" y="1268"/>
                  </a:lnTo>
                  <a:lnTo>
                    <a:pt x="144" y="1236"/>
                  </a:lnTo>
                  <a:lnTo>
                    <a:pt x="142" y="1206"/>
                  </a:lnTo>
                  <a:lnTo>
                    <a:pt x="140" y="1176"/>
                  </a:lnTo>
                  <a:lnTo>
                    <a:pt x="142" y="1146"/>
                  </a:lnTo>
                  <a:lnTo>
                    <a:pt x="144" y="1114"/>
                  </a:lnTo>
                  <a:lnTo>
                    <a:pt x="148" y="1084"/>
                  </a:lnTo>
                  <a:lnTo>
                    <a:pt x="152" y="1054"/>
                  </a:lnTo>
                  <a:lnTo>
                    <a:pt x="160" y="1024"/>
                  </a:lnTo>
                  <a:lnTo>
                    <a:pt x="168" y="994"/>
                  </a:lnTo>
                  <a:lnTo>
                    <a:pt x="178" y="964"/>
                  </a:lnTo>
                  <a:lnTo>
                    <a:pt x="188" y="936"/>
                  </a:lnTo>
                  <a:lnTo>
                    <a:pt x="200" y="906"/>
                  </a:lnTo>
                  <a:lnTo>
                    <a:pt x="216" y="878"/>
                  </a:lnTo>
                  <a:lnTo>
                    <a:pt x="230" y="850"/>
                  </a:lnTo>
                  <a:lnTo>
                    <a:pt x="248" y="824"/>
                  </a:lnTo>
                  <a:lnTo>
                    <a:pt x="266" y="796"/>
                  </a:lnTo>
                  <a:lnTo>
                    <a:pt x="286" y="772"/>
                  </a:lnTo>
                  <a:lnTo>
                    <a:pt x="286" y="772"/>
                  </a:lnTo>
                  <a:lnTo>
                    <a:pt x="308" y="746"/>
                  </a:lnTo>
                  <a:lnTo>
                    <a:pt x="330" y="722"/>
                  </a:lnTo>
                  <a:lnTo>
                    <a:pt x="354" y="700"/>
                  </a:lnTo>
                  <a:lnTo>
                    <a:pt x="378" y="680"/>
                  </a:lnTo>
                  <a:lnTo>
                    <a:pt x="404" y="662"/>
                  </a:lnTo>
                  <a:lnTo>
                    <a:pt x="430" y="644"/>
                  </a:lnTo>
                  <a:lnTo>
                    <a:pt x="456" y="626"/>
                  </a:lnTo>
                  <a:lnTo>
                    <a:pt x="484" y="612"/>
                  </a:lnTo>
                  <a:lnTo>
                    <a:pt x="510" y="598"/>
                  </a:lnTo>
                  <a:lnTo>
                    <a:pt x="540" y="586"/>
                  </a:lnTo>
                  <a:lnTo>
                    <a:pt x="568" y="576"/>
                  </a:lnTo>
                  <a:lnTo>
                    <a:pt x="598" y="566"/>
                  </a:lnTo>
                  <a:lnTo>
                    <a:pt x="626" y="558"/>
                  </a:lnTo>
                  <a:lnTo>
                    <a:pt x="656" y="552"/>
                  </a:lnTo>
                  <a:lnTo>
                    <a:pt x="686" y="546"/>
                  </a:lnTo>
                  <a:lnTo>
                    <a:pt x="718" y="542"/>
                  </a:lnTo>
                  <a:lnTo>
                    <a:pt x="748" y="540"/>
                  </a:lnTo>
                  <a:lnTo>
                    <a:pt x="778" y="540"/>
                  </a:lnTo>
                  <a:lnTo>
                    <a:pt x="808" y="540"/>
                  </a:lnTo>
                  <a:lnTo>
                    <a:pt x="840" y="542"/>
                  </a:lnTo>
                  <a:lnTo>
                    <a:pt x="870" y="546"/>
                  </a:lnTo>
                  <a:lnTo>
                    <a:pt x="900" y="552"/>
                  </a:lnTo>
                  <a:lnTo>
                    <a:pt x="930" y="558"/>
                  </a:lnTo>
                  <a:lnTo>
                    <a:pt x="960" y="566"/>
                  </a:lnTo>
                  <a:lnTo>
                    <a:pt x="990" y="576"/>
                  </a:lnTo>
                  <a:lnTo>
                    <a:pt x="1018" y="588"/>
                  </a:lnTo>
                  <a:lnTo>
                    <a:pt x="1048" y="600"/>
                  </a:lnTo>
                  <a:lnTo>
                    <a:pt x="1076" y="614"/>
                  </a:lnTo>
                  <a:lnTo>
                    <a:pt x="1104" y="630"/>
                  </a:lnTo>
                  <a:lnTo>
                    <a:pt x="1130" y="646"/>
                  </a:lnTo>
                  <a:lnTo>
                    <a:pt x="1158" y="666"/>
                  </a:lnTo>
                  <a:lnTo>
                    <a:pt x="1184" y="686"/>
                  </a:lnTo>
                  <a:lnTo>
                    <a:pt x="1184" y="686"/>
                  </a:lnTo>
                  <a:lnTo>
                    <a:pt x="1208" y="708"/>
                  </a:lnTo>
                  <a:lnTo>
                    <a:pt x="1232" y="730"/>
                  </a:lnTo>
                  <a:lnTo>
                    <a:pt x="1254" y="754"/>
                  </a:lnTo>
                  <a:lnTo>
                    <a:pt x="1274" y="778"/>
                  </a:lnTo>
                  <a:lnTo>
                    <a:pt x="1292" y="802"/>
                  </a:lnTo>
                  <a:lnTo>
                    <a:pt x="1310" y="828"/>
                  </a:lnTo>
                  <a:lnTo>
                    <a:pt x="1329" y="854"/>
                  </a:lnTo>
                  <a:lnTo>
                    <a:pt x="1343" y="882"/>
                  </a:lnTo>
                  <a:lnTo>
                    <a:pt x="1357" y="910"/>
                  </a:lnTo>
                  <a:lnTo>
                    <a:pt x="1369" y="938"/>
                  </a:lnTo>
                  <a:lnTo>
                    <a:pt x="1379" y="966"/>
                  </a:lnTo>
                  <a:lnTo>
                    <a:pt x="1389" y="996"/>
                  </a:lnTo>
                  <a:lnTo>
                    <a:pt x="1397" y="1026"/>
                  </a:lnTo>
                  <a:lnTo>
                    <a:pt x="1403" y="1056"/>
                  </a:lnTo>
                  <a:lnTo>
                    <a:pt x="1409" y="1086"/>
                  </a:lnTo>
                  <a:lnTo>
                    <a:pt x="1413" y="1116"/>
                  </a:lnTo>
                  <a:lnTo>
                    <a:pt x="1415" y="1146"/>
                  </a:lnTo>
                  <a:lnTo>
                    <a:pt x="1415" y="1178"/>
                  </a:lnTo>
                  <a:lnTo>
                    <a:pt x="1415" y="1208"/>
                  </a:lnTo>
                  <a:lnTo>
                    <a:pt x="1413" y="1238"/>
                  </a:lnTo>
                  <a:lnTo>
                    <a:pt x="1409" y="1268"/>
                  </a:lnTo>
                  <a:lnTo>
                    <a:pt x="1403" y="1300"/>
                  </a:lnTo>
                  <a:lnTo>
                    <a:pt x="1397" y="1330"/>
                  </a:lnTo>
                  <a:lnTo>
                    <a:pt x="1389" y="1360"/>
                  </a:lnTo>
                  <a:lnTo>
                    <a:pt x="1379" y="1388"/>
                  </a:lnTo>
                  <a:lnTo>
                    <a:pt x="1367" y="1418"/>
                  </a:lnTo>
                  <a:lnTo>
                    <a:pt x="1355" y="1446"/>
                  </a:lnTo>
                  <a:lnTo>
                    <a:pt x="1341" y="1474"/>
                  </a:lnTo>
                  <a:lnTo>
                    <a:pt x="1325" y="1502"/>
                  </a:lnTo>
                  <a:lnTo>
                    <a:pt x="1308" y="1530"/>
                  </a:lnTo>
                  <a:lnTo>
                    <a:pt x="1288" y="1556"/>
                  </a:lnTo>
                  <a:lnTo>
                    <a:pt x="1268" y="1582"/>
                  </a:lnTo>
                  <a:lnTo>
                    <a:pt x="1268" y="158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îṩḻíḍê">
              <a:extLst>
                <a:ext uri="{FF2B5EF4-FFF2-40B4-BE49-F238E27FC236}">
                  <a16:creationId xmlns:a16="http://schemas.microsoft.com/office/drawing/2014/main" xmlns="" id="{D5764AF9-273B-4D32-850D-4DA924B006E5}"/>
                </a:ext>
              </a:extLst>
            </p:cNvPr>
            <p:cNvSpPr/>
            <p:nvPr/>
          </p:nvSpPr>
          <p:spPr bwMode="auto">
            <a:xfrm>
              <a:off x="4432615" y="4087378"/>
              <a:ext cx="1353957" cy="1762903"/>
            </a:xfrm>
            <a:custGeom>
              <a:avLst/>
              <a:gdLst>
                <a:gd name="T0" fmla="*/ 1271 w 1619"/>
                <a:gd name="T1" fmla="*/ 682 h 2108"/>
                <a:gd name="T2" fmla="*/ 260 w 1619"/>
                <a:gd name="T3" fmla="*/ 16 h 2108"/>
                <a:gd name="T4" fmla="*/ 44 w 1619"/>
                <a:gd name="T5" fmla="*/ 20 h 2108"/>
                <a:gd name="T6" fmla="*/ 668 w 1619"/>
                <a:gd name="T7" fmla="*/ 572 h 2108"/>
                <a:gd name="T8" fmla="*/ 500 w 1619"/>
                <a:gd name="T9" fmla="*/ 632 h 2108"/>
                <a:gd name="T10" fmla="*/ 346 w 1619"/>
                <a:gd name="T11" fmla="*/ 730 h 2108"/>
                <a:gd name="T12" fmla="*/ 240 w 1619"/>
                <a:gd name="T13" fmla="*/ 836 h 2108"/>
                <a:gd name="T14" fmla="*/ 136 w 1619"/>
                <a:gd name="T15" fmla="*/ 1002 h 2108"/>
                <a:gd name="T16" fmla="*/ 76 w 1619"/>
                <a:gd name="T17" fmla="*/ 1182 h 2108"/>
                <a:gd name="T18" fmla="*/ 62 w 1619"/>
                <a:gd name="T19" fmla="*/ 1368 h 2108"/>
                <a:gd name="T20" fmla="*/ 94 w 1619"/>
                <a:gd name="T21" fmla="*/ 1552 h 2108"/>
                <a:gd name="T22" fmla="*/ 168 w 1619"/>
                <a:gd name="T23" fmla="*/ 1724 h 2108"/>
                <a:gd name="T24" fmla="*/ 286 w 1619"/>
                <a:gd name="T25" fmla="*/ 1876 h 2108"/>
                <a:gd name="T26" fmla="*/ 408 w 1619"/>
                <a:gd name="T27" fmla="*/ 1978 h 2108"/>
                <a:gd name="T28" fmla="*/ 580 w 1619"/>
                <a:gd name="T29" fmla="*/ 2064 h 2108"/>
                <a:gd name="T30" fmla="*/ 765 w 1619"/>
                <a:gd name="T31" fmla="*/ 2106 h 2108"/>
                <a:gd name="T32" fmla="*/ 951 w 1619"/>
                <a:gd name="T33" fmla="*/ 2100 h 2108"/>
                <a:gd name="T34" fmla="*/ 1131 w 1619"/>
                <a:gd name="T35" fmla="*/ 2052 h 2108"/>
                <a:gd name="T36" fmla="*/ 1297 w 1619"/>
                <a:gd name="T37" fmla="*/ 1960 h 2108"/>
                <a:gd name="T38" fmla="*/ 1441 w 1619"/>
                <a:gd name="T39" fmla="*/ 1826 h 2108"/>
                <a:gd name="T40" fmla="*/ 1529 w 1619"/>
                <a:gd name="T41" fmla="*/ 1696 h 2108"/>
                <a:gd name="T42" fmla="*/ 1595 w 1619"/>
                <a:gd name="T43" fmla="*/ 1518 h 2108"/>
                <a:gd name="T44" fmla="*/ 1619 w 1619"/>
                <a:gd name="T45" fmla="*/ 1332 h 2108"/>
                <a:gd name="T46" fmla="*/ 1597 w 1619"/>
                <a:gd name="T47" fmla="*/ 1146 h 2108"/>
                <a:gd name="T48" fmla="*/ 1531 w 1619"/>
                <a:gd name="T49" fmla="*/ 972 h 2108"/>
                <a:gd name="T50" fmla="*/ 1421 w 1619"/>
                <a:gd name="T51" fmla="*/ 814 h 2108"/>
                <a:gd name="T52" fmla="*/ 1331 w 1619"/>
                <a:gd name="T53" fmla="*/ 1736 h 2108"/>
                <a:gd name="T54" fmla="*/ 1239 w 1619"/>
                <a:gd name="T55" fmla="*/ 1828 h 2108"/>
                <a:gd name="T56" fmla="*/ 1107 w 1619"/>
                <a:gd name="T57" fmla="*/ 1910 h 2108"/>
                <a:gd name="T58" fmla="*/ 961 w 1619"/>
                <a:gd name="T59" fmla="*/ 1956 h 2108"/>
                <a:gd name="T60" fmla="*/ 809 w 1619"/>
                <a:gd name="T61" fmla="*/ 1966 h 2108"/>
                <a:gd name="T62" fmla="*/ 658 w 1619"/>
                <a:gd name="T63" fmla="*/ 1940 h 2108"/>
                <a:gd name="T64" fmla="*/ 514 w 1619"/>
                <a:gd name="T65" fmla="*/ 1878 h 2108"/>
                <a:gd name="T66" fmla="*/ 410 w 1619"/>
                <a:gd name="T67" fmla="*/ 1800 h 2108"/>
                <a:gd name="T68" fmla="*/ 306 w 1619"/>
                <a:gd name="T69" fmla="*/ 1680 h 2108"/>
                <a:gd name="T70" fmla="*/ 238 w 1619"/>
                <a:gd name="T71" fmla="*/ 1540 h 2108"/>
                <a:gd name="T72" fmla="*/ 206 w 1619"/>
                <a:gd name="T73" fmla="*/ 1392 h 2108"/>
                <a:gd name="T74" fmla="*/ 210 w 1619"/>
                <a:gd name="T75" fmla="*/ 1238 h 2108"/>
                <a:gd name="T76" fmla="*/ 250 w 1619"/>
                <a:gd name="T77" fmla="*/ 1090 h 2108"/>
                <a:gd name="T78" fmla="*/ 328 w 1619"/>
                <a:gd name="T79" fmla="*/ 952 h 2108"/>
                <a:gd name="T80" fmla="*/ 416 w 1619"/>
                <a:gd name="T81" fmla="*/ 856 h 2108"/>
                <a:gd name="T82" fmla="*/ 546 w 1619"/>
                <a:gd name="T83" fmla="*/ 766 h 2108"/>
                <a:gd name="T84" fmla="*/ 691 w 1619"/>
                <a:gd name="T85" fmla="*/ 712 h 2108"/>
                <a:gd name="T86" fmla="*/ 841 w 1619"/>
                <a:gd name="T87" fmla="*/ 694 h 2108"/>
                <a:gd name="T88" fmla="*/ 993 w 1619"/>
                <a:gd name="T89" fmla="*/ 712 h 2108"/>
                <a:gd name="T90" fmla="*/ 1139 w 1619"/>
                <a:gd name="T91" fmla="*/ 768 h 2108"/>
                <a:gd name="T92" fmla="*/ 1247 w 1619"/>
                <a:gd name="T93" fmla="*/ 840 h 2108"/>
                <a:gd name="T94" fmla="*/ 1357 w 1619"/>
                <a:gd name="T95" fmla="*/ 956 h 2108"/>
                <a:gd name="T96" fmla="*/ 1431 w 1619"/>
                <a:gd name="T97" fmla="*/ 1092 h 2108"/>
                <a:gd name="T98" fmla="*/ 1471 w 1619"/>
                <a:gd name="T99" fmla="*/ 1240 h 2108"/>
                <a:gd name="T100" fmla="*/ 1475 w 1619"/>
                <a:gd name="T101" fmla="*/ 1392 h 2108"/>
                <a:gd name="T102" fmla="*/ 1441 w 1619"/>
                <a:gd name="T103" fmla="*/ 1542 h 2108"/>
                <a:gd name="T104" fmla="*/ 1371 w 1619"/>
                <a:gd name="T105" fmla="*/ 1684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19" h="2108">
                  <a:moveTo>
                    <a:pt x="1337" y="732"/>
                  </a:moveTo>
                  <a:lnTo>
                    <a:pt x="1337" y="732"/>
                  </a:lnTo>
                  <a:lnTo>
                    <a:pt x="1303" y="706"/>
                  </a:lnTo>
                  <a:lnTo>
                    <a:pt x="1271" y="682"/>
                  </a:lnTo>
                  <a:lnTo>
                    <a:pt x="1271" y="682"/>
                  </a:lnTo>
                  <a:lnTo>
                    <a:pt x="1271" y="682"/>
                  </a:lnTo>
                  <a:lnTo>
                    <a:pt x="344" y="0"/>
                  </a:lnTo>
                  <a:lnTo>
                    <a:pt x="344" y="0"/>
                  </a:lnTo>
                  <a:lnTo>
                    <a:pt x="302" y="8"/>
                  </a:lnTo>
                  <a:lnTo>
                    <a:pt x="260" y="16"/>
                  </a:lnTo>
                  <a:lnTo>
                    <a:pt x="216" y="20"/>
                  </a:lnTo>
                  <a:lnTo>
                    <a:pt x="174" y="24"/>
                  </a:lnTo>
                  <a:lnTo>
                    <a:pt x="130" y="26"/>
                  </a:lnTo>
                  <a:lnTo>
                    <a:pt x="88" y="24"/>
                  </a:lnTo>
                  <a:lnTo>
                    <a:pt x="44" y="20"/>
                  </a:lnTo>
                  <a:lnTo>
                    <a:pt x="0" y="16"/>
                  </a:lnTo>
                  <a:lnTo>
                    <a:pt x="739" y="560"/>
                  </a:lnTo>
                  <a:lnTo>
                    <a:pt x="739" y="560"/>
                  </a:lnTo>
                  <a:lnTo>
                    <a:pt x="703" y="566"/>
                  </a:lnTo>
                  <a:lnTo>
                    <a:pt x="668" y="572"/>
                  </a:lnTo>
                  <a:lnTo>
                    <a:pt x="634" y="582"/>
                  </a:lnTo>
                  <a:lnTo>
                    <a:pt x="600" y="592"/>
                  </a:lnTo>
                  <a:lnTo>
                    <a:pt x="566" y="604"/>
                  </a:lnTo>
                  <a:lnTo>
                    <a:pt x="532" y="616"/>
                  </a:lnTo>
                  <a:lnTo>
                    <a:pt x="500" y="632"/>
                  </a:lnTo>
                  <a:lnTo>
                    <a:pt x="468" y="648"/>
                  </a:lnTo>
                  <a:lnTo>
                    <a:pt x="436" y="666"/>
                  </a:lnTo>
                  <a:lnTo>
                    <a:pt x="406" y="686"/>
                  </a:lnTo>
                  <a:lnTo>
                    <a:pt x="376" y="706"/>
                  </a:lnTo>
                  <a:lnTo>
                    <a:pt x="346" y="730"/>
                  </a:lnTo>
                  <a:lnTo>
                    <a:pt x="318" y="754"/>
                  </a:lnTo>
                  <a:lnTo>
                    <a:pt x="292" y="780"/>
                  </a:lnTo>
                  <a:lnTo>
                    <a:pt x="266" y="806"/>
                  </a:lnTo>
                  <a:lnTo>
                    <a:pt x="240" y="836"/>
                  </a:lnTo>
                  <a:lnTo>
                    <a:pt x="240" y="836"/>
                  </a:lnTo>
                  <a:lnTo>
                    <a:pt x="216" y="868"/>
                  </a:lnTo>
                  <a:lnTo>
                    <a:pt x="192" y="900"/>
                  </a:lnTo>
                  <a:lnTo>
                    <a:pt x="172" y="932"/>
                  </a:lnTo>
                  <a:lnTo>
                    <a:pt x="152" y="966"/>
                  </a:lnTo>
                  <a:lnTo>
                    <a:pt x="136" y="1002"/>
                  </a:lnTo>
                  <a:lnTo>
                    <a:pt x="120" y="1036"/>
                  </a:lnTo>
                  <a:lnTo>
                    <a:pt x="106" y="1072"/>
                  </a:lnTo>
                  <a:lnTo>
                    <a:pt x="94" y="1108"/>
                  </a:lnTo>
                  <a:lnTo>
                    <a:pt x="84" y="1144"/>
                  </a:lnTo>
                  <a:lnTo>
                    <a:pt x="76" y="1182"/>
                  </a:lnTo>
                  <a:lnTo>
                    <a:pt x="70" y="1218"/>
                  </a:lnTo>
                  <a:lnTo>
                    <a:pt x="66" y="1256"/>
                  </a:lnTo>
                  <a:lnTo>
                    <a:pt x="62" y="1292"/>
                  </a:lnTo>
                  <a:lnTo>
                    <a:pt x="62" y="1330"/>
                  </a:lnTo>
                  <a:lnTo>
                    <a:pt x="62" y="1368"/>
                  </a:lnTo>
                  <a:lnTo>
                    <a:pt x="66" y="1404"/>
                  </a:lnTo>
                  <a:lnTo>
                    <a:pt x="70" y="1442"/>
                  </a:lnTo>
                  <a:lnTo>
                    <a:pt x="76" y="1478"/>
                  </a:lnTo>
                  <a:lnTo>
                    <a:pt x="84" y="1516"/>
                  </a:lnTo>
                  <a:lnTo>
                    <a:pt x="94" y="1552"/>
                  </a:lnTo>
                  <a:lnTo>
                    <a:pt x="106" y="1586"/>
                  </a:lnTo>
                  <a:lnTo>
                    <a:pt x="118" y="1622"/>
                  </a:lnTo>
                  <a:lnTo>
                    <a:pt x="134" y="1656"/>
                  </a:lnTo>
                  <a:lnTo>
                    <a:pt x="150" y="1690"/>
                  </a:lnTo>
                  <a:lnTo>
                    <a:pt x="168" y="1724"/>
                  </a:lnTo>
                  <a:lnTo>
                    <a:pt x="188" y="1756"/>
                  </a:lnTo>
                  <a:lnTo>
                    <a:pt x="210" y="1788"/>
                  </a:lnTo>
                  <a:lnTo>
                    <a:pt x="234" y="1818"/>
                  </a:lnTo>
                  <a:lnTo>
                    <a:pt x="258" y="1848"/>
                  </a:lnTo>
                  <a:lnTo>
                    <a:pt x="286" y="1876"/>
                  </a:lnTo>
                  <a:lnTo>
                    <a:pt x="314" y="1904"/>
                  </a:lnTo>
                  <a:lnTo>
                    <a:pt x="344" y="1930"/>
                  </a:lnTo>
                  <a:lnTo>
                    <a:pt x="344" y="1930"/>
                  </a:lnTo>
                  <a:lnTo>
                    <a:pt x="376" y="1956"/>
                  </a:lnTo>
                  <a:lnTo>
                    <a:pt x="408" y="1978"/>
                  </a:lnTo>
                  <a:lnTo>
                    <a:pt x="442" y="2000"/>
                  </a:lnTo>
                  <a:lnTo>
                    <a:pt x="476" y="2018"/>
                  </a:lnTo>
                  <a:lnTo>
                    <a:pt x="510" y="2036"/>
                  </a:lnTo>
                  <a:lnTo>
                    <a:pt x="546" y="2050"/>
                  </a:lnTo>
                  <a:lnTo>
                    <a:pt x="580" y="2064"/>
                  </a:lnTo>
                  <a:lnTo>
                    <a:pt x="616" y="2076"/>
                  </a:lnTo>
                  <a:lnTo>
                    <a:pt x="654" y="2086"/>
                  </a:lnTo>
                  <a:lnTo>
                    <a:pt x="691" y="2094"/>
                  </a:lnTo>
                  <a:lnTo>
                    <a:pt x="729" y="2100"/>
                  </a:lnTo>
                  <a:lnTo>
                    <a:pt x="765" y="2106"/>
                  </a:lnTo>
                  <a:lnTo>
                    <a:pt x="803" y="2108"/>
                  </a:lnTo>
                  <a:lnTo>
                    <a:pt x="839" y="2108"/>
                  </a:lnTo>
                  <a:lnTo>
                    <a:pt x="877" y="2108"/>
                  </a:lnTo>
                  <a:lnTo>
                    <a:pt x="915" y="2106"/>
                  </a:lnTo>
                  <a:lnTo>
                    <a:pt x="951" y="2100"/>
                  </a:lnTo>
                  <a:lnTo>
                    <a:pt x="989" y="2094"/>
                  </a:lnTo>
                  <a:lnTo>
                    <a:pt x="1025" y="2086"/>
                  </a:lnTo>
                  <a:lnTo>
                    <a:pt x="1061" y="2076"/>
                  </a:lnTo>
                  <a:lnTo>
                    <a:pt x="1097" y="2066"/>
                  </a:lnTo>
                  <a:lnTo>
                    <a:pt x="1131" y="2052"/>
                  </a:lnTo>
                  <a:lnTo>
                    <a:pt x="1167" y="2038"/>
                  </a:lnTo>
                  <a:lnTo>
                    <a:pt x="1201" y="2020"/>
                  </a:lnTo>
                  <a:lnTo>
                    <a:pt x="1233" y="2002"/>
                  </a:lnTo>
                  <a:lnTo>
                    <a:pt x="1267" y="1982"/>
                  </a:lnTo>
                  <a:lnTo>
                    <a:pt x="1297" y="1960"/>
                  </a:lnTo>
                  <a:lnTo>
                    <a:pt x="1329" y="1936"/>
                  </a:lnTo>
                  <a:lnTo>
                    <a:pt x="1359" y="1912"/>
                  </a:lnTo>
                  <a:lnTo>
                    <a:pt x="1387" y="1884"/>
                  </a:lnTo>
                  <a:lnTo>
                    <a:pt x="1415" y="1856"/>
                  </a:lnTo>
                  <a:lnTo>
                    <a:pt x="1441" y="1826"/>
                  </a:lnTo>
                  <a:lnTo>
                    <a:pt x="1441" y="1826"/>
                  </a:lnTo>
                  <a:lnTo>
                    <a:pt x="1465" y="1794"/>
                  </a:lnTo>
                  <a:lnTo>
                    <a:pt x="1487" y="1762"/>
                  </a:lnTo>
                  <a:lnTo>
                    <a:pt x="1509" y="1730"/>
                  </a:lnTo>
                  <a:lnTo>
                    <a:pt x="1529" y="1696"/>
                  </a:lnTo>
                  <a:lnTo>
                    <a:pt x="1545" y="1660"/>
                  </a:lnTo>
                  <a:lnTo>
                    <a:pt x="1561" y="1626"/>
                  </a:lnTo>
                  <a:lnTo>
                    <a:pt x="1575" y="1590"/>
                  </a:lnTo>
                  <a:lnTo>
                    <a:pt x="1587" y="1554"/>
                  </a:lnTo>
                  <a:lnTo>
                    <a:pt x="1595" y="1518"/>
                  </a:lnTo>
                  <a:lnTo>
                    <a:pt x="1605" y="1480"/>
                  </a:lnTo>
                  <a:lnTo>
                    <a:pt x="1611" y="1444"/>
                  </a:lnTo>
                  <a:lnTo>
                    <a:pt x="1615" y="1406"/>
                  </a:lnTo>
                  <a:lnTo>
                    <a:pt x="1617" y="1370"/>
                  </a:lnTo>
                  <a:lnTo>
                    <a:pt x="1619" y="1332"/>
                  </a:lnTo>
                  <a:lnTo>
                    <a:pt x="1617" y="1294"/>
                  </a:lnTo>
                  <a:lnTo>
                    <a:pt x="1615" y="1258"/>
                  </a:lnTo>
                  <a:lnTo>
                    <a:pt x="1611" y="1220"/>
                  </a:lnTo>
                  <a:lnTo>
                    <a:pt x="1605" y="1184"/>
                  </a:lnTo>
                  <a:lnTo>
                    <a:pt x="1597" y="1146"/>
                  </a:lnTo>
                  <a:lnTo>
                    <a:pt x="1587" y="1110"/>
                  </a:lnTo>
                  <a:lnTo>
                    <a:pt x="1575" y="1074"/>
                  </a:lnTo>
                  <a:lnTo>
                    <a:pt x="1563" y="1040"/>
                  </a:lnTo>
                  <a:lnTo>
                    <a:pt x="1547" y="1006"/>
                  </a:lnTo>
                  <a:lnTo>
                    <a:pt x="1531" y="972"/>
                  </a:lnTo>
                  <a:lnTo>
                    <a:pt x="1513" y="938"/>
                  </a:lnTo>
                  <a:lnTo>
                    <a:pt x="1493" y="906"/>
                  </a:lnTo>
                  <a:lnTo>
                    <a:pt x="1471" y="874"/>
                  </a:lnTo>
                  <a:lnTo>
                    <a:pt x="1447" y="844"/>
                  </a:lnTo>
                  <a:lnTo>
                    <a:pt x="1421" y="814"/>
                  </a:lnTo>
                  <a:lnTo>
                    <a:pt x="1395" y="786"/>
                  </a:lnTo>
                  <a:lnTo>
                    <a:pt x="1367" y="758"/>
                  </a:lnTo>
                  <a:lnTo>
                    <a:pt x="1337" y="732"/>
                  </a:lnTo>
                  <a:lnTo>
                    <a:pt x="1337" y="732"/>
                  </a:lnTo>
                  <a:close/>
                  <a:moveTo>
                    <a:pt x="1331" y="1736"/>
                  </a:moveTo>
                  <a:lnTo>
                    <a:pt x="1331" y="1736"/>
                  </a:lnTo>
                  <a:lnTo>
                    <a:pt x="1311" y="1762"/>
                  </a:lnTo>
                  <a:lnTo>
                    <a:pt x="1287" y="1784"/>
                  </a:lnTo>
                  <a:lnTo>
                    <a:pt x="1265" y="1806"/>
                  </a:lnTo>
                  <a:lnTo>
                    <a:pt x="1239" y="1828"/>
                  </a:lnTo>
                  <a:lnTo>
                    <a:pt x="1215" y="1846"/>
                  </a:lnTo>
                  <a:lnTo>
                    <a:pt x="1189" y="1864"/>
                  </a:lnTo>
                  <a:lnTo>
                    <a:pt x="1163" y="1880"/>
                  </a:lnTo>
                  <a:lnTo>
                    <a:pt x="1135" y="1896"/>
                  </a:lnTo>
                  <a:lnTo>
                    <a:pt x="1107" y="1910"/>
                  </a:lnTo>
                  <a:lnTo>
                    <a:pt x="1079" y="1922"/>
                  </a:lnTo>
                  <a:lnTo>
                    <a:pt x="1051" y="1932"/>
                  </a:lnTo>
                  <a:lnTo>
                    <a:pt x="1021" y="1942"/>
                  </a:lnTo>
                  <a:lnTo>
                    <a:pt x="991" y="1950"/>
                  </a:lnTo>
                  <a:lnTo>
                    <a:pt x="961" y="1956"/>
                  </a:lnTo>
                  <a:lnTo>
                    <a:pt x="931" y="1962"/>
                  </a:lnTo>
                  <a:lnTo>
                    <a:pt x="901" y="1964"/>
                  </a:lnTo>
                  <a:lnTo>
                    <a:pt x="871" y="1966"/>
                  </a:lnTo>
                  <a:lnTo>
                    <a:pt x="841" y="1968"/>
                  </a:lnTo>
                  <a:lnTo>
                    <a:pt x="809" y="1966"/>
                  </a:lnTo>
                  <a:lnTo>
                    <a:pt x="779" y="1964"/>
                  </a:lnTo>
                  <a:lnTo>
                    <a:pt x="749" y="1960"/>
                  </a:lnTo>
                  <a:lnTo>
                    <a:pt x="719" y="1956"/>
                  </a:lnTo>
                  <a:lnTo>
                    <a:pt x="689" y="1950"/>
                  </a:lnTo>
                  <a:lnTo>
                    <a:pt x="658" y="1940"/>
                  </a:lnTo>
                  <a:lnTo>
                    <a:pt x="628" y="1932"/>
                  </a:lnTo>
                  <a:lnTo>
                    <a:pt x="598" y="1920"/>
                  </a:lnTo>
                  <a:lnTo>
                    <a:pt x="570" y="1908"/>
                  </a:lnTo>
                  <a:lnTo>
                    <a:pt x="542" y="1894"/>
                  </a:lnTo>
                  <a:lnTo>
                    <a:pt x="514" y="1878"/>
                  </a:lnTo>
                  <a:lnTo>
                    <a:pt x="486" y="1860"/>
                  </a:lnTo>
                  <a:lnTo>
                    <a:pt x="460" y="1842"/>
                  </a:lnTo>
                  <a:lnTo>
                    <a:pt x="434" y="1822"/>
                  </a:lnTo>
                  <a:lnTo>
                    <a:pt x="434" y="1822"/>
                  </a:lnTo>
                  <a:lnTo>
                    <a:pt x="410" y="1800"/>
                  </a:lnTo>
                  <a:lnTo>
                    <a:pt x="386" y="1778"/>
                  </a:lnTo>
                  <a:lnTo>
                    <a:pt x="364" y="1754"/>
                  </a:lnTo>
                  <a:lnTo>
                    <a:pt x="344" y="1730"/>
                  </a:lnTo>
                  <a:lnTo>
                    <a:pt x="324" y="1704"/>
                  </a:lnTo>
                  <a:lnTo>
                    <a:pt x="306" y="1680"/>
                  </a:lnTo>
                  <a:lnTo>
                    <a:pt x="290" y="1652"/>
                  </a:lnTo>
                  <a:lnTo>
                    <a:pt x="276" y="1626"/>
                  </a:lnTo>
                  <a:lnTo>
                    <a:pt x="262" y="1598"/>
                  </a:lnTo>
                  <a:lnTo>
                    <a:pt x="250" y="1570"/>
                  </a:lnTo>
                  <a:lnTo>
                    <a:pt x="238" y="1540"/>
                  </a:lnTo>
                  <a:lnTo>
                    <a:pt x="230" y="1512"/>
                  </a:lnTo>
                  <a:lnTo>
                    <a:pt x="222" y="1482"/>
                  </a:lnTo>
                  <a:lnTo>
                    <a:pt x="214" y="1452"/>
                  </a:lnTo>
                  <a:lnTo>
                    <a:pt x="210" y="1422"/>
                  </a:lnTo>
                  <a:lnTo>
                    <a:pt x="206" y="1392"/>
                  </a:lnTo>
                  <a:lnTo>
                    <a:pt x="204" y="1360"/>
                  </a:lnTo>
                  <a:lnTo>
                    <a:pt x="204" y="1330"/>
                  </a:lnTo>
                  <a:lnTo>
                    <a:pt x="204" y="1300"/>
                  </a:lnTo>
                  <a:lnTo>
                    <a:pt x="206" y="1270"/>
                  </a:lnTo>
                  <a:lnTo>
                    <a:pt x="210" y="1238"/>
                  </a:lnTo>
                  <a:lnTo>
                    <a:pt x="214" y="1208"/>
                  </a:lnTo>
                  <a:lnTo>
                    <a:pt x="222" y="1178"/>
                  </a:lnTo>
                  <a:lnTo>
                    <a:pt x="230" y="1148"/>
                  </a:lnTo>
                  <a:lnTo>
                    <a:pt x="240" y="1118"/>
                  </a:lnTo>
                  <a:lnTo>
                    <a:pt x="250" y="1090"/>
                  </a:lnTo>
                  <a:lnTo>
                    <a:pt x="264" y="1060"/>
                  </a:lnTo>
                  <a:lnTo>
                    <a:pt x="278" y="1032"/>
                  </a:lnTo>
                  <a:lnTo>
                    <a:pt x="292" y="1004"/>
                  </a:lnTo>
                  <a:lnTo>
                    <a:pt x="310" y="978"/>
                  </a:lnTo>
                  <a:lnTo>
                    <a:pt x="328" y="952"/>
                  </a:lnTo>
                  <a:lnTo>
                    <a:pt x="348" y="926"/>
                  </a:lnTo>
                  <a:lnTo>
                    <a:pt x="348" y="926"/>
                  </a:lnTo>
                  <a:lnTo>
                    <a:pt x="370" y="900"/>
                  </a:lnTo>
                  <a:lnTo>
                    <a:pt x="392" y="878"/>
                  </a:lnTo>
                  <a:lnTo>
                    <a:pt x="416" y="856"/>
                  </a:lnTo>
                  <a:lnTo>
                    <a:pt x="440" y="834"/>
                  </a:lnTo>
                  <a:lnTo>
                    <a:pt x="466" y="816"/>
                  </a:lnTo>
                  <a:lnTo>
                    <a:pt x="492" y="798"/>
                  </a:lnTo>
                  <a:lnTo>
                    <a:pt x="518" y="782"/>
                  </a:lnTo>
                  <a:lnTo>
                    <a:pt x="546" y="766"/>
                  </a:lnTo>
                  <a:lnTo>
                    <a:pt x="574" y="752"/>
                  </a:lnTo>
                  <a:lnTo>
                    <a:pt x="602" y="740"/>
                  </a:lnTo>
                  <a:lnTo>
                    <a:pt x="630" y="730"/>
                  </a:lnTo>
                  <a:lnTo>
                    <a:pt x="660" y="720"/>
                  </a:lnTo>
                  <a:lnTo>
                    <a:pt x="691" y="712"/>
                  </a:lnTo>
                  <a:lnTo>
                    <a:pt x="719" y="706"/>
                  </a:lnTo>
                  <a:lnTo>
                    <a:pt x="751" y="700"/>
                  </a:lnTo>
                  <a:lnTo>
                    <a:pt x="781" y="698"/>
                  </a:lnTo>
                  <a:lnTo>
                    <a:pt x="811" y="694"/>
                  </a:lnTo>
                  <a:lnTo>
                    <a:pt x="841" y="694"/>
                  </a:lnTo>
                  <a:lnTo>
                    <a:pt x="873" y="694"/>
                  </a:lnTo>
                  <a:lnTo>
                    <a:pt x="903" y="698"/>
                  </a:lnTo>
                  <a:lnTo>
                    <a:pt x="933" y="700"/>
                  </a:lnTo>
                  <a:lnTo>
                    <a:pt x="963" y="706"/>
                  </a:lnTo>
                  <a:lnTo>
                    <a:pt x="993" y="712"/>
                  </a:lnTo>
                  <a:lnTo>
                    <a:pt x="1023" y="720"/>
                  </a:lnTo>
                  <a:lnTo>
                    <a:pt x="1053" y="730"/>
                  </a:lnTo>
                  <a:lnTo>
                    <a:pt x="1083" y="742"/>
                  </a:lnTo>
                  <a:lnTo>
                    <a:pt x="1111" y="754"/>
                  </a:lnTo>
                  <a:lnTo>
                    <a:pt x="1139" y="768"/>
                  </a:lnTo>
                  <a:lnTo>
                    <a:pt x="1167" y="784"/>
                  </a:lnTo>
                  <a:lnTo>
                    <a:pt x="1193" y="802"/>
                  </a:lnTo>
                  <a:lnTo>
                    <a:pt x="1221" y="820"/>
                  </a:lnTo>
                  <a:lnTo>
                    <a:pt x="1247" y="840"/>
                  </a:lnTo>
                  <a:lnTo>
                    <a:pt x="1247" y="840"/>
                  </a:lnTo>
                  <a:lnTo>
                    <a:pt x="1271" y="862"/>
                  </a:lnTo>
                  <a:lnTo>
                    <a:pt x="1295" y="884"/>
                  </a:lnTo>
                  <a:lnTo>
                    <a:pt x="1317" y="908"/>
                  </a:lnTo>
                  <a:lnTo>
                    <a:pt x="1337" y="932"/>
                  </a:lnTo>
                  <a:lnTo>
                    <a:pt x="1357" y="956"/>
                  </a:lnTo>
                  <a:lnTo>
                    <a:pt x="1373" y="982"/>
                  </a:lnTo>
                  <a:lnTo>
                    <a:pt x="1391" y="1010"/>
                  </a:lnTo>
                  <a:lnTo>
                    <a:pt x="1405" y="1036"/>
                  </a:lnTo>
                  <a:lnTo>
                    <a:pt x="1419" y="1064"/>
                  </a:lnTo>
                  <a:lnTo>
                    <a:pt x="1431" y="1092"/>
                  </a:lnTo>
                  <a:lnTo>
                    <a:pt x="1443" y="1122"/>
                  </a:lnTo>
                  <a:lnTo>
                    <a:pt x="1451" y="1150"/>
                  </a:lnTo>
                  <a:lnTo>
                    <a:pt x="1459" y="1180"/>
                  </a:lnTo>
                  <a:lnTo>
                    <a:pt x="1465" y="1210"/>
                  </a:lnTo>
                  <a:lnTo>
                    <a:pt x="1471" y="1240"/>
                  </a:lnTo>
                  <a:lnTo>
                    <a:pt x="1475" y="1270"/>
                  </a:lnTo>
                  <a:lnTo>
                    <a:pt x="1477" y="1302"/>
                  </a:lnTo>
                  <a:lnTo>
                    <a:pt x="1477" y="1332"/>
                  </a:lnTo>
                  <a:lnTo>
                    <a:pt x="1477" y="1362"/>
                  </a:lnTo>
                  <a:lnTo>
                    <a:pt x="1475" y="1392"/>
                  </a:lnTo>
                  <a:lnTo>
                    <a:pt x="1471" y="1424"/>
                  </a:lnTo>
                  <a:lnTo>
                    <a:pt x="1465" y="1454"/>
                  </a:lnTo>
                  <a:lnTo>
                    <a:pt x="1459" y="1484"/>
                  </a:lnTo>
                  <a:lnTo>
                    <a:pt x="1451" y="1514"/>
                  </a:lnTo>
                  <a:lnTo>
                    <a:pt x="1441" y="1542"/>
                  </a:lnTo>
                  <a:lnTo>
                    <a:pt x="1431" y="1572"/>
                  </a:lnTo>
                  <a:lnTo>
                    <a:pt x="1417" y="1600"/>
                  </a:lnTo>
                  <a:lnTo>
                    <a:pt x="1403" y="1630"/>
                  </a:lnTo>
                  <a:lnTo>
                    <a:pt x="1387" y="1656"/>
                  </a:lnTo>
                  <a:lnTo>
                    <a:pt x="1371" y="1684"/>
                  </a:lnTo>
                  <a:lnTo>
                    <a:pt x="1351" y="1710"/>
                  </a:lnTo>
                  <a:lnTo>
                    <a:pt x="1331" y="1736"/>
                  </a:lnTo>
                  <a:lnTo>
                    <a:pt x="1331" y="1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isļîḑé">
              <a:extLst>
                <a:ext uri="{FF2B5EF4-FFF2-40B4-BE49-F238E27FC236}">
                  <a16:creationId xmlns:a16="http://schemas.microsoft.com/office/drawing/2014/main" xmlns="" id="{50D5AD36-525A-4CE2-A728-F280AE157C22}"/>
                </a:ext>
              </a:extLst>
            </p:cNvPr>
            <p:cNvSpPr/>
            <p:nvPr/>
          </p:nvSpPr>
          <p:spPr bwMode="auto">
            <a:xfrm>
              <a:off x="5789917" y="4550684"/>
              <a:ext cx="1915945" cy="1299597"/>
            </a:xfrm>
            <a:custGeom>
              <a:avLst/>
              <a:gdLst>
                <a:gd name="T0" fmla="*/ 1925 w 2291"/>
                <a:gd name="T1" fmla="*/ 118 h 1554"/>
                <a:gd name="T2" fmla="*/ 1777 w 2291"/>
                <a:gd name="T3" fmla="*/ 44 h 1554"/>
                <a:gd name="T4" fmla="*/ 1618 w 2291"/>
                <a:gd name="T5" fmla="*/ 6 h 1554"/>
                <a:gd name="T6" fmla="*/ 1458 w 2291"/>
                <a:gd name="T7" fmla="*/ 2 h 1554"/>
                <a:gd name="T8" fmla="*/ 1300 w 2291"/>
                <a:gd name="T9" fmla="*/ 28 h 1554"/>
                <a:gd name="T10" fmla="*/ 1150 w 2291"/>
                <a:gd name="T11" fmla="*/ 88 h 1554"/>
                <a:gd name="T12" fmla="*/ 90 w 2291"/>
                <a:gd name="T13" fmla="*/ 842 h 1554"/>
                <a:gd name="T14" fmla="*/ 62 w 2291"/>
                <a:gd name="T15" fmla="*/ 1010 h 1554"/>
                <a:gd name="T16" fmla="*/ 746 w 2291"/>
                <a:gd name="T17" fmla="*/ 636 h 1554"/>
                <a:gd name="T18" fmla="*/ 736 w 2291"/>
                <a:gd name="T19" fmla="*/ 840 h 1554"/>
                <a:gd name="T20" fmla="*/ 798 w 2291"/>
                <a:gd name="T21" fmla="*/ 1086 h 1554"/>
                <a:gd name="T22" fmla="*/ 938 w 2291"/>
                <a:gd name="T23" fmla="*/ 1302 h 1554"/>
                <a:gd name="T24" fmla="*/ 1080 w 2291"/>
                <a:gd name="T25" fmla="*/ 1424 h 1554"/>
                <a:gd name="T26" fmla="*/ 1252 w 2291"/>
                <a:gd name="T27" fmla="*/ 1510 h 1554"/>
                <a:gd name="T28" fmla="*/ 1436 w 2291"/>
                <a:gd name="T29" fmla="*/ 1552 h 1554"/>
                <a:gd name="T30" fmla="*/ 1622 w 2291"/>
                <a:gd name="T31" fmla="*/ 1546 h 1554"/>
                <a:gd name="T32" fmla="*/ 1805 w 2291"/>
                <a:gd name="T33" fmla="*/ 1498 h 1554"/>
                <a:gd name="T34" fmla="*/ 1969 w 2291"/>
                <a:gd name="T35" fmla="*/ 1406 h 1554"/>
                <a:gd name="T36" fmla="*/ 2113 w 2291"/>
                <a:gd name="T37" fmla="*/ 1272 h 1554"/>
                <a:gd name="T38" fmla="*/ 2201 w 2291"/>
                <a:gd name="T39" fmla="*/ 1142 h 1554"/>
                <a:gd name="T40" fmla="*/ 2269 w 2291"/>
                <a:gd name="T41" fmla="*/ 964 h 1554"/>
                <a:gd name="T42" fmla="*/ 2291 w 2291"/>
                <a:gd name="T43" fmla="*/ 778 h 1554"/>
                <a:gd name="T44" fmla="*/ 2269 w 2291"/>
                <a:gd name="T45" fmla="*/ 592 h 1554"/>
                <a:gd name="T46" fmla="*/ 2203 w 2291"/>
                <a:gd name="T47" fmla="*/ 418 h 1554"/>
                <a:gd name="T48" fmla="*/ 2093 w 2291"/>
                <a:gd name="T49" fmla="*/ 260 h 1554"/>
                <a:gd name="T50" fmla="*/ 2003 w 2291"/>
                <a:gd name="T51" fmla="*/ 1182 h 1554"/>
                <a:gd name="T52" fmla="*/ 1913 w 2291"/>
                <a:gd name="T53" fmla="*/ 1274 h 1554"/>
                <a:gd name="T54" fmla="*/ 1779 w 2291"/>
                <a:gd name="T55" fmla="*/ 1356 h 1554"/>
                <a:gd name="T56" fmla="*/ 1632 w 2291"/>
                <a:gd name="T57" fmla="*/ 1402 h 1554"/>
                <a:gd name="T58" fmla="*/ 1480 w 2291"/>
                <a:gd name="T59" fmla="*/ 1412 h 1554"/>
                <a:gd name="T60" fmla="*/ 1330 w 2291"/>
                <a:gd name="T61" fmla="*/ 1386 h 1554"/>
                <a:gd name="T62" fmla="*/ 1186 w 2291"/>
                <a:gd name="T63" fmla="*/ 1324 h 1554"/>
                <a:gd name="T64" fmla="*/ 1082 w 2291"/>
                <a:gd name="T65" fmla="*/ 1246 h 1554"/>
                <a:gd name="T66" fmla="*/ 978 w 2291"/>
                <a:gd name="T67" fmla="*/ 1126 h 1554"/>
                <a:gd name="T68" fmla="*/ 910 w 2291"/>
                <a:gd name="T69" fmla="*/ 986 h 1554"/>
                <a:gd name="T70" fmla="*/ 878 w 2291"/>
                <a:gd name="T71" fmla="*/ 838 h 1554"/>
                <a:gd name="T72" fmla="*/ 882 w 2291"/>
                <a:gd name="T73" fmla="*/ 684 h 1554"/>
                <a:gd name="T74" fmla="*/ 922 w 2291"/>
                <a:gd name="T75" fmla="*/ 536 h 1554"/>
                <a:gd name="T76" fmla="*/ 1000 w 2291"/>
                <a:gd name="T77" fmla="*/ 398 h 1554"/>
                <a:gd name="T78" fmla="*/ 1088 w 2291"/>
                <a:gd name="T79" fmla="*/ 302 h 1554"/>
                <a:gd name="T80" fmla="*/ 1218 w 2291"/>
                <a:gd name="T81" fmla="*/ 212 h 1554"/>
                <a:gd name="T82" fmla="*/ 1362 w 2291"/>
                <a:gd name="T83" fmla="*/ 158 h 1554"/>
                <a:gd name="T84" fmla="*/ 1512 w 2291"/>
                <a:gd name="T85" fmla="*/ 140 h 1554"/>
                <a:gd name="T86" fmla="*/ 1664 w 2291"/>
                <a:gd name="T87" fmla="*/ 158 h 1554"/>
                <a:gd name="T88" fmla="*/ 1811 w 2291"/>
                <a:gd name="T89" fmla="*/ 214 h 1554"/>
                <a:gd name="T90" fmla="*/ 1919 w 2291"/>
                <a:gd name="T91" fmla="*/ 286 h 1554"/>
                <a:gd name="T92" fmla="*/ 2029 w 2291"/>
                <a:gd name="T93" fmla="*/ 402 h 1554"/>
                <a:gd name="T94" fmla="*/ 2103 w 2291"/>
                <a:gd name="T95" fmla="*/ 538 h 1554"/>
                <a:gd name="T96" fmla="*/ 2143 w 2291"/>
                <a:gd name="T97" fmla="*/ 686 h 1554"/>
                <a:gd name="T98" fmla="*/ 2147 w 2291"/>
                <a:gd name="T99" fmla="*/ 838 h 1554"/>
                <a:gd name="T100" fmla="*/ 2113 w 2291"/>
                <a:gd name="T101" fmla="*/ 988 h 1554"/>
                <a:gd name="T102" fmla="*/ 2043 w 2291"/>
                <a:gd name="T103" fmla="*/ 1130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91" h="1554">
                  <a:moveTo>
                    <a:pt x="2009" y="178"/>
                  </a:moveTo>
                  <a:lnTo>
                    <a:pt x="2009" y="178"/>
                  </a:lnTo>
                  <a:lnTo>
                    <a:pt x="1981" y="156"/>
                  </a:lnTo>
                  <a:lnTo>
                    <a:pt x="1953" y="136"/>
                  </a:lnTo>
                  <a:lnTo>
                    <a:pt x="1925" y="118"/>
                  </a:lnTo>
                  <a:lnTo>
                    <a:pt x="1897" y="100"/>
                  </a:lnTo>
                  <a:lnTo>
                    <a:pt x="1867" y="84"/>
                  </a:lnTo>
                  <a:lnTo>
                    <a:pt x="1837" y="70"/>
                  </a:lnTo>
                  <a:lnTo>
                    <a:pt x="1807" y="56"/>
                  </a:lnTo>
                  <a:lnTo>
                    <a:pt x="1777" y="44"/>
                  </a:lnTo>
                  <a:lnTo>
                    <a:pt x="1745" y="34"/>
                  </a:lnTo>
                  <a:lnTo>
                    <a:pt x="1715" y="26"/>
                  </a:lnTo>
                  <a:lnTo>
                    <a:pt x="1682" y="18"/>
                  </a:lnTo>
                  <a:lnTo>
                    <a:pt x="1650" y="12"/>
                  </a:lnTo>
                  <a:lnTo>
                    <a:pt x="1618" y="6"/>
                  </a:lnTo>
                  <a:lnTo>
                    <a:pt x="1586" y="2"/>
                  </a:lnTo>
                  <a:lnTo>
                    <a:pt x="1554" y="0"/>
                  </a:lnTo>
                  <a:lnTo>
                    <a:pt x="1522" y="0"/>
                  </a:lnTo>
                  <a:lnTo>
                    <a:pt x="1490" y="0"/>
                  </a:lnTo>
                  <a:lnTo>
                    <a:pt x="1458" y="2"/>
                  </a:lnTo>
                  <a:lnTo>
                    <a:pt x="1426" y="4"/>
                  </a:lnTo>
                  <a:lnTo>
                    <a:pt x="1394" y="8"/>
                  </a:lnTo>
                  <a:lnTo>
                    <a:pt x="1362" y="14"/>
                  </a:lnTo>
                  <a:lnTo>
                    <a:pt x="1332" y="20"/>
                  </a:lnTo>
                  <a:lnTo>
                    <a:pt x="1300" y="28"/>
                  </a:lnTo>
                  <a:lnTo>
                    <a:pt x="1270" y="38"/>
                  </a:lnTo>
                  <a:lnTo>
                    <a:pt x="1238" y="48"/>
                  </a:lnTo>
                  <a:lnTo>
                    <a:pt x="1208" y="60"/>
                  </a:lnTo>
                  <a:lnTo>
                    <a:pt x="1180" y="74"/>
                  </a:lnTo>
                  <a:lnTo>
                    <a:pt x="1150" y="88"/>
                  </a:lnTo>
                  <a:lnTo>
                    <a:pt x="1122" y="104"/>
                  </a:lnTo>
                  <a:lnTo>
                    <a:pt x="1094" y="122"/>
                  </a:lnTo>
                  <a:lnTo>
                    <a:pt x="1066" y="140"/>
                  </a:lnTo>
                  <a:lnTo>
                    <a:pt x="1040" y="160"/>
                  </a:lnTo>
                  <a:lnTo>
                    <a:pt x="90" y="842"/>
                  </a:lnTo>
                  <a:lnTo>
                    <a:pt x="90" y="842"/>
                  </a:lnTo>
                  <a:lnTo>
                    <a:pt x="86" y="884"/>
                  </a:lnTo>
                  <a:lnTo>
                    <a:pt x="80" y="926"/>
                  </a:lnTo>
                  <a:lnTo>
                    <a:pt x="72" y="968"/>
                  </a:lnTo>
                  <a:lnTo>
                    <a:pt x="62" y="1010"/>
                  </a:lnTo>
                  <a:lnTo>
                    <a:pt x="48" y="1052"/>
                  </a:lnTo>
                  <a:lnTo>
                    <a:pt x="34" y="1094"/>
                  </a:lnTo>
                  <a:lnTo>
                    <a:pt x="18" y="1134"/>
                  </a:lnTo>
                  <a:lnTo>
                    <a:pt x="0" y="1174"/>
                  </a:lnTo>
                  <a:lnTo>
                    <a:pt x="746" y="636"/>
                  </a:lnTo>
                  <a:lnTo>
                    <a:pt x="746" y="636"/>
                  </a:lnTo>
                  <a:lnTo>
                    <a:pt x="740" y="688"/>
                  </a:lnTo>
                  <a:lnTo>
                    <a:pt x="736" y="738"/>
                  </a:lnTo>
                  <a:lnTo>
                    <a:pt x="734" y="788"/>
                  </a:lnTo>
                  <a:lnTo>
                    <a:pt x="736" y="840"/>
                  </a:lnTo>
                  <a:lnTo>
                    <a:pt x="742" y="890"/>
                  </a:lnTo>
                  <a:lnTo>
                    <a:pt x="752" y="940"/>
                  </a:lnTo>
                  <a:lnTo>
                    <a:pt x="764" y="988"/>
                  </a:lnTo>
                  <a:lnTo>
                    <a:pt x="780" y="1038"/>
                  </a:lnTo>
                  <a:lnTo>
                    <a:pt x="798" y="1086"/>
                  </a:lnTo>
                  <a:lnTo>
                    <a:pt x="820" y="1132"/>
                  </a:lnTo>
                  <a:lnTo>
                    <a:pt x="844" y="1176"/>
                  </a:lnTo>
                  <a:lnTo>
                    <a:pt x="872" y="1220"/>
                  </a:lnTo>
                  <a:lnTo>
                    <a:pt x="904" y="1262"/>
                  </a:lnTo>
                  <a:lnTo>
                    <a:pt x="938" y="1302"/>
                  </a:lnTo>
                  <a:lnTo>
                    <a:pt x="976" y="1340"/>
                  </a:lnTo>
                  <a:lnTo>
                    <a:pt x="1016" y="1376"/>
                  </a:lnTo>
                  <a:lnTo>
                    <a:pt x="1016" y="1376"/>
                  </a:lnTo>
                  <a:lnTo>
                    <a:pt x="1048" y="1402"/>
                  </a:lnTo>
                  <a:lnTo>
                    <a:pt x="1080" y="1424"/>
                  </a:lnTo>
                  <a:lnTo>
                    <a:pt x="1114" y="1446"/>
                  </a:lnTo>
                  <a:lnTo>
                    <a:pt x="1148" y="1464"/>
                  </a:lnTo>
                  <a:lnTo>
                    <a:pt x="1182" y="1482"/>
                  </a:lnTo>
                  <a:lnTo>
                    <a:pt x="1218" y="1496"/>
                  </a:lnTo>
                  <a:lnTo>
                    <a:pt x="1252" y="1510"/>
                  </a:lnTo>
                  <a:lnTo>
                    <a:pt x="1288" y="1522"/>
                  </a:lnTo>
                  <a:lnTo>
                    <a:pt x="1326" y="1532"/>
                  </a:lnTo>
                  <a:lnTo>
                    <a:pt x="1362" y="1540"/>
                  </a:lnTo>
                  <a:lnTo>
                    <a:pt x="1400" y="1546"/>
                  </a:lnTo>
                  <a:lnTo>
                    <a:pt x="1436" y="1552"/>
                  </a:lnTo>
                  <a:lnTo>
                    <a:pt x="1474" y="1554"/>
                  </a:lnTo>
                  <a:lnTo>
                    <a:pt x="1512" y="1554"/>
                  </a:lnTo>
                  <a:lnTo>
                    <a:pt x="1548" y="1554"/>
                  </a:lnTo>
                  <a:lnTo>
                    <a:pt x="1586" y="1552"/>
                  </a:lnTo>
                  <a:lnTo>
                    <a:pt x="1622" y="1546"/>
                  </a:lnTo>
                  <a:lnTo>
                    <a:pt x="1660" y="1540"/>
                  </a:lnTo>
                  <a:lnTo>
                    <a:pt x="1697" y="1532"/>
                  </a:lnTo>
                  <a:lnTo>
                    <a:pt x="1733" y="1522"/>
                  </a:lnTo>
                  <a:lnTo>
                    <a:pt x="1769" y="1512"/>
                  </a:lnTo>
                  <a:lnTo>
                    <a:pt x="1805" y="1498"/>
                  </a:lnTo>
                  <a:lnTo>
                    <a:pt x="1839" y="1484"/>
                  </a:lnTo>
                  <a:lnTo>
                    <a:pt x="1873" y="1466"/>
                  </a:lnTo>
                  <a:lnTo>
                    <a:pt x="1905" y="1448"/>
                  </a:lnTo>
                  <a:lnTo>
                    <a:pt x="1939" y="1428"/>
                  </a:lnTo>
                  <a:lnTo>
                    <a:pt x="1969" y="1406"/>
                  </a:lnTo>
                  <a:lnTo>
                    <a:pt x="2001" y="1382"/>
                  </a:lnTo>
                  <a:lnTo>
                    <a:pt x="2031" y="1358"/>
                  </a:lnTo>
                  <a:lnTo>
                    <a:pt x="2059" y="1330"/>
                  </a:lnTo>
                  <a:lnTo>
                    <a:pt x="2087" y="1302"/>
                  </a:lnTo>
                  <a:lnTo>
                    <a:pt x="2113" y="1272"/>
                  </a:lnTo>
                  <a:lnTo>
                    <a:pt x="2113" y="1272"/>
                  </a:lnTo>
                  <a:lnTo>
                    <a:pt x="2137" y="1240"/>
                  </a:lnTo>
                  <a:lnTo>
                    <a:pt x="2161" y="1208"/>
                  </a:lnTo>
                  <a:lnTo>
                    <a:pt x="2181" y="1176"/>
                  </a:lnTo>
                  <a:lnTo>
                    <a:pt x="2201" y="1142"/>
                  </a:lnTo>
                  <a:lnTo>
                    <a:pt x="2217" y="1106"/>
                  </a:lnTo>
                  <a:lnTo>
                    <a:pt x="2233" y="1072"/>
                  </a:lnTo>
                  <a:lnTo>
                    <a:pt x="2247" y="1036"/>
                  </a:lnTo>
                  <a:lnTo>
                    <a:pt x="2259" y="1000"/>
                  </a:lnTo>
                  <a:lnTo>
                    <a:pt x="2269" y="964"/>
                  </a:lnTo>
                  <a:lnTo>
                    <a:pt x="2277" y="926"/>
                  </a:lnTo>
                  <a:lnTo>
                    <a:pt x="2283" y="890"/>
                  </a:lnTo>
                  <a:lnTo>
                    <a:pt x="2287" y="852"/>
                  </a:lnTo>
                  <a:lnTo>
                    <a:pt x="2289" y="816"/>
                  </a:lnTo>
                  <a:lnTo>
                    <a:pt x="2291" y="778"/>
                  </a:lnTo>
                  <a:lnTo>
                    <a:pt x="2289" y="740"/>
                  </a:lnTo>
                  <a:lnTo>
                    <a:pt x="2287" y="704"/>
                  </a:lnTo>
                  <a:lnTo>
                    <a:pt x="2283" y="666"/>
                  </a:lnTo>
                  <a:lnTo>
                    <a:pt x="2277" y="630"/>
                  </a:lnTo>
                  <a:lnTo>
                    <a:pt x="2269" y="592"/>
                  </a:lnTo>
                  <a:lnTo>
                    <a:pt x="2259" y="556"/>
                  </a:lnTo>
                  <a:lnTo>
                    <a:pt x="2247" y="520"/>
                  </a:lnTo>
                  <a:lnTo>
                    <a:pt x="2235" y="486"/>
                  </a:lnTo>
                  <a:lnTo>
                    <a:pt x="2219" y="452"/>
                  </a:lnTo>
                  <a:lnTo>
                    <a:pt x="2203" y="418"/>
                  </a:lnTo>
                  <a:lnTo>
                    <a:pt x="2185" y="384"/>
                  </a:lnTo>
                  <a:lnTo>
                    <a:pt x="2165" y="352"/>
                  </a:lnTo>
                  <a:lnTo>
                    <a:pt x="2143" y="320"/>
                  </a:lnTo>
                  <a:lnTo>
                    <a:pt x="2119" y="290"/>
                  </a:lnTo>
                  <a:lnTo>
                    <a:pt x="2093" y="260"/>
                  </a:lnTo>
                  <a:lnTo>
                    <a:pt x="2067" y="232"/>
                  </a:lnTo>
                  <a:lnTo>
                    <a:pt x="2039" y="204"/>
                  </a:lnTo>
                  <a:lnTo>
                    <a:pt x="2009" y="178"/>
                  </a:lnTo>
                  <a:lnTo>
                    <a:pt x="2009" y="178"/>
                  </a:lnTo>
                  <a:close/>
                  <a:moveTo>
                    <a:pt x="2003" y="1182"/>
                  </a:moveTo>
                  <a:lnTo>
                    <a:pt x="2003" y="1182"/>
                  </a:lnTo>
                  <a:lnTo>
                    <a:pt x="1983" y="1208"/>
                  </a:lnTo>
                  <a:lnTo>
                    <a:pt x="1959" y="1230"/>
                  </a:lnTo>
                  <a:lnTo>
                    <a:pt x="1937" y="1252"/>
                  </a:lnTo>
                  <a:lnTo>
                    <a:pt x="1913" y="1274"/>
                  </a:lnTo>
                  <a:lnTo>
                    <a:pt x="1887" y="1292"/>
                  </a:lnTo>
                  <a:lnTo>
                    <a:pt x="1861" y="1310"/>
                  </a:lnTo>
                  <a:lnTo>
                    <a:pt x="1835" y="1326"/>
                  </a:lnTo>
                  <a:lnTo>
                    <a:pt x="1807" y="1342"/>
                  </a:lnTo>
                  <a:lnTo>
                    <a:pt x="1779" y="1356"/>
                  </a:lnTo>
                  <a:lnTo>
                    <a:pt x="1751" y="1368"/>
                  </a:lnTo>
                  <a:lnTo>
                    <a:pt x="1723" y="1378"/>
                  </a:lnTo>
                  <a:lnTo>
                    <a:pt x="1693" y="1388"/>
                  </a:lnTo>
                  <a:lnTo>
                    <a:pt x="1662" y="1396"/>
                  </a:lnTo>
                  <a:lnTo>
                    <a:pt x="1632" y="1402"/>
                  </a:lnTo>
                  <a:lnTo>
                    <a:pt x="1602" y="1408"/>
                  </a:lnTo>
                  <a:lnTo>
                    <a:pt x="1572" y="1410"/>
                  </a:lnTo>
                  <a:lnTo>
                    <a:pt x="1542" y="1412"/>
                  </a:lnTo>
                  <a:lnTo>
                    <a:pt x="1512" y="1414"/>
                  </a:lnTo>
                  <a:lnTo>
                    <a:pt x="1480" y="1412"/>
                  </a:lnTo>
                  <a:lnTo>
                    <a:pt x="1450" y="1410"/>
                  </a:lnTo>
                  <a:lnTo>
                    <a:pt x="1420" y="1406"/>
                  </a:lnTo>
                  <a:lnTo>
                    <a:pt x="1390" y="1402"/>
                  </a:lnTo>
                  <a:lnTo>
                    <a:pt x="1360" y="1396"/>
                  </a:lnTo>
                  <a:lnTo>
                    <a:pt x="1330" y="1386"/>
                  </a:lnTo>
                  <a:lnTo>
                    <a:pt x="1300" y="1378"/>
                  </a:lnTo>
                  <a:lnTo>
                    <a:pt x="1270" y="1366"/>
                  </a:lnTo>
                  <a:lnTo>
                    <a:pt x="1242" y="1354"/>
                  </a:lnTo>
                  <a:lnTo>
                    <a:pt x="1214" y="1340"/>
                  </a:lnTo>
                  <a:lnTo>
                    <a:pt x="1186" y="1324"/>
                  </a:lnTo>
                  <a:lnTo>
                    <a:pt x="1158" y="1306"/>
                  </a:lnTo>
                  <a:lnTo>
                    <a:pt x="1132" y="1288"/>
                  </a:lnTo>
                  <a:lnTo>
                    <a:pt x="1106" y="1268"/>
                  </a:lnTo>
                  <a:lnTo>
                    <a:pt x="1106" y="1268"/>
                  </a:lnTo>
                  <a:lnTo>
                    <a:pt x="1082" y="1246"/>
                  </a:lnTo>
                  <a:lnTo>
                    <a:pt x="1058" y="1224"/>
                  </a:lnTo>
                  <a:lnTo>
                    <a:pt x="1036" y="1200"/>
                  </a:lnTo>
                  <a:lnTo>
                    <a:pt x="1016" y="1176"/>
                  </a:lnTo>
                  <a:lnTo>
                    <a:pt x="996" y="1150"/>
                  </a:lnTo>
                  <a:lnTo>
                    <a:pt x="978" y="1126"/>
                  </a:lnTo>
                  <a:lnTo>
                    <a:pt x="962" y="1098"/>
                  </a:lnTo>
                  <a:lnTo>
                    <a:pt x="948" y="1072"/>
                  </a:lnTo>
                  <a:lnTo>
                    <a:pt x="934" y="1044"/>
                  </a:lnTo>
                  <a:lnTo>
                    <a:pt x="922" y="1016"/>
                  </a:lnTo>
                  <a:lnTo>
                    <a:pt x="910" y="986"/>
                  </a:lnTo>
                  <a:lnTo>
                    <a:pt x="902" y="958"/>
                  </a:lnTo>
                  <a:lnTo>
                    <a:pt x="894" y="928"/>
                  </a:lnTo>
                  <a:lnTo>
                    <a:pt x="886" y="898"/>
                  </a:lnTo>
                  <a:lnTo>
                    <a:pt x="882" y="868"/>
                  </a:lnTo>
                  <a:lnTo>
                    <a:pt x="878" y="838"/>
                  </a:lnTo>
                  <a:lnTo>
                    <a:pt x="876" y="806"/>
                  </a:lnTo>
                  <a:lnTo>
                    <a:pt x="876" y="776"/>
                  </a:lnTo>
                  <a:lnTo>
                    <a:pt x="876" y="746"/>
                  </a:lnTo>
                  <a:lnTo>
                    <a:pt x="878" y="716"/>
                  </a:lnTo>
                  <a:lnTo>
                    <a:pt x="882" y="684"/>
                  </a:lnTo>
                  <a:lnTo>
                    <a:pt x="888" y="654"/>
                  </a:lnTo>
                  <a:lnTo>
                    <a:pt x="894" y="624"/>
                  </a:lnTo>
                  <a:lnTo>
                    <a:pt x="902" y="594"/>
                  </a:lnTo>
                  <a:lnTo>
                    <a:pt x="912" y="564"/>
                  </a:lnTo>
                  <a:lnTo>
                    <a:pt x="922" y="536"/>
                  </a:lnTo>
                  <a:lnTo>
                    <a:pt x="936" y="506"/>
                  </a:lnTo>
                  <a:lnTo>
                    <a:pt x="950" y="478"/>
                  </a:lnTo>
                  <a:lnTo>
                    <a:pt x="964" y="450"/>
                  </a:lnTo>
                  <a:lnTo>
                    <a:pt x="982" y="424"/>
                  </a:lnTo>
                  <a:lnTo>
                    <a:pt x="1000" y="398"/>
                  </a:lnTo>
                  <a:lnTo>
                    <a:pt x="1022" y="372"/>
                  </a:lnTo>
                  <a:lnTo>
                    <a:pt x="1022" y="372"/>
                  </a:lnTo>
                  <a:lnTo>
                    <a:pt x="1042" y="346"/>
                  </a:lnTo>
                  <a:lnTo>
                    <a:pt x="1066" y="324"/>
                  </a:lnTo>
                  <a:lnTo>
                    <a:pt x="1088" y="302"/>
                  </a:lnTo>
                  <a:lnTo>
                    <a:pt x="1112" y="280"/>
                  </a:lnTo>
                  <a:lnTo>
                    <a:pt x="1138" y="262"/>
                  </a:lnTo>
                  <a:lnTo>
                    <a:pt x="1164" y="244"/>
                  </a:lnTo>
                  <a:lnTo>
                    <a:pt x="1190" y="228"/>
                  </a:lnTo>
                  <a:lnTo>
                    <a:pt x="1218" y="212"/>
                  </a:lnTo>
                  <a:lnTo>
                    <a:pt x="1246" y="198"/>
                  </a:lnTo>
                  <a:lnTo>
                    <a:pt x="1274" y="186"/>
                  </a:lnTo>
                  <a:lnTo>
                    <a:pt x="1302" y="176"/>
                  </a:lnTo>
                  <a:lnTo>
                    <a:pt x="1332" y="166"/>
                  </a:lnTo>
                  <a:lnTo>
                    <a:pt x="1362" y="158"/>
                  </a:lnTo>
                  <a:lnTo>
                    <a:pt x="1392" y="152"/>
                  </a:lnTo>
                  <a:lnTo>
                    <a:pt x="1422" y="146"/>
                  </a:lnTo>
                  <a:lnTo>
                    <a:pt x="1452" y="144"/>
                  </a:lnTo>
                  <a:lnTo>
                    <a:pt x="1482" y="140"/>
                  </a:lnTo>
                  <a:lnTo>
                    <a:pt x="1512" y="140"/>
                  </a:lnTo>
                  <a:lnTo>
                    <a:pt x="1544" y="140"/>
                  </a:lnTo>
                  <a:lnTo>
                    <a:pt x="1574" y="144"/>
                  </a:lnTo>
                  <a:lnTo>
                    <a:pt x="1604" y="146"/>
                  </a:lnTo>
                  <a:lnTo>
                    <a:pt x="1634" y="152"/>
                  </a:lnTo>
                  <a:lnTo>
                    <a:pt x="1664" y="158"/>
                  </a:lnTo>
                  <a:lnTo>
                    <a:pt x="1695" y="166"/>
                  </a:lnTo>
                  <a:lnTo>
                    <a:pt x="1725" y="176"/>
                  </a:lnTo>
                  <a:lnTo>
                    <a:pt x="1755" y="188"/>
                  </a:lnTo>
                  <a:lnTo>
                    <a:pt x="1783" y="200"/>
                  </a:lnTo>
                  <a:lnTo>
                    <a:pt x="1811" y="214"/>
                  </a:lnTo>
                  <a:lnTo>
                    <a:pt x="1839" y="230"/>
                  </a:lnTo>
                  <a:lnTo>
                    <a:pt x="1867" y="248"/>
                  </a:lnTo>
                  <a:lnTo>
                    <a:pt x="1893" y="266"/>
                  </a:lnTo>
                  <a:lnTo>
                    <a:pt x="1919" y="286"/>
                  </a:lnTo>
                  <a:lnTo>
                    <a:pt x="1919" y="286"/>
                  </a:lnTo>
                  <a:lnTo>
                    <a:pt x="1943" y="308"/>
                  </a:lnTo>
                  <a:lnTo>
                    <a:pt x="1967" y="330"/>
                  </a:lnTo>
                  <a:lnTo>
                    <a:pt x="1989" y="354"/>
                  </a:lnTo>
                  <a:lnTo>
                    <a:pt x="2009" y="378"/>
                  </a:lnTo>
                  <a:lnTo>
                    <a:pt x="2029" y="402"/>
                  </a:lnTo>
                  <a:lnTo>
                    <a:pt x="2047" y="428"/>
                  </a:lnTo>
                  <a:lnTo>
                    <a:pt x="2063" y="456"/>
                  </a:lnTo>
                  <a:lnTo>
                    <a:pt x="2077" y="482"/>
                  </a:lnTo>
                  <a:lnTo>
                    <a:pt x="2091" y="510"/>
                  </a:lnTo>
                  <a:lnTo>
                    <a:pt x="2103" y="538"/>
                  </a:lnTo>
                  <a:lnTo>
                    <a:pt x="2115" y="568"/>
                  </a:lnTo>
                  <a:lnTo>
                    <a:pt x="2123" y="596"/>
                  </a:lnTo>
                  <a:lnTo>
                    <a:pt x="2131" y="626"/>
                  </a:lnTo>
                  <a:lnTo>
                    <a:pt x="2139" y="656"/>
                  </a:lnTo>
                  <a:lnTo>
                    <a:pt x="2143" y="686"/>
                  </a:lnTo>
                  <a:lnTo>
                    <a:pt x="2147" y="716"/>
                  </a:lnTo>
                  <a:lnTo>
                    <a:pt x="2149" y="748"/>
                  </a:lnTo>
                  <a:lnTo>
                    <a:pt x="2149" y="778"/>
                  </a:lnTo>
                  <a:lnTo>
                    <a:pt x="2149" y="808"/>
                  </a:lnTo>
                  <a:lnTo>
                    <a:pt x="2147" y="838"/>
                  </a:lnTo>
                  <a:lnTo>
                    <a:pt x="2143" y="870"/>
                  </a:lnTo>
                  <a:lnTo>
                    <a:pt x="2137" y="900"/>
                  </a:lnTo>
                  <a:lnTo>
                    <a:pt x="2131" y="930"/>
                  </a:lnTo>
                  <a:lnTo>
                    <a:pt x="2123" y="960"/>
                  </a:lnTo>
                  <a:lnTo>
                    <a:pt x="2113" y="988"/>
                  </a:lnTo>
                  <a:lnTo>
                    <a:pt x="2103" y="1018"/>
                  </a:lnTo>
                  <a:lnTo>
                    <a:pt x="2089" y="1046"/>
                  </a:lnTo>
                  <a:lnTo>
                    <a:pt x="2075" y="1076"/>
                  </a:lnTo>
                  <a:lnTo>
                    <a:pt x="2059" y="1102"/>
                  </a:lnTo>
                  <a:lnTo>
                    <a:pt x="2043" y="1130"/>
                  </a:lnTo>
                  <a:lnTo>
                    <a:pt x="2023" y="1156"/>
                  </a:lnTo>
                  <a:lnTo>
                    <a:pt x="2003" y="1182"/>
                  </a:lnTo>
                  <a:lnTo>
                    <a:pt x="2003" y="118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í$lîdé">
              <a:extLst>
                <a:ext uri="{FF2B5EF4-FFF2-40B4-BE49-F238E27FC236}">
                  <a16:creationId xmlns:a16="http://schemas.microsoft.com/office/drawing/2014/main" xmlns="" id="{12DD2773-F6C4-4B42-947D-D91C11F8A15C}"/>
                </a:ext>
              </a:extLst>
            </p:cNvPr>
            <p:cNvSpPr/>
            <p:nvPr/>
          </p:nvSpPr>
          <p:spPr bwMode="auto">
            <a:xfrm>
              <a:off x="6997522" y="2722550"/>
              <a:ext cx="1302107" cy="1955250"/>
            </a:xfrm>
            <a:custGeom>
              <a:avLst/>
              <a:gdLst>
                <a:gd name="T0" fmla="*/ 1177 w 1557"/>
                <a:gd name="T1" fmla="*/ 110 h 2338"/>
                <a:gd name="T2" fmla="*/ 1001 w 1557"/>
                <a:gd name="T3" fmla="*/ 34 h 2338"/>
                <a:gd name="T4" fmla="*/ 817 w 1557"/>
                <a:gd name="T5" fmla="*/ 2 h 2338"/>
                <a:gd name="T6" fmla="*/ 631 w 1557"/>
                <a:gd name="T7" fmla="*/ 14 h 2338"/>
                <a:gd name="T8" fmla="*/ 453 w 1557"/>
                <a:gd name="T9" fmla="*/ 72 h 2338"/>
                <a:gd name="T10" fmla="*/ 291 w 1557"/>
                <a:gd name="T11" fmla="*/ 172 h 2338"/>
                <a:gd name="T12" fmla="*/ 178 w 1557"/>
                <a:gd name="T13" fmla="*/ 284 h 2338"/>
                <a:gd name="T14" fmla="*/ 52 w 1557"/>
                <a:gd name="T15" fmla="*/ 500 h 2338"/>
                <a:gd name="T16" fmla="*/ 0 w 1557"/>
                <a:gd name="T17" fmla="*/ 736 h 2338"/>
                <a:gd name="T18" fmla="*/ 24 w 1557"/>
                <a:gd name="T19" fmla="*/ 974 h 2338"/>
                <a:gd name="T20" fmla="*/ 459 w 1557"/>
                <a:gd name="T21" fmla="*/ 2176 h 2338"/>
                <a:gd name="T22" fmla="*/ 601 w 1557"/>
                <a:gd name="T23" fmla="*/ 2264 h 2338"/>
                <a:gd name="T24" fmla="*/ 407 w 1557"/>
                <a:gd name="T25" fmla="*/ 1462 h 2338"/>
                <a:gd name="T26" fmla="*/ 531 w 1557"/>
                <a:gd name="T27" fmla="*/ 1516 h 2338"/>
                <a:gd name="T28" fmla="*/ 693 w 1557"/>
                <a:gd name="T29" fmla="*/ 1552 h 2338"/>
                <a:gd name="T30" fmla="*/ 857 w 1557"/>
                <a:gd name="T31" fmla="*/ 1552 h 2338"/>
                <a:gd name="T32" fmla="*/ 1019 w 1557"/>
                <a:gd name="T33" fmla="*/ 1518 h 2338"/>
                <a:gd name="T34" fmla="*/ 1169 w 1557"/>
                <a:gd name="T35" fmla="*/ 1450 h 2338"/>
                <a:gd name="T36" fmla="*/ 1305 w 1557"/>
                <a:gd name="T37" fmla="*/ 1350 h 2338"/>
                <a:gd name="T38" fmla="*/ 1403 w 1557"/>
                <a:gd name="T39" fmla="*/ 1242 h 2338"/>
                <a:gd name="T40" fmla="*/ 1499 w 1557"/>
                <a:gd name="T41" fmla="*/ 1074 h 2338"/>
                <a:gd name="T42" fmla="*/ 1547 w 1557"/>
                <a:gd name="T43" fmla="*/ 892 h 2338"/>
                <a:gd name="T44" fmla="*/ 1553 w 1557"/>
                <a:gd name="T45" fmla="*/ 704 h 2338"/>
                <a:gd name="T46" fmla="*/ 1513 w 1557"/>
                <a:gd name="T47" fmla="*/ 522 h 2338"/>
                <a:gd name="T48" fmla="*/ 1429 w 1557"/>
                <a:gd name="T49" fmla="*/ 354 h 2338"/>
                <a:gd name="T50" fmla="*/ 1303 w 1557"/>
                <a:gd name="T51" fmla="*/ 206 h 2338"/>
                <a:gd name="T52" fmla="*/ 1247 w 1557"/>
                <a:gd name="T53" fmla="*/ 1208 h 2338"/>
                <a:gd name="T54" fmla="*/ 1127 w 1557"/>
                <a:gd name="T55" fmla="*/ 1312 h 2338"/>
                <a:gd name="T56" fmla="*/ 987 w 1557"/>
                <a:gd name="T57" fmla="*/ 1380 h 2338"/>
                <a:gd name="T58" fmla="*/ 839 w 1557"/>
                <a:gd name="T59" fmla="*/ 1412 h 2338"/>
                <a:gd name="T60" fmla="*/ 687 w 1557"/>
                <a:gd name="T61" fmla="*/ 1408 h 2338"/>
                <a:gd name="T62" fmla="*/ 537 w 1557"/>
                <a:gd name="T63" fmla="*/ 1368 h 2338"/>
                <a:gd name="T64" fmla="*/ 399 w 1557"/>
                <a:gd name="T65" fmla="*/ 1290 h 2338"/>
                <a:gd name="T66" fmla="*/ 303 w 1557"/>
                <a:gd name="T67" fmla="*/ 1202 h 2338"/>
                <a:gd name="T68" fmla="*/ 212 w 1557"/>
                <a:gd name="T69" fmla="*/ 1072 h 2338"/>
                <a:gd name="T70" fmla="*/ 158 w 1557"/>
                <a:gd name="T71" fmla="*/ 930 h 2338"/>
                <a:gd name="T72" fmla="*/ 140 w 1557"/>
                <a:gd name="T73" fmla="*/ 778 h 2338"/>
                <a:gd name="T74" fmla="*/ 160 w 1557"/>
                <a:gd name="T75" fmla="*/ 626 h 2338"/>
                <a:gd name="T76" fmla="*/ 214 w 1557"/>
                <a:gd name="T77" fmla="*/ 480 h 2338"/>
                <a:gd name="T78" fmla="*/ 287 w 1557"/>
                <a:gd name="T79" fmla="*/ 374 h 2338"/>
                <a:gd name="T80" fmla="*/ 405 w 1557"/>
                <a:gd name="T81" fmla="*/ 264 h 2338"/>
                <a:gd name="T82" fmla="*/ 539 w 1557"/>
                <a:gd name="T83" fmla="*/ 188 h 2338"/>
                <a:gd name="T84" fmla="*/ 687 w 1557"/>
                <a:gd name="T85" fmla="*/ 148 h 2338"/>
                <a:gd name="T86" fmla="*/ 841 w 1557"/>
                <a:gd name="T87" fmla="*/ 144 h 2338"/>
                <a:gd name="T88" fmla="*/ 991 w 1557"/>
                <a:gd name="T89" fmla="*/ 178 h 2338"/>
                <a:gd name="T90" fmla="*/ 1131 w 1557"/>
                <a:gd name="T91" fmla="*/ 248 h 2338"/>
                <a:gd name="T92" fmla="*/ 1231 w 1557"/>
                <a:gd name="T93" fmla="*/ 332 h 2338"/>
                <a:gd name="T94" fmla="*/ 1327 w 1557"/>
                <a:gd name="T95" fmla="*/ 456 h 2338"/>
                <a:gd name="T96" fmla="*/ 1389 w 1557"/>
                <a:gd name="T97" fmla="*/ 598 h 2338"/>
                <a:gd name="T98" fmla="*/ 1415 w 1557"/>
                <a:gd name="T99" fmla="*/ 748 h 2338"/>
                <a:gd name="T100" fmla="*/ 1403 w 1557"/>
                <a:gd name="T101" fmla="*/ 902 h 2338"/>
                <a:gd name="T102" fmla="*/ 1355 w 1557"/>
                <a:gd name="T103" fmla="*/ 1048 h 2338"/>
                <a:gd name="T104" fmla="*/ 1269 w 1557"/>
                <a:gd name="T105" fmla="*/ 1184 h 2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57" h="2338">
                  <a:moveTo>
                    <a:pt x="1273" y="178"/>
                  </a:moveTo>
                  <a:lnTo>
                    <a:pt x="1273" y="178"/>
                  </a:lnTo>
                  <a:lnTo>
                    <a:pt x="1243" y="154"/>
                  </a:lnTo>
                  <a:lnTo>
                    <a:pt x="1209" y="132"/>
                  </a:lnTo>
                  <a:lnTo>
                    <a:pt x="1177" y="110"/>
                  </a:lnTo>
                  <a:lnTo>
                    <a:pt x="1143" y="92"/>
                  </a:lnTo>
                  <a:lnTo>
                    <a:pt x="1109" y="74"/>
                  </a:lnTo>
                  <a:lnTo>
                    <a:pt x="1073" y="58"/>
                  </a:lnTo>
                  <a:lnTo>
                    <a:pt x="1037" y="44"/>
                  </a:lnTo>
                  <a:lnTo>
                    <a:pt x="1001" y="34"/>
                  </a:lnTo>
                  <a:lnTo>
                    <a:pt x="965" y="24"/>
                  </a:lnTo>
                  <a:lnTo>
                    <a:pt x="929" y="16"/>
                  </a:lnTo>
                  <a:lnTo>
                    <a:pt x="891" y="8"/>
                  </a:lnTo>
                  <a:lnTo>
                    <a:pt x="853" y="4"/>
                  </a:lnTo>
                  <a:lnTo>
                    <a:pt x="817" y="2"/>
                  </a:lnTo>
                  <a:lnTo>
                    <a:pt x="779" y="0"/>
                  </a:lnTo>
                  <a:lnTo>
                    <a:pt x="741" y="2"/>
                  </a:lnTo>
                  <a:lnTo>
                    <a:pt x="705" y="4"/>
                  </a:lnTo>
                  <a:lnTo>
                    <a:pt x="667" y="8"/>
                  </a:lnTo>
                  <a:lnTo>
                    <a:pt x="631" y="14"/>
                  </a:lnTo>
                  <a:lnTo>
                    <a:pt x="595" y="22"/>
                  </a:lnTo>
                  <a:lnTo>
                    <a:pt x="559" y="32"/>
                  </a:lnTo>
                  <a:lnTo>
                    <a:pt x="523" y="44"/>
                  </a:lnTo>
                  <a:lnTo>
                    <a:pt x="487" y="58"/>
                  </a:lnTo>
                  <a:lnTo>
                    <a:pt x="453" y="72"/>
                  </a:lnTo>
                  <a:lnTo>
                    <a:pt x="419" y="88"/>
                  </a:lnTo>
                  <a:lnTo>
                    <a:pt x="385" y="108"/>
                  </a:lnTo>
                  <a:lnTo>
                    <a:pt x="353" y="128"/>
                  </a:lnTo>
                  <a:lnTo>
                    <a:pt x="321" y="148"/>
                  </a:lnTo>
                  <a:lnTo>
                    <a:pt x="291" y="172"/>
                  </a:lnTo>
                  <a:lnTo>
                    <a:pt x="261" y="198"/>
                  </a:lnTo>
                  <a:lnTo>
                    <a:pt x="232" y="224"/>
                  </a:lnTo>
                  <a:lnTo>
                    <a:pt x="204" y="252"/>
                  </a:lnTo>
                  <a:lnTo>
                    <a:pt x="178" y="284"/>
                  </a:lnTo>
                  <a:lnTo>
                    <a:pt x="178" y="284"/>
                  </a:lnTo>
                  <a:lnTo>
                    <a:pt x="146" y="324"/>
                  </a:lnTo>
                  <a:lnTo>
                    <a:pt x="118" y="366"/>
                  </a:lnTo>
                  <a:lnTo>
                    <a:pt x="92" y="410"/>
                  </a:lnTo>
                  <a:lnTo>
                    <a:pt x="70" y="454"/>
                  </a:lnTo>
                  <a:lnTo>
                    <a:pt x="52" y="500"/>
                  </a:lnTo>
                  <a:lnTo>
                    <a:pt x="36" y="546"/>
                  </a:lnTo>
                  <a:lnTo>
                    <a:pt x="22" y="592"/>
                  </a:lnTo>
                  <a:lnTo>
                    <a:pt x="12" y="640"/>
                  </a:lnTo>
                  <a:lnTo>
                    <a:pt x="4" y="688"/>
                  </a:lnTo>
                  <a:lnTo>
                    <a:pt x="0" y="736"/>
                  </a:lnTo>
                  <a:lnTo>
                    <a:pt x="0" y="784"/>
                  </a:lnTo>
                  <a:lnTo>
                    <a:pt x="2" y="832"/>
                  </a:lnTo>
                  <a:lnTo>
                    <a:pt x="6" y="880"/>
                  </a:lnTo>
                  <a:lnTo>
                    <a:pt x="14" y="928"/>
                  </a:lnTo>
                  <a:lnTo>
                    <a:pt x="24" y="974"/>
                  </a:lnTo>
                  <a:lnTo>
                    <a:pt x="38" y="1020"/>
                  </a:lnTo>
                  <a:lnTo>
                    <a:pt x="397" y="2148"/>
                  </a:lnTo>
                  <a:lnTo>
                    <a:pt x="397" y="2148"/>
                  </a:lnTo>
                  <a:lnTo>
                    <a:pt x="429" y="2160"/>
                  </a:lnTo>
                  <a:lnTo>
                    <a:pt x="459" y="2176"/>
                  </a:lnTo>
                  <a:lnTo>
                    <a:pt x="487" y="2190"/>
                  </a:lnTo>
                  <a:lnTo>
                    <a:pt x="517" y="2206"/>
                  </a:lnTo>
                  <a:lnTo>
                    <a:pt x="545" y="2224"/>
                  </a:lnTo>
                  <a:lnTo>
                    <a:pt x="573" y="2244"/>
                  </a:lnTo>
                  <a:lnTo>
                    <a:pt x="601" y="2264"/>
                  </a:lnTo>
                  <a:lnTo>
                    <a:pt x="629" y="2286"/>
                  </a:lnTo>
                  <a:lnTo>
                    <a:pt x="629" y="2286"/>
                  </a:lnTo>
                  <a:lnTo>
                    <a:pt x="659" y="2312"/>
                  </a:lnTo>
                  <a:lnTo>
                    <a:pt x="687" y="2338"/>
                  </a:lnTo>
                  <a:lnTo>
                    <a:pt x="407" y="1462"/>
                  </a:lnTo>
                  <a:lnTo>
                    <a:pt x="407" y="1462"/>
                  </a:lnTo>
                  <a:lnTo>
                    <a:pt x="439" y="1478"/>
                  </a:lnTo>
                  <a:lnTo>
                    <a:pt x="469" y="1492"/>
                  </a:lnTo>
                  <a:lnTo>
                    <a:pt x="501" y="1504"/>
                  </a:lnTo>
                  <a:lnTo>
                    <a:pt x="531" y="1516"/>
                  </a:lnTo>
                  <a:lnTo>
                    <a:pt x="563" y="1526"/>
                  </a:lnTo>
                  <a:lnTo>
                    <a:pt x="595" y="1534"/>
                  </a:lnTo>
                  <a:lnTo>
                    <a:pt x="629" y="1542"/>
                  </a:lnTo>
                  <a:lnTo>
                    <a:pt x="661" y="1548"/>
                  </a:lnTo>
                  <a:lnTo>
                    <a:pt x="693" y="1552"/>
                  </a:lnTo>
                  <a:lnTo>
                    <a:pt x="727" y="1554"/>
                  </a:lnTo>
                  <a:lnTo>
                    <a:pt x="759" y="1556"/>
                  </a:lnTo>
                  <a:lnTo>
                    <a:pt x="793" y="1556"/>
                  </a:lnTo>
                  <a:lnTo>
                    <a:pt x="825" y="1554"/>
                  </a:lnTo>
                  <a:lnTo>
                    <a:pt x="857" y="1552"/>
                  </a:lnTo>
                  <a:lnTo>
                    <a:pt x="891" y="1548"/>
                  </a:lnTo>
                  <a:lnTo>
                    <a:pt x="923" y="1542"/>
                  </a:lnTo>
                  <a:lnTo>
                    <a:pt x="955" y="1536"/>
                  </a:lnTo>
                  <a:lnTo>
                    <a:pt x="987" y="1528"/>
                  </a:lnTo>
                  <a:lnTo>
                    <a:pt x="1019" y="1518"/>
                  </a:lnTo>
                  <a:lnTo>
                    <a:pt x="1049" y="1508"/>
                  </a:lnTo>
                  <a:lnTo>
                    <a:pt x="1081" y="1496"/>
                  </a:lnTo>
                  <a:lnTo>
                    <a:pt x="1111" y="1482"/>
                  </a:lnTo>
                  <a:lnTo>
                    <a:pt x="1141" y="1466"/>
                  </a:lnTo>
                  <a:lnTo>
                    <a:pt x="1169" y="1450"/>
                  </a:lnTo>
                  <a:lnTo>
                    <a:pt x="1199" y="1434"/>
                  </a:lnTo>
                  <a:lnTo>
                    <a:pt x="1227" y="1414"/>
                  </a:lnTo>
                  <a:lnTo>
                    <a:pt x="1253" y="1394"/>
                  </a:lnTo>
                  <a:lnTo>
                    <a:pt x="1281" y="1372"/>
                  </a:lnTo>
                  <a:lnTo>
                    <a:pt x="1305" y="1350"/>
                  </a:lnTo>
                  <a:lnTo>
                    <a:pt x="1331" y="1326"/>
                  </a:lnTo>
                  <a:lnTo>
                    <a:pt x="1355" y="1300"/>
                  </a:lnTo>
                  <a:lnTo>
                    <a:pt x="1377" y="1274"/>
                  </a:lnTo>
                  <a:lnTo>
                    <a:pt x="1377" y="1274"/>
                  </a:lnTo>
                  <a:lnTo>
                    <a:pt x="1403" y="1242"/>
                  </a:lnTo>
                  <a:lnTo>
                    <a:pt x="1425" y="1210"/>
                  </a:lnTo>
                  <a:lnTo>
                    <a:pt x="1447" y="1176"/>
                  </a:lnTo>
                  <a:lnTo>
                    <a:pt x="1465" y="1142"/>
                  </a:lnTo>
                  <a:lnTo>
                    <a:pt x="1483" y="1108"/>
                  </a:lnTo>
                  <a:lnTo>
                    <a:pt x="1499" y="1074"/>
                  </a:lnTo>
                  <a:lnTo>
                    <a:pt x="1511" y="1038"/>
                  </a:lnTo>
                  <a:lnTo>
                    <a:pt x="1523" y="1002"/>
                  </a:lnTo>
                  <a:lnTo>
                    <a:pt x="1533" y="966"/>
                  </a:lnTo>
                  <a:lnTo>
                    <a:pt x="1541" y="928"/>
                  </a:lnTo>
                  <a:lnTo>
                    <a:pt x="1547" y="892"/>
                  </a:lnTo>
                  <a:lnTo>
                    <a:pt x="1553" y="854"/>
                  </a:lnTo>
                  <a:lnTo>
                    <a:pt x="1555" y="816"/>
                  </a:lnTo>
                  <a:lnTo>
                    <a:pt x="1557" y="780"/>
                  </a:lnTo>
                  <a:lnTo>
                    <a:pt x="1555" y="742"/>
                  </a:lnTo>
                  <a:lnTo>
                    <a:pt x="1553" y="704"/>
                  </a:lnTo>
                  <a:lnTo>
                    <a:pt x="1549" y="668"/>
                  </a:lnTo>
                  <a:lnTo>
                    <a:pt x="1541" y="630"/>
                  </a:lnTo>
                  <a:lnTo>
                    <a:pt x="1533" y="594"/>
                  </a:lnTo>
                  <a:lnTo>
                    <a:pt x="1525" y="558"/>
                  </a:lnTo>
                  <a:lnTo>
                    <a:pt x="1513" y="522"/>
                  </a:lnTo>
                  <a:lnTo>
                    <a:pt x="1499" y="488"/>
                  </a:lnTo>
                  <a:lnTo>
                    <a:pt x="1485" y="452"/>
                  </a:lnTo>
                  <a:lnTo>
                    <a:pt x="1469" y="418"/>
                  </a:lnTo>
                  <a:lnTo>
                    <a:pt x="1449" y="386"/>
                  </a:lnTo>
                  <a:lnTo>
                    <a:pt x="1429" y="354"/>
                  </a:lnTo>
                  <a:lnTo>
                    <a:pt x="1407" y="322"/>
                  </a:lnTo>
                  <a:lnTo>
                    <a:pt x="1385" y="290"/>
                  </a:lnTo>
                  <a:lnTo>
                    <a:pt x="1359" y="262"/>
                  </a:lnTo>
                  <a:lnTo>
                    <a:pt x="1333" y="232"/>
                  </a:lnTo>
                  <a:lnTo>
                    <a:pt x="1303" y="206"/>
                  </a:lnTo>
                  <a:lnTo>
                    <a:pt x="1273" y="178"/>
                  </a:lnTo>
                  <a:lnTo>
                    <a:pt x="1273" y="178"/>
                  </a:lnTo>
                  <a:close/>
                  <a:moveTo>
                    <a:pt x="1269" y="1184"/>
                  </a:moveTo>
                  <a:lnTo>
                    <a:pt x="1269" y="1184"/>
                  </a:lnTo>
                  <a:lnTo>
                    <a:pt x="1247" y="1208"/>
                  </a:lnTo>
                  <a:lnTo>
                    <a:pt x="1225" y="1232"/>
                  </a:lnTo>
                  <a:lnTo>
                    <a:pt x="1201" y="1254"/>
                  </a:lnTo>
                  <a:lnTo>
                    <a:pt x="1177" y="1274"/>
                  </a:lnTo>
                  <a:lnTo>
                    <a:pt x="1153" y="1294"/>
                  </a:lnTo>
                  <a:lnTo>
                    <a:pt x="1127" y="1312"/>
                  </a:lnTo>
                  <a:lnTo>
                    <a:pt x="1099" y="1328"/>
                  </a:lnTo>
                  <a:lnTo>
                    <a:pt x="1073" y="1344"/>
                  </a:lnTo>
                  <a:lnTo>
                    <a:pt x="1045" y="1356"/>
                  </a:lnTo>
                  <a:lnTo>
                    <a:pt x="1017" y="1368"/>
                  </a:lnTo>
                  <a:lnTo>
                    <a:pt x="987" y="1380"/>
                  </a:lnTo>
                  <a:lnTo>
                    <a:pt x="959" y="1390"/>
                  </a:lnTo>
                  <a:lnTo>
                    <a:pt x="929" y="1398"/>
                  </a:lnTo>
                  <a:lnTo>
                    <a:pt x="899" y="1404"/>
                  </a:lnTo>
                  <a:lnTo>
                    <a:pt x="869" y="1408"/>
                  </a:lnTo>
                  <a:lnTo>
                    <a:pt x="839" y="1412"/>
                  </a:lnTo>
                  <a:lnTo>
                    <a:pt x="809" y="1414"/>
                  </a:lnTo>
                  <a:lnTo>
                    <a:pt x="777" y="1416"/>
                  </a:lnTo>
                  <a:lnTo>
                    <a:pt x="747" y="1414"/>
                  </a:lnTo>
                  <a:lnTo>
                    <a:pt x="717" y="1412"/>
                  </a:lnTo>
                  <a:lnTo>
                    <a:pt x="687" y="1408"/>
                  </a:lnTo>
                  <a:lnTo>
                    <a:pt x="655" y="1404"/>
                  </a:lnTo>
                  <a:lnTo>
                    <a:pt x="625" y="1396"/>
                  </a:lnTo>
                  <a:lnTo>
                    <a:pt x="595" y="1388"/>
                  </a:lnTo>
                  <a:lnTo>
                    <a:pt x="567" y="1378"/>
                  </a:lnTo>
                  <a:lnTo>
                    <a:pt x="537" y="1368"/>
                  </a:lnTo>
                  <a:lnTo>
                    <a:pt x="509" y="1356"/>
                  </a:lnTo>
                  <a:lnTo>
                    <a:pt x="479" y="1342"/>
                  </a:lnTo>
                  <a:lnTo>
                    <a:pt x="453" y="1326"/>
                  </a:lnTo>
                  <a:lnTo>
                    <a:pt x="425" y="1308"/>
                  </a:lnTo>
                  <a:lnTo>
                    <a:pt x="399" y="1290"/>
                  </a:lnTo>
                  <a:lnTo>
                    <a:pt x="373" y="1270"/>
                  </a:lnTo>
                  <a:lnTo>
                    <a:pt x="373" y="1270"/>
                  </a:lnTo>
                  <a:lnTo>
                    <a:pt x="349" y="1248"/>
                  </a:lnTo>
                  <a:lnTo>
                    <a:pt x="325" y="1226"/>
                  </a:lnTo>
                  <a:lnTo>
                    <a:pt x="303" y="1202"/>
                  </a:lnTo>
                  <a:lnTo>
                    <a:pt x="283" y="1178"/>
                  </a:lnTo>
                  <a:lnTo>
                    <a:pt x="263" y="1152"/>
                  </a:lnTo>
                  <a:lnTo>
                    <a:pt x="245" y="1126"/>
                  </a:lnTo>
                  <a:lnTo>
                    <a:pt x="228" y="1100"/>
                  </a:lnTo>
                  <a:lnTo>
                    <a:pt x="212" y="1072"/>
                  </a:lnTo>
                  <a:lnTo>
                    <a:pt x="200" y="1046"/>
                  </a:lnTo>
                  <a:lnTo>
                    <a:pt x="186" y="1016"/>
                  </a:lnTo>
                  <a:lnTo>
                    <a:pt x="176" y="988"/>
                  </a:lnTo>
                  <a:lnTo>
                    <a:pt x="166" y="958"/>
                  </a:lnTo>
                  <a:lnTo>
                    <a:pt x="158" y="930"/>
                  </a:lnTo>
                  <a:lnTo>
                    <a:pt x="152" y="900"/>
                  </a:lnTo>
                  <a:lnTo>
                    <a:pt x="148" y="870"/>
                  </a:lnTo>
                  <a:lnTo>
                    <a:pt x="144" y="838"/>
                  </a:lnTo>
                  <a:lnTo>
                    <a:pt x="142" y="808"/>
                  </a:lnTo>
                  <a:lnTo>
                    <a:pt x="140" y="778"/>
                  </a:lnTo>
                  <a:lnTo>
                    <a:pt x="142" y="748"/>
                  </a:lnTo>
                  <a:lnTo>
                    <a:pt x="144" y="716"/>
                  </a:lnTo>
                  <a:lnTo>
                    <a:pt x="148" y="686"/>
                  </a:lnTo>
                  <a:lnTo>
                    <a:pt x="152" y="656"/>
                  </a:lnTo>
                  <a:lnTo>
                    <a:pt x="160" y="626"/>
                  </a:lnTo>
                  <a:lnTo>
                    <a:pt x="168" y="596"/>
                  </a:lnTo>
                  <a:lnTo>
                    <a:pt x="176" y="566"/>
                  </a:lnTo>
                  <a:lnTo>
                    <a:pt x="188" y="538"/>
                  </a:lnTo>
                  <a:lnTo>
                    <a:pt x="200" y="508"/>
                  </a:lnTo>
                  <a:lnTo>
                    <a:pt x="214" y="480"/>
                  </a:lnTo>
                  <a:lnTo>
                    <a:pt x="230" y="452"/>
                  </a:lnTo>
                  <a:lnTo>
                    <a:pt x="249" y="426"/>
                  </a:lnTo>
                  <a:lnTo>
                    <a:pt x="267" y="398"/>
                  </a:lnTo>
                  <a:lnTo>
                    <a:pt x="287" y="374"/>
                  </a:lnTo>
                  <a:lnTo>
                    <a:pt x="287" y="374"/>
                  </a:lnTo>
                  <a:lnTo>
                    <a:pt x="309" y="348"/>
                  </a:lnTo>
                  <a:lnTo>
                    <a:pt x="331" y="324"/>
                  </a:lnTo>
                  <a:lnTo>
                    <a:pt x="355" y="302"/>
                  </a:lnTo>
                  <a:lnTo>
                    <a:pt x="379" y="282"/>
                  </a:lnTo>
                  <a:lnTo>
                    <a:pt x="405" y="264"/>
                  </a:lnTo>
                  <a:lnTo>
                    <a:pt x="431" y="246"/>
                  </a:lnTo>
                  <a:lnTo>
                    <a:pt x="457" y="228"/>
                  </a:lnTo>
                  <a:lnTo>
                    <a:pt x="483" y="214"/>
                  </a:lnTo>
                  <a:lnTo>
                    <a:pt x="511" y="200"/>
                  </a:lnTo>
                  <a:lnTo>
                    <a:pt x="539" y="188"/>
                  </a:lnTo>
                  <a:lnTo>
                    <a:pt x="569" y="178"/>
                  </a:lnTo>
                  <a:lnTo>
                    <a:pt x="599" y="168"/>
                  </a:lnTo>
                  <a:lnTo>
                    <a:pt x="627" y="160"/>
                  </a:lnTo>
                  <a:lnTo>
                    <a:pt x="657" y="154"/>
                  </a:lnTo>
                  <a:lnTo>
                    <a:pt x="687" y="148"/>
                  </a:lnTo>
                  <a:lnTo>
                    <a:pt x="717" y="144"/>
                  </a:lnTo>
                  <a:lnTo>
                    <a:pt x="749" y="142"/>
                  </a:lnTo>
                  <a:lnTo>
                    <a:pt x="779" y="142"/>
                  </a:lnTo>
                  <a:lnTo>
                    <a:pt x="809" y="142"/>
                  </a:lnTo>
                  <a:lnTo>
                    <a:pt x="841" y="144"/>
                  </a:lnTo>
                  <a:lnTo>
                    <a:pt x="871" y="148"/>
                  </a:lnTo>
                  <a:lnTo>
                    <a:pt x="901" y="154"/>
                  </a:lnTo>
                  <a:lnTo>
                    <a:pt x="931" y="160"/>
                  </a:lnTo>
                  <a:lnTo>
                    <a:pt x="961" y="168"/>
                  </a:lnTo>
                  <a:lnTo>
                    <a:pt x="991" y="178"/>
                  </a:lnTo>
                  <a:lnTo>
                    <a:pt x="1019" y="190"/>
                  </a:lnTo>
                  <a:lnTo>
                    <a:pt x="1049" y="202"/>
                  </a:lnTo>
                  <a:lnTo>
                    <a:pt x="1077" y="216"/>
                  </a:lnTo>
                  <a:lnTo>
                    <a:pt x="1105" y="232"/>
                  </a:lnTo>
                  <a:lnTo>
                    <a:pt x="1131" y="248"/>
                  </a:lnTo>
                  <a:lnTo>
                    <a:pt x="1159" y="268"/>
                  </a:lnTo>
                  <a:lnTo>
                    <a:pt x="1183" y="288"/>
                  </a:lnTo>
                  <a:lnTo>
                    <a:pt x="1183" y="288"/>
                  </a:lnTo>
                  <a:lnTo>
                    <a:pt x="1209" y="310"/>
                  </a:lnTo>
                  <a:lnTo>
                    <a:pt x="1231" y="332"/>
                  </a:lnTo>
                  <a:lnTo>
                    <a:pt x="1253" y="356"/>
                  </a:lnTo>
                  <a:lnTo>
                    <a:pt x="1275" y="380"/>
                  </a:lnTo>
                  <a:lnTo>
                    <a:pt x="1293" y="404"/>
                  </a:lnTo>
                  <a:lnTo>
                    <a:pt x="1311" y="430"/>
                  </a:lnTo>
                  <a:lnTo>
                    <a:pt x="1327" y="456"/>
                  </a:lnTo>
                  <a:lnTo>
                    <a:pt x="1343" y="484"/>
                  </a:lnTo>
                  <a:lnTo>
                    <a:pt x="1357" y="512"/>
                  </a:lnTo>
                  <a:lnTo>
                    <a:pt x="1369" y="540"/>
                  </a:lnTo>
                  <a:lnTo>
                    <a:pt x="1379" y="568"/>
                  </a:lnTo>
                  <a:lnTo>
                    <a:pt x="1389" y="598"/>
                  </a:lnTo>
                  <a:lnTo>
                    <a:pt x="1397" y="628"/>
                  </a:lnTo>
                  <a:lnTo>
                    <a:pt x="1403" y="658"/>
                  </a:lnTo>
                  <a:lnTo>
                    <a:pt x="1409" y="688"/>
                  </a:lnTo>
                  <a:lnTo>
                    <a:pt x="1413" y="718"/>
                  </a:lnTo>
                  <a:lnTo>
                    <a:pt x="1415" y="748"/>
                  </a:lnTo>
                  <a:lnTo>
                    <a:pt x="1415" y="780"/>
                  </a:lnTo>
                  <a:lnTo>
                    <a:pt x="1415" y="810"/>
                  </a:lnTo>
                  <a:lnTo>
                    <a:pt x="1413" y="840"/>
                  </a:lnTo>
                  <a:lnTo>
                    <a:pt x="1409" y="870"/>
                  </a:lnTo>
                  <a:lnTo>
                    <a:pt x="1403" y="902"/>
                  </a:lnTo>
                  <a:lnTo>
                    <a:pt x="1397" y="932"/>
                  </a:lnTo>
                  <a:lnTo>
                    <a:pt x="1389" y="962"/>
                  </a:lnTo>
                  <a:lnTo>
                    <a:pt x="1379" y="990"/>
                  </a:lnTo>
                  <a:lnTo>
                    <a:pt x="1367" y="1020"/>
                  </a:lnTo>
                  <a:lnTo>
                    <a:pt x="1355" y="1048"/>
                  </a:lnTo>
                  <a:lnTo>
                    <a:pt x="1341" y="1076"/>
                  </a:lnTo>
                  <a:lnTo>
                    <a:pt x="1325" y="1104"/>
                  </a:lnTo>
                  <a:lnTo>
                    <a:pt x="1309" y="1132"/>
                  </a:lnTo>
                  <a:lnTo>
                    <a:pt x="1289" y="1158"/>
                  </a:lnTo>
                  <a:lnTo>
                    <a:pt x="1269" y="1184"/>
                  </a:lnTo>
                  <a:lnTo>
                    <a:pt x="1269" y="118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íšľïde">
              <a:extLst>
                <a:ext uri="{FF2B5EF4-FFF2-40B4-BE49-F238E27FC236}">
                  <a16:creationId xmlns:a16="http://schemas.microsoft.com/office/drawing/2014/main" xmlns="" id="{684B5448-FE4A-45F4-8419-B8B367512DA2}"/>
                </a:ext>
              </a:extLst>
            </p:cNvPr>
            <p:cNvSpPr/>
            <p:nvPr/>
          </p:nvSpPr>
          <p:spPr>
            <a:xfrm>
              <a:off x="7373922" y="3103092"/>
              <a:ext cx="547634" cy="510648"/>
            </a:xfrm>
            <a:custGeom>
              <a:avLst/>
              <a:gdLst>
                <a:gd name="T0" fmla="*/ 3958 w 4630"/>
                <a:gd name="T1" fmla="*/ 1193 h 4324"/>
                <a:gd name="T2" fmla="*/ 3772 w 4630"/>
                <a:gd name="T3" fmla="*/ 1223 h 4324"/>
                <a:gd name="T4" fmla="*/ 3358 w 4630"/>
                <a:gd name="T5" fmla="*/ 1778 h 4324"/>
                <a:gd name="T6" fmla="*/ 3055 w 4630"/>
                <a:gd name="T7" fmla="*/ 1876 h 4324"/>
                <a:gd name="T8" fmla="*/ 2515 w 4630"/>
                <a:gd name="T9" fmla="*/ 1484 h 4324"/>
                <a:gd name="T10" fmla="*/ 2515 w 4630"/>
                <a:gd name="T11" fmla="*/ 1166 h 4324"/>
                <a:gd name="T12" fmla="*/ 2915 w 4630"/>
                <a:gd name="T13" fmla="*/ 600 h 4324"/>
                <a:gd name="T14" fmla="*/ 2315 w 4630"/>
                <a:gd name="T15" fmla="*/ 0 h 4324"/>
                <a:gd name="T16" fmla="*/ 1715 w 4630"/>
                <a:gd name="T17" fmla="*/ 600 h 4324"/>
                <a:gd name="T18" fmla="*/ 2115 w 4630"/>
                <a:gd name="T19" fmla="*/ 1166 h 4324"/>
                <a:gd name="T20" fmla="*/ 2115 w 4630"/>
                <a:gd name="T21" fmla="*/ 1484 h 4324"/>
                <a:gd name="T22" fmla="*/ 1575 w 4630"/>
                <a:gd name="T23" fmla="*/ 1877 h 4324"/>
                <a:gd name="T24" fmla="*/ 1273 w 4630"/>
                <a:gd name="T25" fmla="*/ 1778 h 4324"/>
                <a:gd name="T26" fmla="*/ 858 w 4630"/>
                <a:gd name="T27" fmla="*/ 1223 h 4324"/>
                <a:gd name="T28" fmla="*/ 673 w 4630"/>
                <a:gd name="T29" fmla="*/ 1193 h 4324"/>
                <a:gd name="T30" fmla="*/ 102 w 4630"/>
                <a:gd name="T31" fmla="*/ 1608 h 4324"/>
                <a:gd name="T32" fmla="*/ 488 w 4630"/>
                <a:gd name="T33" fmla="*/ 2364 h 4324"/>
                <a:gd name="T34" fmla="*/ 673 w 4630"/>
                <a:gd name="T35" fmla="*/ 2394 h 4324"/>
                <a:gd name="T36" fmla="*/ 1149 w 4630"/>
                <a:gd name="T37" fmla="*/ 2159 h 4324"/>
                <a:gd name="T38" fmla="*/ 1452 w 4630"/>
                <a:gd name="T39" fmla="*/ 2258 h 4324"/>
                <a:gd name="T40" fmla="*/ 1449 w 4630"/>
                <a:gd name="T41" fmla="*/ 2327 h 4324"/>
                <a:gd name="T42" fmla="*/ 1658 w 4630"/>
                <a:gd name="T43" fmla="*/ 2891 h 4324"/>
                <a:gd name="T44" fmla="*/ 1471 w 4630"/>
                <a:gd name="T45" fmla="*/ 3149 h 4324"/>
                <a:gd name="T46" fmla="*/ 1301 w 4630"/>
                <a:gd name="T47" fmla="*/ 3124 h 4324"/>
                <a:gd name="T48" fmla="*/ 815 w 4630"/>
                <a:gd name="T49" fmla="*/ 3371 h 4324"/>
                <a:gd name="T50" fmla="*/ 948 w 4630"/>
                <a:gd name="T51" fmla="*/ 4209 h 4324"/>
                <a:gd name="T52" fmla="*/ 1300 w 4630"/>
                <a:gd name="T53" fmla="*/ 4324 h 4324"/>
                <a:gd name="T54" fmla="*/ 1786 w 4630"/>
                <a:gd name="T55" fmla="*/ 4077 h 4324"/>
                <a:gd name="T56" fmla="*/ 1795 w 4630"/>
                <a:gd name="T57" fmla="*/ 3384 h 4324"/>
                <a:gd name="T58" fmla="*/ 1981 w 4630"/>
                <a:gd name="T59" fmla="*/ 3127 h 4324"/>
                <a:gd name="T60" fmla="*/ 2315 w 4630"/>
                <a:gd name="T61" fmla="*/ 3194 h 4324"/>
                <a:gd name="T62" fmla="*/ 2647 w 4630"/>
                <a:gd name="T63" fmla="*/ 3127 h 4324"/>
                <a:gd name="T64" fmla="*/ 2836 w 4630"/>
                <a:gd name="T65" fmla="*/ 3385 h 4324"/>
                <a:gd name="T66" fmla="*/ 2845 w 4630"/>
                <a:gd name="T67" fmla="*/ 4077 h 4324"/>
                <a:gd name="T68" fmla="*/ 3331 w 4630"/>
                <a:gd name="T69" fmla="*/ 4324 h 4324"/>
                <a:gd name="T70" fmla="*/ 3331 w 4630"/>
                <a:gd name="T71" fmla="*/ 4324 h 4324"/>
                <a:gd name="T72" fmla="*/ 3683 w 4630"/>
                <a:gd name="T73" fmla="*/ 4209 h 4324"/>
                <a:gd name="T74" fmla="*/ 3816 w 4630"/>
                <a:gd name="T75" fmla="*/ 3371 h 4324"/>
                <a:gd name="T76" fmla="*/ 3330 w 4630"/>
                <a:gd name="T77" fmla="*/ 3124 h 4324"/>
                <a:gd name="T78" fmla="*/ 3159 w 4630"/>
                <a:gd name="T79" fmla="*/ 3149 h 4324"/>
                <a:gd name="T80" fmla="*/ 2971 w 4630"/>
                <a:gd name="T81" fmla="*/ 2893 h 4324"/>
                <a:gd name="T82" fmla="*/ 3182 w 4630"/>
                <a:gd name="T83" fmla="*/ 2327 h 4324"/>
                <a:gd name="T84" fmla="*/ 3179 w 4630"/>
                <a:gd name="T85" fmla="*/ 2257 h 4324"/>
                <a:gd name="T86" fmla="*/ 3481 w 4630"/>
                <a:gd name="T87" fmla="*/ 2159 h 4324"/>
                <a:gd name="T88" fmla="*/ 3957 w 4630"/>
                <a:gd name="T89" fmla="*/ 2394 h 4324"/>
                <a:gd name="T90" fmla="*/ 3957 w 4630"/>
                <a:gd name="T91" fmla="*/ 2394 h 4324"/>
                <a:gd name="T92" fmla="*/ 4143 w 4630"/>
                <a:gd name="T93" fmla="*/ 2364 h 4324"/>
                <a:gd name="T94" fmla="*/ 4528 w 4630"/>
                <a:gd name="T95" fmla="*/ 1608 h 4324"/>
                <a:gd name="T96" fmla="*/ 3958 w 4630"/>
                <a:gd name="T97" fmla="*/ 1193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30" h="4324">
                  <a:moveTo>
                    <a:pt x="3958" y="1193"/>
                  </a:moveTo>
                  <a:cubicBezTo>
                    <a:pt x="3895" y="1193"/>
                    <a:pt x="3832" y="1203"/>
                    <a:pt x="3772" y="1223"/>
                  </a:cubicBezTo>
                  <a:cubicBezTo>
                    <a:pt x="3524" y="1304"/>
                    <a:pt x="3364" y="1531"/>
                    <a:pt x="3358" y="1778"/>
                  </a:cubicBezTo>
                  <a:lnTo>
                    <a:pt x="3055" y="1876"/>
                  </a:lnTo>
                  <a:cubicBezTo>
                    <a:pt x="2936" y="1682"/>
                    <a:pt x="2743" y="1538"/>
                    <a:pt x="2515" y="1484"/>
                  </a:cubicBezTo>
                  <a:lnTo>
                    <a:pt x="2515" y="1166"/>
                  </a:lnTo>
                  <a:cubicBezTo>
                    <a:pt x="2748" y="1083"/>
                    <a:pt x="2915" y="861"/>
                    <a:pt x="2915" y="600"/>
                  </a:cubicBezTo>
                  <a:cubicBezTo>
                    <a:pt x="2915" y="270"/>
                    <a:pt x="2646" y="0"/>
                    <a:pt x="2315" y="0"/>
                  </a:cubicBezTo>
                  <a:cubicBezTo>
                    <a:pt x="1984" y="0"/>
                    <a:pt x="1715" y="270"/>
                    <a:pt x="1715" y="600"/>
                  </a:cubicBezTo>
                  <a:cubicBezTo>
                    <a:pt x="1715" y="861"/>
                    <a:pt x="1882" y="1083"/>
                    <a:pt x="2115" y="1166"/>
                  </a:cubicBezTo>
                  <a:lnTo>
                    <a:pt x="2115" y="1484"/>
                  </a:lnTo>
                  <a:cubicBezTo>
                    <a:pt x="1887" y="1538"/>
                    <a:pt x="1694" y="1682"/>
                    <a:pt x="1575" y="1877"/>
                  </a:cubicBezTo>
                  <a:lnTo>
                    <a:pt x="1273" y="1778"/>
                  </a:lnTo>
                  <a:cubicBezTo>
                    <a:pt x="1266" y="1531"/>
                    <a:pt x="1107" y="1304"/>
                    <a:pt x="858" y="1223"/>
                  </a:cubicBezTo>
                  <a:cubicBezTo>
                    <a:pt x="798" y="1203"/>
                    <a:pt x="736" y="1193"/>
                    <a:pt x="673" y="1193"/>
                  </a:cubicBezTo>
                  <a:cubicBezTo>
                    <a:pt x="412" y="1193"/>
                    <a:pt x="183" y="1360"/>
                    <a:pt x="102" y="1608"/>
                  </a:cubicBezTo>
                  <a:cubicBezTo>
                    <a:pt x="0" y="1923"/>
                    <a:pt x="173" y="2262"/>
                    <a:pt x="488" y="2364"/>
                  </a:cubicBezTo>
                  <a:cubicBezTo>
                    <a:pt x="548" y="2384"/>
                    <a:pt x="610" y="2394"/>
                    <a:pt x="673" y="2394"/>
                  </a:cubicBezTo>
                  <a:cubicBezTo>
                    <a:pt x="864" y="2394"/>
                    <a:pt x="1038" y="2304"/>
                    <a:pt x="1149" y="2159"/>
                  </a:cubicBezTo>
                  <a:lnTo>
                    <a:pt x="1452" y="2258"/>
                  </a:lnTo>
                  <a:cubicBezTo>
                    <a:pt x="1450" y="2281"/>
                    <a:pt x="1449" y="2304"/>
                    <a:pt x="1449" y="2327"/>
                  </a:cubicBezTo>
                  <a:cubicBezTo>
                    <a:pt x="1449" y="2542"/>
                    <a:pt x="1528" y="2740"/>
                    <a:pt x="1658" y="2891"/>
                  </a:cubicBezTo>
                  <a:lnTo>
                    <a:pt x="1471" y="3149"/>
                  </a:lnTo>
                  <a:cubicBezTo>
                    <a:pt x="1416" y="3132"/>
                    <a:pt x="1359" y="3124"/>
                    <a:pt x="1301" y="3124"/>
                  </a:cubicBezTo>
                  <a:cubicBezTo>
                    <a:pt x="1109" y="3124"/>
                    <a:pt x="927" y="3216"/>
                    <a:pt x="815" y="3371"/>
                  </a:cubicBezTo>
                  <a:cubicBezTo>
                    <a:pt x="620" y="3639"/>
                    <a:pt x="680" y="4015"/>
                    <a:pt x="948" y="4209"/>
                  </a:cubicBezTo>
                  <a:cubicBezTo>
                    <a:pt x="1051" y="4284"/>
                    <a:pt x="1173" y="4324"/>
                    <a:pt x="1300" y="4324"/>
                  </a:cubicBezTo>
                  <a:cubicBezTo>
                    <a:pt x="1492" y="4324"/>
                    <a:pt x="1673" y="4232"/>
                    <a:pt x="1786" y="4077"/>
                  </a:cubicBezTo>
                  <a:cubicBezTo>
                    <a:pt x="1939" y="3866"/>
                    <a:pt x="1934" y="3588"/>
                    <a:pt x="1795" y="3384"/>
                  </a:cubicBezTo>
                  <a:lnTo>
                    <a:pt x="1981" y="3127"/>
                  </a:lnTo>
                  <a:cubicBezTo>
                    <a:pt x="2084" y="3170"/>
                    <a:pt x="2197" y="3194"/>
                    <a:pt x="2315" y="3194"/>
                  </a:cubicBezTo>
                  <a:cubicBezTo>
                    <a:pt x="2433" y="3194"/>
                    <a:pt x="2545" y="3170"/>
                    <a:pt x="2647" y="3127"/>
                  </a:cubicBezTo>
                  <a:lnTo>
                    <a:pt x="2836" y="3385"/>
                  </a:lnTo>
                  <a:cubicBezTo>
                    <a:pt x="2696" y="3588"/>
                    <a:pt x="2692" y="3866"/>
                    <a:pt x="2845" y="4077"/>
                  </a:cubicBezTo>
                  <a:cubicBezTo>
                    <a:pt x="2957" y="4232"/>
                    <a:pt x="3139" y="4324"/>
                    <a:pt x="3331" y="4324"/>
                  </a:cubicBezTo>
                  <a:lnTo>
                    <a:pt x="3331" y="4324"/>
                  </a:lnTo>
                  <a:cubicBezTo>
                    <a:pt x="3458" y="4324"/>
                    <a:pt x="3580" y="4284"/>
                    <a:pt x="3683" y="4209"/>
                  </a:cubicBezTo>
                  <a:cubicBezTo>
                    <a:pt x="3951" y="4015"/>
                    <a:pt x="4010" y="3639"/>
                    <a:pt x="3816" y="3371"/>
                  </a:cubicBezTo>
                  <a:cubicBezTo>
                    <a:pt x="3703" y="3216"/>
                    <a:pt x="3522" y="3124"/>
                    <a:pt x="3330" y="3124"/>
                  </a:cubicBezTo>
                  <a:cubicBezTo>
                    <a:pt x="3271" y="3124"/>
                    <a:pt x="3214" y="3133"/>
                    <a:pt x="3159" y="3149"/>
                  </a:cubicBezTo>
                  <a:lnTo>
                    <a:pt x="2971" y="2893"/>
                  </a:lnTo>
                  <a:cubicBezTo>
                    <a:pt x="3102" y="2741"/>
                    <a:pt x="3182" y="2543"/>
                    <a:pt x="3182" y="2327"/>
                  </a:cubicBezTo>
                  <a:cubicBezTo>
                    <a:pt x="3182" y="2303"/>
                    <a:pt x="3181" y="2280"/>
                    <a:pt x="3179" y="2257"/>
                  </a:cubicBezTo>
                  <a:lnTo>
                    <a:pt x="3481" y="2159"/>
                  </a:lnTo>
                  <a:cubicBezTo>
                    <a:pt x="3592" y="2304"/>
                    <a:pt x="3766" y="2394"/>
                    <a:pt x="3957" y="2394"/>
                  </a:cubicBezTo>
                  <a:lnTo>
                    <a:pt x="3957" y="2394"/>
                  </a:lnTo>
                  <a:cubicBezTo>
                    <a:pt x="4020" y="2394"/>
                    <a:pt x="4083" y="2384"/>
                    <a:pt x="4143" y="2364"/>
                  </a:cubicBezTo>
                  <a:cubicBezTo>
                    <a:pt x="4458" y="2262"/>
                    <a:pt x="4630" y="1923"/>
                    <a:pt x="4528" y="1608"/>
                  </a:cubicBezTo>
                  <a:cubicBezTo>
                    <a:pt x="4447" y="1360"/>
                    <a:pt x="4218" y="1193"/>
                    <a:pt x="3958" y="11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2285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isľîďe">
              <a:extLst>
                <a:ext uri="{FF2B5EF4-FFF2-40B4-BE49-F238E27FC236}">
                  <a16:creationId xmlns:a16="http://schemas.microsoft.com/office/drawing/2014/main" xmlns="" id="{8FA9A18C-43C8-4545-BE4A-B1D15D6D03B9}"/>
                </a:ext>
              </a:extLst>
            </p:cNvPr>
            <p:cNvSpPr/>
            <p:nvPr/>
          </p:nvSpPr>
          <p:spPr>
            <a:xfrm>
              <a:off x="5834118" y="1949287"/>
              <a:ext cx="547632" cy="510646"/>
            </a:xfrm>
            <a:custGeom>
              <a:avLst/>
              <a:gdLst>
                <a:gd name="T0" fmla="*/ 3958 w 4630"/>
                <a:gd name="T1" fmla="*/ 1193 h 4324"/>
                <a:gd name="T2" fmla="*/ 3772 w 4630"/>
                <a:gd name="T3" fmla="*/ 1223 h 4324"/>
                <a:gd name="T4" fmla="*/ 3358 w 4630"/>
                <a:gd name="T5" fmla="*/ 1778 h 4324"/>
                <a:gd name="T6" fmla="*/ 3055 w 4630"/>
                <a:gd name="T7" fmla="*/ 1876 h 4324"/>
                <a:gd name="T8" fmla="*/ 2515 w 4630"/>
                <a:gd name="T9" fmla="*/ 1484 h 4324"/>
                <a:gd name="T10" fmla="*/ 2515 w 4630"/>
                <a:gd name="T11" fmla="*/ 1166 h 4324"/>
                <a:gd name="T12" fmla="*/ 2915 w 4630"/>
                <a:gd name="T13" fmla="*/ 600 h 4324"/>
                <a:gd name="T14" fmla="*/ 2315 w 4630"/>
                <a:gd name="T15" fmla="*/ 0 h 4324"/>
                <a:gd name="T16" fmla="*/ 1715 w 4630"/>
                <a:gd name="T17" fmla="*/ 600 h 4324"/>
                <a:gd name="T18" fmla="*/ 2115 w 4630"/>
                <a:gd name="T19" fmla="*/ 1166 h 4324"/>
                <a:gd name="T20" fmla="*/ 2115 w 4630"/>
                <a:gd name="T21" fmla="*/ 1484 h 4324"/>
                <a:gd name="T22" fmla="*/ 1575 w 4630"/>
                <a:gd name="T23" fmla="*/ 1877 h 4324"/>
                <a:gd name="T24" fmla="*/ 1273 w 4630"/>
                <a:gd name="T25" fmla="*/ 1778 h 4324"/>
                <a:gd name="T26" fmla="*/ 858 w 4630"/>
                <a:gd name="T27" fmla="*/ 1223 h 4324"/>
                <a:gd name="T28" fmla="*/ 673 w 4630"/>
                <a:gd name="T29" fmla="*/ 1193 h 4324"/>
                <a:gd name="T30" fmla="*/ 102 w 4630"/>
                <a:gd name="T31" fmla="*/ 1608 h 4324"/>
                <a:gd name="T32" fmla="*/ 488 w 4630"/>
                <a:gd name="T33" fmla="*/ 2364 h 4324"/>
                <a:gd name="T34" fmla="*/ 673 w 4630"/>
                <a:gd name="T35" fmla="*/ 2394 h 4324"/>
                <a:gd name="T36" fmla="*/ 1149 w 4630"/>
                <a:gd name="T37" fmla="*/ 2159 h 4324"/>
                <a:gd name="T38" fmla="*/ 1452 w 4630"/>
                <a:gd name="T39" fmla="*/ 2258 h 4324"/>
                <a:gd name="T40" fmla="*/ 1449 w 4630"/>
                <a:gd name="T41" fmla="*/ 2327 h 4324"/>
                <a:gd name="T42" fmla="*/ 1658 w 4630"/>
                <a:gd name="T43" fmla="*/ 2891 h 4324"/>
                <a:gd name="T44" fmla="*/ 1471 w 4630"/>
                <a:gd name="T45" fmla="*/ 3149 h 4324"/>
                <a:gd name="T46" fmla="*/ 1301 w 4630"/>
                <a:gd name="T47" fmla="*/ 3124 h 4324"/>
                <a:gd name="T48" fmla="*/ 815 w 4630"/>
                <a:gd name="T49" fmla="*/ 3371 h 4324"/>
                <a:gd name="T50" fmla="*/ 948 w 4630"/>
                <a:gd name="T51" fmla="*/ 4209 h 4324"/>
                <a:gd name="T52" fmla="*/ 1300 w 4630"/>
                <a:gd name="T53" fmla="*/ 4324 h 4324"/>
                <a:gd name="T54" fmla="*/ 1786 w 4630"/>
                <a:gd name="T55" fmla="*/ 4077 h 4324"/>
                <a:gd name="T56" fmla="*/ 1795 w 4630"/>
                <a:gd name="T57" fmla="*/ 3384 h 4324"/>
                <a:gd name="T58" fmla="*/ 1981 w 4630"/>
                <a:gd name="T59" fmla="*/ 3127 h 4324"/>
                <a:gd name="T60" fmla="*/ 2315 w 4630"/>
                <a:gd name="T61" fmla="*/ 3194 h 4324"/>
                <a:gd name="T62" fmla="*/ 2647 w 4630"/>
                <a:gd name="T63" fmla="*/ 3127 h 4324"/>
                <a:gd name="T64" fmla="*/ 2836 w 4630"/>
                <a:gd name="T65" fmla="*/ 3385 h 4324"/>
                <a:gd name="T66" fmla="*/ 2845 w 4630"/>
                <a:gd name="T67" fmla="*/ 4077 h 4324"/>
                <a:gd name="T68" fmla="*/ 3331 w 4630"/>
                <a:gd name="T69" fmla="*/ 4324 h 4324"/>
                <a:gd name="T70" fmla="*/ 3331 w 4630"/>
                <a:gd name="T71" fmla="*/ 4324 h 4324"/>
                <a:gd name="T72" fmla="*/ 3683 w 4630"/>
                <a:gd name="T73" fmla="*/ 4209 h 4324"/>
                <a:gd name="T74" fmla="*/ 3816 w 4630"/>
                <a:gd name="T75" fmla="*/ 3371 h 4324"/>
                <a:gd name="T76" fmla="*/ 3330 w 4630"/>
                <a:gd name="T77" fmla="*/ 3124 h 4324"/>
                <a:gd name="T78" fmla="*/ 3159 w 4630"/>
                <a:gd name="T79" fmla="*/ 3149 h 4324"/>
                <a:gd name="T80" fmla="*/ 2971 w 4630"/>
                <a:gd name="T81" fmla="*/ 2893 h 4324"/>
                <a:gd name="T82" fmla="*/ 3182 w 4630"/>
                <a:gd name="T83" fmla="*/ 2327 h 4324"/>
                <a:gd name="T84" fmla="*/ 3179 w 4630"/>
                <a:gd name="T85" fmla="*/ 2257 h 4324"/>
                <a:gd name="T86" fmla="*/ 3481 w 4630"/>
                <a:gd name="T87" fmla="*/ 2159 h 4324"/>
                <a:gd name="T88" fmla="*/ 3957 w 4630"/>
                <a:gd name="T89" fmla="*/ 2394 h 4324"/>
                <a:gd name="T90" fmla="*/ 3957 w 4630"/>
                <a:gd name="T91" fmla="*/ 2394 h 4324"/>
                <a:gd name="T92" fmla="*/ 4143 w 4630"/>
                <a:gd name="T93" fmla="*/ 2364 h 4324"/>
                <a:gd name="T94" fmla="*/ 4528 w 4630"/>
                <a:gd name="T95" fmla="*/ 1608 h 4324"/>
                <a:gd name="T96" fmla="*/ 3958 w 4630"/>
                <a:gd name="T97" fmla="*/ 1193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30" h="4324">
                  <a:moveTo>
                    <a:pt x="3958" y="1193"/>
                  </a:moveTo>
                  <a:cubicBezTo>
                    <a:pt x="3895" y="1193"/>
                    <a:pt x="3832" y="1203"/>
                    <a:pt x="3772" y="1223"/>
                  </a:cubicBezTo>
                  <a:cubicBezTo>
                    <a:pt x="3524" y="1304"/>
                    <a:pt x="3364" y="1531"/>
                    <a:pt x="3358" y="1778"/>
                  </a:cubicBezTo>
                  <a:lnTo>
                    <a:pt x="3055" y="1876"/>
                  </a:lnTo>
                  <a:cubicBezTo>
                    <a:pt x="2936" y="1682"/>
                    <a:pt x="2743" y="1538"/>
                    <a:pt x="2515" y="1484"/>
                  </a:cubicBezTo>
                  <a:lnTo>
                    <a:pt x="2515" y="1166"/>
                  </a:lnTo>
                  <a:cubicBezTo>
                    <a:pt x="2748" y="1083"/>
                    <a:pt x="2915" y="861"/>
                    <a:pt x="2915" y="600"/>
                  </a:cubicBezTo>
                  <a:cubicBezTo>
                    <a:pt x="2915" y="270"/>
                    <a:pt x="2646" y="0"/>
                    <a:pt x="2315" y="0"/>
                  </a:cubicBezTo>
                  <a:cubicBezTo>
                    <a:pt x="1984" y="0"/>
                    <a:pt x="1715" y="270"/>
                    <a:pt x="1715" y="600"/>
                  </a:cubicBezTo>
                  <a:cubicBezTo>
                    <a:pt x="1715" y="861"/>
                    <a:pt x="1882" y="1083"/>
                    <a:pt x="2115" y="1166"/>
                  </a:cubicBezTo>
                  <a:lnTo>
                    <a:pt x="2115" y="1484"/>
                  </a:lnTo>
                  <a:cubicBezTo>
                    <a:pt x="1887" y="1538"/>
                    <a:pt x="1694" y="1682"/>
                    <a:pt x="1575" y="1877"/>
                  </a:cubicBezTo>
                  <a:lnTo>
                    <a:pt x="1273" y="1778"/>
                  </a:lnTo>
                  <a:cubicBezTo>
                    <a:pt x="1266" y="1531"/>
                    <a:pt x="1107" y="1304"/>
                    <a:pt x="858" y="1223"/>
                  </a:cubicBezTo>
                  <a:cubicBezTo>
                    <a:pt x="798" y="1203"/>
                    <a:pt x="736" y="1193"/>
                    <a:pt x="673" y="1193"/>
                  </a:cubicBezTo>
                  <a:cubicBezTo>
                    <a:pt x="412" y="1193"/>
                    <a:pt x="183" y="1360"/>
                    <a:pt x="102" y="1608"/>
                  </a:cubicBezTo>
                  <a:cubicBezTo>
                    <a:pt x="0" y="1923"/>
                    <a:pt x="173" y="2262"/>
                    <a:pt x="488" y="2364"/>
                  </a:cubicBezTo>
                  <a:cubicBezTo>
                    <a:pt x="548" y="2384"/>
                    <a:pt x="610" y="2394"/>
                    <a:pt x="673" y="2394"/>
                  </a:cubicBezTo>
                  <a:cubicBezTo>
                    <a:pt x="864" y="2394"/>
                    <a:pt x="1038" y="2304"/>
                    <a:pt x="1149" y="2159"/>
                  </a:cubicBezTo>
                  <a:lnTo>
                    <a:pt x="1452" y="2258"/>
                  </a:lnTo>
                  <a:cubicBezTo>
                    <a:pt x="1450" y="2281"/>
                    <a:pt x="1449" y="2304"/>
                    <a:pt x="1449" y="2327"/>
                  </a:cubicBezTo>
                  <a:cubicBezTo>
                    <a:pt x="1449" y="2542"/>
                    <a:pt x="1528" y="2740"/>
                    <a:pt x="1658" y="2891"/>
                  </a:cubicBezTo>
                  <a:lnTo>
                    <a:pt x="1471" y="3149"/>
                  </a:lnTo>
                  <a:cubicBezTo>
                    <a:pt x="1416" y="3132"/>
                    <a:pt x="1359" y="3124"/>
                    <a:pt x="1301" y="3124"/>
                  </a:cubicBezTo>
                  <a:cubicBezTo>
                    <a:pt x="1109" y="3124"/>
                    <a:pt x="927" y="3216"/>
                    <a:pt x="815" y="3371"/>
                  </a:cubicBezTo>
                  <a:cubicBezTo>
                    <a:pt x="620" y="3639"/>
                    <a:pt x="680" y="4015"/>
                    <a:pt x="948" y="4209"/>
                  </a:cubicBezTo>
                  <a:cubicBezTo>
                    <a:pt x="1051" y="4284"/>
                    <a:pt x="1173" y="4324"/>
                    <a:pt x="1300" y="4324"/>
                  </a:cubicBezTo>
                  <a:cubicBezTo>
                    <a:pt x="1492" y="4324"/>
                    <a:pt x="1673" y="4232"/>
                    <a:pt x="1786" y="4077"/>
                  </a:cubicBezTo>
                  <a:cubicBezTo>
                    <a:pt x="1939" y="3866"/>
                    <a:pt x="1934" y="3588"/>
                    <a:pt x="1795" y="3384"/>
                  </a:cubicBezTo>
                  <a:lnTo>
                    <a:pt x="1981" y="3127"/>
                  </a:lnTo>
                  <a:cubicBezTo>
                    <a:pt x="2084" y="3170"/>
                    <a:pt x="2197" y="3194"/>
                    <a:pt x="2315" y="3194"/>
                  </a:cubicBezTo>
                  <a:cubicBezTo>
                    <a:pt x="2433" y="3194"/>
                    <a:pt x="2545" y="3170"/>
                    <a:pt x="2647" y="3127"/>
                  </a:cubicBezTo>
                  <a:lnTo>
                    <a:pt x="2836" y="3385"/>
                  </a:lnTo>
                  <a:cubicBezTo>
                    <a:pt x="2696" y="3588"/>
                    <a:pt x="2692" y="3866"/>
                    <a:pt x="2845" y="4077"/>
                  </a:cubicBezTo>
                  <a:cubicBezTo>
                    <a:pt x="2957" y="4232"/>
                    <a:pt x="3139" y="4324"/>
                    <a:pt x="3331" y="4324"/>
                  </a:cubicBezTo>
                  <a:lnTo>
                    <a:pt x="3331" y="4324"/>
                  </a:lnTo>
                  <a:cubicBezTo>
                    <a:pt x="3458" y="4324"/>
                    <a:pt x="3580" y="4284"/>
                    <a:pt x="3683" y="4209"/>
                  </a:cubicBezTo>
                  <a:cubicBezTo>
                    <a:pt x="3951" y="4015"/>
                    <a:pt x="4010" y="3639"/>
                    <a:pt x="3816" y="3371"/>
                  </a:cubicBezTo>
                  <a:cubicBezTo>
                    <a:pt x="3703" y="3216"/>
                    <a:pt x="3522" y="3124"/>
                    <a:pt x="3330" y="3124"/>
                  </a:cubicBezTo>
                  <a:cubicBezTo>
                    <a:pt x="3271" y="3124"/>
                    <a:pt x="3214" y="3133"/>
                    <a:pt x="3159" y="3149"/>
                  </a:cubicBezTo>
                  <a:lnTo>
                    <a:pt x="2971" y="2893"/>
                  </a:lnTo>
                  <a:cubicBezTo>
                    <a:pt x="3102" y="2741"/>
                    <a:pt x="3182" y="2543"/>
                    <a:pt x="3182" y="2327"/>
                  </a:cubicBezTo>
                  <a:cubicBezTo>
                    <a:pt x="3182" y="2303"/>
                    <a:pt x="3181" y="2280"/>
                    <a:pt x="3179" y="2257"/>
                  </a:cubicBezTo>
                  <a:lnTo>
                    <a:pt x="3481" y="2159"/>
                  </a:lnTo>
                  <a:cubicBezTo>
                    <a:pt x="3592" y="2304"/>
                    <a:pt x="3766" y="2394"/>
                    <a:pt x="3957" y="2394"/>
                  </a:cubicBezTo>
                  <a:lnTo>
                    <a:pt x="3957" y="2394"/>
                  </a:lnTo>
                  <a:cubicBezTo>
                    <a:pt x="4020" y="2394"/>
                    <a:pt x="4083" y="2384"/>
                    <a:pt x="4143" y="2364"/>
                  </a:cubicBezTo>
                  <a:cubicBezTo>
                    <a:pt x="4458" y="2262"/>
                    <a:pt x="4630" y="1923"/>
                    <a:pt x="4528" y="1608"/>
                  </a:cubicBezTo>
                  <a:cubicBezTo>
                    <a:pt x="4447" y="1360"/>
                    <a:pt x="4218" y="1193"/>
                    <a:pt x="3958" y="11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2285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iṥḷïḑè">
              <a:extLst>
                <a:ext uri="{FF2B5EF4-FFF2-40B4-BE49-F238E27FC236}">
                  <a16:creationId xmlns:a16="http://schemas.microsoft.com/office/drawing/2014/main" xmlns="" id="{8C3AF659-F3D6-462E-B1B4-2D942526324F}"/>
                </a:ext>
              </a:extLst>
            </p:cNvPr>
            <p:cNvSpPr/>
            <p:nvPr/>
          </p:nvSpPr>
          <p:spPr>
            <a:xfrm>
              <a:off x="4861702" y="4986380"/>
              <a:ext cx="547634" cy="510648"/>
            </a:xfrm>
            <a:custGeom>
              <a:avLst/>
              <a:gdLst>
                <a:gd name="T0" fmla="*/ 3958 w 4630"/>
                <a:gd name="T1" fmla="*/ 1193 h 4324"/>
                <a:gd name="T2" fmla="*/ 3772 w 4630"/>
                <a:gd name="T3" fmla="*/ 1223 h 4324"/>
                <a:gd name="T4" fmla="*/ 3358 w 4630"/>
                <a:gd name="T5" fmla="*/ 1778 h 4324"/>
                <a:gd name="T6" fmla="*/ 3055 w 4630"/>
                <a:gd name="T7" fmla="*/ 1876 h 4324"/>
                <a:gd name="T8" fmla="*/ 2515 w 4630"/>
                <a:gd name="T9" fmla="*/ 1484 h 4324"/>
                <a:gd name="T10" fmla="*/ 2515 w 4630"/>
                <a:gd name="T11" fmla="*/ 1166 h 4324"/>
                <a:gd name="T12" fmla="*/ 2915 w 4630"/>
                <a:gd name="T13" fmla="*/ 600 h 4324"/>
                <a:gd name="T14" fmla="*/ 2315 w 4630"/>
                <a:gd name="T15" fmla="*/ 0 h 4324"/>
                <a:gd name="T16" fmla="*/ 1715 w 4630"/>
                <a:gd name="T17" fmla="*/ 600 h 4324"/>
                <a:gd name="T18" fmla="*/ 2115 w 4630"/>
                <a:gd name="T19" fmla="*/ 1166 h 4324"/>
                <a:gd name="T20" fmla="*/ 2115 w 4630"/>
                <a:gd name="T21" fmla="*/ 1484 h 4324"/>
                <a:gd name="T22" fmla="*/ 1575 w 4630"/>
                <a:gd name="T23" fmla="*/ 1877 h 4324"/>
                <a:gd name="T24" fmla="*/ 1273 w 4630"/>
                <a:gd name="T25" fmla="*/ 1778 h 4324"/>
                <a:gd name="T26" fmla="*/ 858 w 4630"/>
                <a:gd name="T27" fmla="*/ 1223 h 4324"/>
                <a:gd name="T28" fmla="*/ 673 w 4630"/>
                <a:gd name="T29" fmla="*/ 1193 h 4324"/>
                <a:gd name="T30" fmla="*/ 102 w 4630"/>
                <a:gd name="T31" fmla="*/ 1608 h 4324"/>
                <a:gd name="T32" fmla="*/ 488 w 4630"/>
                <a:gd name="T33" fmla="*/ 2364 h 4324"/>
                <a:gd name="T34" fmla="*/ 673 w 4630"/>
                <a:gd name="T35" fmla="*/ 2394 h 4324"/>
                <a:gd name="T36" fmla="*/ 1149 w 4630"/>
                <a:gd name="T37" fmla="*/ 2159 h 4324"/>
                <a:gd name="T38" fmla="*/ 1452 w 4630"/>
                <a:gd name="T39" fmla="*/ 2258 h 4324"/>
                <a:gd name="T40" fmla="*/ 1449 w 4630"/>
                <a:gd name="T41" fmla="*/ 2327 h 4324"/>
                <a:gd name="T42" fmla="*/ 1658 w 4630"/>
                <a:gd name="T43" fmla="*/ 2891 h 4324"/>
                <a:gd name="T44" fmla="*/ 1471 w 4630"/>
                <a:gd name="T45" fmla="*/ 3149 h 4324"/>
                <a:gd name="T46" fmla="*/ 1301 w 4630"/>
                <a:gd name="T47" fmla="*/ 3124 h 4324"/>
                <a:gd name="T48" fmla="*/ 815 w 4630"/>
                <a:gd name="T49" fmla="*/ 3371 h 4324"/>
                <a:gd name="T50" fmla="*/ 948 w 4630"/>
                <a:gd name="T51" fmla="*/ 4209 h 4324"/>
                <a:gd name="T52" fmla="*/ 1300 w 4630"/>
                <a:gd name="T53" fmla="*/ 4324 h 4324"/>
                <a:gd name="T54" fmla="*/ 1786 w 4630"/>
                <a:gd name="T55" fmla="*/ 4077 h 4324"/>
                <a:gd name="T56" fmla="*/ 1795 w 4630"/>
                <a:gd name="T57" fmla="*/ 3384 h 4324"/>
                <a:gd name="T58" fmla="*/ 1981 w 4630"/>
                <a:gd name="T59" fmla="*/ 3127 h 4324"/>
                <a:gd name="T60" fmla="*/ 2315 w 4630"/>
                <a:gd name="T61" fmla="*/ 3194 h 4324"/>
                <a:gd name="T62" fmla="*/ 2647 w 4630"/>
                <a:gd name="T63" fmla="*/ 3127 h 4324"/>
                <a:gd name="T64" fmla="*/ 2836 w 4630"/>
                <a:gd name="T65" fmla="*/ 3385 h 4324"/>
                <a:gd name="T66" fmla="*/ 2845 w 4630"/>
                <a:gd name="T67" fmla="*/ 4077 h 4324"/>
                <a:gd name="T68" fmla="*/ 3331 w 4630"/>
                <a:gd name="T69" fmla="*/ 4324 h 4324"/>
                <a:gd name="T70" fmla="*/ 3331 w 4630"/>
                <a:gd name="T71" fmla="*/ 4324 h 4324"/>
                <a:gd name="T72" fmla="*/ 3683 w 4630"/>
                <a:gd name="T73" fmla="*/ 4209 h 4324"/>
                <a:gd name="T74" fmla="*/ 3816 w 4630"/>
                <a:gd name="T75" fmla="*/ 3371 h 4324"/>
                <a:gd name="T76" fmla="*/ 3330 w 4630"/>
                <a:gd name="T77" fmla="*/ 3124 h 4324"/>
                <a:gd name="T78" fmla="*/ 3159 w 4630"/>
                <a:gd name="T79" fmla="*/ 3149 h 4324"/>
                <a:gd name="T80" fmla="*/ 2971 w 4630"/>
                <a:gd name="T81" fmla="*/ 2893 h 4324"/>
                <a:gd name="T82" fmla="*/ 3182 w 4630"/>
                <a:gd name="T83" fmla="*/ 2327 h 4324"/>
                <a:gd name="T84" fmla="*/ 3179 w 4630"/>
                <a:gd name="T85" fmla="*/ 2257 h 4324"/>
                <a:gd name="T86" fmla="*/ 3481 w 4630"/>
                <a:gd name="T87" fmla="*/ 2159 h 4324"/>
                <a:gd name="T88" fmla="*/ 3957 w 4630"/>
                <a:gd name="T89" fmla="*/ 2394 h 4324"/>
                <a:gd name="T90" fmla="*/ 3957 w 4630"/>
                <a:gd name="T91" fmla="*/ 2394 h 4324"/>
                <a:gd name="T92" fmla="*/ 4143 w 4630"/>
                <a:gd name="T93" fmla="*/ 2364 h 4324"/>
                <a:gd name="T94" fmla="*/ 4528 w 4630"/>
                <a:gd name="T95" fmla="*/ 1608 h 4324"/>
                <a:gd name="T96" fmla="*/ 3958 w 4630"/>
                <a:gd name="T97" fmla="*/ 1193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30" h="4324">
                  <a:moveTo>
                    <a:pt x="3958" y="1193"/>
                  </a:moveTo>
                  <a:cubicBezTo>
                    <a:pt x="3895" y="1193"/>
                    <a:pt x="3832" y="1203"/>
                    <a:pt x="3772" y="1223"/>
                  </a:cubicBezTo>
                  <a:cubicBezTo>
                    <a:pt x="3524" y="1304"/>
                    <a:pt x="3364" y="1531"/>
                    <a:pt x="3358" y="1778"/>
                  </a:cubicBezTo>
                  <a:lnTo>
                    <a:pt x="3055" y="1876"/>
                  </a:lnTo>
                  <a:cubicBezTo>
                    <a:pt x="2936" y="1682"/>
                    <a:pt x="2743" y="1538"/>
                    <a:pt x="2515" y="1484"/>
                  </a:cubicBezTo>
                  <a:lnTo>
                    <a:pt x="2515" y="1166"/>
                  </a:lnTo>
                  <a:cubicBezTo>
                    <a:pt x="2748" y="1083"/>
                    <a:pt x="2915" y="861"/>
                    <a:pt x="2915" y="600"/>
                  </a:cubicBezTo>
                  <a:cubicBezTo>
                    <a:pt x="2915" y="270"/>
                    <a:pt x="2646" y="0"/>
                    <a:pt x="2315" y="0"/>
                  </a:cubicBezTo>
                  <a:cubicBezTo>
                    <a:pt x="1984" y="0"/>
                    <a:pt x="1715" y="270"/>
                    <a:pt x="1715" y="600"/>
                  </a:cubicBezTo>
                  <a:cubicBezTo>
                    <a:pt x="1715" y="861"/>
                    <a:pt x="1882" y="1083"/>
                    <a:pt x="2115" y="1166"/>
                  </a:cubicBezTo>
                  <a:lnTo>
                    <a:pt x="2115" y="1484"/>
                  </a:lnTo>
                  <a:cubicBezTo>
                    <a:pt x="1887" y="1538"/>
                    <a:pt x="1694" y="1682"/>
                    <a:pt x="1575" y="1877"/>
                  </a:cubicBezTo>
                  <a:lnTo>
                    <a:pt x="1273" y="1778"/>
                  </a:lnTo>
                  <a:cubicBezTo>
                    <a:pt x="1266" y="1531"/>
                    <a:pt x="1107" y="1304"/>
                    <a:pt x="858" y="1223"/>
                  </a:cubicBezTo>
                  <a:cubicBezTo>
                    <a:pt x="798" y="1203"/>
                    <a:pt x="736" y="1193"/>
                    <a:pt x="673" y="1193"/>
                  </a:cubicBezTo>
                  <a:cubicBezTo>
                    <a:pt x="412" y="1193"/>
                    <a:pt x="183" y="1360"/>
                    <a:pt x="102" y="1608"/>
                  </a:cubicBezTo>
                  <a:cubicBezTo>
                    <a:pt x="0" y="1923"/>
                    <a:pt x="173" y="2262"/>
                    <a:pt x="488" y="2364"/>
                  </a:cubicBezTo>
                  <a:cubicBezTo>
                    <a:pt x="548" y="2384"/>
                    <a:pt x="610" y="2394"/>
                    <a:pt x="673" y="2394"/>
                  </a:cubicBezTo>
                  <a:cubicBezTo>
                    <a:pt x="864" y="2394"/>
                    <a:pt x="1038" y="2304"/>
                    <a:pt x="1149" y="2159"/>
                  </a:cubicBezTo>
                  <a:lnTo>
                    <a:pt x="1452" y="2258"/>
                  </a:lnTo>
                  <a:cubicBezTo>
                    <a:pt x="1450" y="2281"/>
                    <a:pt x="1449" y="2304"/>
                    <a:pt x="1449" y="2327"/>
                  </a:cubicBezTo>
                  <a:cubicBezTo>
                    <a:pt x="1449" y="2542"/>
                    <a:pt x="1528" y="2740"/>
                    <a:pt x="1658" y="2891"/>
                  </a:cubicBezTo>
                  <a:lnTo>
                    <a:pt x="1471" y="3149"/>
                  </a:lnTo>
                  <a:cubicBezTo>
                    <a:pt x="1416" y="3132"/>
                    <a:pt x="1359" y="3124"/>
                    <a:pt x="1301" y="3124"/>
                  </a:cubicBezTo>
                  <a:cubicBezTo>
                    <a:pt x="1109" y="3124"/>
                    <a:pt x="927" y="3216"/>
                    <a:pt x="815" y="3371"/>
                  </a:cubicBezTo>
                  <a:cubicBezTo>
                    <a:pt x="620" y="3639"/>
                    <a:pt x="680" y="4015"/>
                    <a:pt x="948" y="4209"/>
                  </a:cubicBezTo>
                  <a:cubicBezTo>
                    <a:pt x="1051" y="4284"/>
                    <a:pt x="1173" y="4324"/>
                    <a:pt x="1300" y="4324"/>
                  </a:cubicBezTo>
                  <a:cubicBezTo>
                    <a:pt x="1492" y="4324"/>
                    <a:pt x="1673" y="4232"/>
                    <a:pt x="1786" y="4077"/>
                  </a:cubicBezTo>
                  <a:cubicBezTo>
                    <a:pt x="1939" y="3866"/>
                    <a:pt x="1934" y="3588"/>
                    <a:pt x="1795" y="3384"/>
                  </a:cubicBezTo>
                  <a:lnTo>
                    <a:pt x="1981" y="3127"/>
                  </a:lnTo>
                  <a:cubicBezTo>
                    <a:pt x="2084" y="3170"/>
                    <a:pt x="2197" y="3194"/>
                    <a:pt x="2315" y="3194"/>
                  </a:cubicBezTo>
                  <a:cubicBezTo>
                    <a:pt x="2433" y="3194"/>
                    <a:pt x="2545" y="3170"/>
                    <a:pt x="2647" y="3127"/>
                  </a:cubicBezTo>
                  <a:lnTo>
                    <a:pt x="2836" y="3385"/>
                  </a:lnTo>
                  <a:cubicBezTo>
                    <a:pt x="2696" y="3588"/>
                    <a:pt x="2692" y="3866"/>
                    <a:pt x="2845" y="4077"/>
                  </a:cubicBezTo>
                  <a:cubicBezTo>
                    <a:pt x="2957" y="4232"/>
                    <a:pt x="3139" y="4324"/>
                    <a:pt x="3331" y="4324"/>
                  </a:cubicBezTo>
                  <a:lnTo>
                    <a:pt x="3331" y="4324"/>
                  </a:lnTo>
                  <a:cubicBezTo>
                    <a:pt x="3458" y="4324"/>
                    <a:pt x="3580" y="4284"/>
                    <a:pt x="3683" y="4209"/>
                  </a:cubicBezTo>
                  <a:cubicBezTo>
                    <a:pt x="3951" y="4015"/>
                    <a:pt x="4010" y="3639"/>
                    <a:pt x="3816" y="3371"/>
                  </a:cubicBezTo>
                  <a:cubicBezTo>
                    <a:pt x="3703" y="3216"/>
                    <a:pt x="3522" y="3124"/>
                    <a:pt x="3330" y="3124"/>
                  </a:cubicBezTo>
                  <a:cubicBezTo>
                    <a:pt x="3271" y="3124"/>
                    <a:pt x="3214" y="3133"/>
                    <a:pt x="3159" y="3149"/>
                  </a:cubicBezTo>
                  <a:lnTo>
                    <a:pt x="2971" y="2893"/>
                  </a:lnTo>
                  <a:cubicBezTo>
                    <a:pt x="3102" y="2741"/>
                    <a:pt x="3182" y="2543"/>
                    <a:pt x="3182" y="2327"/>
                  </a:cubicBezTo>
                  <a:cubicBezTo>
                    <a:pt x="3182" y="2303"/>
                    <a:pt x="3181" y="2280"/>
                    <a:pt x="3179" y="2257"/>
                  </a:cubicBezTo>
                  <a:lnTo>
                    <a:pt x="3481" y="2159"/>
                  </a:lnTo>
                  <a:cubicBezTo>
                    <a:pt x="3592" y="2304"/>
                    <a:pt x="3766" y="2394"/>
                    <a:pt x="3957" y="2394"/>
                  </a:cubicBezTo>
                  <a:lnTo>
                    <a:pt x="3957" y="2394"/>
                  </a:lnTo>
                  <a:cubicBezTo>
                    <a:pt x="4020" y="2394"/>
                    <a:pt x="4083" y="2384"/>
                    <a:pt x="4143" y="2364"/>
                  </a:cubicBezTo>
                  <a:cubicBezTo>
                    <a:pt x="4458" y="2262"/>
                    <a:pt x="4630" y="1923"/>
                    <a:pt x="4528" y="1608"/>
                  </a:cubicBezTo>
                  <a:cubicBezTo>
                    <a:pt x="4447" y="1360"/>
                    <a:pt x="4218" y="1193"/>
                    <a:pt x="3958" y="11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2285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ïṩ1íḓè">
              <a:extLst>
                <a:ext uri="{FF2B5EF4-FFF2-40B4-BE49-F238E27FC236}">
                  <a16:creationId xmlns:a16="http://schemas.microsoft.com/office/drawing/2014/main" xmlns="" id="{5CEB4601-E61E-4EE7-AB47-133DFC6E9D0C}"/>
                </a:ext>
              </a:extLst>
            </p:cNvPr>
            <p:cNvSpPr/>
            <p:nvPr/>
          </p:nvSpPr>
          <p:spPr>
            <a:xfrm>
              <a:off x="4268771" y="3109975"/>
              <a:ext cx="547634" cy="510648"/>
            </a:xfrm>
            <a:custGeom>
              <a:avLst/>
              <a:gdLst>
                <a:gd name="T0" fmla="*/ 3958 w 4630"/>
                <a:gd name="T1" fmla="*/ 1193 h 4324"/>
                <a:gd name="T2" fmla="*/ 3772 w 4630"/>
                <a:gd name="T3" fmla="*/ 1223 h 4324"/>
                <a:gd name="T4" fmla="*/ 3358 w 4630"/>
                <a:gd name="T5" fmla="*/ 1778 h 4324"/>
                <a:gd name="T6" fmla="*/ 3055 w 4630"/>
                <a:gd name="T7" fmla="*/ 1876 h 4324"/>
                <a:gd name="T8" fmla="*/ 2515 w 4630"/>
                <a:gd name="T9" fmla="*/ 1484 h 4324"/>
                <a:gd name="T10" fmla="*/ 2515 w 4630"/>
                <a:gd name="T11" fmla="*/ 1166 h 4324"/>
                <a:gd name="T12" fmla="*/ 2915 w 4630"/>
                <a:gd name="T13" fmla="*/ 600 h 4324"/>
                <a:gd name="T14" fmla="*/ 2315 w 4630"/>
                <a:gd name="T15" fmla="*/ 0 h 4324"/>
                <a:gd name="T16" fmla="*/ 1715 w 4630"/>
                <a:gd name="T17" fmla="*/ 600 h 4324"/>
                <a:gd name="T18" fmla="*/ 2115 w 4630"/>
                <a:gd name="T19" fmla="*/ 1166 h 4324"/>
                <a:gd name="T20" fmla="*/ 2115 w 4630"/>
                <a:gd name="T21" fmla="*/ 1484 h 4324"/>
                <a:gd name="T22" fmla="*/ 1575 w 4630"/>
                <a:gd name="T23" fmla="*/ 1877 h 4324"/>
                <a:gd name="T24" fmla="*/ 1273 w 4630"/>
                <a:gd name="T25" fmla="*/ 1778 h 4324"/>
                <a:gd name="T26" fmla="*/ 858 w 4630"/>
                <a:gd name="T27" fmla="*/ 1223 h 4324"/>
                <a:gd name="T28" fmla="*/ 673 w 4630"/>
                <a:gd name="T29" fmla="*/ 1193 h 4324"/>
                <a:gd name="T30" fmla="*/ 102 w 4630"/>
                <a:gd name="T31" fmla="*/ 1608 h 4324"/>
                <a:gd name="T32" fmla="*/ 488 w 4630"/>
                <a:gd name="T33" fmla="*/ 2364 h 4324"/>
                <a:gd name="T34" fmla="*/ 673 w 4630"/>
                <a:gd name="T35" fmla="*/ 2394 h 4324"/>
                <a:gd name="T36" fmla="*/ 1149 w 4630"/>
                <a:gd name="T37" fmla="*/ 2159 h 4324"/>
                <a:gd name="T38" fmla="*/ 1452 w 4630"/>
                <a:gd name="T39" fmla="*/ 2258 h 4324"/>
                <a:gd name="T40" fmla="*/ 1449 w 4630"/>
                <a:gd name="T41" fmla="*/ 2327 h 4324"/>
                <a:gd name="T42" fmla="*/ 1658 w 4630"/>
                <a:gd name="T43" fmla="*/ 2891 h 4324"/>
                <a:gd name="T44" fmla="*/ 1471 w 4630"/>
                <a:gd name="T45" fmla="*/ 3149 h 4324"/>
                <a:gd name="T46" fmla="*/ 1301 w 4630"/>
                <a:gd name="T47" fmla="*/ 3124 h 4324"/>
                <a:gd name="T48" fmla="*/ 815 w 4630"/>
                <a:gd name="T49" fmla="*/ 3371 h 4324"/>
                <a:gd name="T50" fmla="*/ 948 w 4630"/>
                <a:gd name="T51" fmla="*/ 4209 h 4324"/>
                <a:gd name="T52" fmla="*/ 1300 w 4630"/>
                <a:gd name="T53" fmla="*/ 4324 h 4324"/>
                <a:gd name="T54" fmla="*/ 1786 w 4630"/>
                <a:gd name="T55" fmla="*/ 4077 h 4324"/>
                <a:gd name="T56" fmla="*/ 1795 w 4630"/>
                <a:gd name="T57" fmla="*/ 3384 h 4324"/>
                <a:gd name="T58" fmla="*/ 1981 w 4630"/>
                <a:gd name="T59" fmla="*/ 3127 h 4324"/>
                <a:gd name="T60" fmla="*/ 2315 w 4630"/>
                <a:gd name="T61" fmla="*/ 3194 h 4324"/>
                <a:gd name="T62" fmla="*/ 2647 w 4630"/>
                <a:gd name="T63" fmla="*/ 3127 h 4324"/>
                <a:gd name="T64" fmla="*/ 2836 w 4630"/>
                <a:gd name="T65" fmla="*/ 3385 h 4324"/>
                <a:gd name="T66" fmla="*/ 2845 w 4630"/>
                <a:gd name="T67" fmla="*/ 4077 h 4324"/>
                <a:gd name="T68" fmla="*/ 3331 w 4630"/>
                <a:gd name="T69" fmla="*/ 4324 h 4324"/>
                <a:gd name="T70" fmla="*/ 3331 w 4630"/>
                <a:gd name="T71" fmla="*/ 4324 h 4324"/>
                <a:gd name="T72" fmla="*/ 3683 w 4630"/>
                <a:gd name="T73" fmla="*/ 4209 h 4324"/>
                <a:gd name="T74" fmla="*/ 3816 w 4630"/>
                <a:gd name="T75" fmla="*/ 3371 h 4324"/>
                <a:gd name="T76" fmla="*/ 3330 w 4630"/>
                <a:gd name="T77" fmla="*/ 3124 h 4324"/>
                <a:gd name="T78" fmla="*/ 3159 w 4630"/>
                <a:gd name="T79" fmla="*/ 3149 h 4324"/>
                <a:gd name="T80" fmla="*/ 2971 w 4630"/>
                <a:gd name="T81" fmla="*/ 2893 h 4324"/>
                <a:gd name="T82" fmla="*/ 3182 w 4630"/>
                <a:gd name="T83" fmla="*/ 2327 h 4324"/>
                <a:gd name="T84" fmla="*/ 3179 w 4630"/>
                <a:gd name="T85" fmla="*/ 2257 h 4324"/>
                <a:gd name="T86" fmla="*/ 3481 w 4630"/>
                <a:gd name="T87" fmla="*/ 2159 h 4324"/>
                <a:gd name="T88" fmla="*/ 3957 w 4630"/>
                <a:gd name="T89" fmla="*/ 2394 h 4324"/>
                <a:gd name="T90" fmla="*/ 3957 w 4630"/>
                <a:gd name="T91" fmla="*/ 2394 h 4324"/>
                <a:gd name="T92" fmla="*/ 4143 w 4630"/>
                <a:gd name="T93" fmla="*/ 2364 h 4324"/>
                <a:gd name="T94" fmla="*/ 4528 w 4630"/>
                <a:gd name="T95" fmla="*/ 1608 h 4324"/>
                <a:gd name="T96" fmla="*/ 3958 w 4630"/>
                <a:gd name="T97" fmla="*/ 1193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30" h="4324">
                  <a:moveTo>
                    <a:pt x="3958" y="1193"/>
                  </a:moveTo>
                  <a:cubicBezTo>
                    <a:pt x="3895" y="1193"/>
                    <a:pt x="3832" y="1203"/>
                    <a:pt x="3772" y="1223"/>
                  </a:cubicBezTo>
                  <a:cubicBezTo>
                    <a:pt x="3524" y="1304"/>
                    <a:pt x="3364" y="1531"/>
                    <a:pt x="3358" y="1778"/>
                  </a:cubicBezTo>
                  <a:lnTo>
                    <a:pt x="3055" y="1876"/>
                  </a:lnTo>
                  <a:cubicBezTo>
                    <a:pt x="2936" y="1682"/>
                    <a:pt x="2743" y="1538"/>
                    <a:pt x="2515" y="1484"/>
                  </a:cubicBezTo>
                  <a:lnTo>
                    <a:pt x="2515" y="1166"/>
                  </a:lnTo>
                  <a:cubicBezTo>
                    <a:pt x="2748" y="1083"/>
                    <a:pt x="2915" y="861"/>
                    <a:pt x="2915" y="600"/>
                  </a:cubicBezTo>
                  <a:cubicBezTo>
                    <a:pt x="2915" y="270"/>
                    <a:pt x="2646" y="0"/>
                    <a:pt x="2315" y="0"/>
                  </a:cubicBezTo>
                  <a:cubicBezTo>
                    <a:pt x="1984" y="0"/>
                    <a:pt x="1715" y="270"/>
                    <a:pt x="1715" y="600"/>
                  </a:cubicBezTo>
                  <a:cubicBezTo>
                    <a:pt x="1715" y="861"/>
                    <a:pt x="1882" y="1083"/>
                    <a:pt x="2115" y="1166"/>
                  </a:cubicBezTo>
                  <a:lnTo>
                    <a:pt x="2115" y="1484"/>
                  </a:lnTo>
                  <a:cubicBezTo>
                    <a:pt x="1887" y="1538"/>
                    <a:pt x="1694" y="1682"/>
                    <a:pt x="1575" y="1877"/>
                  </a:cubicBezTo>
                  <a:lnTo>
                    <a:pt x="1273" y="1778"/>
                  </a:lnTo>
                  <a:cubicBezTo>
                    <a:pt x="1266" y="1531"/>
                    <a:pt x="1107" y="1304"/>
                    <a:pt x="858" y="1223"/>
                  </a:cubicBezTo>
                  <a:cubicBezTo>
                    <a:pt x="798" y="1203"/>
                    <a:pt x="736" y="1193"/>
                    <a:pt x="673" y="1193"/>
                  </a:cubicBezTo>
                  <a:cubicBezTo>
                    <a:pt x="412" y="1193"/>
                    <a:pt x="183" y="1360"/>
                    <a:pt x="102" y="1608"/>
                  </a:cubicBezTo>
                  <a:cubicBezTo>
                    <a:pt x="0" y="1923"/>
                    <a:pt x="173" y="2262"/>
                    <a:pt x="488" y="2364"/>
                  </a:cubicBezTo>
                  <a:cubicBezTo>
                    <a:pt x="548" y="2384"/>
                    <a:pt x="610" y="2394"/>
                    <a:pt x="673" y="2394"/>
                  </a:cubicBezTo>
                  <a:cubicBezTo>
                    <a:pt x="864" y="2394"/>
                    <a:pt x="1038" y="2304"/>
                    <a:pt x="1149" y="2159"/>
                  </a:cubicBezTo>
                  <a:lnTo>
                    <a:pt x="1452" y="2258"/>
                  </a:lnTo>
                  <a:cubicBezTo>
                    <a:pt x="1450" y="2281"/>
                    <a:pt x="1449" y="2304"/>
                    <a:pt x="1449" y="2327"/>
                  </a:cubicBezTo>
                  <a:cubicBezTo>
                    <a:pt x="1449" y="2542"/>
                    <a:pt x="1528" y="2740"/>
                    <a:pt x="1658" y="2891"/>
                  </a:cubicBezTo>
                  <a:lnTo>
                    <a:pt x="1471" y="3149"/>
                  </a:lnTo>
                  <a:cubicBezTo>
                    <a:pt x="1416" y="3132"/>
                    <a:pt x="1359" y="3124"/>
                    <a:pt x="1301" y="3124"/>
                  </a:cubicBezTo>
                  <a:cubicBezTo>
                    <a:pt x="1109" y="3124"/>
                    <a:pt x="927" y="3216"/>
                    <a:pt x="815" y="3371"/>
                  </a:cubicBezTo>
                  <a:cubicBezTo>
                    <a:pt x="620" y="3639"/>
                    <a:pt x="680" y="4015"/>
                    <a:pt x="948" y="4209"/>
                  </a:cubicBezTo>
                  <a:cubicBezTo>
                    <a:pt x="1051" y="4284"/>
                    <a:pt x="1173" y="4324"/>
                    <a:pt x="1300" y="4324"/>
                  </a:cubicBezTo>
                  <a:cubicBezTo>
                    <a:pt x="1492" y="4324"/>
                    <a:pt x="1673" y="4232"/>
                    <a:pt x="1786" y="4077"/>
                  </a:cubicBezTo>
                  <a:cubicBezTo>
                    <a:pt x="1939" y="3866"/>
                    <a:pt x="1934" y="3588"/>
                    <a:pt x="1795" y="3384"/>
                  </a:cubicBezTo>
                  <a:lnTo>
                    <a:pt x="1981" y="3127"/>
                  </a:lnTo>
                  <a:cubicBezTo>
                    <a:pt x="2084" y="3170"/>
                    <a:pt x="2197" y="3194"/>
                    <a:pt x="2315" y="3194"/>
                  </a:cubicBezTo>
                  <a:cubicBezTo>
                    <a:pt x="2433" y="3194"/>
                    <a:pt x="2545" y="3170"/>
                    <a:pt x="2647" y="3127"/>
                  </a:cubicBezTo>
                  <a:lnTo>
                    <a:pt x="2836" y="3385"/>
                  </a:lnTo>
                  <a:cubicBezTo>
                    <a:pt x="2696" y="3588"/>
                    <a:pt x="2692" y="3866"/>
                    <a:pt x="2845" y="4077"/>
                  </a:cubicBezTo>
                  <a:cubicBezTo>
                    <a:pt x="2957" y="4232"/>
                    <a:pt x="3139" y="4324"/>
                    <a:pt x="3331" y="4324"/>
                  </a:cubicBezTo>
                  <a:lnTo>
                    <a:pt x="3331" y="4324"/>
                  </a:lnTo>
                  <a:cubicBezTo>
                    <a:pt x="3458" y="4324"/>
                    <a:pt x="3580" y="4284"/>
                    <a:pt x="3683" y="4209"/>
                  </a:cubicBezTo>
                  <a:cubicBezTo>
                    <a:pt x="3951" y="4015"/>
                    <a:pt x="4010" y="3639"/>
                    <a:pt x="3816" y="3371"/>
                  </a:cubicBezTo>
                  <a:cubicBezTo>
                    <a:pt x="3703" y="3216"/>
                    <a:pt x="3522" y="3124"/>
                    <a:pt x="3330" y="3124"/>
                  </a:cubicBezTo>
                  <a:cubicBezTo>
                    <a:pt x="3271" y="3124"/>
                    <a:pt x="3214" y="3133"/>
                    <a:pt x="3159" y="3149"/>
                  </a:cubicBezTo>
                  <a:lnTo>
                    <a:pt x="2971" y="2893"/>
                  </a:lnTo>
                  <a:cubicBezTo>
                    <a:pt x="3102" y="2741"/>
                    <a:pt x="3182" y="2543"/>
                    <a:pt x="3182" y="2327"/>
                  </a:cubicBezTo>
                  <a:cubicBezTo>
                    <a:pt x="3182" y="2303"/>
                    <a:pt x="3181" y="2280"/>
                    <a:pt x="3179" y="2257"/>
                  </a:cubicBezTo>
                  <a:lnTo>
                    <a:pt x="3481" y="2159"/>
                  </a:lnTo>
                  <a:cubicBezTo>
                    <a:pt x="3592" y="2304"/>
                    <a:pt x="3766" y="2394"/>
                    <a:pt x="3957" y="2394"/>
                  </a:cubicBezTo>
                  <a:lnTo>
                    <a:pt x="3957" y="2394"/>
                  </a:lnTo>
                  <a:cubicBezTo>
                    <a:pt x="4020" y="2394"/>
                    <a:pt x="4083" y="2384"/>
                    <a:pt x="4143" y="2364"/>
                  </a:cubicBezTo>
                  <a:cubicBezTo>
                    <a:pt x="4458" y="2262"/>
                    <a:pt x="4630" y="1923"/>
                    <a:pt x="4528" y="1608"/>
                  </a:cubicBezTo>
                  <a:cubicBezTo>
                    <a:pt x="4447" y="1360"/>
                    <a:pt x="4218" y="1193"/>
                    <a:pt x="3958" y="11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2285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iṩḷiḓé">
              <a:extLst>
                <a:ext uri="{FF2B5EF4-FFF2-40B4-BE49-F238E27FC236}">
                  <a16:creationId xmlns:a16="http://schemas.microsoft.com/office/drawing/2014/main" xmlns="" id="{D00C8198-D86C-4D23-A3B0-AAE9B1729C25}"/>
                </a:ext>
              </a:extLst>
            </p:cNvPr>
            <p:cNvSpPr/>
            <p:nvPr/>
          </p:nvSpPr>
          <p:spPr>
            <a:xfrm>
              <a:off x="6780993" y="4945159"/>
              <a:ext cx="547632" cy="510646"/>
            </a:xfrm>
            <a:custGeom>
              <a:avLst/>
              <a:gdLst>
                <a:gd name="T0" fmla="*/ 3958 w 4630"/>
                <a:gd name="T1" fmla="*/ 1193 h 4324"/>
                <a:gd name="T2" fmla="*/ 3772 w 4630"/>
                <a:gd name="T3" fmla="*/ 1223 h 4324"/>
                <a:gd name="T4" fmla="*/ 3358 w 4630"/>
                <a:gd name="T5" fmla="*/ 1778 h 4324"/>
                <a:gd name="T6" fmla="*/ 3055 w 4630"/>
                <a:gd name="T7" fmla="*/ 1876 h 4324"/>
                <a:gd name="T8" fmla="*/ 2515 w 4630"/>
                <a:gd name="T9" fmla="*/ 1484 h 4324"/>
                <a:gd name="T10" fmla="*/ 2515 w 4630"/>
                <a:gd name="T11" fmla="*/ 1166 h 4324"/>
                <a:gd name="T12" fmla="*/ 2915 w 4630"/>
                <a:gd name="T13" fmla="*/ 600 h 4324"/>
                <a:gd name="T14" fmla="*/ 2315 w 4630"/>
                <a:gd name="T15" fmla="*/ 0 h 4324"/>
                <a:gd name="T16" fmla="*/ 1715 w 4630"/>
                <a:gd name="T17" fmla="*/ 600 h 4324"/>
                <a:gd name="T18" fmla="*/ 2115 w 4630"/>
                <a:gd name="T19" fmla="*/ 1166 h 4324"/>
                <a:gd name="T20" fmla="*/ 2115 w 4630"/>
                <a:gd name="T21" fmla="*/ 1484 h 4324"/>
                <a:gd name="T22" fmla="*/ 1575 w 4630"/>
                <a:gd name="T23" fmla="*/ 1877 h 4324"/>
                <a:gd name="T24" fmla="*/ 1273 w 4630"/>
                <a:gd name="T25" fmla="*/ 1778 h 4324"/>
                <a:gd name="T26" fmla="*/ 858 w 4630"/>
                <a:gd name="T27" fmla="*/ 1223 h 4324"/>
                <a:gd name="T28" fmla="*/ 673 w 4630"/>
                <a:gd name="T29" fmla="*/ 1193 h 4324"/>
                <a:gd name="T30" fmla="*/ 102 w 4630"/>
                <a:gd name="T31" fmla="*/ 1608 h 4324"/>
                <a:gd name="T32" fmla="*/ 488 w 4630"/>
                <a:gd name="T33" fmla="*/ 2364 h 4324"/>
                <a:gd name="T34" fmla="*/ 673 w 4630"/>
                <a:gd name="T35" fmla="*/ 2394 h 4324"/>
                <a:gd name="T36" fmla="*/ 1149 w 4630"/>
                <a:gd name="T37" fmla="*/ 2159 h 4324"/>
                <a:gd name="T38" fmla="*/ 1452 w 4630"/>
                <a:gd name="T39" fmla="*/ 2258 h 4324"/>
                <a:gd name="T40" fmla="*/ 1449 w 4630"/>
                <a:gd name="T41" fmla="*/ 2327 h 4324"/>
                <a:gd name="T42" fmla="*/ 1658 w 4630"/>
                <a:gd name="T43" fmla="*/ 2891 h 4324"/>
                <a:gd name="T44" fmla="*/ 1471 w 4630"/>
                <a:gd name="T45" fmla="*/ 3149 h 4324"/>
                <a:gd name="T46" fmla="*/ 1301 w 4630"/>
                <a:gd name="T47" fmla="*/ 3124 h 4324"/>
                <a:gd name="T48" fmla="*/ 815 w 4630"/>
                <a:gd name="T49" fmla="*/ 3371 h 4324"/>
                <a:gd name="T50" fmla="*/ 948 w 4630"/>
                <a:gd name="T51" fmla="*/ 4209 h 4324"/>
                <a:gd name="T52" fmla="*/ 1300 w 4630"/>
                <a:gd name="T53" fmla="*/ 4324 h 4324"/>
                <a:gd name="T54" fmla="*/ 1786 w 4630"/>
                <a:gd name="T55" fmla="*/ 4077 h 4324"/>
                <a:gd name="T56" fmla="*/ 1795 w 4630"/>
                <a:gd name="T57" fmla="*/ 3384 h 4324"/>
                <a:gd name="T58" fmla="*/ 1981 w 4630"/>
                <a:gd name="T59" fmla="*/ 3127 h 4324"/>
                <a:gd name="T60" fmla="*/ 2315 w 4630"/>
                <a:gd name="T61" fmla="*/ 3194 h 4324"/>
                <a:gd name="T62" fmla="*/ 2647 w 4630"/>
                <a:gd name="T63" fmla="*/ 3127 h 4324"/>
                <a:gd name="T64" fmla="*/ 2836 w 4630"/>
                <a:gd name="T65" fmla="*/ 3385 h 4324"/>
                <a:gd name="T66" fmla="*/ 2845 w 4630"/>
                <a:gd name="T67" fmla="*/ 4077 h 4324"/>
                <a:gd name="T68" fmla="*/ 3331 w 4630"/>
                <a:gd name="T69" fmla="*/ 4324 h 4324"/>
                <a:gd name="T70" fmla="*/ 3331 w 4630"/>
                <a:gd name="T71" fmla="*/ 4324 h 4324"/>
                <a:gd name="T72" fmla="*/ 3683 w 4630"/>
                <a:gd name="T73" fmla="*/ 4209 h 4324"/>
                <a:gd name="T74" fmla="*/ 3816 w 4630"/>
                <a:gd name="T75" fmla="*/ 3371 h 4324"/>
                <a:gd name="T76" fmla="*/ 3330 w 4630"/>
                <a:gd name="T77" fmla="*/ 3124 h 4324"/>
                <a:gd name="T78" fmla="*/ 3159 w 4630"/>
                <a:gd name="T79" fmla="*/ 3149 h 4324"/>
                <a:gd name="T80" fmla="*/ 2971 w 4630"/>
                <a:gd name="T81" fmla="*/ 2893 h 4324"/>
                <a:gd name="T82" fmla="*/ 3182 w 4630"/>
                <a:gd name="T83" fmla="*/ 2327 h 4324"/>
                <a:gd name="T84" fmla="*/ 3179 w 4630"/>
                <a:gd name="T85" fmla="*/ 2257 h 4324"/>
                <a:gd name="T86" fmla="*/ 3481 w 4630"/>
                <a:gd name="T87" fmla="*/ 2159 h 4324"/>
                <a:gd name="T88" fmla="*/ 3957 w 4630"/>
                <a:gd name="T89" fmla="*/ 2394 h 4324"/>
                <a:gd name="T90" fmla="*/ 3957 w 4630"/>
                <a:gd name="T91" fmla="*/ 2394 h 4324"/>
                <a:gd name="T92" fmla="*/ 4143 w 4630"/>
                <a:gd name="T93" fmla="*/ 2364 h 4324"/>
                <a:gd name="T94" fmla="*/ 4528 w 4630"/>
                <a:gd name="T95" fmla="*/ 1608 h 4324"/>
                <a:gd name="T96" fmla="*/ 3958 w 4630"/>
                <a:gd name="T97" fmla="*/ 1193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30" h="4324">
                  <a:moveTo>
                    <a:pt x="3958" y="1193"/>
                  </a:moveTo>
                  <a:cubicBezTo>
                    <a:pt x="3895" y="1193"/>
                    <a:pt x="3832" y="1203"/>
                    <a:pt x="3772" y="1223"/>
                  </a:cubicBezTo>
                  <a:cubicBezTo>
                    <a:pt x="3524" y="1304"/>
                    <a:pt x="3364" y="1531"/>
                    <a:pt x="3358" y="1778"/>
                  </a:cubicBezTo>
                  <a:lnTo>
                    <a:pt x="3055" y="1876"/>
                  </a:lnTo>
                  <a:cubicBezTo>
                    <a:pt x="2936" y="1682"/>
                    <a:pt x="2743" y="1538"/>
                    <a:pt x="2515" y="1484"/>
                  </a:cubicBezTo>
                  <a:lnTo>
                    <a:pt x="2515" y="1166"/>
                  </a:lnTo>
                  <a:cubicBezTo>
                    <a:pt x="2748" y="1083"/>
                    <a:pt x="2915" y="861"/>
                    <a:pt x="2915" y="600"/>
                  </a:cubicBezTo>
                  <a:cubicBezTo>
                    <a:pt x="2915" y="270"/>
                    <a:pt x="2646" y="0"/>
                    <a:pt x="2315" y="0"/>
                  </a:cubicBezTo>
                  <a:cubicBezTo>
                    <a:pt x="1984" y="0"/>
                    <a:pt x="1715" y="270"/>
                    <a:pt x="1715" y="600"/>
                  </a:cubicBezTo>
                  <a:cubicBezTo>
                    <a:pt x="1715" y="861"/>
                    <a:pt x="1882" y="1083"/>
                    <a:pt x="2115" y="1166"/>
                  </a:cubicBezTo>
                  <a:lnTo>
                    <a:pt x="2115" y="1484"/>
                  </a:lnTo>
                  <a:cubicBezTo>
                    <a:pt x="1887" y="1538"/>
                    <a:pt x="1694" y="1682"/>
                    <a:pt x="1575" y="1877"/>
                  </a:cubicBezTo>
                  <a:lnTo>
                    <a:pt x="1273" y="1778"/>
                  </a:lnTo>
                  <a:cubicBezTo>
                    <a:pt x="1266" y="1531"/>
                    <a:pt x="1107" y="1304"/>
                    <a:pt x="858" y="1223"/>
                  </a:cubicBezTo>
                  <a:cubicBezTo>
                    <a:pt x="798" y="1203"/>
                    <a:pt x="736" y="1193"/>
                    <a:pt x="673" y="1193"/>
                  </a:cubicBezTo>
                  <a:cubicBezTo>
                    <a:pt x="412" y="1193"/>
                    <a:pt x="183" y="1360"/>
                    <a:pt x="102" y="1608"/>
                  </a:cubicBezTo>
                  <a:cubicBezTo>
                    <a:pt x="0" y="1923"/>
                    <a:pt x="173" y="2262"/>
                    <a:pt x="488" y="2364"/>
                  </a:cubicBezTo>
                  <a:cubicBezTo>
                    <a:pt x="548" y="2384"/>
                    <a:pt x="610" y="2394"/>
                    <a:pt x="673" y="2394"/>
                  </a:cubicBezTo>
                  <a:cubicBezTo>
                    <a:pt x="864" y="2394"/>
                    <a:pt x="1038" y="2304"/>
                    <a:pt x="1149" y="2159"/>
                  </a:cubicBezTo>
                  <a:lnTo>
                    <a:pt x="1452" y="2258"/>
                  </a:lnTo>
                  <a:cubicBezTo>
                    <a:pt x="1450" y="2281"/>
                    <a:pt x="1449" y="2304"/>
                    <a:pt x="1449" y="2327"/>
                  </a:cubicBezTo>
                  <a:cubicBezTo>
                    <a:pt x="1449" y="2542"/>
                    <a:pt x="1528" y="2740"/>
                    <a:pt x="1658" y="2891"/>
                  </a:cubicBezTo>
                  <a:lnTo>
                    <a:pt x="1471" y="3149"/>
                  </a:lnTo>
                  <a:cubicBezTo>
                    <a:pt x="1416" y="3132"/>
                    <a:pt x="1359" y="3124"/>
                    <a:pt x="1301" y="3124"/>
                  </a:cubicBezTo>
                  <a:cubicBezTo>
                    <a:pt x="1109" y="3124"/>
                    <a:pt x="927" y="3216"/>
                    <a:pt x="815" y="3371"/>
                  </a:cubicBezTo>
                  <a:cubicBezTo>
                    <a:pt x="620" y="3639"/>
                    <a:pt x="680" y="4015"/>
                    <a:pt x="948" y="4209"/>
                  </a:cubicBezTo>
                  <a:cubicBezTo>
                    <a:pt x="1051" y="4284"/>
                    <a:pt x="1173" y="4324"/>
                    <a:pt x="1300" y="4324"/>
                  </a:cubicBezTo>
                  <a:cubicBezTo>
                    <a:pt x="1492" y="4324"/>
                    <a:pt x="1673" y="4232"/>
                    <a:pt x="1786" y="4077"/>
                  </a:cubicBezTo>
                  <a:cubicBezTo>
                    <a:pt x="1939" y="3866"/>
                    <a:pt x="1934" y="3588"/>
                    <a:pt x="1795" y="3384"/>
                  </a:cubicBezTo>
                  <a:lnTo>
                    <a:pt x="1981" y="3127"/>
                  </a:lnTo>
                  <a:cubicBezTo>
                    <a:pt x="2084" y="3170"/>
                    <a:pt x="2197" y="3194"/>
                    <a:pt x="2315" y="3194"/>
                  </a:cubicBezTo>
                  <a:cubicBezTo>
                    <a:pt x="2433" y="3194"/>
                    <a:pt x="2545" y="3170"/>
                    <a:pt x="2647" y="3127"/>
                  </a:cubicBezTo>
                  <a:lnTo>
                    <a:pt x="2836" y="3385"/>
                  </a:lnTo>
                  <a:cubicBezTo>
                    <a:pt x="2696" y="3588"/>
                    <a:pt x="2692" y="3866"/>
                    <a:pt x="2845" y="4077"/>
                  </a:cubicBezTo>
                  <a:cubicBezTo>
                    <a:pt x="2957" y="4232"/>
                    <a:pt x="3139" y="4324"/>
                    <a:pt x="3331" y="4324"/>
                  </a:cubicBezTo>
                  <a:lnTo>
                    <a:pt x="3331" y="4324"/>
                  </a:lnTo>
                  <a:cubicBezTo>
                    <a:pt x="3458" y="4324"/>
                    <a:pt x="3580" y="4284"/>
                    <a:pt x="3683" y="4209"/>
                  </a:cubicBezTo>
                  <a:cubicBezTo>
                    <a:pt x="3951" y="4015"/>
                    <a:pt x="4010" y="3639"/>
                    <a:pt x="3816" y="3371"/>
                  </a:cubicBezTo>
                  <a:cubicBezTo>
                    <a:pt x="3703" y="3216"/>
                    <a:pt x="3522" y="3124"/>
                    <a:pt x="3330" y="3124"/>
                  </a:cubicBezTo>
                  <a:cubicBezTo>
                    <a:pt x="3271" y="3124"/>
                    <a:pt x="3214" y="3133"/>
                    <a:pt x="3159" y="3149"/>
                  </a:cubicBezTo>
                  <a:lnTo>
                    <a:pt x="2971" y="2893"/>
                  </a:lnTo>
                  <a:cubicBezTo>
                    <a:pt x="3102" y="2741"/>
                    <a:pt x="3182" y="2543"/>
                    <a:pt x="3182" y="2327"/>
                  </a:cubicBezTo>
                  <a:cubicBezTo>
                    <a:pt x="3182" y="2303"/>
                    <a:pt x="3181" y="2280"/>
                    <a:pt x="3179" y="2257"/>
                  </a:cubicBezTo>
                  <a:lnTo>
                    <a:pt x="3481" y="2159"/>
                  </a:lnTo>
                  <a:cubicBezTo>
                    <a:pt x="3592" y="2304"/>
                    <a:pt x="3766" y="2394"/>
                    <a:pt x="3957" y="2394"/>
                  </a:cubicBezTo>
                  <a:lnTo>
                    <a:pt x="3957" y="2394"/>
                  </a:lnTo>
                  <a:cubicBezTo>
                    <a:pt x="4020" y="2394"/>
                    <a:pt x="4083" y="2384"/>
                    <a:pt x="4143" y="2364"/>
                  </a:cubicBezTo>
                  <a:cubicBezTo>
                    <a:pt x="4458" y="2262"/>
                    <a:pt x="4630" y="1923"/>
                    <a:pt x="4528" y="1608"/>
                  </a:cubicBezTo>
                  <a:cubicBezTo>
                    <a:pt x="4447" y="1360"/>
                    <a:pt x="4218" y="1193"/>
                    <a:pt x="3958" y="11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2285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xmlns="" id="{A1D693BD-78BE-4783-B3A3-11522FD2DFB2}"/>
              </a:ext>
            </a:extLst>
          </p:cNvPr>
          <p:cNvCxnSpPr/>
          <p:nvPr/>
        </p:nvCxnSpPr>
        <p:spPr>
          <a:xfrm>
            <a:off x="533646" y="4319311"/>
            <a:ext cx="364132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xmlns="" id="{1B9F025C-AB92-4B83-BCB5-B4A6E6C937DA}"/>
              </a:ext>
            </a:extLst>
          </p:cNvPr>
          <p:cNvCxnSpPr/>
          <p:nvPr/>
        </p:nvCxnSpPr>
        <p:spPr>
          <a:xfrm>
            <a:off x="7740272" y="4319311"/>
            <a:ext cx="364132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xmlns="" id="{44B27C3C-7707-42CB-8FD3-3ED705819D5A}"/>
              </a:ext>
            </a:extLst>
          </p:cNvPr>
          <p:cNvCxnSpPr/>
          <p:nvPr/>
        </p:nvCxnSpPr>
        <p:spPr>
          <a:xfrm>
            <a:off x="7740272" y="2538136"/>
            <a:ext cx="364132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63">
            <a:extLst>
              <a:ext uri="{FF2B5EF4-FFF2-40B4-BE49-F238E27FC236}">
                <a16:creationId xmlns:a16="http://schemas.microsoft.com/office/drawing/2014/main" xmlns="" id="{1F365F81-7B69-4357-B19F-E9AE9396E88F}"/>
              </a:ext>
            </a:extLst>
          </p:cNvPr>
          <p:cNvSpPr/>
          <p:nvPr/>
        </p:nvSpPr>
        <p:spPr>
          <a:xfrm>
            <a:off x="7837321" y="4541851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007034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做好课堂笔记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007034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3A33FB9-E242-42D5-AFC7-A38D2721F49F}"/>
              </a:ext>
            </a:extLst>
          </p:cNvPr>
          <p:cNvSpPr txBox="1"/>
          <p:nvPr/>
        </p:nvSpPr>
        <p:spPr>
          <a:xfrm>
            <a:off x="7837321" y="5204405"/>
            <a:ext cx="3062033" cy="439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详细内容</a:t>
            </a:r>
            <a:r>
              <a:rPr kumimoji="0" lang="en-US" altLang="zh-CN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点击输入本栏的具体文字，简明扼要的说明分项内容。</a:t>
            </a:r>
          </a:p>
        </p:txBody>
      </p:sp>
      <p:sp>
        <p:nvSpPr>
          <p:cNvPr id="36" name="Rectangle 63">
            <a:extLst>
              <a:ext uri="{FF2B5EF4-FFF2-40B4-BE49-F238E27FC236}">
                <a16:creationId xmlns:a16="http://schemas.microsoft.com/office/drawing/2014/main" xmlns="" id="{302F7134-9A5A-489B-B09A-F5C3C1D9D74D}"/>
              </a:ext>
            </a:extLst>
          </p:cNvPr>
          <p:cNvSpPr/>
          <p:nvPr/>
        </p:nvSpPr>
        <p:spPr>
          <a:xfrm>
            <a:off x="8373151" y="2799831"/>
            <a:ext cx="3818849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F0F0F0">
                    <a:lumMod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抓住老师讲课的重点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F0F0F0">
                  <a:lumMod val="2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7" name="TextBox 34">
            <a:extLst>
              <a:ext uri="{FF2B5EF4-FFF2-40B4-BE49-F238E27FC236}">
                <a16:creationId xmlns:a16="http://schemas.microsoft.com/office/drawing/2014/main" xmlns="" id="{827C2C34-0BDB-466E-9DF1-216364636001}"/>
              </a:ext>
            </a:extLst>
          </p:cNvPr>
          <p:cNvSpPr txBox="1"/>
          <p:nvPr/>
        </p:nvSpPr>
        <p:spPr>
          <a:xfrm>
            <a:off x="8373151" y="3462385"/>
            <a:ext cx="3062033" cy="439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详细内容</a:t>
            </a:r>
            <a:r>
              <a:rPr kumimoji="0" lang="en-US" altLang="zh-CN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点击输入本栏的具体文字，简明扼要的说明分项内容。</a:t>
            </a:r>
          </a:p>
        </p:txBody>
      </p:sp>
      <p:sp>
        <p:nvSpPr>
          <p:cNvPr id="38" name="Rectangle 63">
            <a:extLst>
              <a:ext uri="{FF2B5EF4-FFF2-40B4-BE49-F238E27FC236}">
                <a16:creationId xmlns:a16="http://schemas.microsoft.com/office/drawing/2014/main" xmlns="" id="{640FD63D-E273-4B77-816F-51CFDF584A28}"/>
              </a:ext>
            </a:extLst>
          </p:cNvPr>
          <p:cNvSpPr/>
          <p:nvPr/>
        </p:nvSpPr>
        <p:spPr>
          <a:xfrm>
            <a:off x="6858626" y="1272723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007034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集中注意力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007034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TextBox 34">
            <a:extLst>
              <a:ext uri="{FF2B5EF4-FFF2-40B4-BE49-F238E27FC236}">
                <a16:creationId xmlns:a16="http://schemas.microsoft.com/office/drawing/2014/main" xmlns="" id="{1D2C9E83-04FC-4FDC-B091-32ADE84ED759}"/>
              </a:ext>
            </a:extLst>
          </p:cNvPr>
          <p:cNvSpPr txBox="1"/>
          <p:nvPr/>
        </p:nvSpPr>
        <p:spPr>
          <a:xfrm>
            <a:off x="6858626" y="1935277"/>
            <a:ext cx="3062033" cy="439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详细内容</a:t>
            </a:r>
            <a:r>
              <a:rPr kumimoji="0" lang="en-US" altLang="zh-CN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点击输入本栏的具体文字，简明扼要的说明分项内容。</a:t>
            </a:r>
          </a:p>
        </p:txBody>
      </p:sp>
      <p:sp>
        <p:nvSpPr>
          <p:cNvPr id="40" name="Rectangle 63">
            <a:extLst>
              <a:ext uri="{FF2B5EF4-FFF2-40B4-BE49-F238E27FC236}">
                <a16:creationId xmlns:a16="http://schemas.microsoft.com/office/drawing/2014/main" xmlns="" id="{535B342A-5F64-47E8-AC84-A5C1FFBB03E7}"/>
              </a:ext>
            </a:extLst>
          </p:cNvPr>
          <p:cNvSpPr/>
          <p:nvPr/>
        </p:nvSpPr>
        <p:spPr>
          <a:xfrm>
            <a:off x="246669" y="2772356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做好课前准备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1" name="TextBox 34">
            <a:extLst>
              <a:ext uri="{FF2B5EF4-FFF2-40B4-BE49-F238E27FC236}">
                <a16:creationId xmlns:a16="http://schemas.microsoft.com/office/drawing/2014/main" xmlns="" id="{6539C6D3-C837-48CD-B456-DB852F0D9176}"/>
              </a:ext>
            </a:extLst>
          </p:cNvPr>
          <p:cNvSpPr txBox="1"/>
          <p:nvPr/>
        </p:nvSpPr>
        <p:spPr>
          <a:xfrm>
            <a:off x="421999" y="3434910"/>
            <a:ext cx="3062033" cy="439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详细内容</a:t>
            </a:r>
            <a:r>
              <a:rPr kumimoji="0" lang="en-US" altLang="zh-CN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点击输入本栏的具体文字，简明扼要的说明分项内容。</a:t>
            </a:r>
          </a:p>
        </p:txBody>
      </p:sp>
      <p:sp>
        <p:nvSpPr>
          <p:cNvPr id="42" name="Rectangle 63">
            <a:extLst>
              <a:ext uri="{FF2B5EF4-FFF2-40B4-BE49-F238E27FC236}">
                <a16:creationId xmlns:a16="http://schemas.microsoft.com/office/drawing/2014/main" xmlns="" id="{BBBA4067-DB23-45AC-B1B4-4A8E0F44230D}"/>
              </a:ext>
            </a:extLst>
          </p:cNvPr>
          <p:cNvSpPr/>
          <p:nvPr/>
        </p:nvSpPr>
        <p:spPr>
          <a:xfrm>
            <a:off x="860664" y="4513972"/>
            <a:ext cx="3237363" cy="113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007034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认真观察、积极思考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007034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TextBox 34">
            <a:extLst>
              <a:ext uri="{FF2B5EF4-FFF2-40B4-BE49-F238E27FC236}">
                <a16:creationId xmlns:a16="http://schemas.microsoft.com/office/drawing/2014/main" xmlns="" id="{F6BD3533-890F-4AC3-AE44-8ADA44BA1231}"/>
              </a:ext>
            </a:extLst>
          </p:cNvPr>
          <p:cNvSpPr txBox="1"/>
          <p:nvPr/>
        </p:nvSpPr>
        <p:spPr>
          <a:xfrm>
            <a:off x="1035994" y="5176526"/>
            <a:ext cx="3062033" cy="439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详细内容</a:t>
            </a:r>
            <a:r>
              <a:rPr kumimoji="0" lang="en-US" altLang="zh-CN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  <a:r>
              <a:rPr kumimoji="0" lang="zh-CN" altLang="en-US" sz="8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点击输入本栏的具体文字，简明扼要的说明分项内容。</a:t>
            </a:r>
          </a:p>
        </p:txBody>
      </p:sp>
    </p:spTree>
    <p:extLst>
      <p:ext uri="{BB962C8B-B14F-4D97-AF65-F5344CB8AC3E}">
        <p14:creationId xmlns:p14="http://schemas.microsoft.com/office/powerpoint/2010/main" val="22288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810746" y="99356"/>
            <a:ext cx="2621230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复习的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方法</a:t>
            </a: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xmlns="" id="{8C83E7E6-B2BE-4B77-9E28-7962A7AD0F97}"/>
              </a:ext>
            </a:extLst>
          </p:cNvPr>
          <p:cNvCxnSpPr/>
          <p:nvPr/>
        </p:nvCxnSpPr>
        <p:spPr>
          <a:xfrm>
            <a:off x="4384398" y="2574406"/>
            <a:ext cx="660751" cy="9669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9FFBECD0-1486-49DA-8FA9-677C9F449B1C}"/>
              </a:ext>
            </a:extLst>
          </p:cNvPr>
          <p:cNvCxnSpPr/>
          <p:nvPr/>
        </p:nvCxnSpPr>
        <p:spPr>
          <a:xfrm flipV="1">
            <a:off x="3598500" y="4041778"/>
            <a:ext cx="2051978" cy="2162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xmlns="" id="{CAF82FFB-B920-427C-9F76-F59C30F39D84}"/>
              </a:ext>
            </a:extLst>
          </p:cNvPr>
          <p:cNvCxnSpPr/>
          <p:nvPr/>
        </p:nvCxnSpPr>
        <p:spPr>
          <a:xfrm flipV="1">
            <a:off x="6494658" y="2456602"/>
            <a:ext cx="1623308" cy="1317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AF4C3E57-36D2-446E-AA56-E673FD601BA0}"/>
              </a:ext>
            </a:extLst>
          </p:cNvPr>
          <p:cNvCxnSpPr/>
          <p:nvPr/>
        </p:nvCxnSpPr>
        <p:spPr>
          <a:xfrm flipV="1">
            <a:off x="6651896" y="3917537"/>
            <a:ext cx="1997756" cy="68101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îṣlíďé">
            <a:extLst>
              <a:ext uri="{FF2B5EF4-FFF2-40B4-BE49-F238E27FC236}">
                <a16:creationId xmlns:a16="http://schemas.microsoft.com/office/drawing/2014/main" xmlns="" id="{C4352CF2-074A-4632-881F-B2B4E8544468}"/>
              </a:ext>
            </a:extLst>
          </p:cNvPr>
          <p:cNvSpPr/>
          <p:nvPr/>
        </p:nvSpPr>
        <p:spPr>
          <a:xfrm>
            <a:off x="7693992" y="2147134"/>
            <a:ext cx="641267" cy="64126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9" name="iṥḷiḑé">
            <a:extLst>
              <a:ext uri="{FF2B5EF4-FFF2-40B4-BE49-F238E27FC236}">
                <a16:creationId xmlns:a16="http://schemas.microsoft.com/office/drawing/2014/main" xmlns="" id="{1DF75F61-C5CB-41CF-9CA2-8DF265B235FD}"/>
              </a:ext>
            </a:extLst>
          </p:cNvPr>
          <p:cNvSpPr/>
          <p:nvPr/>
        </p:nvSpPr>
        <p:spPr>
          <a:xfrm>
            <a:off x="8159610" y="3434429"/>
            <a:ext cx="893991" cy="89399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0" name="iṩ1íḑe">
            <a:extLst>
              <a:ext uri="{FF2B5EF4-FFF2-40B4-BE49-F238E27FC236}">
                <a16:creationId xmlns:a16="http://schemas.microsoft.com/office/drawing/2014/main" xmlns="" id="{82F99751-616D-4A6E-940D-4FD50E83F9BA}"/>
              </a:ext>
            </a:extLst>
          </p:cNvPr>
          <p:cNvSpPr/>
          <p:nvPr/>
        </p:nvSpPr>
        <p:spPr>
          <a:xfrm>
            <a:off x="3237280" y="3907729"/>
            <a:ext cx="682357" cy="68235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1" name="íšḻîde">
            <a:extLst>
              <a:ext uri="{FF2B5EF4-FFF2-40B4-BE49-F238E27FC236}">
                <a16:creationId xmlns:a16="http://schemas.microsoft.com/office/drawing/2014/main" xmlns="" id="{F990B41A-40B5-43AA-94BF-A368BB5B06BA}"/>
              </a:ext>
            </a:extLst>
          </p:cNvPr>
          <p:cNvSpPr/>
          <p:nvPr/>
        </p:nvSpPr>
        <p:spPr>
          <a:xfrm>
            <a:off x="3783828" y="1934587"/>
            <a:ext cx="893991" cy="89399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2" name="íSļïḋê">
            <a:extLst>
              <a:ext uri="{FF2B5EF4-FFF2-40B4-BE49-F238E27FC236}">
                <a16:creationId xmlns:a16="http://schemas.microsoft.com/office/drawing/2014/main" xmlns="" id="{D9DDD0DF-F865-4317-A1F5-ED97158E3F60}"/>
              </a:ext>
            </a:extLst>
          </p:cNvPr>
          <p:cNvSpPr/>
          <p:nvPr/>
        </p:nvSpPr>
        <p:spPr>
          <a:xfrm>
            <a:off x="3383168" y="4048520"/>
            <a:ext cx="390579" cy="400775"/>
          </a:xfrm>
          <a:custGeom>
            <a:avLst/>
            <a:gdLst>
              <a:gd name="T0" fmla="*/ 4313 w 5734"/>
              <a:gd name="T1" fmla="*/ 3918 h 5892"/>
              <a:gd name="T2" fmla="*/ 5734 w 5734"/>
              <a:gd name="T3" fmla="*/ 2497 h 5892"/>
              <a:gd name="T4" fmla="*/ 4313 w 5734"/>
              <a:gd name="T5" fmla="*/ 1076 h 5892"/>
              <a:gd name="T6" fmla="*/ 4149 w 5734"/>
              <a:gd name="T7" fmla="*/ 1085 h 5892"/>
              <a:gd name="T8" fmla="*/ 3733 w 5734"/>
              <a:gd name="T9" fmla="*/ 378 h 5892"/>
              <a:gd name="T10" fmla="*/ 2768 w 5734"/>
              <a:gd name="T11" fmla="*/ 0 h 5892"/>
              <a:gd name="T12" fmla="*/ 1389 w 5734"/>
              <a:gd name="T13" fmla="*/ 1076 h 5892"/>
              <a:gd name="T14" fmla="*/ 0 w 5734"/>
              <a:gd name="T15" fmla="*/ 2497 h 5892"/>
              <a:gd name="T16" fmla="*/ 1421 w 5734"/>
              <a:gd name="T17" fmla="*/ 3918 h 5892"/>
              <a:gd name="T18" fmla="*/ 2140 w 5734"/>
              <a:gd name="T19" fmla="*/ 3918 h 5892"/>
              <a:gd name="T20" fmla="*/ 2140 w 5734"/>
              <a:gd name="T21" fmla="*/ 4472 h 5892"/>
              <a:gd name="T22" fmla="*/ 1315 w 5734"/>
              <a:gd name="T23" fmla="*/ 4472 h 5892"/>
              <a:gd name="T24" fmla="*/ 954 w 5734"/>
              <a:gd name="T25" fmla="*/ 4259 h 5892"/>
              <a:gd name="T26" fmla="*/ 540 w 5734"/>
              <a:gd name="T27" fmla="*/ 4672 h 5892"/>
              <a:gd name="T28" fmla="*/ 954 w 5734"/>
              <a:gd name="T29" fmla="*/ 5086 h 5892"/>
              <a:gd name="T30" fmla="*/ 1315 w 5734"/>
              <a:gd name="T31" fmla="*/ 4872 h 5892"/>
              <a:gd name="T32" fmla="*/ 2340 w 5734"/>
              <a:gd name="T33" fmla="*/ 4872 h 5892"/>
              <a:gd name="T34" fmla="*/ 2540 w 5734"/>
              <a:gd name="T35" fmla="*/ 4672 h 5892"/>
              <a:gd name="T36" fmla="*/ 2540 w 5734"/>
              <a:gd name="T37" fmla="*/ 3918 h 5892"/>
              <a:gd name="T38" fmla="*/ 2667 w 5734"/>
              <a:gd name="T39" fmla="*/ 3918 h 5892"/>
              <a:gd name="T40" fmla="*/ 2667 w 5734"/>
              <a:gd name="T41" fmla="*/ 5117 h 5892"/>
              <a:gd name="T42" fmla="*/ 2454 w 5734"/>
              <a:gd name="T43" fmla="*/ 5479 h 5892"/>
              <a:gd name="T44" fmla="*/ 2867 w 5734"/>
              <a:gd name="T45" fmla="*/ 5892 h 5892"/>
              <a:gd name="T46" fmla="*/ 3280 w 5734"/>
              <a:gd name="T47" fmla="*/ 5479 h 5892"/>
              <a:gd name="T48" fmla="*/ 3067 w 5734"/>
              <a:gd name="T49" fmla="*/ 5117 h 5892"/>
              <a:gd name="T50" fmla="*/ 3067 w 5734"/>
              <a:gd name="T51" fmla="*/ 3918 h 5892"/>
              <a:gd name="T52" fmla="*/ 3194 w 5734"/>
              <a:gd name="T53" fmla="*/ 3918 h 5892"/>
              <a:gd name="T54" fmla="*/ 3194 w 5734"/>
              <a:gd name="T55" fmla="*/ 4691 h 5892"/>
              <a:gd name="T56" fmla="*/ 3394 w 5734"/>
              <a:gd name="T57" fmla="*/ 4891 h 5892"/>
              <a:gd name="T58" fmla="*/ 4430 w 5734"/>
              <a:gd name="T59" fmla="*/ 4891 h 5892"/>
              <a:gd name="T60" fmla="*/ 4780 w 5734"/>
              <a:gd name="T61" fmla="*/ 5085 h 5892"/>
              <a:gd name="T62" fmla="*/ 5194 w 5734"/>
              <a:gd name="T63" fmla="*/ 4672 h 5892"/>
              <a:gd name="T64" fmla="*/ 4780 w 5734"/>
              <a:gd name="T65" fmla="*/ 4259 h 5892"/>
              <a:gd name="T66" fmla="*/ 4409 w 5734"/>
              <a:gd name="T67" fmla="*/ 4491 h 5892"/>
              <a:gd name="T68" fmla="*/ 3594 w 5734"/>
              <a:gd name="T69" fmla="*/ 4491 h 5892"/>
              <a:gd name="T70" fmla="*/ 3594 w 5734"/>
              <a:gd name="T71" fmla="*/ 3918 h 5892"/>
              <a:gd name="T72" fmla="*/ 4313 w 5734"/>
              <a:gd name="T73" fmla="*/ 3918 h 5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734" h="5892">
                <a:moveTo>
                  <a:pt x="4313" y="3918"/>
                </a:moveTo>
                <a:cubicBezTo>
                  <a:pt x="5096" y="3918"/>
                  <a:pt x="5734" y="3280"/>
                  <a:pt x="5734" y="2497"/>
                </a:cubicBezTo>
                <a:cubicBezTo>
                  <a:pt x="5734" y="1713"/>
                  <a:pt x="5096" y="1076"/>
                  <a:pt x="4313" y="1076"/>
                </a:cubicBezTo>
                <a:cubicBezTo>
                  <a:pt x="4258" y="1076"/>
                  <a:pt x="4203" y="1079"/>
                  <a:pt x="4149" y="1085"/>
                </a:cubicBezTo>
                <a:cubicBezTo>
                  <a:pt x="4084" y="816"/>
                  <a:pt x="3940" y="570"/>
                  <a:pt x="3733" y="378"/>
                </a:cubicBezTo>
                <a:cubicBezTo>
                  <a:pt x="3470" y="134"/>
                  <a:pt x="3127" y="0"/>
                  <a:pt x="2768" y="0"/>
                </a:cubicBezTo>
                <a:cubicBezTo>
                  <a:pt x="2107" y="0"/>
                  <a:pt x="1544" y="451"/>
                  <a:pt x="1389" y="1076"/>
                </a:cubicBezTo>
                <a:cubicBezTo>
                  <a:pt x="620" y="1093"/>
                  <a:pt x="0" y="1724"/>
                  <a:pt x="0" y="2497"/>
                </a:cubicBezTo>
                <a:cubicBezTo>
                  <a:pt x="0" y="3281"/>
                  <a:pt x="638" y="3918"/>
                  <a:pt x="1421" y="3918"/>
                </a:cubicBezTo>
                <a:lnTo>
                  <a:pt x="2140" y="3918"/>
                </a:lnTo>
                <a:lnTo>
                  <a:pt x="2140" y="4472"/>
                </a:lnTo>
                <a:lnTo>
                  <a:pt x="1315" y="4472"/>
                </a:lnTo>
                <a:cubicBezTo>
                  <a:pt x="1245" y="4345"/>
                  <a:pt x="1109" y="4259"/>
                  <a:pt x="954" y="4259"/>
                </a:cubicBezTo>
                <a:cubicBezTo>
                  <a:pt x="726" y="4259"/>
                  <a:pt x="540" y="4444"/>
                  <a:pt x="540" y="4672"/>
                </a:cubicBezTo>
                <a:cubicBezTo>
                  <a:pt x="540" y="4900"/>
                  <a:pt x="726" y="5086"/>
                  <a:pt x="954" y="5086"/>
                </a:cubicBezTo>
                <a:cubicBezTo>
                  <a:pt x="1109" y="5086"/>
                  <a:pt x="1245" y="4999"/>
                  <a:pt x="1315" y="4872"/>
                </a:cubicBezTo>
                <a:lnTo>
                  <a:pt x="2340" y="4872"/>
                </a:lnTo>
                <a:cubicBezTo>
                  <a:pt x="2451" y="4872"/>
                  <a:pt x="2540" y="4783"/>
                  <a:pt x="2540" y="4672"/>
                </a:cubicBezTo>
                <a:lnTo>
                  <a:pt x="2540" y="3918"/>
                </a:lnTo>
                <a:lnTo>
                  <a:pt x="2667" y="3918"/>
                </a:lnTo>
                <a:lnTo>
                  <a:pt x="2667" y="5117"/>
                </a:lnTo>
                <a:cubicBezTo>
                  <a:pt x="2540" y="5188"/>
                  <a:pt x="2454" y="5323"/>
                  <a:pt x="2454" y="5479"/>
                </a:cubicBezTo>
                <a:cubicBezTo>
                  <a:pt x="2454" y="5707"/>
                  <a:pt x="2639" y="5892"/>
                  <a:pt x="2867" y="5892"/>
                </a:cubicBezTo>
                <a:cubicBezTo>
                  <a:pt x="3095" y="5892"/>
                  <a:pt x="3280" y="5707"/>
                  <a:pt x="3280" y="5479"/>
                </a:cubicBezTo>
                <a:cubicBezTo>
                  <a:pt x="3280" y="5323"/>
                  <a:pt x="3194" y="5188"/>
                  <a:pt x="3067" y="5117"/>
                </a:cubicBezTo>
                <a:lnTo>
                  <a:pt x="3067" y="3918"/>
                </a:lnTo>
                <a:lnTo>
                  <a:pt x="3194" y="3918"/>
                </a:lnTo>
                <a:lnTo>
                  <a:pt x="3194" y="4691"/>
                </a:lnTo>
                <a:cubicBezTo>
                  <a:pt x="3194" y="4802"/>
                  <a:pt x="3283" y="4891"/>
                  <a:pt x="3394" y="4891"/>
                </a:cubicBezTo>
                <a:lnTo>
                  <a:pt x="4430" y="4891"/>
                </a:lnTo>
                <a:cubicBezTo>
                  <a:pt x="4503" y="5008"/>
                  <a:pt x="4633" y="5085"/>
                  <a:pt x="4780" y="5085"/>
                </a:cubicBezTo>
                <a:cubicBezTo>
                  <a:pt x="5008" y="5085"/>
                  <a:pt x="5194" y="4900"/>
                  <a:pt x="5194" y="4672"/>
                </a:cubicBezTo>
                <a:cubicBezTo>
                  <a:pt x="5194" y="4444"/>
                  <a:pt x="5008" y="4259"/>
                  <a:pt x="4780" y="4259"/>
                </a:cubicBezTo>
                <a:cubicBezTo>
                  <a:pt x="4617" y="4259"/>
                  <a:pt x="4476" y="4354"/>
                  <a:pt x="4409" y="4491"/>
                </a:cubicBezTo>
                <a:lnTo>
                  <a:pt x="3594" y="4491"/>
                </a:lnTo>
                <a:lnTo>
                  <a:pt x="3594" y="3918"/>
                </a:lnTo>
                <a:lnTo>
                  <a:pt x="4313" y="391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19045" tIns="19045" rIns="19045" bIns="19045" anchor="ctr"/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defTabSz="2285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53" name="ïš1íḓé">
            <a:extLst>
              <a:ext uri="{FF2B5EF4-FFF2-40B4-BE49-F238E27FC236}">
                <a16:creationId xmlns:a16="http://schemas.microsoft.com/office/drawing/2014/main" xmlns="" id="{1660E3C3-01D6-4F44-AAD1-7CC95E7BCE37}"/>
              </a:ext>
            </a:extLst>
          </p:cNvPr>
          <p:cNvSpPr/>
          <p:nvPr/>
        </p:nvSpPr>
        <p:spPr>
          <a:xfrm>
            <a:off x="8377205" y="3646037"/>
            <a:ext cx="458799" cy="470775"/>
          </a:xfrm>
          <a:custGeom>
            <a:avLst/>
            <a:gdLst>
              <a:gd name="T0" fmla="*/ 4313 w 5734"/>
              <a:gd name="T1" fmla="*/ 3918 h 5892"/>
              <a:gd name="T2" fmla="*/ 5734 w 5734"/>
              <a:gd name="T3" fmla="*/ 2497 h 5892"/>
              <a:gd name="T4" fmla="*/ 4313 w 5734"/>
              <a:gd name="T5" fmla="*/ 1076 h 5892"/>
              <a:gd name="T6" fmla="*/ 4149 w 5734"/>
              <a:gd name="T7" fmla="*/ 1085 h 5892"/>
              <a:gd name="T8" fmla="*/ 3733 w 5734"/>
              <a:gd name="T9" fmla="*/ 378 h 5892"/>
              <a:gd name="T10" fmla="*/ 2768 w 5734"/>
              <a:gd name="T11" fmla="*/ 0 h 5892"/>
              <a:gd name="T12" fmla="*/ 1389 w 5734"/>
              <a:gd name="T13" fmla="*/ 1076 h 5892"/>
              <a:gd name="T14" fmla="*/ 0 w 5734"/>
              <a:gd name="T15" fmla="*/ 2497 h 5892"/>
              <a:gd name="T16" fmla="*/ 1421 w 5734"/>
              <a:gd name="T17" fmla="*/ 3918 h 5892"/>
              <a:gd name="T18" fmla="*/ 2140 w 5734"/>
              <a:gd name="T19" fmla="*/ 3918 h 5892"/>
              <a:gd name="T20" fmla="*/ 2140 w 5734"/>
              <a:gd name="T21" fmla="*/ 4472 h 5892"/>
              <a:gd name="T22" fmla="*/ 1315 w 5734"/>
              <a:gd name="T23" fmla="*/ 4472 h 5892"/>
              <a:gd name="T24" fmla="*/ 954 w 5734"/>
              <a:gd name="T25" fmla="*/ 4259 h 5892"/>
              <a:gd name="T26" fmla="*/ 540 w 5734"/>
              <a:gd name="T27" fmla="*/ 4672 h 5892"/>
              <a:gd name="T28" fmla="*/ 954 w 5734"/>
              <a:gd name="T29" fmla="*/ 5086 h 5892"/>
              <a:gd name="T30" fmla="*/ 1315 w 5734"/>
              <a:gd name="T31" fmla="*/ 4872 h 5892"/>
              <a:gd name="T32" fmla="*/ 2340 w 5734"/>
              <a:gd name="T33" fmla="*/ 4872 h 5892"/>
              <a:gd name="T34" fmla="*/ 2540 w 5734"/>
              <a:gd name="T35" fmla="*/ 4672 h 5892"/>
              <a:gd name="T36" fmla="*/ 2540 w 5734"/>
              <a:gd name="T37" fmla="*/ 3918 h 5892"/>
              <a:gd name="T38" fmla="*/ 2667 w 5734"/>
              <a:gd name="T39" fmla="*/ 3918 h 5892"/>
              <a:gd name="T40" fmla="*/ 2667 w 5734"/>
              <a:gd name="T41" fmla="*/ 5117 h 5892"/>
              <a:gd name="T42" fmla="*/ 2454 w 5734"/>
              <a:gd name="T43" fmla="*/ 5479 h 5892"/>
              <a:gd name="T44" fmla="*/ 2867 w 5734"/>
              <a:gd name="T45" fmla="*/ 5892 h 5892"/>
              <a:gd name="T46" fmla="*/ 3280 w 5734"/>
              <a:gd name="T47" fmla="*/ 5479 h 5892"/>
              <a:gd name="T48" fmla="*/ 3067 w 5734"/>
              <a:gd name="T49" fmla="*/ 5117 h 5892"/>
              <a:gd name="T50" fmla="*/ 3067 w 5734"/>
              <a:gd name="T51" fmla="*/ 3918 h 5892"/>
              <a:gd name="T52" fmla="*/ 3194 w 5734"/>
              <a:gd name="T53" fmla="*/ 3918 h 5892"/>
              <a:gd name="T54" fmla="*/ 3194 w 5734"/>
              <a:gd name="T55" fmla="*/ 4691 h 5892"/>
              <a:gd name="T56" fmla="*/ 3394 w 5734"/>
              <a:gd name="T57" fmla="*/ 4891 h 5892"/>
              <a:gd name="T58" fmla="*/ 4430 w 5734"/>
              <a:gd name="T59" fmla="*/ 4891 h 5892"/>
              <a:gd name="T60" fmla="*/ 4780 w 5734"/>
              <a:gd name="T61" fmla="*/ 5085 h 5892"/>
              <a:gd name="T62" fmla="*/ 5194 w 5734"/>
              <a:gd name="T63" fmla="*/ 4672 h 5892"/>
              <a:gd name="T64" fmla="*/ 4780 w 5734"/>
              <a:gd name="T65" fmla="*/ 4259 h 5892"/>
              <a:gd name="T66" fmla="*/ 4409 w 5734"/>
              <a:gd name="T67" fmla="*/ 4491 h 5892"/>
              <a:gd name="T68" fmla="*/ 3594 w 5734"/>
              <a:gd name="T69" fmla="*/ 4491 h 5892"/>
              <a:gd name="T70" fmla="*/ 3594 w 5734"/>
              <a:gd name="T71" fmla="*/ 3918 h 5892"/>
              <a:gd name="T72" fmla="*/ 4313 w 5734"/>
              <a:gd name="T73" fmla="*/ 3918 h 5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734" h="5892">
                <a:moveTo>
                  <a:pt x="4313" y="3918"/>
                </a:moveTo>
                <a:cubicBezTo>
                  <a:pt x="5096" y="3918"/>
                  <a:pt x="5734" y="3280"/>
                  <a:pt x="5734" y="2497"/>
                </a:cubicBezTo>
                <a:cubicBezTo>
                  <a:pt x="5734" y="1713"/>
                  <a:pt x="5096" y="1076"/>
                  <a:pt x="4313" y="1076"/>
                </a:cubicBezTo>
                <a:cubicBezTo>
                  <a:pt x="4258" y="1076"/>
                  <a:pt x="4203" y="1079"/>
                  <a:pt x="4149" y="1085"/>
                </a:cubicBezTo>
                <a:cubicBezTo>
                  <a:pt x="4084" y="816"/>
                  <a:pt x="3940" y="570"/>
                  <a:pt x="3733" y="378"/>
                </a:cubicBezTo>
                <a:cubicBezTo>
                  <a:pt x="3470" y="134"/>
                  <a:pt x="3127" y="0"/>
                  <a:pt x="2768" y="0"/>
                </a:cubicBezTo>
                <a:cubicBezTo>
                  <a:pt x="2107" y="0"/>
                  <a:pt x="1544" y="451"/>
                  <a:pt x="1389" y="1076"/>
                </a:cubicBezTo>
                <a:cubicBezTo>
                  <a:pt x="620" y="1093"/>
                  <a:pt x="0" y="1724"/>
                  <a:pt x="0" y="2497"/>
                </a:cubicBezTo>
                <a:cubicBezTo>
                  <a:pt x="0" y="3281"/>
                  <a:pt x="638" y="3918"/>
                  <a:pt x="1421" y="3918"/>
                </a:cubicBezTo>
                <a:lnTo>
                  <a:pt x="2140" y="3918"/>
                </a:lnTo>
                <a:lnTo>
                  <a:pt x="2140" y="4472"/>
                </a:lnTo>
                <a:lnTo>
                  <a:pt x="1315" y="4472"/>
                </a:lnTo>
                <a:cubicBezTo>
                  <a:pt x="1245" y="4345"/>
                  <a:pt x="1109" y="4259"/>
                  <a:pt x="954" y="4259"/>
                </a:cubicBezTo>
                <a:cubicBezTo>
                  <a:pt x="726" y="4259"/>
                  <a:pt x="540" y="4444"/>
                  <a:pt x="540" y="4672"/>
                </a:cubicBezTo>
                <a:cubicBezTo>
                  <a:pt x="540" y="4900"/>
                  <a:pt x="726" y="5086"/>
                  <a:pt x="954" y="5086"/>
                </a:cubicBezTo>
                <a:cubicBezTo>
                  <a:pt x="1109" y="5086"/>
                  <a:pt x="1245" y="4999"/>
                  <a:pt x="1315" y="4872"/>
                </a:cubicBezTo>
                <a:lnTo>
                  <a:pt x="2340" y="4872"/>
                </a:lnTo>
                <a:cubicBezTo>
                  <a:pt x="2451" y="4872"/>
                  <a:pt x="2540" y="4783"/>
                  <a:pt x="2540" y="4672"/>
                </a:cubicBezTo>
                <a:lnTo>
                  <a:pt x="2540" y="3918"/>
                </a:lnTo>
                <a:lnTo>
                  <a:pt x="2667" y="3918"/>
                </a:lnTo>
                <a:lnTo>
                  <a:pt x="2667" y="5117"/>
                </a:lnTo>
                <a:cubicBezTo>
                  <a:pt x="2540" y="5188"/>
                  <a:pt x="2454" y="5323"/>
                  <a:pt x="2454" y="5479"/>
                </a:cubicBezTo>
                <a:cubicBezTo>
                  <a:pt x="2454" y="5707"/>
                  <a:pt x="2639" y="5892"/>
                  <a:pt x="2867" y="5892"/>
                </a:cubicBezTo>
                <a:cubicBezTo>
                  <a:pt x="3095" y="5892"/>
                  <a:pt x="3280" y="5707"/>
                  <a:pt x="3280" y="5479"/>
                </a:cubicBezTo>
                <a:cubicBezTo>
                  <a:pt x="3280" y="5323"/>
                  <a:pt x="3194" y="5188"/>
                  <a:pt x="3067" y="5117"/>
                </a:cubicBezTo>
                <a:lnTo>
                  <a:pt x="3067" y="3918"/>
                </a:lnTo>
                <a:lnTo>
                  <a:pt x="3194" y="3918"/>
                </a:lnTo>
                <a:lnTo>
                  <a:pt x="3194" y="4691"/>
                </a:lnTo>
                <a:cubicBezTo>
                  <a:pt x="3194" y="4802"/>
                  <a:pt x="3283" y="4891"/>
                  <a:pt x="3394" y="4891"/>
                </a:cubicBezTo>
                <a:lnTo>
                  <a:pt x="4430" y="4891"/>
                </a:lnTo>
                <a:cubicBezTo>
                  <a:pt x="4503" y="5008"/>
                  <a:pt x="4633" y="5085"/>
                  <a:pt x="4780" y="5085"/>
                </a:cubicBezTo>
                <a:cubicBezTo>
                  <a:pt x="5008" y="5085"/>
                  <a:pt x="5194" y="4900"/>
                  <a:pt x="5194" y="4672"/>
                </a:cubicBezTo>
                <a:cubicBezTo>
                  <a:pt x="5194" y="4444"/>
                  <a:pt x="5008" y="4259"/>
                  <a:pt x="4780" y="4259"/>
                </a:cubicBezTo>
                <a:cubicBezTo>
                  <a:pt x="4617" y="4259"/>
                  <a:pt x="4476" y="4354"/>
                  <a:pt x="4409" y="4491"/>
                </a:cubicBezTo>
                <a:lnTo>
                  <a:pt x="3594" y="4491"/>
                </a:lnTo>
                <a:lnTo>
                  <a:pt x="3594" y="3918"/>
                </a:lnTo>
                <a:lnTo>
                  <a:pt x="4313" y="3918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19045" tIns="19045" rIns="19045" bIns="19045" anchor="ctr"/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defTabSz="2285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54" name="ïSḷïḍê">
            <a:extLst>
              <a:ext uri="{FF2B5EF4-FFF2-40B4-BE49-F238E27FC236}">
                <a16:creationId xmlns:a16="http://schemas.microsoft.com/office/drawing/2014/main" xmlns="" id="{A576DE03-AB8F-42BD-9FDC-59E37BF59E9D}"/>
              </a:ext>
            </a:extLst>
          </p:cNvPr>
          <p:cNvSpPr/>
          <p:nvPr/>
        </p:nvSpPr>
        <p:spPr>
          <a:xfrm>
            <a:off x="7819336" y="2267380"/>
            <a:ext cx="390579" cy="400775"/>
          </a:xfrm>
          <a:custGeom>
            <a:avLst/>
            <a:gdLst>
              <a:gd name="T0" fmla="*/ 4313 w 5734"/>
              <a:gd name="T1" fmla="*/ 3918 h 5892"/>
              <a:gd name="T2" fmla="*/ 5734 w 5734"/>
              <a:gd name="T3" fmla="*/ 2497 h 5892"/>
              <a:gd name="T4" fmla="*/ 4313 w 5734"/>
              <a:gd name="T5" fmla="*/ 1076 h 5892"/>
              <a:gd name="T6" fmla="*/ 4149 w 5734"/>
              <a:gd name="T7" fmla="*/ 1085 h 5892"/>
              <a:gd name="T8" fmla="*/ 3733 w 5734"/>
              <a:gd name="T9" fmla="*/ 378 h 5892"/>
              <a:gd name="T10" fmla="*/ 2768 w 5734"/>
              <a:gd name="T11" fmla="*/ 0 h 5892"/>
              <a:gd name="T12" fmla="*/ 1389 w 5734"/>
              <a:gd name="T13" fmla="*/ 1076 h 5892"/>
              <a:gd name="T14" fmla="*/ 0 w 5734"/>
              <a:gd name="T15" fmla="*/ 2497 h 5892"/>
              <a:gd name="T16" fmla="*/ 1421 w 5734"/>
              <a:gd name="T17" fmla="*/ 3918 h 5892"/>
              <a:gd name="T18" fmla="*/ 2140 w 5734"/>
              <a:gd name="T19" fmla="*/ 3918 h 5892"/>
              <a:gd name="T20" fmla="*/ 2140 w 5734"/>
              <a:gd name="T21" fmla="*/ 4472 h 5892"/>
              <a:gd name="T22" fmla="*/ 1315 w 5734"/>
              <a:gd name="T23" fmla="*/ 4472 h 5892"/>
              <a:gd name="T24" fmla="*/ 954 w 5734"/>
              <a:gd name="T25" fmla="*/ 4259 h 5892"/>
              <a:gd name="T26" fmla="*/ 540 w 5734"/>
              <a:gd name="T27" fmla="*/ 4672 h 5892"/>
              <a:gd name="T28" fmla="*/ 954 w 5734"/>
              <a:gd name="T29" fmla="*/ 5086 h 5892"/>
              <a:gd name="T30" fmla="*/ 1315 w 5734"/>
              <a:gd name="T31" fmla="*/ 4872 h 5892"/>
              <a:gd name="T32" fmla="*/ 2340 w 5734"/>
              <a:gd name="T33" fmla="*/ 4872 h 5892"/>
              <a:gd name="T34" fmla="*/ 2540 w 5734"/>
              <a:gd name="T35" fmla="*/ 4672 h 5892"/>
              <a:gd name="T36" fmla="*/ 2540 w 5734"/>
              <a:gd name="T37" fmla="*/ 3918 h 5892"/>
              <a:gd name="T38" fmla="*/ 2667 w 5734"/>
              <a:gd name="T39" fmla="*/ 3918 h 5892"/>
              <a:gd name="T40" fmla="*/ 2667 w 5734"/>
              <a:gd name="T41" fmla="*/ 5117 h 5892"/>
              <a:gd name="T42" fmla="*/ 2454 w 5734"/>
              <a:gd name="T43" fmla="*/ 5479 h 5892"/>
              <a:gd name="T44" fmla="*/ 2867 w 5734"/>
              <a:gd name="T45" fmla="*/ 5892 h 5892"/>
              <a:gd name="T46" fmla="*/ 3280 w 5734"/>
              <a:gd name="T47" fmla="*/ 5479 h 5892"/>
              <a:gd name="T48" fmla="*/ 3067 w 5734"/>
              <a:gd name="T49" fmla="*/ 5117 h 5892"/>
              <a:gd name="T50" fmla="*/ 3067 w 5734"/>
              <a:gd name="T51" fmla="*/ 3918 h 5892"/>
              <a:gd name="T52" fmla="*/ 3194 w 5734"/>
              <a:gd name="T53" fmla="*/ 3918 h 5892"/>
              <a:gd name="T54" fmla="*/ 3194 w 5734"/>
              <a:gd name="T55" fmla="*/ 4691 h 5892"/>
              <a:gd name="T56" fmla="*/ 3394 w 5734"/>
              <a:gd name="T57" fmla="*/ 4891 h 5892"/>
              <a:gd name="T58" fmla="*/ 4430 w 5734"/>
              <a:gd name="T59" fmla="*/ 4891 h 5892"/>
              <a:gd name="T60" fmla="*/ 4780 w 5734"/>
              <a:gd name="T61" fmla="*/ 5085 h 5892"/>
              <a:gd name="T62" fmla="*/ 5194 w 5734"/>
              <a:gd name="T63" fmla="*/ 4672 h 5892"/>
              <a:gd name="T64" fmla="*/ 4780 w 5734"/>
              <a:gd name="T65" fmla="*/ 4259 h 5892"/>
              <a:gd name="T66" fmla="*/ 4409 w 5734"/>
              <a:gd name="T67" fmla="*/ 4491 h 5892"/>
              <a:gd name="T68" fmla="*/ 3594 w 5734"/>
              <a:gd name="T69" fmla="*/ 4491 h 5892"/>
              <a:gd name="T70" fmla="*/ 3594 w 5734"/>
              <a:gd name="T71" fmla="*/ 3918 h 5892"/>
              <a:gd name="T72" fmla="*/ 4313 w 5734"/>
              <a:gd name="T73" fmla="*/ 3918 h 5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734" h="5892">
                <a:moveTo>
                  <a:pt x="4313" y="3918"/>
                </a:moveTo>
                <a:cubicBezTo>
                  <a:pt x="5096" y="3918"/>
                  <a:pt x="5734" y="3280"/>
                  <a:pt x="5734" y="2497"/>
                </a:cubicBezTo>
                <a:cubicBezTo>
                  <a:pt x="5734" y="1713"/>
                  <a:pt x="5096" y="1076"/>
                  <a:pt x="4313" y="1076"/>
                </a:cubicBezTo>
                <a:cubicBezTo>
                  <a:pt x="4258" y="1076"/>
                  <a:pt x="4203" y="1079"/>
                  <a:pt x="4149" y="1085"/>
                </a:cubicBezTo>
                <a:cubicBezTo>
                  <a:pt x="4084" y="816"/>
                  <a:pt x="3940" y="570"/>
                  <a:pt x="3733" y="378"/>
                </a:cubicBezTo>
                <a:cubicBezTo>
                  <a:pt x="3470" y="134"/>
                  <a:pt x="3127" y="0"/>
                  <a:pt x="2768" y="0"/>
                </a:cubicBezTo>
                <a:cubicBezTo>
                  <a:pt x="2107" y="0"/>
                  <a:pt x="1544" y="451"/>
                  <a:pt x="1389" y="1076"/>
                </a:cubicBezTo>
                <a:cubicBezTo>
                  <a:pt x="620" y="1093"/>
                  <a:pt x="0" y="1724"/>
                  <a:pt x="0" y="2497"/>
                </a:cubicBezTo>
                <a:cubicBezTo>
                  <a:pt x="0" y="3281"/>
                  <a:pt x="638" y="3918"/>
                  <a:pt x="1421" y="3918"/>
                </a:cubicBezTo>
                <a:lnTo>
                  <a:pt x="2140" y="3918"/>
                </a:lnTo>
                <a:lnTo>
                  <a:pt x="2140" y="4472"/>
                </a:lnTo>
                <a:lnTo>
                  <a:pt x="1315" y="4472"/>
                </a:lnTo>
                <a:cubicBezTo>
                  <a:pt x="1245" y="4345"/>
                  <a:pt x="1109" y="4259"/>
                  <a:pt x="954" y="4259"/>
                </a:cubicBezTo>
                <a:cubicBezTo>
                  <a:pt x="726" y="4259"/>
                  <a:pt x="540" y="4444"/>
                  <a:pt x="540" y="4672"/>
                </a:cubicBezTo>
                <a:cubicBezTo>
                  <a:pt x="540" y="4900"/>
                  <a:pt x="726" y="5086"/>
                  <a:pt x="954" y="5086"/>
                </a:cubicBezTo>
                <a:cubicBezTo>
                  <a:pt x="1109" y="5086"/>
                  <a:pt x="1245" y="4999"/>
                  <a:pt x="1315" y="4872"/>
                </a:cubicBezTo>
                <a:lnTo>
                  <a:pt x="2340" y="4872"/>
                </a:lnTo>
                <a:cubicBezTo>
                  <a:pt x="2451" y="4872"/>
                  <a:pt x="2540" y="4783"/>
                  <a:pt x="2540" y="4672"/>
                </a:cubicBezTo>
                <a:lnTo>
                  <a:pt x="2540" y="3918"/>
                </a:lnTo>
                <a:lnTo>
                  <a:pt x="2667" y="3918"/>
                </a:lnTo>
                <a:lnTo>
                  <a:pt x="2667" y="5117"/>
                </a:lnTo>
                <a:cubicBezTo>
                  <a:pt x="2540" y="5188"/>
                  <a:pt x="2454" y="5323"/>
                  <a:pt x="2454" y="5479"/>
                </a:cubicBezTo>
                <a:cubicBezTo>
                  <a:pt x="2454" y="5707"/>
                  <a:pt x="2639" y="5892"/>
                  <a:pt x="2867" y="5892"/>
                </a:cubicBezTo>
                <a:cubicBezTo>
                  <a:pt x="3095" y="5892"/>
                  <a:pt x="3280" y="5707"/>
                  <a:pt x="3280" y="5479"/>
                </a:cubicBezTo>
                <a:cubicBezTo>
                  <a:pt x="3280" y="5323"/>
                  <a:pt x="3194" y="5188"/>
                  <a:pt x="3067" y="5117"/>
                </a:cubicBezTo>
                <a:lnTo>
                  <a:pt x="3067" y="3918"/>
                </a:lnTo>
                <a:lnTo>
                  <a:pt x="3194" y="3918"/>
                </a:lnTo>
                <a:lnTo>
                  <a:pt x="3194" y="4691"/>
                </a:lnTo>
                <a:cubicBezTo>
                  <a:pt x="3194" y="4802"/>
                  <a:pt x="3283" y="4891"/>
                  <a:pt x="3394" y="4891"/>
                </a:cubicBezTo>
                <a:lnTo>
                  <a:pt x="4430" y="4891"/>
                </a:lnTo>
                <a:cubicBezTo>
                  <a:pt x="4503" y="5008"/>
                  <a:pt x="4633" y="5085"/>
                  <a:pt x="4780" y="5085"/>
                </a:cubicBezTo>
                <a:cubicBezTo>
                  <a:pt x="5008" y="5085"/>
                  <a:pt x="5194" y="4900"/>
                  <a:pt x="5194" y="4672"/>
                </a:cubicBezTo>
                <a:cubicBezTo>
                  <a:pt x="5194" y="4444"/>
                  <a:pt x="5008" y="4259"/>
                  <a:pt x="4780" y="4259"/>
                </a:cubicBezTo>
                <a:cubicBezTo>
                  <a:pt x="4617" y="4259"/>
                  <a:pt x="4476" y="4354"/>
                  <a:pt x="4409" y="4491"/>
                </a:cubicBezTo>
                <a:lnTo>
                  <a:pt x="3594" y="4491"/>
                </a:lnTo>
                <a:lnTo>
                  <a:pt x="3594" y="3918"/>
                </a:lnTo>
                <a:lnTo>
                  <a:pt x="4313" y="391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19045" tIns="19045" rIns="19045" bIns="19045" anchor="ctr"/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defTabSz="2285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55" name="ïṥ1iďé">
            <a:extLst>
              <a:ext uri="{FF2B5EF4-FFF2-40B4-BE49-F238E27FC236}">
                <a16:creationId xmlns:a16="http://schemas.microsoft.com/office/drawing/2014/main" xmlns="" id="{0237A2E7-FD27-4B12-B361-0F33492EDD2F}"/>
              </a:ext>
            </a:extLst>
          </p:cNvPr>
          <p:cNvSpPr/>
          <p:nvPr/>
        </p:nvSpPr>
        <p:spPr>
          <a:xfrm>
            <a:off x="4001423" y="2146194"/>
            <a:ext cx="458799" cy="470775"/>
          </a:xfrm>
          <a:custGeom>
            <a:avLst/>
            <a:gdLst>
              <a:gd name="T0" fmla="*/ 4313 w 5734"/>
              <a:gd name="T1" fmla="*/ 3918 h 5892"/>
              <a:gd name="T2" fmla="*/ 5734 w 5734"/>
              <a:gd name="T3" fmla="*/ 2497 h 5892"/>
              <a:gd name="T4" fmla="*/ 4313 w 5734"/>
              <a:gd name="T5" fmla="*/ 1076 h 5892"/>
              <a:gd name="T6" fmla="*/ 4149 w 5734"/>
              <a:gd name="T7" fmla="*/ 1085 h 5892"/>
              <a:gd name="T8" fmla="*/ 3733 w 5734"/>
              <a:gd name="T9" fmla="*/ 378 h 5892"/>
              <a:gd name="T10" fmla="*/ 2768 w 5734"/>
              <a:gd name="T11" fmla="*/ 0 h 5892"/>
              <a:gd name="T12" fmla="*/ 1389 w 5734"/>
              <a:gd name="T13" fmla="*/ 1076 h 5892"/>
              <a:gd name="T14" fmla="*/ 0 w 5734"/>
              <a:gd name="T15" fmla="*/ 2497 h 5892"/>
              <a:gd name="T16" fmla="*/ 1421 w 5734"/>
              <a:gd name="T17" fmla="*/ 3918 h 5892"/>
              <a:gd name="T18" fmla="*/ 2140 w 5734"/>
              <a:gd name="T19" fmla="*/ 3918 h 5892"/>
              <a:gd name="T20" fmla="*/ 2140 w 5734"/>
              <a:gd name="T21" fmla="*/ 4472 h 5892"/>
              <a:gd name="T22" fmla="*/ 1315 w 5734"/>
              <a:gd name="T23" fmla="*/ 4472 h 5892"/>
              <a:gd name="T24" fmla="*/ 954 w 5734"/>
              <a:gd name="T25" fmla="*/ 4259 h 5892"/>
              <a:gd name="T26" fmla="*/ 540 w 5734"/>
              <a:gd name="T27" fmla="*/ 4672 h 5892"/>
              <a:gd name="T28" fmla="*/ 954 w 5734"/>
              <a:gd name="T29" fmla="*/ 5086 h 5892"/>
              <a:gd name="T30" fmla="*/ 1315 w 5734"/>
              <a:gd name="T31" fmla="*/ 4872 h 5892"/>
              <a:gd name="T32" fmla="*/ 2340 w 5734"/>
              <a:gd name="T33" fmla="*/ 4872 h 5892"/>
              <a:gd name="T34" fmla="*/ 2540 w 5734"/>
              <a:gd name="T35" fmla="*/ 4672 h 5892"/>
              <a:gd name="T36" fmla="*/ 2540 w 5734"/>
              <a:gd name="T37" fmla="*/ 3918 h 5892"/>
              <a:gd name="T38" fmla="*/ 2667 w 5734"/>
              <a:gd name="T39" fmla="*/ 3918 h 5892"/>
              <a:gd name="T40" fmla="*/ 2667 w 5734"/>
              <a:gd name="T41" fmla="*/ 5117 h 5892"/>
              <a:gd name="T42" fmla="*/ 2454 w 5734"/>
              <a:gd name="T43" fmla="*/ 5479 h 5892"/>
              <a:gd name="T44" fmla="*/ 2867 w 5734"/>
              <a:gd name="T45" fmla="*/ 5892 h 5892"/>
              <a:gd name="T46" fmla="*/ 3280 w 5734"/>
              <a:gd name="T47" fmla="*/ 5479 h 5892"/>
              <a:gd name="T48" fmla="*/ 3067 w 5734"/>
              <a:gd name="T49" fmla="*/ 5117 h 5892"/>
              <a:gd name="T50" fmla="*/ 3067 w 5734"/>
              <a:gd name="T51" fmla="*/ 3918 h 5892"/>
              <a:gd name="T52" fmla="*/ 3194 w 5734"/>
              <a:gd name="T53" fmla="*/ 3918 h 5892"/>
              <a:gd name="T54" fmla="*/ 3194 w 5734"/>
              <a:gd name="T55" fmla="*/ 4691 h 5892"/>
              <a:gd name="T56" fmla="*/ 3394 w 5734"/>
              <a:gd name="T57" fmla="*/ 4891 h 5892"/>
              <a:gd name="T58" fmla="*/ 4430 w 5734"/>
              <a:gd name="T59" fmla="*/ 4891 h 5892"/>
              <a:gd name="T60" fmla="*/ 4780 w 5734"/>
              <a:gd name="T61" fmla="*/ 5085 h 5892"/>
              <a:gd name="T62" fmla="*/ 5194 w 5734"/>
              <a:gd name="T63" fmla="*/ 4672 h 5892"/>
              <a:gd name="T64" fmla="*/ 4780 w 5734"/>
              <a:gd name="T65" fmla="*/ 4259 h 5892"/>
              <a:gd name="T66" fmla="*/ 4409 w 5734"/>
              <a:gd name="T67" fmla="*/ 4491 h 5892"/>
              <a:gd name="T68" fmla="*/ 3594 w 5734"/>
              <a:gd name="T69" fmla="*/ 4491 h 5892"/>
              <a:gd name="T70" fmla="*/ 3594 w 5734"/>
              <a:gd name="T71" fmla="*/ 3918 h 5892"/>
              <a:gd name="T72" fmla="*/ 4313 w 5734"/>
              <a:gd name="T73" fmla="*/ 3918 h 5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734" h="5892">
                <a:moveTo>
                  <a:pt x="4313" y="3918"/>
                </a:moveTo>
                <a:cubicBezTo>
                  <a:pt x="5096" y="3918"/>
                  <a:pt x="5734" y="3280"/>
                  <a:pt x="5734" y="2497"/>
                </a:cubicBezTo>
                <a:cubicBezTo>
                  <a:pt x="5734" y="1713"/>
                  <a:pt x="5096" y="1076"/>
                  <a:pt x="4313" y="1076"/>
                </a:cubicBezTo>
                <a:cubicBezTo>
                  <a:pt x="4258" y="1076"/>
                  <a:pt x="4203" y="1079"/>
                  <a:pt x="4149" y="1085"/>
                </a:cubicBezTo>
                <a:cubicBezTo>
                  <a:pt x="4084" y="816"/>
                  <a:pt x="3940" y="570"/>
                  <a:pt x="3733" y="378"/>
                </a:cubicBezTo>
                <a:cubicBezTo>
                  <a:pt x="3470" y="134"/>
                  <a:pt x="3127" y="0"/>
                  <a:pt x="2768" y="0"/>
                </a:cubicBezTo>
                <a:cubicBezTo>
                  <a:pt x="2107" y="0"/>
                  <a:pt x="1544" y="451"/>
                  <a:pt x="1389" y="1076"/>
                </a:cubicBezTo>
                <a:cubicBezTo>
                  <a:pt x="620" y="1093"/>
                  <a:pt x="0" y="1724"/>
                  <a:pt x="0" y="2497"/>
                </a:cubicBezTo>
                <a:cubicBezTo>
                  <a:pt x="0" y="3281"/>
                  <a:pt x="638" y="3918"/>
                  <a:pt x="1421" y="3918"/>
                </a:cubicBezTo>
                <a:lnTo>
                  <a:pt x="2140" y="3918"/>
                </a:lnTo>
                <a:lnTo>
                  <a:pt x="2140" y="4472"/>
                </a:lnTo>
                <a:lnTo>
                  <a:pt x="1315" y="4472"/>
                </a:lnTo>
                <a:cubicBezTo>
                  <a:pt x="1245" y="4345"/>
                  <a:pt x="1109" y="4259"/>
                  <a:pt x="954" y="4259"/>
                </a:cubicBezTo>
                <a:cubicBezTo>
                  <a:pt x="726" y="4259"/>
                  <a:pt x="540" y="4444"/>
                  <a:pt x="540" y="4672"/>
                </a:cubicBezTo>
                <a:cubicBezTo>
                  <a:pt x="540" y="4900"/>
                  <a:pt x="726" y="5086"/>
                  <a:pt x="954" y="5086"/>
                </a:cubicBezTo>
                <a:cubicBezTo>
                  <a:pt x="1109" y="5086"/>
                  <a:pt x="1245" y="4999"/>
                  <a:pt x="1315" y="4872"/>
                </a:cubicBezTo>
                <a:lnTo>
                  <a:pt x="2340" y="4872"/>
                </a:lnTo>
                <a:cubicBezTo>
                  <a:pt x="2451" y="4872"/>
                  <a:pt x="2540" y="4783"/>
                  <a:pt x="2540" y="4672"/>
                </a:cubicBezTo>
                <a:lnTo>
                  <a:pt x="2540" y="3918"/>
                </a:lnTo>
                <a:lnTo>
                  <a:pt x="2667" y="3918"/>
                </a:lnTo>
                <a:lnTo>
                  <a:pt x="2667" y="5117"/>
                </a:lnTo>
                <a:cubicBezTo>
                  <a:pt x="2540" y="5188"/>
                  <a:pt x="2454" y="5323"/>
                  <a:pt x="2454" y="5479"/>
                </a:cubicBezTo>
                <a:cubicBezTo>
                  <a:pt x="2454" y="5707"/>
                  <a:pt x="2639" y="5892"/>
                  <a:pt x="2867" y="5892"/>
                </a:cubicBezTo>
                <a:cubicBezTo>
                  <a:pt x="3095" y="5892"/>
                  <a:pt x="3280" y="5707"/>
                  <a:pt x="3280" y="5479"/>
                </a:cubicBezTo>
                <a:cubicBezTo>
                  <a:pt x="3280" y="5323"/>
                  <a:pt x="3194" y="5188"/>
                  <a:pt x="3067" y="5117"/>
                </a:cubicBezTo>
                <a:lnTo>
                  <a:pt x="3067" y="3918"/>
                </a:lnTo>
                <a:lnTo>
                  <a:pt x="3194" y="3918"/>
                </a:lnTo>
                <a:lnTo>
                  <a:pt x="3194" y="4691"/>
                </a:lnTo>
                <a:cubicBezTo>
                  <a:pt x="3194" y="4802"/>
                  <a:pt x="3283" y="4891"/>
                  <a:pt x="3394" y="4891"/>
                </a:cubicBezTo>
                <a:lnTo>
                  <a:pt x="4430" y="4891"/>
                </a:lnTo>
                <a:cubicBezTo>
                  <a:pt x="4503" y="5008"/>
                  <a:pt x="4633" y="5085"/>
                  <a:pt x="4780" y="5085"/>
                </a:cubicBezTo>
                <a:cubicBezTo>
                  <a:pt x="5008" y="5085"/>
                  <a:pt x="5194" y="4900"/>
                  <a:pt x="5194" y="4672"/>
                </a:cubicBezTo>
                <a:cubicBezTo>
                  <a:pt x="5194" y="4444"/>
                  <a:pt x="5008" y="4259"/>
                  <a:pt x="4780" y="4259"/>
                </a:cubicBezTo>
                <a:cubicBezTo>
                  <a:pt x="4617" y="4259"/>
                  <a:pt x="4476" y="4354"/>
                  <a:pt x="4409" y="4491"/>
                </a:cubicBezTo>
                <a:lnTo>
                  <a:pt x="3594" y="4491"/>
                </a:lnTo>
                <a:lnTo>
                  <a:pt x="3594" y="3918"/>
                </a:lnTo>
                <a:lnTo>
                  <a:pt x="4313" y="3918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45" tIns="19045" rIns="19045" bIns="19045" anchor="ctr"/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defTabSz="2285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56" name="Rectangle 63">
            <a:extLst>
              <a:ext uri="{FF2B5EF4-FFF2-40B4-BE49-F238E27FC236}">
                <a16:creationId xmlns:a16="http://schemas.microsoft.com/office/drawing/2014/main" xmlns="" id="{434E5A18-FF23-4749-9816-A8C03683FED6}"/>
              </a:ext>
            </a:extLst>
          </p:cNvPr>
          <p:cNvSpPr/>
          <p:nvPr/>
        </p:nvSpPr>
        <p:spPr>
          <a:xfrm>
            <a:off x="9187735" y="3234293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007034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循环复习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007034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7" name="TextBox 34">
            <a:extLst>
              <a:ext uri="{FF2B5EF4-FFF2-40B4-BE49-F238E27FC236}">
                <a16:creationId xmlns:a16="http://schemas.microsoft.com/office/drawing/2014/main" xmlns="" id="{7E7E63DE-8AC1-44CB-AC57-189AE3BA9DB1}"/>
              </a:ext>
            </a:extLst>
          </p:cNvPr>
          <p:cNvSpPr txBox="1"/>
          <p:nvPr/>
        </p:nvSpPr>
        <p:spPr>
          <a:xfrm>
            <a:off x="9187735" y="3896847"/>
            <a:ext cx="30620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将甲复习完后复习乙，在复习完乙后对甲再进行一次复习，然后前进</a:t>
            </a:r>
            <a:r>
              <a:rPr kumimoji="0" lang="en-US" altLang="zh-CN" sz="12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</a:p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这种循环复习利于记忆。</a:t>
            </a:r>
          </a:p>
        </p:txBody>
      </p:sp>
      <p:sp>
        <p:nvSpPr>
          <p:cNvPr id="58" name="Rectangle 63">
            <a:extLst>
              <a:ext uri="{FF2B5EF4-FFF2-40B4-BE49-F238E27FC236}">
                <a16:creationId xmlns:a16="http://schemas.microsoft.com/office/drawing/2014/main" xmlns="" id="{8710A983-EB59-4F25-A033-D7AA54FDCABC}"/>
              </a:ext>
            </a:extLst>
          </p:cNvPr>
          <p:cNvSpPr/>
          <p:nvPr/>
        </p:nvSpPr>
        <p:spPr>
          <a:xfrm>
            <a:off x="8525831" y="1743277"/>
            <a:ext cx="3237363" cy="113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补缺补漏，系统掌握知识结构。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0" name="Rectangle 63">
            <a:extLst>
              <a:ext uri="{FF2B5EF4-FFF2-40B4-BE49-F238E27FC236}">
                <a16:creationId xmlns:a16="http://schemas.microsoft.com/office/drawing/2014/main" xmlns="" id="{0DD01202-960C-48C4-8978-BEC357AE4B76}"/>
              </a:ext>
            </a:extLst>
          </p:cNvPr>
          <p:cNvSpPr/>
          <p:nvPr/>
        </p:nvSpPr>
        <p:spPr>
          <a:xfrm>
            <a:off x="0" y="3614001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精读教材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1" name="TextBox 34">
            <a:extLst>
              <a:ext uri="{FF2B5EF4-FFF2-40B4-BE49-F238E27FC236}">
                <a16:creationId xmlns:a16="http://schemas.microsoft.com/office/drawing/2014/main" xmlns="" id="{71512909-2B51-428B-BD2B-CF626BF78557}"/>
              </a:ext>
            </a:extLst>
          </p:cNvPr>
          <p:cNvSpPr txBox="1"/>
          <p:nvPr/>
        </p:nvSpPr>
        <p:spPr>
          <a:xfrm>
            <a:off x="175330" y="4276555"/>
            <a:ext cx="306203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对教材理解的越透，掌握得越牢，效率也就自然提高了。</a:t>
            </a:r>
          </a:p>
        </p:txBody>
      </p:sp>
      <p:sp>
        <p:nvSpPr>
          <p:cNvPr id="62" name="Rectangle 63">
            <a:extLst>
              <a:ext uri="{FF2B5EF4-FFF2-40B4-BE49-F238E27FC236}">
                <a16:creationId xmlns:a16="http://schemas.microsoft.com/office/drawing/2014/main" xmlns="" id="{7AD964D1-DA65-4C96-B152-A33896310BD1}"/>
              </a:ext>
            </a:extLst>
          </p:cNvPr>
          <p:cNvSpPr/>
          <p:nvPr/>
        </p:nvSpPr>
        <p:spPr>
          <a:xfrm>
            <a:off x="482812" y="1301934"/>
            <a:ext cx="32373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600" normalizeH="0" baseline="0" noProof="0" dirty="0">
                <a:ln>
                  <a:noFill/>
                </a:ln>
                <a:solidFill>
                  <a:srgbClr val="007034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课后回忆，即在听课基础上把所学内容回忆一遍。</a:t>
            </a:r>
            <a:endParaRPr kumimoji="0" lang="id-ID" sz="2000" b="1" i="0" u="none" strike="noStrike" kern="1200" cap="none" spc="600" normalizeH="0" baseline="0" noProof="0" dirty="0">
              <a:ln>
                <a:noFill/>
              </a:ln>
              <a:solidFill>
                <a:srgbClr val="007034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4CC95DB5-44B1-4000-A0A7-83BB23CE2CC6}"/>
              </a:ext>
            </a:extLst>
          </p:cNvPr>
          <p:cNvSpPr/>
          <p:nvPr/>
        </p:nvSpPr>
        <p:spPr>
          <a:xfrm>
            <a:off x="5623935" y="1326450"/>
            <a:ext cx="1723549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448C62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整理笔记</a:t>
            </a: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xmlns="" id="{DB7CD58A-2F1D-4572-888F-5D7B4380FF3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3332" y="2949160"/>
            <a:ext cx="3899176" cy="389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4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0" grpId="0"/>
      <p:bldP spid="61" grpId="0"/>
      <p:bldP spid="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323433" y="99356"/>
            <a:ext cx="3595856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交叉学习效果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好</a:t>
            </a:r>
            <a:endParaRPr kumimoji="0" lang="zh-CN" altLang="en-US" sz="3200" b="1" i="0" u="none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1A4CE428-EBD7-43C5-B3FF-4A24D32C8E6D}"/>
              </a:ext>
            </a:extLst>
          </p:cNvPr>
          <p:cNvSpPr/>
          <p:nvPr/>
        </p:nvSpPr>
        <p:spPr>
          <a:xfrm>
            <a:off x="1170971" y="2288956"/>
            <a:ext cx="9850057" cy="3323987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    不少同学在读书学习时，长时间单一的学习同一内容，表面上看时间用了不少，但效果并不理想，这是为什么呢？ 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    脑卫生学者告诉我们，人的大脑皮层细胞是有分工的，学习不同学科的内容回引起不同部分的兴奋。大脑长久接受同一类信息刺激，使某一部位长久兴奋，就容易产生疲劳，降低学习效率。若及时转换学习内容，合理调节“兴奋灶”，就可以避免大脑某一兴奋区长时间过于紧张，使别的部位出现新的兴奋区。  </a:t>
            </a:r>
          </a:p>
        </p:txBody>
      </p:sp>
    </p:spTree>
    <p:extLst>
      <p:ext uri="{BB962C8B-B14F-4D97-AF65-F5344CB8AC3E}">
        <p14:creationId xmlns:p14="http://schemas.microsoft.com/office/powerpoint/2010/main" val="77459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3836121" y="99356"/>
            <a:ext cx="4570482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及时做好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笔记与作业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96AEA50A-5775-4A5E-A636-1A4808F7D35A}"/>
              </a:ext>
            </a:extLst>
          </p:cNvPr>
          <p:cNvSpPr/>
          <p:nvPr/>
        </p:nvSpPr>
        <p:spPr>
          <a:xfrm>
            <a:off x="4757195" y="1496027"/>
            <a:ext cx="7099139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记性好不如</a:t>
            </a: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笔</a:t>
            </a: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烂头。</a:t>
            </a:r>
            <a:endParaRPr kumimoji="0" lang="en-US" altLang="zh-CN" sz="2400" b="1" i="0" u="none" strike="noStrike" kern="1200" cap="none" spc="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记笔记是一种良好的听课习惯，好笔记不是全记，不是漏记，不能只听不记，更不能只记不听。可以记在课本上、教学内容附近，这样记录的内容不易丢失，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又易和教学内容相联系，既实用，又利于今后复习。布置作业的目的是巩固学习的知识。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多数学生为了完成任务，不复习就急于做作业，这不利于知识的巩固。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做作业前首先阅读一遍课本内容，和老师讲课的内容对照一下，看一看是否一致。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这样做等于及时地复习了一遍，然后再做作业，既快速又能保证作业质量，达到最佳的学习效果。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3FC41F93-EEFA-437E-8DBC-B6CAECA350E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4160" y="1853088"/>
            <a:ext cx="3975974" cy="397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855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567090" y="99356"/>
            <a:ext cx="3108543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好的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学习习惯</a:t>
            </a:r>
          </a:p>
        </p:txBody>
      </p:sp>
      <p:cxnSp>
        <p:nvCxnSpPr>
          <p:cNvPr id="327" name="直接连接符 326">
            <a:extLst>
              <a:ext uri="{FF2B5EF4-FFF2-40B4-BE49-F238E27FC236}">
                <a16:creationId xmlns:a16="http://schemas.microsoft.com/office/drawing/2014/main" xmlns="" id="{DF61154E-9692-4D33-A71E-BA026F543E40}"/>
              </a:ext>
            </a:extLst>
          </p:cNvPr>
          <p:cNvCxnSpPr/>
          <p:nvPr/>
        </p:nvCxnSpPr>
        <p:spPr>
          <a:xfrm>
            <a:off x="1263720" y="2727439"/>
            <a:ext cx="344448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直接连接符 327">
            <a:extLst>
              <a:ext uri="{FF2B5EF4-FFF2-40B4-BE49-F238E27FC236}">
                <a16:creationId xmlns:a16="http://schemas.microsoft.com/office/drawing/2014/main" xmlns="" id="{F3F44366-9285-4F97-8E9F-56D059C6AF56}"/>
              </a:ext>
            </a:extLst>
          </p:cNvPr>
          <p:cNvCxnSpPr/>
          <p:nvPr/>
        </p:nvCxnSpPr>
        <p:spPr>
          <a:xfrm>
            <a:off x="1239903" y="4223746"/>
            <a:ext cx="344448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Rectangle 63">
            <a:extLst>
              <a:ext uri="{FF2B5EF4-FFF2-40B4-BE49-F238E27FC236}">
                <a16:creationId xmlns:a16="http://schemas.microsoft.com/office/drawing/2014/main" xmlns="" id="{CCD2587A-FAA9-4866-A9FC-B032FC1C5BDC}"/>
              </a:ext>
            </a:extLst>
          </p:cNvPr>
          <p:cNvSpPr/>
          <p:nvPr/>
        </p:nvSpPr>
        <p:spPr>
          <a:xfrm>
            <a:off x="1470845" y="2691341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勤问解疑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0" name="TextBox 34">
            <a:extLst>
              <a:ext uri="{FF2B5EF4-FFF2-40B4-BE49-F238E27FC236}">
                <a16:creationId xmlns:a16="http://schemas.microsoft.com/office/drawing/2014/main" xmlns="" id="{C4F4C511-B070-459D-A54B-4C763FEC21A7}"/>
              </a:ext>
            </a:extLst>
          </p:cNvPr>
          <p:cNvSpPr txBox="1"/>
          <p:nvPr/>
        </p:nvSpPr>
        <p:spPr>
          <a:xfrm>
            <a:off x="1470845" y="3400195"/>
            <a:ext cx="9355442" cy="570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对学过的知识，在复习时发现疑点要及时间，问课本、工具书、同学或老师。千万不要把疑问带到下一节课。  </a:t>
            </a:r>
          </a:p>
        </p:txBody>
      </p:sp>
      <p:sp>
        <p:nvSpPr>
          <p:cNvPr id="331" name="Rectangle 63">
            <a:extLst>
              <a:ext uri="{FF2B5EF4-FFF2-40B4-BE49-F238E27FC236}">
                <a16:creationId xmlns:a16="http://schemas.microsoft.com/office/drawing/2014/main" xmlns="" id="{DD265198-8D2F-4126-B144-0B70B8717F04}"/>
              </a:ext>
            </a:extLst>
          </p:cNvPr>
          <p:cNvSpPr/>
          <p:nvPr/>
        </p:nvSpPr>
        <p:spPr>
          <a:xfrm>
            <a:off x="1470845" y="1031858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448C62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课后两分钟回忆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448C62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2" name="TextBox 34">
            <a:extLst>
              <a:ext uri="{FF2B5EF4-FFF2-40B4-BE49-F238E27FC236}">
                <a16:creationId xmlns:a16="http://schemas.microsoft.com/office/drawing/2014/main" xmlns="" id="{36FD3C87-D0F3-4286-BDCB-B9A699EC8C5B}"/>
              </a:ext>
            </a:extLst>
          </p:cNvPr>
          <p:cNvSpPr txBox="1"/>
          <p:nvPr/>
        </p:nvSpPr>
        <p:spPr>
          <a:xfrm>
            <a:off x="1447027" y="1612678"/>
            <a:ext cx="908650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5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一节课后，先不出去，利用短暂的</a:t>
            </a:r>
            <a:r>
              <a:rPr kumimoji="0" lang="en-US" altLang="zh-CN" sz="105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1--2</a:t>
            </a:r>
            <a:r>
              <a:rPr kumimoji="0" lang="zh-CN" altLang="en-US" sz="105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分钟时间，立即回忆一下本节课的内容，在回忆时有想不起来的地方，就马上翻看一下书或笔记，看后再接着回忆，这样记忆才深刻，效果才好。这好比是一堵墙，在坍塌之前就开始修补，总比全部坍塌之后再修补省事得多。  第四步：做作业前复习一遍 </a:t>
            </a:r>
          </a:p>
        </p:txBody>
      </p:sp>
      <p:sp>
        <p:nvSpPr>
          <p:cNvPr id="333" name="Rectangle 63">
            <a:extLst>
              <a:ext uri="{FF2B5EF4-FFF2-40B4-BE49-F238E27FC236}">
                <a16:creationId xmlns:a16="http://schemas.microsoft.com/office/drawing/2014/main" xmlns="" id="{65A22B82-F2D5-44C3-8ECC-42829ABCA187}"/>
              </a:ext>
            </a:extLst>
          </p:cNvPr>
          <p:cNvSpPr/>
          <p:nvPr/>
        </p:nvSpPr>
        <p:spPr>
          <a:xfrm>
            <a:off x="1447028" y="4342637"/>
            <a:ext cx="3237363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rgbClr val="448C62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独立解题</a:t>
            </a:r>
            <a:endParaRPr kumimoji="0" lang="id-ID" sz="2400" b="1" i="0" u="none" strike="noStrike" kern="1200" cap="none" spc="600" normalizeH="0" baseline="0" noProof="0" dirty="0">
              <a:ln>
                <a:noFill/>
              </a:ln>
              <a:solidFill>
                <a:srgbClr val="448C62">
                  <a:lumMod val="7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4" name="TextBox 34">
            <a:extLst>
              <a:ext uri="{FF2B5EF4-FFF2-40B4-BE49-F238E27FC236}">
                <a16:creationId xmlns:a16="http://schemas.microsoft.com/office/drawing/2014/main" xmlns="" id="{B4E6C0A3-EF63-4956-B7C8-B0E0EACFBFF1}"/>
              </a:ext>
            </a:extLst>
          </p:cNvPr>
          <p:cNvSpPr txBox="1"/>
          <p:nvPr/>
        </p:nvSpPr>
        <p:spPr>
          <a:xfrm>
            <a:off x="1447027" y="5051491"/>
            <a:ext cx="9355443" cy="570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要自己动手动脑独立完成作业，遇到难题，不要急于问，要多想想，如果经长时间仍不能解决，再请教，在得到指点后， 要认真思考症结所在，转化为自己的知识。 </a:t>
            </a:r>
          </a:p>
        </p:txBody>
      </p:sp>
    </p:spTree>
    <p:extLst>
      <p:ext uri="{BB962C8B-B14F-4D97-AF65-F5344CB8AC3E}">
        <p14:creationId xmlns:p14="http://schemas.microsoft.com/office/powerpoint/2010/main" val="27380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0"/>
      <p:bldP spid="330" grpId="0"/>
      <p:bldP spid="331" grpId="0"/>
      <p:bldP spid="332" grpId="0"/>
      <p:bldP spid="333" grpId="0"/>
      <p:bldP spid="3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2374182" y="99356"/>
            <a:ext cx="7494359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检查一下，你的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学习习惯怎么样？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2724599-5BDB-4712-864F-CDC0805FE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0106" y="1182869"/>
            <a:ext cx="6096870" cy="1892826"/>
          </a:xfrm>
          <a:prstGeom prst="rect">
            <a:avLst/>
          </a:prstGeom>
          <a:noFill/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6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）做过快速读书的练习吗？</a:t>
            </a:r>
            <a:b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</a:b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7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）学习结束之后，收拾书桌吗？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/>
            </a:r>
            <a:b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</a:b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8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）学完后，背诵所学内容吗？</a:t>
            </a:r>
            <a:b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</a:b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9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）有一边聊天或听音乐一边学习的时候吗？</a:t>
            </a:r>
            <a:endParaRPr kumimoji="0" lang="en-US" altLang="zh-CN" sz="1600" b="1" i="0" u="none" strike="noStrike" kern="1200" cap="none" spc="30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10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）开头学习方法好吗？</a:t>
            </a:r>
            <a:endParaRPr kumimoji="0" lang="en-US" altLang="zh-CN" sz="18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D72B7FA0-BECE-4EE7-8A0B-312848A3A026}"/>
              </a:ext>
            </a:extLst>
          </p:cNvPr>
          <p:cNvSpPr/>
          <p:nvPr/>
        </p:nvSpPr>
        <p:spPr>
          <a:xfrm>
            <a:off x="1155539" y="3804043"/>
            <a:ext cx="9880921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评分办法：上述第（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l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6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7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8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10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）答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“是” 得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2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分，答“否”得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0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分；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 第（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5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）、（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9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）题答“是”得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0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分，答“否”得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2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分；难以确定的题得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1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分。将各题所得分数相加，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总分在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3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分以下，则说明你的学习习惯非常差，应该从头培养；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～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7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分，学习习惯较差；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8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～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12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分，学习习惯一般；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13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～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16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分，习惯较好；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17 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分以上，说明学习习惯非常好，应继续坚持</a:t>
            </a:r>
            <a:r>
              <a:rPr kumimoji="0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。 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3B94483-AD44-493C-B6A2-DB34C3AF7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2869"/>
            <a:ext cx="6448093" cy="189282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）在固定的时间进行学习吗？</a:t>
            </a:r>
            <a:b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</a:b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）有面对书桌就是没有兴趣，把时间浪费掉的时候吗？</a:t>
            </a:r>
            <a:endParaRPr kumimoji="0" lang="en-US" altLang="zh-CN" sz="1600" b="1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）身边经常备有辞典、字典之类吗？</a:t>
            </a:r>
            <a:b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</a:b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4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）学习时有下意识动作吗？</a:t>
            </a:r>
            <a:b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</a:b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kumimoji="0" lang="en-US" altLang="zh-CN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5</a:t>
            </a:r>
            <a:r>
              <a:rPr kumimoji="0" lang="zh-CN" altLang="en-US" sz="16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）在学习中有经常沉迷于空想的时候吗？</a:t>
            </a:r>
            <a:endParaRPr kumimoji="0" lang="en-US" altLang="zh-CN" sz="1800" b="1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CD522274-F479-40D6-A0A4-D3A181841AB9}"/>
              </a:ext>
            </a:extLst>
          </p:cNvPr>
          <p:cNvSpPr/>
          <p:nvPr/>
        </p:nvSpPr>
        <p:spPr>
          <a:xfrm>
            <a:off x="5371895" y="3044992"/>
            <a:ext cx="22653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是 </a:t>
            </a:r>
            <a:r>
              <a:rPr kumimoji="0" lang="en-US" altLang="zh-CN" sz="4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/ </a:t>
            </a:r>
            <a:r>
              <a:rPr kumimoji="0" lang="zh-CN" altLang="en-US" sz="48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否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826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F01CE776-8F78-4F49-B0A3-F97F01F71E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57307" y="2267067"/>
            <a:ext cx="5103471" cy="5103471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CA1DDC67-FDAF-4360-BFF4-EDCDAF2C7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316" y="1097593"/>
            <a:ext cx="4529025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        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对于学习，很多同学有这样的疑惑：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为什么我整天都在学习，可成绩却上不来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?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为什么上完课之后，老师讲过的知识我都记住了，可到了第二天，回想老师前一天讲过的知识大多都给忘了呢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?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还有的同学回到家，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赶忙做作业，一遇问题，赶紧翻书，看一眼书中的例题，然后继续做。</a:t>
            </a:r>
            <a:endParaRPr kumimoji="0" lang="en-US" altLang="zh-CN" sz="20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7D3D6EBA-FDD6-4984-9A00-004EDCA75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359" y="1097593"/>
            <a:ext cx="4529025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就这样，看看书做做作业，总算把作业做完了，他就觉得完成了学习任务。这种做作业的习惯好吗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?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有效吗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?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研究表明：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学习的成功不仅要靠能力和勤奋，也要靠有效的学习方法。学习方法不当会极大的降低学习效率。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6443" y="301841"/>
            <a:ext cx="15891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908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EBC62907-E300-4871-8B4C-90A2B6DA0BF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4485" y="158751"/>
            <a:ext cx="11783029" cy="6540498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xmlns="" id="{2BC0439E-499A-4609-A4F4-856E4DF1BF42}"/>
              </a:ext>
            </a:extLst>
          </p:cNvPr>
          <p:cNvSpPr/>
          <p:nvPr/>
        </p:nvSpPr>
        <p:spPr>
          <a:xfrm>
            <a:off x="1026288" y="925976"/>
            <a:ext cx="10139423" cy="3507129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C3AD88C-870C-4C4B-9723-20A39E3DA751}"/>
              </a:ext>
            </a:extLst>
          </p:cNvPr>
          <p:cNvSpPr/>
          <p:nvPr/>
        </p:nvSpPr>
        <p:spPr>
          <a:xfrm>
            <a:off x="1278014" y="1531782"/>
            <a:ext cx="963597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0" b="1" i="0" u="none" strike="noStrike" kern="1200" cap="none" spc="10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掌握科学</a:t>
            </a:r>
            <a:r>
              <a:rPr kumimoji="0" lang="zh-CN" altLang="en-US" sz="8000" b="1" i="0" u="none" strike="noStrike" kern="1200" cap="none" spc="10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</a:p>
        </p:txBody>
      </p:sp>
      <p:sp>
        <p:nvSpPr>
          <p:cNvPr id="6" name="圆角矩形 15">
            <a:extLst>
              <a:ext uri="{FF2B5EF4-FFF2-40B4-BE49-F238E27FC236}">
                <a16:creationId xmlns:a16="http://schemas.microsoft.com/office/drawing/2014/main" xmlns="" id="{F283F7A4-A775-4231-A69D-A038BFF8529F}"/>
              </a:ext>
            </a:extLst>
          </p:cNvPr>
          <p:cNvSpPr/>
          <p:nvPr/>
        </p:nvSpPr>
        <p:spPr>
          <a:xfrm>
            <a:off x="4268275" y="3935276"/>
            <a:ext cx="3655449" cy="286251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1200" b="1" spc="600" dirty="0">
                <a:solidFill>
                  <a:srgbClr val="FFFFFF"/>
                </a:solidFill>
                <a:cs typeface="+mn-ea"/>
                <a:sym typeface="+mn-lt"/>
              </a:rPr>
              <a:t>主讲教师</a:t>
            </a:r>
            <a:r>
              <a:rPr lang="zh-CN" altLang="en-US" sz="1200" b="1" spc="600" dirty="0" smtClean="0">
                <a:solidFill>
                  <a:srgbClr val="FFFFFF"/>
                </a:solidFill>
                <a:cs typeface="+mn-ea"/>
                <a:sym typeface="+mn-lt"/>
              </a:rPr>
              <a:t>：</a:t>
            </a:r>
            <a:r>
              <a:rPr lang="zh-CN" altLang="en-US" sz="1200" b="1" spc="600" dirty="0">
                <a:solidFill>
                  <a:srgbClr val="FFFFFF"/>
                </a:solidFill>
                <a:cs typeface="+mn-ea"/>
                <a:sym typeface="+mn-lt"/>
              </a:rPr>
              <a:t>优品</a:t>
            </a:r>
            <a:r>
              <a:rPr lang="en-US" altLang="zh-CN" sz="1200" b="1" spc="600" dirty="0" smtClean="0">
                <a:solidFill>
                  <a:srgbClr val="FFFFFF"/>
                </a:solidFill>
                <a:cs typeface="+mn-ea"/>
                <a:sym typeface="+mn-lt"/>
              </a:rPr>
              <a:t>PPT</a:t>
            </a:r>
            <a:r>
              <a:rPr lang="zh-CN" altLang="en-US" sz="1200" b="1" spc="600" dirty="0" smtClean="0">
                <a:solidFill>
                  <a:srgbClr val="FFFFFF"/>
                </a:solidFill>
                <a:cs typeface="+mn-ea"/>
                <a:sym typeface="+mn-lt"/>
              </a:rPr>
              <a:t> </a:t>
            </a:r>
            <a:r>
              <a:rPr lang="zh-CN" altLang="en-US" sz="1200" b="1" spc="600" dirty="0">
                <a:solidFill>
                  <a:srgbClr val="FFFFFF"/>
                </a:solidFill>
                <a:cs typeface="+mn-ea"/>
                <a:sym typeface="+mn-lt"/>
              </a:rPr>
              <a:t>班级：</a:t>
            </a:r>
            <a:r>
              <a:rPr lang="en-US" altLang="zh-CN" sz="1200" b="1" spc="600" dirty="0">
                <a:solidFill>
                  <a:srgbClr val="FFFFFF"/>
                </a:solidFill>
                <a:cs typeface="+mn-ea"/>
                <a:sym typeface="+mn-lt"/>
              </a:rPr>
              <a:t>1</a:t>
            </a:r>
            <a:r>
              <a:rPr lang="zh-CN" altLang="en-US" sz="1200" b="1" spc="600" dirty="0">
                <a:solidFill>
                  <a:srgbClr val="FFFFFF"/>
                </a:solidFill>
                <a:cs typeface="+mn-ea"/>
                <a:sym typeface="+mn-lt"/>
              </a:rPr>
              <a:t>班</a:t>
            </a:r>
          </a:p>
        </p:txBody>
      </p:sp>
      <p:sp>
        <p:nvSpPr>
          <p:cNvPr id="8" name="Shape 290">
            <a:extLst>
              <a:ext uri="{FF2B5EF4-FFF2-40B4-BE49-F238E27FC236}">
                <a16:creationId xmlns:a16="http://schemas.microsoft.com/office/drawing/2014/main" xmlns="" id="{BA46DD85-0722-4C8B-8721-56E32DAD35FC}"/>
              </a:ext>
            </a:extLst>
          </p:cNvPr>
          <p:cNvSpPr/>
          <p:nvPr/>
        </p:nvSpPr>
        <p:spPr>
          <a:xfrm>
            <a:off x="3545353" y="3159838"/>
            <a:ext cx="5101292" cy="563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defRPr sz="2400">
                <a:solidFill>
                  <a:srgbClr val="8DA6C0"/>
                </a:solidFill>
                <a:latin typeface="+mj-lt"/>
                <a:ea typeface="+mj-ea"/>
                <a:cs typeface="+mj-cs"/>
                <a:sym typeface="Open San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0" i="0" u="none" strike="noStrike" kern="1200" cap="none" spc="6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在这里添加相关的文字描述，可以从您的文案中复制需要的内容到这里。</a:t>
            </a:r>
            <a:endParaRPr kumimoji="0" sz="900" b="0" i="0" u="none" strike="noStrike" kern="1200" cap="none" spc="60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168131F8-FC20-4A5A-B89D-5D51D3BB8E7D}"/>
              </a:ext>
            </a:extLst>
          </p:cNvPr>
          <p:cNvSpPr/>
          <p:nvPr/>
        </p:nvSpPr>
        <p:spPr>
          <a:xfrm>
            <a:off x="4926448" y="1030448"/>
            <a:ext cx="2383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10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主题班会</a:t>
            </a:r>
            <a:endParaRPr kumimoji="0" lang="zh-CN" altLang="en-US" sz="3200" b="0" i="0" u="none" strike="noStrike" kern="1200" cap="none" spc="100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2FF46DCB-3083-4060-91C3-136853952193}"/>
              </a:ext>
            </a:extLst>
          </p:cNvPr>
          <p:cNvSpPr/>
          <p:nvPr/>
        </p:nvSpPr>
        <p:spPr>
          <a:xfrm>
            <a:off x="2611777" y="2797563"/>
            <a:ext cx="69684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60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MASTER SCIENTIFIC LEARNING METHODS</a:t>
            </a:r>
          </a:p>
        </p:txBody>
      </p:sp>
    </p:spTree>
    <p:extLst>
      <p:ext uri="{BB962C8B-B14F-4D97-AF65-F5344CB8AC3E}">
        <p14:creationId xmlns:p14="http://schemas.microsoft.com/office/powerpoint/2010/main" val="288404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48000" fill="hold" grpId="0" nodeType="withEffect" p14:presetBounceEnd="5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000">
                                          <p:cBhvr additive="base">
                                            <p:cTn id="7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000">
                                          <p:cBhvr additive="base">
                                            <p:cTn id="8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48000" fill="hold" grpId="0" nodeType="withEffect" p14:presetBounceEnd="5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000">
                                          <p:cBhvr additive="base">
                                            <p:cTn id="11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000">
                                          <p:cBhvr additive="base">
                                            <p:cTn id="12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8" grpId="0" animBg="1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588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63955A03-2F29-4DEC-92A9-D8A731661158}"/>
              </a:ext>
            </a:extLst>
          </p:cNvPr>
          <p:cNvSpPr/>
          <p:nvPr/>
        </p:nvSpPr>
        <p:spPr>
          <a:xfrm>
            <a:off x="3836121" y="99356"/>
            <a:ext cx="4570482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不当的表现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19FD9606-321B-4B50-91BA-4A3D672D723A}"/>
              </a:ext>
            </a:extLst>
          </p:cNvPr>
          <p:cNvSpPr/>
          <p:nvPr/>
        </p:nvSpPr>
        <p:spPr>
          <a:xfrm>
            <a:off x="1161327" y="1639309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（一）学习无计划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（二）不会科学利用时间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（三）不求甚解，死记硬背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（四）不能形成知识结构</a:t>
            </a:r>
            <a:endParaRPr kumimoji="0" lang="en-US" altLang="zh-CN" sz="2400" b="1" i="0" u="none" strike="noStrike" kern="1200" cap="none" spc="30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（五）不会听课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FCE7111-B62B-4848-9268-B31C71DF57DA}"/>
              </a:ext>
            </a:extLst>
          </p:cNvPr>
          <p:cNvSpPr/>
          <p:nvPr/>
        </p:nvSpPr>
        <p:spPr>
          <a:xfrm>
            <a:off x="6443240" y="163930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（</a:t>
            </a: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六）不会阅读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（七）抓不住重点和难点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（八）理论与实际脱离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（九）不善于科学用脑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301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xmlns="" id="{EB2A508F-484A-4CDA-A0D7-7981866A2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9321" y="1476574"/>
            <a:ext cx="638221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课前不预习，对上课内容完全陌生，无法带着疑问去学，听课时开小差不记笔记，</a:t>
            </a:r>
            <a:r>
              <a:rPr kumimoji="1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或充当录音机的角色，把老师所讲的一字不漏地记录下来；只让自己的记录与教师的讲述保持同步，而不让自己的思路与教师保持同步；</a:t>
            </a:r>
            <a:r>
              <a:rPr kumimoji="1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课后不及时复习，听完课就万事大吉，等等。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B2EADF71-1153-47D4-A730-2C39E4C7455B}"/>
              </a:ext>
            </a:extLst>
          </p:cNvPr>
          <p:cNvSpPr/>
          <p:nvPr/>
        </p:nvSpPr>
        <p:spPr>
          <a:xfrm>
            <a:off x="4567090" y="99356"/>
            <a:ext cx="3108543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这主要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表现在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9678A2BF-A676-48EB-84E8-BFC844A24EA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7786" y="2179419"/>
            <a:ext cx="3573988" cy="268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96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7B923682-65B3-4C90-9C67-4749AFCEE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550" y="4218861"/>
            <a:ext cx="10062893" cy="1477328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以上原因分析是从学生个体出发的，是造成学习方法不当的内因。除此之外，还有</a:t>
            </a:r>
            <a:r>
              <a:rPr kumimoji="1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来自教师、家长、同学等各方面的外因都对学习方法的形成产生影响，</a:t>
            </a:r>
            <a:r>
              <a:rPr kumimoji="1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也都是造成学习方法不当的可能原因。</a:t>
            </a:r>
            <a:endParaRPr kumimoji="1" lang="en-US" altLang="zh-CN" sz="20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xmlns="" id="{4830F573-3842-4B00-88C0-7AE6D9037C53}"/>
              </a:ext>
            </a:extLst>
          </p:cNvPr>
          <p:cNvSpPr/>
          <p:nvPr/>
        </p:nvSpPr>
        <p:spPr>
          <a:xfrm>
            <a:off x="4745618" y="2160377"/>
            <a:ext cx="2700761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缺乏指导与训练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D6004A34-86D1-4FD5-90A6-DB6C1B9E5C23}"/>
              </a:ext>
            </a:extLst>
          </p:cNvPr>
          <p:cNvSpPr/>
          <p:nvPr/>
        </p:nvSpPr>
        <p:spPr>
          <a:xfrm>
            <a:off x="3626230" y="3115466"/>
            <a:ext cx="4939535" cy="461665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对学习方法的重要性认识不足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xmlns="" id="{DDF7F405-613F-461C-B55D-F688D35C1702}"/>
              </a:ext>
            </a:extLst>
          </p:cNvPr>
          <p:cNvSpPr/>
          <p:nvPr/>
        </p:nvSpPr>
        <p:spPr>
          <a:xfrm>
            <a:off x="3700950" y="1216377"/>
            <a:ext cx="4790094" cy="461665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对自身的状况和条件认识不足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A5184971-6F3D-4698-A6F6-27A6DA33C932}"/>
              </a:ext>
            </a:extLst>
          </p:cNvPr>
          <p:cNvSpPr/>
          <p:nvPr/>
        </p:nvSpPr>
        <p:spPr>
          <a:xfrm>
            <a:off x="1672940" y="2160377"/>
            <a:ext cx="2310248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学习动机缺乏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xmlns="" id="{14BDB601-2483-441F-ADDA-BC959780B1B2}"/>
              </a:ext>
            </a:extLst>
          </p:cNvPr>
          <p:cNvSpPr/>
          <p:nvPr/>
        </p:nvSpPr>
        <p:spPr>
          <a:xfrm>
            <a:off x="8216823" y="2160377"/>
            <a:ext cx="1601722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意志薄弱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xmlns="" id="{B1CD9A2A-B67D-4BC9-AA1F-D8B0CA2407F3}"/>
              </a:ext>
            </a:extLst>
          </p:cNvPr>
          <p:cNvSpPr/>
          <p:nvPr/>
        </p:nvSpPr>
        <p:spPr>
          <a:xfrm>
            <a:off x="3836121" y="99356"/>
            <a:ext cx="4570482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不当的成因</a:t>
            </a:r>
          </a:p>
        </p:txBody>
      </p:sp>
    </p:spTree>
    <p:extLst>
      <p:ext uri="{BB962C8B-B14F-4D97-AF65-F5344CB8AC3E}">
        <p14:creationId xmlns:p14="http://schemas.microsoft.com/office/powerpoint/2010/main" val="325949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xmlns="" id="{A5243C77-7077-4FDB-A69F-16E09DAB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202" y="2471043"/>
            <a:ext cx="10243595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掌握和运用科学的学习方法时，需要一定的自制力。</a:t>
            </a:r>
            <a:r>
              <a:rPr kumimoji="1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特别是纠正一些不良的、已经形成习惯的学习方法，更需要毅力和恒心。</a:t>
            </a:r>
            <a:r>
              <a:rPr kumimoji="1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有的学生有掌握科学方法的愿望，但在运用过程中因意志薄弱而半途而废，</a:t>
            </a:r>
            <a:r>
              <a:rPr kumimoji="1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造成有目标无结果，有计划无行动。在学习上跟着感觉走，自然要省力得多，但学习效果也会糟糕得多。</a:t>
            </a:r>
            <a:r>
              <a:rPr kumimoji="1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因此，学生在运用科学学习方法的过程中，需要教师、家长</a:t>
            </a:r>
            <a:r>
              <a:rPr kumimoji="1" lang="zh-CN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或同学多鼓励、多督促、多提醒，依靠外界力量的支持来克服意志的薄弱状态。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FF1BD8F9-8A9F-4920-A7C1-DF542B30DF03}"/>
              </a:ext>
            </a:extLst>
          </p:cNvPr>
          <p:cNvSpPr/>
          <p:nvPr/>
        </p:nvSpPr>
        <p:spPr>
          <a:xfrm>
            <a:off x="5054402" y="99356"/>
            <a:ext cx="2133918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意志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薄弱</a:t>
            </a:r>
            <a:endParaRPr kumimoji="0" lang="zh-CN" altLang="en-US" sz="3200" b="1" i="0" u="none" strike="noStrike" kern="1200" cap="none" spc="60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3931" y="65633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http://www.ypppt.com/xiazai/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40676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C3D1C6BF-7840-4AC8-B1F8-294970250E1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741" y="4674558"/>
            <a:ext cx="3715234" cy="237775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224046" y="99356"/>
            <a:ext cx="3794629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名人谈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7E4C5E-634E-4060-804C-E85211C71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338" y="2275935"/>
            <a:ext cx="9054508" cy="2816156"/>
          </a:xfrm>
          <a:prstGeom prst="rect">
            <a:avLst/>
          </a:prstGeom>
          <a:noFill/>
          <a:ln w="9525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伟大的教育家孔子，在学习方法上他主张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“学而时习之”，“温故而知新”。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他要求学生学习时，要学、思结合提出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“学而不思则罔，思而不学则殆”。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就是说，光学习而不积极思维，就会迷而不知所向；如果思维不以学习为基础，就会流于空想，会带来知识上的危机。要通过独立思考，学思结合，才能在接受前人知识的基础上，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有所创造，有所发展。</a:t>
            </a:r>
            <a:endParaRPr kumimoji="0" lang="en-US" altLang="zh-CN" sz="2000" b="1" i="0" u="none" strike="noStrike" kern="1200" cap="none" spc="30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1A6246-DB6D-4A4C-B4F6-A14A05489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433" y="1354212"/>
            <a:ext cx="4277133" cy="53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（公元前</a:t>
            </a:r>
            <a:r>
              <a:rPr kumimoji="0" lang="en-US" altLang="zh-CN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551-</a:t>
            </a: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前</a:t>
            </a:r>
            <a:r>
              <a:rPr kumimoji="0" lang="en-US" altLang="zh-CN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479</a:t>
            </a: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年）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F5A584C4-91DE-49DB-A361-2FCDB1AA50B8}"/>
              </a:ext>
            </a:extLst>
          </p:cNvPr>
          <p:cNvSpPr/>
          <p:nvPr/>
        </p:nvSpPr>
        <p:spPr>
          <a:xfrm>
            <a:off x="-564757" y="1360047"/>
            <a:ext cx="4522190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孔子谈学习方法</a:t>
            </a:r>
          </a:p>
        </p:txBody>
      </p:sp>
    </p:spTree>
    <p:extLst>
      <p:ext uri="{BB962C8B-B14F-4D97-AF65-F5344CB8AC3E}">
        <p14:creationId xmlns:p14="http://schemas.microsoft.com/office/powerpoint/2010/main" val="192839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224046" y="99356"/>
            <a:ext cx="3794629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名人谈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7E4C5E-634E-4060-804C-E85211C71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338" y="2232590"/>
            <a:ext cx="9054508" cy="3277820"/>
          </a:xfrm>
          <a:prstGeom prst="rect">
            <a:avLst/>
          </a:prstGeom>
          <a:noFill/>
          <a:ln w="9525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“不动笔墨不读书”，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他读书时，总是离不开笔墨，边读边写。在延安时读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共产党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》《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资本论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等马列经典著作，在不少段落都 做了圈点勾画。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读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伦理学原理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原书十万字，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他的批注就有一万三千字。从五十年代开始，一套线装二十四史一直陪伴毛泽东，八百五十册书，册册都 有他的圈点和批注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。现在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毛泽东 评点二十四史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已出版。 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此外，毛泽东为培养自己专心读书的习惯，还常常到热闹的地方看书。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3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F5A584C4-91DE-49DB-A361-2FCDB1AA50B8}"/>
              </a:ext>
            </a:extLst>
          </p:cNvPr>
          <p:cNvSpPr/>
          <p:nvPr/>
        </p:nvSpPr>
        <p:spPr>
          <a:xfrm>
            <a:off x="-564757" y="1360047"/>
            <a:ext cx="4522190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毛泽东谈学习方法</a:t>
            </a:r>
          </a:p>
        </p:txBody>
      </p:sp>
    </p:spTree>
    <p:extLst>
      <p:ext uri="{BB962C8B-B14F-4D97-AF65-F5344CB8AC3E}">
        <p14:creationId xmlns:p14="http://schemas.microsoft.com/office/powerpoint/2010/main" val="4036244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605D98-0E6E-4C44-BD74-439D3DA66DC4}"/>
              </a:ext>
            </a:extLst>
          </p:cNvPr>
          <p:cNvSpPr/>
          <p:nvPr/>
        </p:nvSpPr>
        <p:spPr>
          <a:xfrm>
            <a:off x="4224046" y="99356"/>
            <a:ext cx="3794629" cy="743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cs typeface="+mn-ea"/>
                <a:sym typeface="+mn-lt"/>
              </a:rPr>
              <a:t>名人谈</a:t>
            </a: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+mn-ea"/>
                <a:sym typeface="+mn-lt"/>
              </a:rPr>
              <a:t>学习方法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7E4C5E-634E-4060-804C-E85211C71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763" y="2708984"/>
            <a:ext cx="9855196" cy="2816156"/>
          </a:xfrm>
          <a:prstGeom prst="rect">
            <a:avLst/>
          </a:prstGeom>
          <a:noFill/>
          <a:ln w="9525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少年智力发展迟缓，上小学、中学时，老师认为他是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“笨头笨脑的孩子”。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1905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年年仅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26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岁的爱因斯坦提出了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光量子假说和狭义相对论，并通过对布朗运动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的研究证明了原子的存在。</a:t>
            </a:r>
            <a:r>
              <a:rPr kumimoji="0" lang="en-US" altLang="zh-CN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1916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年又完成了广义相对论，取得了宏伟的成就，被科学界誉为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“人类历史上一颗明亮的巨星”。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爱因斯坦的学习方法，大致可概括成：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依靠自学，独立思考，穷根究底，大胆想象，强调理解，重视实验，弄通数学，研究哲学</a:t>
            </a:r>
            <a:r>
              <a: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等八个方面。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F5A584C4-91DE-49DB-A361-2FCDB1AA50B8}"/>
              </a:ext>
            </a:extLst>
          </p:cNvPr>
          <p:cNvSpPr/>
          <p:nvPr/>
        </p:nvSpPr>
        <p:spPr>
          <a:xfrm>
            <a:off x="-564758" y="1360047"/>
            <a:ext cx="5171481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爱因斯坦谈学习方法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0ED66DF-F716-40F0-8C8F-00BE493A2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235" y="1354212"/>
            <a:ext cx="2525050" cy="53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1879-1955</a:t>
            </a:r>
            <a:r>
              <a:rPr kumimoji="0" lang="zh-CN" altLang="en-US" sz="2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068491038"/>
      </p:ext>
    </p:extLst>
  </p:cSld>
  <p:clrMapOvr>
    <a:masterClrMapping/>
  </p:clrMapOvr>
</p:sld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007034"/>
      </a:accent1>
      <a:accent2>
        <a:srgbClr val="448C62"/>
      </a:accent2>
      <a:accent3>
        <a:srgbClr val="FF290B"/>
      </a:accent3>
      <a:accent4>
        <a:srgbClr val="235D3D"/>
      </a:accent4>
      <a:accent5>
        <a:srgbClr val="B71500"/>
      </a:accent5>
      <a:accent6>
        <a:srgbClr val="004821"/>
      </a:accent6>
      <a:hlink>
        <a:srgbClr val="4472C4"/>
      </a:hlink>
      <a:folHlink>
        <a:srgbClr val="BFBFBF"/>
      </a:folHlink>
    </a:clrScheme>
    <a:fontScheme name="1djxpowi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007034"/>
    </a:accent1>
    <a:accent2>
      <a:srgbClr val="448C62"/>
    </a:accent2>
    <a:accent3>
      <a:srgbClr val="FF290B"/>
    </a:accent3>
    <a:accent4>
      <a:srgbClr val="235D3D"/>
    </a:accent4>
    <a:accent5>
      <a:srgbClr val="B71500"/>
    </a:accent5>
    <a:accent6>
      <a:srgbClr val="004821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2118</Words>
  <Application>Microsoft Office PowerPoint</Application>
  <PresentationFormat>宽屏</PresentationFormat>
  <Paragraphs>112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Meiryo</vt:lpstr>
      <vt:lpstr>思源黑体 Normal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9</cp:revision>
  <dcterms:created xsi:type="dcterms:W3CDTF">2021-09-03T08:25:31Z</dcterms:created>
  <dcterms:modified xsi:type="dcterms:W3CDTF">2023-03-29T07:00:31Z</dcterms:modified>
</cp:coreProperties>
</file>