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p:sldMasterIdLst>
    <p:sldMasterId id="2147483648" r:id="rId1"/>
    <p:sldMasterId id="2147483658" r:id="rId2"/>
  </p:sldMasterIdLst>
  <p:notesMasterIdLst>
    <p:notesMasterId r:id="rId26"/>
  </p:notesMasterIdLst>
  <p:handoutMasterIdLst>
    <p:handoutMasterId r:id="rId27"/>
  </p:handoutMasterIdLst>
  <p:sldIdLst>
    <p:sldId id="596" r:id="rId3"/>
    <p:sldId id="597" r:id="rId4"/>
    <p:sldId id="598" r:id="rId5"/>
    <p:sldId id="557" r:id="rId6"/>
    <p:sldId id="558" r:id="rId7"/>
    <p:sldId id="559" r:id="rId8"/>
    <p:sldId id="577" r:id="rId9"/>
    <p:sldId id="560" r:id="rId10"/>
    <p:sldId id="561" r:id="rId11"/>
    <p:sldId id="599" r:id="rId12"/>
    <p:sldId id="563" r:id="rId13"/>
    <p:sldId id="578" r:id="rId14"/>
    <p:sldId id="564" r:id="rId15"/>
    <p:sldId id="579" r:id="rId16"/>
    <p:sldId id="566" r:id="rId17"/>
    <p:sldId id="580" r:id="rId18"/>
    <p:sldId id="567" r:id="rId19"/>
    <p:sldId id="581" r:id="rId20"/>
    <p:sldId id="600" r:id="rId21"/>
    <p:sldId id="569" r:id="rId22"/>
    <p:sldId id="571" r:id="rId23"/>
    <p:sldId id="572" r:id="rId24"/>
    <p:sldId id="601" r:id="rId25"/>
  </p:sldIdLst>
  <p:sldSz cx="9144000" cy="5143500" type="screen16x9"/>
  <p:notesSz cx="6858000" cy="9144000"/>
  <p:custDataLst>
    <p:tags r:id="rId28"/>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004A95"/>
    <a:srgbClr val="F7FCFF"/>
    <a:srgbClr val="E3EEC6"/>
    <a:srgbClr val="E2F6FF"/>
    <a:srgbClr val="F5EBDC"/>
    <a:srgbClr val="F5ECDE"/>
    <a:srgbClr val="BE945E"/>
    <a:srgbClr val="39F7DB"/>
    <a:srgbClr val="F7396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2" autoAdjust="0"/>
    <p:restoredTop sz="94700" autoAdjust="0"/>
  </p:normalViewPr>
  <p:slideViewPr>
    <p:cSldViewPr>
      <p:cViewPr varScale="1">
        <p:scale>
          <a:sx n="141" d="100"/>
          <a:sy n="141" d="100"/>
        </p:scale>
        <p:origin x="744" y="114"/>
      </p:cViewPr>
      <p:guideLst>
        <p:guide orient="horz" pos="162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varScale="1">
        <p:scale>
          <a:sx n="88" d="100"/>
          <a:sy n="88" d="100"/>
        </p:scale>
        <p:origin x="2778"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tags" Target="tags/tag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handoutMaster" Target="handoutMasters/handout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F9B84EA-7D68-4D60-9CB1-D50884785D1C}" type="datetimeFigureOut">
              <a:rPr lang="zh-CN" altLang="en-US" smtClean="0"/>
              <a:t>2023/3/30</a:t>
            </a:fld>
            <a:endParaRPr lang="zh-CN" altLang="en-US"/>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D4E0FC9-F1F8-4FAE-9988-3BA365CFD46F}" type="slidenum">
              <a:rPr lang="zh-CN" altLang="en-US" smtClean="0"/>
              <a:t>‹#›</a:t>
            </a:fld>
            <a:endParaRPr lang="zh-CN" altLang="en-US"/>
          </a:p>
        </p:txBody>
      </p:sp>
    </p:spTree>
    <p:extLst>
      <p:ext uri="{BB962C8B-B14F-4D97-AF65-F5344CB8AC3E}">
        <p14:creationId xmlns:p14="http://schemas.microsoft.com/office/powerpoint/2010/main" val="369445237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AADD754-F49E-4351-AAFE-19D83F43501C}" type="datetimeFigureOut">
              <a:rPr lang="en-US" smtClean="0"/>
              <a:t>3/30/2023</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78F6036-E835-44CB-A25A-34C755DFD5D4}" type="slidenum">
              <a:rPr lang="en-US" smtClean="0"/>
              <a:t>‹#›</a:t>
            </a:fld>
            <a:endParaRPr lang="en-US"/>
          </a:p>
        </p:txBody>
      </p:sp>
    </p:spTree>
    <p:extLst>
      <p:ext uri="{BB962C8B-B14F-4D97-AF65-F5344CB8AC3E}">
        <p14:creationId xmlns:p14="http://schemas.microsoft.com/office/powerpoint/2010/main" val="42181639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https://www.ypppt.com/</a:t>
            </a:r>
            <a:endParaRPr lang="zh-CN" altLang="en-US" dirty="0"/>
          </a:p>
        </p:txBody>
      </p:sp>
      <p:sp>
        <p:nvSpPr>
          <p:cNvPr id="4" name="灯片编号占位符 3"/>
          <p:cNvSpPr>
            <a:spLocks noGrp="1"/>
          </p:cNvSpPr>
          <p:nvPr>
            <p:ph type="sldNum" sz="quarter" idx="10"/>
          </p:nvPr>
        </p:nvSpPr>
        <p:spPr/>
        <p:txBody>
          <a:bodyPr/>
          <a:lstStyle/>
          <a:p>
            <a:fld id="{B78F6036-E835-44CB-A25A-34C755DFD5D4}" type="slidenum">
              <a:rPr lang="en-US" smtClean="0"/>
              <a:t>11</a:t>
            </a:fld>
            <a:endParaRPr lang="en-US"/>
          </a:p>
        </p:txBody>
      </p:sp>
    </p:spTree>
    <p:extLst>
      <p:ext uri="{BB962C8B-B14F-4D97-AF65-F5344CB8AC3E}">
        <p14:creationId xmlns:p14="http://schemas.microsoft.com/office/powerpoint/2010/main" val="25522592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幻灯片图像占位符 1"/>
          <p:cNvSpPr>
            <a:spLocks noGrp="1" noRot="1" noChangeAspect="1" noTextEdit="1"/>
          </p:cNvSpPr>
          <p:nvPr>
            <p:ph type="sldImg"/>
          </p:nvPr>
        </p:nvSpPr>
        <p:spPr bwMode="auto">
          <a:xfrm>
            <a:off x="685800" y="1143000"/>
            <a:ext cx="54864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zh-CN" altLang="en-US" dirty="0" smtClean="0"/>
              <a:t>模板来自于 优品</a:t>
            </a:r>
            <a:r>
              <a:rPr lang="en-US" altLang="zh-CN" dirty="0" smtClean="0"/>
              <a:t>PPT</a:t>
            </a:r>
            <a:r>
              <a:rPr lang="zh-CN" altLang="en-US" dirty="0" smtClean="0"/>
              <a:t> </a:t>
            </a:r>
            <a:r>
              <a:rPr lang="en-US" altLang="zh-CN" smtClean="0"/>
              <a:t>https://www.ypppt.com/</a:t>
            </a:r>
            <a:endParaRPr lang="zh-CN" altLang="en-US" dirty="0" smtClean="0"/>
          </a:p>
        </p:txBody>
      </p:sp>
      <p:sp>
        <p:nvSpPr>
          <p:cNvPr id="6148"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Narrow" panose="020B0606020202030204" pitchFamily="34" charset="0"/>
                <a:ea typeface="微软雅黑" panose="020B0503020204020204" pitchFamily="34" charset="-122"/>
              </a:defRPr>
            </a:lvl1pPr>
            <a:lvl2pPr marL="742950" indent="-285750">
              <a:defRPr>
                <a:solidFill>
                  <a:schemeClr val="tx1"/>
                </a:solidFill>
                <a:latin typeface="Arial Narrow" panose="020B0606020202030204" pitchFamily="34" charset="0"/>
                <a:ea typeface="微软雅黑" panose="020B0503020204020204" pitchFamily="34" charset="-122"/>
              </a:defRPr>
            </a:lvl2pPr>
            <a:lvl3pPr marL="1143000" indent="-228600">
              <a:defRPr>
                <a:solidFill>
                  <a:schemeClr val="tx1"/>
                </a:solidFill>
                <a:latin typeface="Arial Narrow" panose="020B0606020202030204" pitchFamily="34" charset="0"/>
                <a:ea typeface="微软雅黑" panose="020B0503020204020204" pitchFamily="34" charset="-122"/>
              </a:defRPr>
            </a:lvl3pPr>
            <a:lvl4pPr marL="1600200" indent="-228600">
              <a:defRPr>
                <a:solidFill>
                  <a:schemeClr val="tx1"/>
                </a:solidFill>
                <a:latin typeface="Arial Narrow" panose="020B0606020202030204" pitchFamily="34" charset="0"/>
                <a:ea typeface="微软雅黑" panose="020B0503020204020204" pitchFamily="34" charset="-122"/>
              </a:defRPr>
            </a:lvl4pPr>
            <a:lvl5pPr marL="2057400" indent="-228600">
              <a:defRPr>
                <a:solidFill>
                  <a:schemeClr val="tx1"/>
                </a:solidFill>
                <a:latin typeface="Arial Narrow" panose="020B0606020202030204"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9pPr>
          </a:lstStyle>
          <a:p>
            <a:pPr fontAlgn="base">
              <a:spcBef>
                <a:spcPct val="0"/>
              </a:spcBef>
              <a:spcAft>
                <a:spcPct val="0"/>
              </a:spcAft>
            </a:pPr>
            <a:fld id="{E5ED1824-6DB2-4029-B0DF-1D3CDCF11CDA}" type="slidenum">
              <a:rPr lang="zh-CN" altLang="en-US" smtClean="0">
                <a:solidFill>
                  <a:prstClr val="black"/>
                </a:solidFill>
                <a:latin typeface="Calibri" panose="020F0502020204030204" pitchFamily="34" charset="0"/>
                <a:ea typeface="宋体" panose="02010600030101010101" pitchFamily="2" charset="-122"/>
              </a:rPr>
              <a:pPr fontAlgn="base">
                <a:spcBef>
                  <a:spcPct val="0"/>
                </a:spcBef>
                <a:spcAft>
                  <a:spcPct val="0"/>
                </a:spcAft>
              </a:pPr>
              <a:t>23</a:t>
            </a:fld>
            <a:endParaRPr lang="zh-CN" altLang="en-US" smtClean="0">
              <a:solidFill>
                <a:prstClr val="black"/>
              </a:solidFill>
              <a:latin typeface="Calibri" panose="020F0502020204030204" pitchFamily="34" charset="0"/>
              <a:ea typeface="宋体" panose="02010600030101010101" pitchFamily="2" charset="-122"/>
            </a:endParaRPr>
          </a:p>
        </p:txBody>
      </p:sp>
    </p:spTree>
    <p:extLst>
      <p:ext uri="{BB962C8B-B14F-4D97-AF65-F5344CB8AC3E}">
        <p14:creationId xmlns:p14="http://schemas.microsoft.com/office/powerpoint/2010/main" val="29434553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自定义版式">
    <p:bg>
      <p:bgPr>
        <a:solidFill>
          <a:schemeClr val="bg1"/>
        </a:solidFill>
        <a:effectLst/>
      </p:bgPr>
    </p:bg>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1250" advTm="0">
        <p14:switch dir="r"/>
      </p:transition>
    </mc:Choice>
    <mc:Fallback xmlns="">
      <p:transition spd="slow" advTm="0">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841772"/>
            <a:ext cx="6858000" cy="1790700"/>
          </a:xfrm>
        </p:spPr>
        <p:txBody>
          <a:bodyPr anchor="b"/>
          <a:lstStyle>
            <a:lvl1pPr algn="ctr">
              <a:defRPr sz="45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2023/3/30</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8045386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2023/3/30</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00154172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23888" y="1282304"/>
            <a:ext cx="7886700" cy="2139553"/>
          </a:xfrm>
        </p:spPr>
        <p:txBody>
          <a:bodyPr anchor="b"/>
          <a:lstStyle>
            <a:lvl1pPr>
              <a:defRPr sz="45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3888" y="3442098"/>
            <a:ext cx="7886700" cy="1125140"/>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2023/3/30</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23173527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628650" y="1369219"/>
            <a:ext cx="3886200" cy="3263504"/>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4629150" y="1369219"/>
            <a:ext cx="3886200" cy="3263504"/>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2023/3/30</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26940562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29841" y="273844"/>
            <a:ext cx="7886700" cy="994172"/>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9842" y="1260872"/>
            <a:ext cx="3868340"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smtClean="0"/>
              <a:t>单击此处编辑母版文本样式</a:t>
            </a:r>
          </a:p>
        </p:txBody>
      </p:sp>
      <p:sp>
        <p:nvSpPr>
          <p:cNvPr id="4" name="Content Placeholder 3"/>
          <p:cNvSpPr>
            <a:spLocks noGrp="1"/>
          </p:cNvSpPr>
          <p:nvPr>
            <p:ph sz="half" idx="2"/>
          </p:nvPr>
        </p:nvSpPr>
        <p:spPr>
          <a:xfrm>
            <a:off x="629842" y="1878806"/>
            <a:ext cx="3868340" cy="2763441"/>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4629150" y="1260872"/>
            <a:ext cx="3887391"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smtClean="0"/>
              <a:t>单击此处编辑母版文本样式</a:t>
            </a:r>
          </a:p>
        </p:txBody>
      </p:sp>
      <p:sp>
        <p:nvSpPr>
          <p:cNvPr id="6" name="Content Placeholder 5"/>
          <p:cNvSpPr>
            <a:spLocks noGrp="1"/>
          </p:cNvSpPr>
          <p:nvPr>
            <p:ph sz="quarter" idx="4"/>
          </p:nvPr>
        </p:nvSpPr>
        <p:spPr>
          <a:xfrm>
            <a:off x="4629150" y="1878806"/>
            <a:ext cx="3887391" cy="2763441"/>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2023/3/30</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47351370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2023/3/30</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68537465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2023/3/30</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4064506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3887391" y="740569"/>
            <a:ext cx="4629150" cy="3655219"/>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2023/3/30</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09289394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3887391" y="740569"/>
            <a:ext cx="4629150" cy="3655219"/>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2023/3/30</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75322070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2023/3/30</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9084131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节标题">
    <p:bg>
      <p:bgPr>
        <a:solidFill>
          <a:schemeClr val="bg1"/>
        </a:solidFill>
        <a:effectLst/>
      </p:bgPr>
    </p:bg>
    <p:spTree>
      <p:nvGrpSpPr>
        <p:cNvPr id="1" name=""/>
        <p:cNvGrpSpPr/>
        <p:nvPr/>
      </p:nvGrpSpPr>
      <p:grpSpPr>
        <a:xfrm>
          <a:off x="0" y="0"/>
          <a:ext cx="0" cy="0"/>
          <a:chOff x="0" y="0"/>
          <a:chExt cx="0" cy="0"/>
        </a:xfrm>
      </p:grpSpPr>
      <p:sp>
        <p:nvSpPr>
          <p:cNvPr id="3" name="矩形 2"/>
          <p:cNvSpPr/>
          <p:nvPr userDrawn="1"/>
        </p:nvSpPr>
        <p:spPr>
          <a:xfrm>
            <a:off x="185692" y="818969"/>
            <a:ext cx="8773886" cy="4158342"/>
          </a:xfrm>
          <a:prstGeom prst="rect">
            <a:avLst/>
          </a:prstGeom>
          <a:solidFill>
            <a:schemeClr val="bg1"/>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文本框 6"/>
          <p:cNvSpPr txBox="1"/>
          <p:nvPr userDrawn="1"/>
        </p:nvSpPr>
        <p:spPr>
          <a:xfrm>
            <a:off x="413028" y="469710"/>
            <a:ext cx="1687830" cy="337185"/>
          </a:xfrm>
          <a:prstGeom prst="rect">
            <a:avLst/>
          </a:prstGeom>
          <a:noFill/>
        </p:spPr>
        <p:txBody>
          <a:bodyPr wrap="none" rtlCol="0">
            <a:spAutoFit/>
          </a:bodyPr>
          <a:lstStyle/>
          <a:p>
            <a:pPr marL="285750" indent="-285750">
              <a:buFont typeface="Wingdings" panose="05000000000000000000" charset="0"/>
              <a:buChar char="l"/>
            </a:pPr>
            <a:r>
              <a:rPr lang="zh-CN" altLang="en-US" sz="1600" dirty="0" smtClean="0">
                <a:solidFill>
                  <a:schemeClr val="accent1"/>
                </a:solidFill>
              </a:rPr>
              <a:t>红领巾心向党</a:t>
            </a:r>
          </a:p>
        </p:txBody>
      </p:sp>
    </p:spTree>
  </p:cSld>
  <p:clrMapOvr>
    <a:masterClrMapping/>
  </p:clrMapOvr>
  <mc:AlternateContent xmlns:mc="http://schemas.openxmlformats.org/markup-compatibility/2006" xmlns:p14="http://schemas.microsoft.com/office/powerpoint/2010/main">
    <mc:Choice Requires="p14">
      <p:transition spd="slow" p14:dur="1250" advTm="0">
        <p14:switch dir="r"/>
      </p:transition>
    </mc:Choice>
    <mc:Fallback xmlns="">
      <p:transition spd="slow" advTm="0">
        <p:fade/>
      </p:transition>
    </mc:Fallback>
  </mc:AlternateContent>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273844"/>
            <a:ext cx="1971675" cy="4358879"/>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628650" y="273844"/>
            <a:ext cx="5800725" cy="4358879"/>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2023/3/30</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8719225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节标题">
    <p:bg>
      <p:bgPr>
        <a:solidFill>
          <a:schemeClr val="bg1"/>
        </a:solidFill>
        <a:effectLst/>
      </p:bgPr>
    </p:bg>
    <p:spTree>
      <p:nvGrpSpPr>
        <p:cNvPr id="1" name=""/>
        <p:cNvGrpSpPr/>
        <p:nvPr/>
      </p:nvGrpSpPr>
      <p:grpSpPr>
        <a:xfrm>
          <a:off x="0" y="0"/>
          <a:ext cx="0" cy="0"/>
          <a:chOff x="0" y="0"/>
          <a:chExt cx="0" cy="0"/>
        </a:xfrm>
      </p:grpSpPr>
      <p:sp>
        <p:nvSpPr>
          <p:cNvPr id="7" name="文本框 6"/>
          <p:cNvSpPr txBox="1"/>
          <p:nvPr userDrawn="1"/>
        </p:nvSpPr>
        <p:spPr>
          <a:xfrm>
            <a:off x="413028" y="469710"/>
            <a:ext cx="2094230" cy="337185"/>
          </a:xfrm>
          <a:prstGeom prst="rect">
            <a:avLst/>
          </a:prstGeom>
          <a:noFill/>
        </p:spPr>
        <p:txBody>
          <a:bodyPr wrap="none" rtlCol="0">
            <a:spAutoFit/>
          </a:bodyPr>
          <a:lstStyle/>
          <a:p>
            <a:pPr marL="285750" indent="-285750">
              <a:buFont typeface="Wingdings" panose="05000000000000000000" charset="0"/>
              <a:buChar char="l"/>
            </a:pPr>
            <a:r>
              <a:rPr lang="zh-CN" altLang="en-US" sz="1600" dirty="0" smtClean="0">
                <a:solidFill>
                  <a:schemeClr val="accent1"/>
                </a:solidFill>
              </a:rPr>
              <a:t>争做新时代好队员</a:t>
            </a:r>
          </a:p>
        </p:txBody>
      </p:sp>
    </p:spTree>
  </p:cSld>
  <p:clrMapOvr>
    <a:masterClrMapping/>
  </p:clrMapOvr>
  <mc:AlternateContent xmlns:mc="http://schemas.openxmlformats.org/markup-compatibility/2006" xmlns:p14="http://schemas.microsoft.com/office/powerpoint/2010/main">
    <mc:Choice Requires="p14">
      <p:transition spd="slow" p14:dur="1250" advTm="0">
        <p14:switch dir="r"/>
      </p:transition>
    </mc:Choice>
    <mc:Fallback xmlns="">
      <p:transition spd="slow" advTm="0">
        <p:fade/>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节标题">
    <p:bg>
      <p:bgPr>
        <a:solidFill>
          <a:schemeClr val="bg1"/>
        </a:solidFill>
        <a:effectLst/>
      </p:bgPr>
    </p:bg>
    <p:spTree>
      <p:nvGrpSpPr>
        <p:cNvPr id="1" name=""/>
        <p:cNvGrpSpPr/>
        <p:nvPr/>
      </p:nvGrpSpPr>
      <p:grpSpPr>
        <a:xfrm>
          <a:off x="0" y="0"/>
          <a:ext cx="0" cy="0"/>
          <a:chOff x="0" y="0"/>
          <a:chExt cx="0" cy="0"/>
        </a:xfrm>
      </p:grpSpPr>
      <p:sp>
        <p:nvSpPr>
          <p:cNvPr id="7" name="文本框 6"/>
          <p:cNvSpPr txBox="1"/>
          <p:nvPr userDrawn="1"/>
        </p:nvSpPr>
        <p:spPr>
          <a:xfrm>
            <a:off x="413028" y="469710"/>
            <a:ext cx="1891030" cy="337185"/>
          </a:xfrm>
          <a:prstGeom prst="rect">
            <a:avLst/>
          </a:prstGeom>
          <a:noFill/>
        </p:spPr>
        <p:txBody>
          <a:bodyPr wrap="none" rtlCol="0">
            <a:spAutoFit/>
          </a:bodyPr>
          <a:lstStyle/>
          <a:p>
            <a:pPr marL="285750" indent="-285750">
              <a:buFont typeface="Wingdings" panose="05000000000000000000" charset="0"/>
              <a:buChar char="l"/>
            </a:pPr>
            <a:r>
              <a:rPr lang="zh-CN" altLang="en-US" sz="1600" dirty="0" smtClean="0">
                <a:solidFill>
                  <a:schemeClr val="accent1"/>
                </a:solidFill>
              </a:rPr>
              <a:t>红领巾知识竞答</a:t>
            </a:r>
          </a:p>
        </p:txBody>
      </p:sp>
    </p:spTree>
  </p:cSld>
  <p:clrMapOvr>
    <a:masterClrMapping/>
  </p:clrMapOvr>
  <mc:AlternateContent xmlns:mc="http://schemas.openxmlformats.org/markup-compatibility/2006" xmlns:p14="http://schemas.microsoft.com/office/powerpoint/2010/main">
    <mc:Choice Requires="p14">
      <p:transition spd="slow" p14:dur="1250" advTm="0">
        <p14:switch dir="r"/>
      </p:transition>
    </mc:Choice>
    <mc:Fallback xmlns="">
      <p:transition spd="slow" advTm="0">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节标题">
    <p:bg>
      <p:bgPr>
        <a:solidFill>
          <a:schemeClr val="bg1"/>
        </a:solidFill>
        <a:effectLst/>
      </p:bgPr>
    </p:bg>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1250" advTm="0">
        <p14:switch dir="r"/>
      </p:transition>
    </mc:Choice>
    <mc:Fallback xmlns="">
      <p:transition spd="slow" advTm="0">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7_节标题">
    <p:bg>
      <p:bgPr>
        <a:solidFill>
          <a:schemeClr val="bg1"/>
        </a:solidFill>
        <a:effectLst/>
      </p:bgPr>
    </p:bg>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1250" advTm="0">
        <p14:switch dir="r"/>
      </p:transition>
    </mc:Choice>
    <mc:Fallback xmlns="">
      <p:transition spd="slow" advTm="0">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2_自定义版式">
    <p:bg>
      <p:bgPr>
        <a:solidFill>
          <a:schemeClr val="bg1"/>
        </a:solidFill>
        <a:effectLst/>
      </p:bgPr>
    </p:bg>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1250" advTm="0">
        <p14:switch dir="r"/>
      </p:transition>
    </mc:Choice>
    <mc:Fallback xmlns="">
      <p:transition spd="slow" advTm="0">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cSld name="空白">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1250" advTm="0">
        <p14:switch dir="r"/>
      </p:transition>
    </mc:Choice>
    <mc:Fallback xmlns="">
      <p:transition spd="slow" advTm="0">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841772"/>
            <a:ext cx="6858000" cy="1790700"/>
          </a:xfrm>
        </p:spPr>
        <p:txBody>
          <a:bodyPr anchor="b"/>
          <a:lstStyle>
            <a:lvl1pPr algn="ctr">
              <a:defRPr sz="4500"/>
            </a:lvl1pPr>
          </a:lstStyle>
          <a:p>
            <a:r>
              <a:rPr lang="zh-CN" altLang="en-US"/>
              <a:t>单击此处编辑母版标题样式</a:t>
            </a:r>
          </a:p>
        </p:txBody>
      </p:sp>
      <p:sp>
        <p:nvSpPr>
          <p:cNvPr id="3" name="副标题 2"/>
          <p:cNvSpPr>
            <a:spLocks noGrp="1"/>
          </p:cNvSpPr>
          <p:nvPr>
            <p:ph type="subTitle" idx="1"/>
          </p:nvPr>
        </p:nvSpPr>
        <p:spPr>
          <a:xfrm>
            <a:off x="1143000" y="2701529"/>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a:t>单击此处编辑母版副标题样式</a:t>
            </a:r>
          </a:p>
        </p:txBody>
      </p:sp>
      <p:sp>
        <p:nvSpPr>
          <p:cNvPr id="4" name="日期占位符 3"/>
          <p:cNvSpPr>
            <a:spLocks noGrp="1"/>
          </p:cNvSpPr>
          <p:nvPr>
            <p:ph type="dt" sz="half" idx="10"/>
          </p:nvPr>
        </p:nvSpPr>
        <p:spPr/>
        <p:txBody>
          <a:bodyPr/>
          <a:lstStyle/>
          <a:p>
            <a:fld id="{B7185D51-3D05-4571-A283-B4A35CD20CD1}" type="datetimeFigureOut">
              <a:rPr lang="zh-CN" altLang="en-US" smtClean="0"/>
              <a:t>2023/3/30</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60FB187E-2E7E-4C60-849C-ECEFA0A1AE2E}"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250" advTm="0">
        <p14:switch dir="r"/>
      </p:transition>
    </mc:Choice>
    <mc:Fallback xmlns="">
      <p:transition spd="slow" advTm="0">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12" Type="http://schemas.openxmlformats.org/officeDocument/2006/relationships/theme" Target="../theme/theme2.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slideLayout" Target="../slideLayouts/slideLayout20.xml"/><Relationship Id="rId5" Type="http://schemas.openxmlformats.org/officeDocument/2006/relationships/slideLayout" Target="../slideLayouts/slideLayout14.xml"/><Relationship Id="rId10" Type="http://schemas.openxmlformats.org/officeDocument/2006/relationships/slideLayout" Target="../slideLayouts/slideLayout19.xml"/><Relationship Id="rId4" Type="http://schemas.openxmlformats.org/officeDocument/2006/relationships/slideLayout" Target="../slideLayouts/slideLayout13.xml"/><Relationship Id="rId9"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628650" y="274638"/>
            <a:ext cx="7886700" cy="993775"/>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8650" y="1370013"/>
            <a:ext cx="7886700" cy="3262312"/>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628650" y="4767263"/>
            <a:ext cx="2057400" cy="274637"/>
          </a:xfrm>
          <a:prstGeom prst="rect">
            <a:avLst/>
          </a:prstGeom>
        </p:spPr>
        <p:txBody>
          <a:bodyPr vert="horz" lIns="91440" tIns="45720" rIns="91440" bIns="45720" rtlCol="0" anchor="ctr"/>
          <a:lstStyle>
            <a:lvl1pPr algn="l">
              <a:defRPr sz="1200">
                <a:solidFill>
                  <a:schemeClr val="tx1">
                    <a:tint val="75000"/>
                  </a:schemeClr>
                </a:solidFill>
              </a:defRPr>
            </a:lvl1pPr>
          </a:lstStyle>
          <a:p>
            <a:fld id="{0CEB1B6A-AEF1-4ACD-BD61-958570690F55}" type="datetimeFigureOut">
              <a:rPr lang="zh-CN" altLang="en-US" smtClean="0"/>
              <a:t>2023/3/30</a:t>
            </a:fld>
            <a:endParaRPr lang="zh-CN" altLang="en-US"/>
          </a:p>
        </p:txBody>
      </p:sp>
      <p:sp>
        <p:nvSpPr>
          <p:cNvPr id="5" name="页脚占位符 4"/>
          <p:cNvSpPr>
            <a:spLocks noGrp="1"/>
          </p:cNvSpPr>
          <p:nvPr>
            <p:ph type="ftr" sz="quarter" idx="3"/>
          </p:nvPr>
        </p:nvSpPr>
        <p:spPr>
          <a:xfrm>
            <a:off x="3028950" y="4767263"/>
            <a:ext cx="3086100" cy="274637"/>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457950" y="4767263"/>
            <a:ext cx="2057400" cy="274637"/>
          </a:xfrm>
          <a:prstGeom prst="rect">
            <a:avLst/>
          </a:prstGeom>
        </p:spPr>
        <p:txBody>
          <a:bodyPr vert="horz" lIns="91440" tIns="45720" rIns="91440" bIns="45720" rtlCol="0" anchor="ctr"/>
          <a:lstStyle>
            <a:lvl1pPr algn="r">
              <a:defRPr sz="1200">
                <a:solidFill>
                  <a:schemeClr val="tx1">
                    <a:tint val="75000"/>
                  </a:schemeClr>
                </a:solidFill>
              </a:defRPr>
            </a:lvl1pPr>
          </a:lstStyle>
          <a:p>
            <a:fld id="{BB6CB991-6BD3-42F2-8A94-1903E9425430}"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mc:AlternateContent xmlns:mc="http://schemas.openxmlformats.org/markup-compatibility/2006" xmlns:p14="http://schemas.microsoft.com/office/powerpoint/2010/main">
    <mc:Choice Requires="p14">
      <p:transition spd="slow" p14:dur="1250" advTm="0">
        <p14:switch dir="r"/>
      </p:transition>
    </mc:Choice>
    <mc:Fallback xmlns="">
      <p:transition spd="slow" advTm="0">
        <p:fade/>
      </p:transition>
    </mc:Fallback>
  </mc:AlternateConten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273844"/>
            <a:ext cx="7886700" cy="994172"/>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8650" y="1369219"/>
            <a:ext cx="7886700" cy="3263504"/>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628650" y="4767263"/>
            <a:ext cx="2057400" cy="273844"/>
          </a:xfrm>
          <a:prstGeom prst="rect">
            <a:avLst/>
          </a:prstGeom>
        </p:spPr>
        <p:txBody>
          <a:bodyPr vert="horz" lIns="91440" tIns="45720" rIns="91440" bIns="45720" rtlCol="0" anchor="ctr"/>
          <a:lstStyle>
            <a:lvl1pPr algn="l">
              <a:defRPr sz="900">
                <a:solidFill>
                  <a:schemeClr val="tx1">
                    <a:tint val="75000"/>
                  </a:schemeClr>
                </a:solidFill>
              </a:defRPr>
            </a:lvl1pPr>
          </a:lstStyle>
          <a:p>
            <a:fld id="{16E5758D-A3C3-4E88-8AC0-22500507BD7E}" type="datetimeFigureOut">
              <a:rPr lang="zh-CN" altLang="en-US" smtClean="0">
                <a:solidFill>
                  <a:prstClr val="black">
                    <a:tint val="75000"/>
                  </a:prstClr>
                </a:solidFill>
              </a:rPr>
              <a:pPr/>
              <a:t>2023/3/30</a:t>
            </a:fld>
            <a:endParaRPr lang="zh-CN" altLang="en-US">
              <a:solidFill>
                <a:prstClr val="black">
                  <a:tint val="75000"/>
                </a:prstClr>
              </a:solidFill>
            </a:endParaRPr>
          </a:p>
        </p:txBody>
      </p:sp>
      <p:sp>
        <p:nvSpPr>
          <p:cNvPr id="5" name="Footer Placeholder 4"/>
          <p:cNvSpPr>
            <a:spLocks noGrp="1"/>
          </p:cNvSpPr>
          <p:nvPr>
            <p:ph type="ftr" sz="quarter" idx="3"/>
          </p:nvPr>
        </p:nvSpPr>
        <p:spPr>
          <a:xfrm>
            <a:off x="3028950" y="4767263"/>
            <a:ext cx="3086100" cy="273844"/>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zh-CN" altLang="en-US">
              <a:solidFill>
                <a:prstClr val="black">
                  <a:tint val="75000"/>
                </a:prstClr>
              </a:solidFill>
            </a:endParaRPr>
          </a:p>
        </p:txBody>
      </p:sp>
      <p:sp>
        <p:nvSpPr>
          <p:cNvPr id="6" name="Slide Number Placeholder 5"/>
          <p:cNvSpPr>
            <a:spLocks noGrp="1"/>
          </p:cNvSpPr>
          <p:nvPr>
            <p:ph type="sldNum" sz="quarter" idx="4"/>
          </p:nvPr>
        </p:nvSpPr>
        <p:spPr>
          <a:xfrm>
            <a:off x="6457950" y="4767263"/>
            <a:ext cx="2057400" cy="273844"/>
          </a:xfrm>
          <a:prstGeom prst="rect">
            <a:avLst/>
          </a:prstGeom>
        </p:spPr>
        <p:txBody>
          <a:bodyPr vert="horz" lIns="91440" tIns="45720" rIns="91440" bIns="45720" rtlCol="0" anchor="ctr"/>
          <a:lstStyle>
            <a:lvl1pPr algn="r">
              <a:defRPr sz="900">
                <a:solidFill>
                  <a:schemeClr val="tx1">
                    <a:tint val="75000"/>
                  </a:schemeClr>
                </a:solidFill>
              </a:defRPr>
            </a:lvl1p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796928812"/>
      </p:ext>
    </p:extLst>
  </p:cSld>
  <p:clrMap bg1="lt1" tx1="dk1" bg2="lt2" tx2="dk2" accent1="accent1" accent2="accent2" accent3="accent3" accent4="accent4" accent5="accent5" accent6="accent6" hlink="hlink" folHlink="fol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9.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9.xml"/><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9.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9.xml"/><Relationship Id="rId4" Type="http://schemas.openxmlformats.org/officeDocument/2006/relationships/image" Target="../media/image3.png"/></Relationships>
</file>

<file path=ppt/slides/_rels/slide20.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8" Type="http://schemas.openxmlformats.org/officeDocument/2006/relationships/hyperlink" Target="https://www.ypppt.com/jiaocheng/" TargetMode="External"/><Relationship Id="rId3" Type="http://schemas.openxmlformats.org/officeDocument/2006/relationships/hyperlink" Target="https://www.ypppt.com/moban/" TargetMode="External"/><Relationship Id="rId7" Type="http://schemas.openxmlformats.org/officeDocument/2006/relationships/hyperlink" Target="http://www.ypppt.com/sucai/" TargetMode="External"/><Relationship Id="rId2" Type="http://schemas.openxmlformats.org/officeDocument/2006/relationships/notesSlide" Target="../notesSlides/notesSlide2.xml"/><Relationship Id="rId1" Type="http://schemas.openxmlformats.org/officeDocument/2006/relationships/slideLayout" Target="../slideLayouts/slideLayout16.xml"/><Relationship Id="rId6" Type="http://schemas.openxmlformats.org/officeDocument/2006/relationships/hyperlink" Target="https://www.ypppt.com/tubiao/" TargetMode="External"/><Relationship Id="rId11" Type="http://schemas.openxmlformats.org/officeDocument/2006/relationships/hyperlink" Target="https://www.ypppt.com/kejian/" TargetMode="External"/><Relationship Id="rId5" Type="http://schemas.openxmlformats.org/officeDocument/2006/relationships/hyperlink" Target="https://www.ypppt.com/beijing/" TargetMode="External"/><Relationship Id="rId10" Type="http://schemas.openxmlformats.org/officeDocument/2006/relationships/hyperlink" Target="http://www.ypppt.com/gushi/" TargetMode="External"/><Relationship Id="rId4" Type="http://schemas.openxmlformats.org/officeDocument/2006/relationships/hyperlink" Target="https://www.ypppt.com/jieri/" TargetMode="External"/><Relationship Id="rId9" Type="http://schemas.openxmlformats.org/officeDocument/2006/relationships/hyperlink" Target="http://www.ypppt.com/ziti/"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9.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图片 10" descr="图片包含 游戏机, 伞, 房间&#10;&#10;描述已自动生成"/>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a:xfrm>
            <a:off x="0" y="0"/>
            <a:ext cx="9144000" cy="5143500"/>
          </a:xfrm>
          <a:custGeom>
            <a:avLst/>
            <a:gdLst>
              <a:gd name="connsiteX0" fmla="*/ 0 w 12192000"/>
              <a:gd name="connsiteY0" fmla="*/ 0 h 6858000"/>
              <a:gd name="connsiteX1" fmla="*/ 12192000 w 12192000"/>
              <a:gd name="connsiteY1" fmla="*/ 0 h 6858000"/>
              <a:gd name="connsiteX2" fmla="*/ 12192000 w 12192000"/>
              <a:gd name="connsiteY2" fmla="*/ 6858000 h 6858000"/>
              <a:gd name="connsiteX3" fmla="*/ 0 w 12192000"/>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12192000" h="6858000">
                <a:moveTo>
                  <a:pt x="0" y="0"/>
                </a:moveTo>
                <a:lnTo>
                  <a:pt x="12192000" y="0"/>
                </a:lnTo>
                <a:lnTo>
                  <a:pt x="12192000" y="6858000"/>
                </a:lnTo>
                <a:lnTo>
                  <a:pt x="0" y="6858000"/>
                </a:lnTo>
                <a:close/>
              </a:path>
            </a:pathLst>
          </a:custGeom>
        </p:spPr>
      </p:pic>
      <p:sp>
        <p:nvSpPr>
          <p:cNvPr id="12" name="矩形: 圆角 11"/>
          <p:cNvSpPr/>
          <p:nvPr/>
        </p:nvSpPr>
        <p:spPr>
          <a:xfrm>
            <a:off x="945654" y="690330"/>
            <a:ext cx="7252692" cy="3762839"/>
          </a:xfrm>
          <a:prstGeom prst="roundRect">
            <a:avLst/>
          </a:prstGeom>
          <a:solidFill>
            <a:schemeClr val="bg1"/>
          </a:solidFill>
          <a:ln>
            <a:noFill/>
          </a:ln>
          <a:effectLst>
            <a:outerShdw blurRad="165100" algn="ctr" rotWithShape="0">
              <a:schemeClr val="tx1">
                <a:lumMod val="65000"/>
                <a:lumOff val="3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latin typeface="微软雅黑"/>
              <a:ea typeface="微软雅黑"/>
              <a:sym typeface="微软雅黑"/>
            </a:endParaRPr>
          </a:p>
        </p:txBody>
      </p:sp>
      <p:pic>
        <p:nvPicPr>
          <p:cNvPr id="3" name="图片 2" descr="图片包含 玩具, 游戏机, 娃娃, 乐高&#10;&#10;描述已自动生成"/>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292894" y="2386013"/>
            <a:ext cx="3114674" cy="3114674"/>
          </a:xfrm>
          <a:prstGeom prst="rect">
            <a:avLst/>
          </a:prstGeom>
          <a:effectLst>
            <a:outerShdw blurRad="50800" dist="38100" dir="2700000" algn="tl" rotWithShape="0">
              <a:prstClr val="black">
                <a:alpha val="40000"/>
              </a:prstClr>
            </a:outerShdw>
          </a:effectLst>
        </p:spPr>
      </p:pic>
      <p:pic>
        <p:nvPicPr>
          <p:cNvPr id="7" name="图片 6" descr="图片包含 图标&#10;&#10;描述已自动生成"/>
          <p:cNvPicPr>
            <a:picLocks noChangeAspect="1"/>
          </p:cNvPicPr>
          <p:nvPr/>
        </p:nvPicPr>
        <p:blipFill>
          <a:blip r:embed="rId4" cstate="email">
            <a:extLst>
              <a:ext uri="{28A0092B-C50C-407E-A947-70E740481C1C}">
                <a14:useLocalDpi xmlns:a14="http://schemas.microsoft.com/office/drawing/2010/main"/>
              </a:ext>
            </a:extLst>
          </a:blip>
          <a:srcRect/>
          <a:stretch>
            <a:fillRect/>
          </a:stretch>
        </p:blipFill>
        <p:spPr>
          <a:xfrm>
            <a:off x="6207920" y="200025"/>
            <a:ext cx="3179194" cy="5036344"/>
          </a:xfrm>
          <a:custGeom>
            <a:avLst/>
            <a:gdLst>
              <a:gd name="connsiteX0" fmla="*/ 0 w 4329115"/>
              <a:gd name="connsiteY0" fmla="*/ 0 h 6858000"/>
              <a:gd name="connsiteX1" fmla="*/ 4329115 w 4329115"/>
              <a:gd name="connsiteY1" fmla="*/ 0 h 6858000"/>
              <a:gd name="connsiteX2" fmla="*/ 4329115 w 4329115"/>
              <a:gd name="connsiteY2" fmla="*/ 6858000 h 6858000"/>
              <a:gd name="connsiteX3" fmla="*/ 0 w 4329115"/>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4329115" h="6858000">
                <a:moveTo>
                  <a:pt x="0" y="0"/>
                </a:moveTo>
                <a:lnTo>
                  <a:pt x="4329115" y="0"/>
                </a:lnTo>
                <a:lnTo>
                  <a:pt x="4329115" y="6858000"/>
                </a:lnTo>
                <a:lnTo>
                  <a:pt x="0" y="6858000"/>
                </a:lnTo>
                <a:close/>
              </a:path>
            </a:pathLst>
          </a:custGeom>
          <a:effectLst>
            <a:outerShdw blurRad="50800" dist="38100" dir="2700000" algn="tl" rotWithShape="0">
              <a:prstClr val="black">
                <a:alpha val="40000"/>
              </a:prstClr>
            </a:outerShdw>
          </a:effectLst>
        </p:spPr>
      </p:pic>
      <p:sp>
        <p:nvSpPr>
          <p:cNvPr id="2" name="矩形 1"/>
          <p:cNvSpPr/>
          <p:nvPr/>
        </p:nvSpPr>
        <p:spPr>
          <a:xfrm>
            <a:off x="1831031" y="971748"/>
            <a:ext cx="5262979" cy="1200329"/>
          </a:xfrm>
          <a:prstGeom prst="rect">
            <a:avLst/>
          </a:prstGeom>
        </p:spPr>
        <p:txBody>
          <a:bodyPr wrap="none">
            <a:spAutoFit/>
          </a:bodyPr>
          <a:lstStyle/>
          <a:p>
            <a:pPr algn="ctr"/>
            <a:r>
              <a:rPr lang="zh-CN" altLang="en-US" sz="7200" b="1" dirty="0">
                <a:solidFill>
                  <a:schemeClr val="accent1"/>
                </a:solidFill>
                <a:latin typeface="微软雅黑"/>
                <a:ea typeface="微软雅黑"/>
                <a:sym typeface="微软雅黑"/>
              </a:rPr>
              <a:t>红</a:t>
            </a:r>
            <a:r>
              <a:rPr lang="zh-CN" altLang="en-US" sz="6000" b="1" dirty="0">
                <a:solidFill>
                  <a:schemeClr val="accent1"/>
                </a:solidFill>
                <a:latin typeface="微软雅黑"/>
                <a:ea typeface="微软雅黑"/>
                <a:sym typeface="微软雅黑"/>
              </a:rPr>
              <a:t>领</a:t>
            </a:r>
            <a:r>
              <a:rPr lang="zh-CN" altLang="en-US" sz="6600" b="1" dirty="0">
                <a:solidFill>
                  <a:schemeClr val="accent1"/>
                </a:solidFill>
                <a:latin typeface="微软雅黑"/>
                <a:ea typeface="微软雅黑"/>
                <a:sym typeface="微软雅黑"/>
              </a:rPr>
              <a:t>巾</a:t>
            </a:r>
            <a:r>
              <a:rPr lang="zh-CN" altLang="en-US" sz="6000" b="1" dirty="0">
                <a:solidFill>
                  <a:schemeClr val="accent1"/>
                </a:solidFill>
                <a:latin typeface="微软雅黑"/>
                <a:ea typeface="微软雅黑"/>
                <a:sym typeface="微软雅黑"/>
              </a:rPr>
              <a:t>心</a:t>
            </a:r>
            <a:r>
              <a:rPr lang="zh-CN" altLang="en-US" sz="6600" b="1" dirty="0">
                <a:solidFill>
                  <a:schemeClr val="accent1"/>
                </a:solidFill>
                <a:latin typeface="微软雅黑"/>
                <a:ea typeface="微软雅黑"/>
                <a:sym typeface="微软雅黑"/>
              </a:rPr>
              <a:t>向</a:t>
            </a:r>
            <a:r>
              <a:rPr lang="zh-CN" altLang="en-US" sz="7200" b="1" dirty="0">
                <a:solidFill>
                  <a:schemeClr val="accent1"/>
                </a:solidFill>
                <a:latin typeface="微软雅黑"/>
                <a:ea typeface="微软雅黑"/>
                <a:sym typeface="微软雅黑"/>
              </a:rPr>
              <a:t>党</a:t>
            </a:r>
          </a:p>
        </p:txBody>
      </p:sp>
      <p:sp>
        <p:nvSpPr>
          <p:cNvPr id="18" name="矩形 17"/>
          <p:cNvSpPr/>
          <p:nvPr/>
        </p:nvSpPr>
        <p:spPr>
          <a:xfrm flipH="1">
            <a:off x="1854319" y="2479412"/>
            <a:ext cx="5524491" cy="307777"/>
          </a:xfrm>
          <a:prstGeom prst="rect">
            <a:avLst/>
          </a:prstGeom>
        </p:spPr>
        <p:txBody>
          <a:bodyPr wrap="square">
            <a:spAutoFit/>
          </a:bodyPr>
          <a:lstStyle/>
          <a:p>
            <a:pPr algn="ctr"/>
            <a:r>
              <a:rPr lang="zh-CN" altLang="en-US" sz="1400" spc="1200" dirty="0">
                <a:solidFill>
                  <a:schemeClr val="accent1"/>
                </a:solidFill>
                <a:latin typeface="微软雅黑"/>
                <a:ea typeface="微软雅黑"/>
                <a:sym typeface="微软雅黑"/>
              </a:rPr>
              <a:t>红领巾心向党争做新时代好队员</a:t>
            </a: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1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strVal val="#ppt_h"/>
                                          </p:val>
                                        </p:tav>
                                        <p:tav tm="100000">
                                          <p:val>
                                            <p:strVal val="#ppt_h"/>
                                          </p:val>
                                        </p:tav>
                                      </p:tavLst>
                                    </p:anim>
                                  </p:childTnLst>
                                </p:cTn>
                              </p:par>
                              <p:par>
                                <p:cTn id="9" presetID="16" presetClass="entr" presetSubtype="21" fill="hold" grpId="0" nodeType="withEffect">
                                  <p:stCondLst>
                                    <p:cond delay="0"/>
                                  </p:stCondLst>
                                  <p:childTnLst>
                                    <p:set>
                                      <p:cBhvr>
                                        <p:cTn id="10" dur="1" fill="hold">
                                          <p:stCondLst>
                                            <p:cond delay="0"/>
                                          </p:stCondLst>
                                        </p:cTn>
                                        <p:tgtEl>
                                          <p:spTgt spid="18"/>
                                        </p:tgtEl>
                                        <p:attrNameLst>
                                          <p:attrName>style.visibility</p:attrName>
                                        </p:attrNameLst>
                                      </p:cBhvr>
                                      <p:to>
                                        <p:strVal val="visible"/>
                                      </p:to>
                                    </p:set>
                                    <p:animEffect transition="in" filter="barn(inVertical)">
                                      <p:cBhvr>
                                        <p:cTn id="11"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8"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图片 10" descr="图片包含 游戏机, 伞, 房间&#10;&#10;描述已自动生成"/>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a:xfrm>
            <a:off x="0" y="0"/>
            <a:ext cx="9144000" cy="5143500"/>
          </a:xfrm>
          <a:custGeom>
            <a:avLst/>
            <a:gdLst>
              <a:gd name="connsiteX0" fmla="*/ 0 w 12192000"/>
              <a:gd name="connsiteY0" fmla="*/ 0 h 6858000"/>
              <a:gd name="connsiteX1" fmla="*/ 12192000 w 12192000"/>
              <a:gd name="connsiteY1" fmla="*/ 0 h 6858000"/>
              <a:gd name="connsiteX2" fmla="*/ 12192000 w 12192000"/>
              <a:gd name="connsiteY2" fmla="*/ 6858000 h 6858000"/>
              <a:gd name="connsiteX3" fmla="*/ 0 w 12192000"/>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12192000" h="6858000">
                <a:moveTo>
                  <a:pt x="0" y="0"/>
                </a:moveTo>
                <a:lnTo>
                  <a:pt x="12192000" y="0"/>
                </a:lnTo>
                <a:lnTo>
                  <a:pt x="12192000" y="6858000"/>
                </a:lnTo>
                <a:lnTo>
                  <a:pt x="0" y="6858000"/>
                </a:lnTo>
                <a:close/>
              </a:path>
            </a:pathLst>
          </a:custGeom>
        </p:spPr>
      </p:pic>
      <p:sp>
        <p:nvSpPr>
          <p:cNvPr id="12" name="矩形: 圆角 11"/>
          <p:cNvSpPr/>
          <p:nvPr/>
        </p:nvSpPr>
        <p:spPr>
          <a:xfrm>
            <a:off x="945654" y="690330"/>
            <a:ext cx="7252692" cy="3762839"/>
          </a:xfrm>
          <a:prstGeom prst="roundRect">
            <a:avLst/>
          </a:prstGeom>
          <a:solidFill>
            <a:schemeClr val="bg1"/>
          </a:solidFill>
          <a:ln>
            <a:noFill/>
          </a:ln>
          <a:effectLst>
            <a:outerShdw blurRad="165100" algn="ctr" rotWithShape="0">
              <a:schemeClr val="tx1">
                <a:lumMod val="65000"/>
                <a:lumOff val="3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latin typeface="微软雅黑"/>
              <a:ea typeface="微软雅黑"/>
              <a:sym typeface="微软雅黑"/>
            </a:endParaRPr>
          </a:p>
        </p:txBody>
      </p:sp>
      <p:pic>
        <p:nvPicPr>
          <p:cNvPr id="3" name="图片 2" descr="图片包含 玩具, 游戏机, 娃娃, 乐高&#10;&#10;描述已自动生成"/>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292894" y="2386013"/>
            <a:ext cx="3114674" cy="3114674"/>
          </a:xfrm>
          <a:prstGeom prst="rect">
            <a:avLst/>
          </a:prstGeom>
          <a:effectLst>
            <a:outerShdw blurRad="50800" dist="38100" dir="2700000" algn="tl" rotWithShape="0">
              <a:prstClr val="black">
                <a:alpha val="40000"/>
              </a:prstClr>
            </a:outerShdw>
          </a:effectLst>
        </p:spPr>
      </p:pic>
      <p:pic>
        <p:nvPicPr>
          <p:cNvPr id="7" name="图片 6" descr="图片包含 图标&#10;&#10;描述已自动生成"/>
          <p:cNvPicPr>
            <a:picLocks noChangeAspect="1"/>
          </p:cNvPicPr>
          <p:nvPr/>
        </p:nvPicPr>
        <p:blipFill>
          <a:blip r:embed="rId4" cstate="email">
            <a:extLst>
              <a:ext uri="{28A0092B-C50C-407E-A947-70E740481C1C}">
                <a14:useLocalDpi xmlns:a14="http://schemas.microsoft.com/office/drawing/2010/main"/>
              </a:ext>
            </a:extLst>
          </a:blip>
          <a:srcRect/>
          <a:stretch>
            <a:fillRect/>
          </a:stretch>
        </p:blipFill>
        <p:spPr>
          <a:xfrm>
            <a:off x="6207920" y="200025"/>
            <a:ext cx="3179194" cy="5036344"/>
          </a:xfrm>
          <a:custGeom>
            <a:avLst/>
            <a:gdLst>
              <a:gd name="connsiteX0" fmla="*/ 0 w 4329115"/>
              <a:gd name="connsiteY0" fmla="*/ 0 h 6858000"/>
              <a:gd name="connsiteX1" fmla="*/ 4329115 w 4329115"/>
              <a:gd name="connsiteY1" fmla="*/ 0 h 6858000"/>
              <a:gd name="connsiteX2" fmla="*/ 4329115 w 4329115"/>
              <a:gd name="connsiteY2" fmla="*/ 6858000 h 6858000"/>
              <a:gd name="connsiteX3" fmla="*/ 0 w 4329115"/>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4329115" h="6858000">
                <a:moveTo>
                  <a:pt x="0" y="0"/>
                </a:moveTo>
                <a:lnTo>
                  <a:pt x="4329115" y="0"/>
                </a:lnTo>
                <a:lnTo>
                  <a:pt x="4329115" y="6858000"/>
                </a:lnTo>
                <a:lnTo>
                  <a:pt x="0" y="6858000"/>
                </a:lnTo>
                <a:close/>
              </a:path>
            </a:pathLst>
          </a:custGeom>
          <a:effectLst>
            <a:outerShdw blurRad="50800" dist="38100" dir="2700000" algn="tl" rotWithShape="0">
              <a:prstClr val="black">
                <a:alpha val="40000"/>
              </a:prstClr>
            </a:outerShdw>
          </a:effectLst>
        </p:spPr>
      </p:pic>
      <p:sp>
        <p:nvSpPr>
          <p:cNvPr id="18" name="TextBox 48"/>
          <p:cNvSpPr txBox="1"/>
          <p:nvPr/>
        </p:nvSpPr>
        <p:spPr>
          <a:xfrm>
            <a:off x="2133601" y="1993672"/>
            <a:ext cx="5029200" cy="738505"/>
          </a:xfrm>
          <a:prstGeom prst="rect">
            <a:avLst/>
          </a:prstGeom>
          <a:noFill/>
        </p:spPr>
        <p:txBody>
          <a:bodyPr wrap="square" lIns="0" tIns="0" rIns="0" bIns="0" rtlCol="0">
            <a:spAutoFit/>
          </a:bodyPr>
          <a:lstStyle/>
          <a:p>
            <a:pPr defTabSz="685800"/>
            <a:r>
              <a:rPr lang="zh-CN" altLang="en-US" sz="4800" b="1" dirty="0">
                <a:solidFill>
                  <a:schemeClr val="accent1"/>
                </a:solidFill>
                <a:latin typeface="微软雅黑"/>
                <a:ea typeface="微软雅黑"/>
                <a:cs typeface="+mn-ea"/>
                <a:sym typeface="微软雅黑"/>
              </a:rPr>
              <a:t>争做新时代好队员</a:t>
            </a:r>
            <a:endParaRPr lang="zh-CN" altLang="en-US" sz="4800" b="1" spc="600" dirty="0">
              <a:solidFill>
                <a:schemeClr val="accent1"/>
              </a:solidFill>
              <a:latin typeface="微软雅黑"/>
              <a:ea typeface="微软雅黑"/>
              <a:cs typeface="+mn-ea"/>
              <a:sym typeface="微软雅黑"/>
            </a:endParaRPr>
          </a:p>
        </p:txBody>
      </p:sp>
      <p:sp>
        <p:nvSpPr>
          <p:cNvPr id="19" name="TextBox 48"/>
          <p:cNvSpPr txBox="1"/>
          <p:nvPr/>
        </p:nvSpPr>
        <p:spPr>
          <a:xfrm>
            <a:off x="3086100" y="1352574"/>
            <a:ext cx="2667000" cy="492125"/>
          </a:xfrm>
          <a:prstGeom prst="rect">
            <a:avLst/>
          </a:prstGeom>
          <a:noFill/>
        </p:spPr>
        <p:txBody>
          <a:bodyPr wrap="square" lIns="0" tIns="0" rIns="0" bIns="0" rtlCol="0">
            <a:spAutoFit/>
          </a:bodyPr>
          <a:lstStyle/>
          <a:p>
            <a:pPr algn="ctr" defTabSz="685800"/>
            <a:r>
              <a:rPr lang="zh-CN" altLang="en-US" sz="3200" spc="600" dirty="0" smtClean="0">
                <a:solidFill>
                  <a:schemeClr val="accent1"/>
                </a:solidFill>
                <a:latin typeface="微软雅黑"/>
                <a:ea typeface="微软雅黑"/>
                <a:cs typeface="+mn-ea"/>
                <a:sym typeface="微软雅黑"/>
              </a:rPr>
              <a:t>第二部分</a:t>
            </a: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19"/>
                                        </p:tgtEl>
                                        <p:attrNameLst>
                                          <p:attrName>style.visibility</p:attrName>
                                        </p:attrNameLst>
                                      </p:cBhvr>
                                      <p:to>
                                        <p:strVal val="visible"/>
                                      </p:to>
                                    </p:set>
                                    <p:anim calcmode="lin" valueType="num">
                                      <p:cBhvr>
                                        <p:cTn id="7" dur="500" fill="hold"/>
                                        <p:tgtEl>
                                          <p:spTgt spid="19"/>
                                        </p:tgtEl>
                                        <p:attrNameLst>
                                          <p:attrName>ppt_w</p:attrName>
                                        </p:attrNameLst>
                                      </p:cBhvr>
                                      <p:tavLst>
                                        <p:tav tm="0">
                                          <p:val>
                                            <p:fltVal val="0"/>
                                          </p:val>
                                        </p:tav>
                                        <p:tav tm="100000">
                                          <p:val>
                                            <p:strVal val="#ppt_w"/>
                                          </p:val>
                                        </p:tav>
                                      </p:tavLst>
                                    </p:anim>
                                    <p:anim calcmode="lin" valueType="num">
                                      <p:cBhvr>
                                        <p:cTn id="8" dur="500" fill="hold"/>
                                        <p:tgtEl>
                                          <p:spTgt spid="19"/>
                                        </p:tgtEl>
                                        <p:attrNameLst>
                                          <p:attrName>ppt_h</p:attrName>
                                        </p:attrNameLst>
                                      </p:cBhvr>
                                      <p:tavLst>
                                        <p:tav tm="0">
                                          <p:val>
                                            <p:fltVal val="0"/>
                                          </p:val>
                                        </p:tav>
                                        <p:tav tm="100000">
                                          <p:val>
                                            <p:strVal val="#ppt_h"/>
                                          </p:val>
                                        </p:tav>
                                      </p:tavLst>
                                    </p:anim>
                                    <p:animEffect transition="in" filter="fade">
                                      <p:cBhvr>
                                        <p:cTn id="9" dur="500"/>
                                        <p:tgtEl>
                                          <p:spTgt spid="19"/>
                                        </p:tgtEl>
                                      </p:cBhvr>
                                    </p:animEffect>
                                  </p:childTnLst>
                                </p:cTn>
                              </p:par>
                            </p:childTnLst>
                          </p:cTn>
                        </p:par>
                        <p:par>
                          <p:cTn id="10" fill="hold">
                            <p:stCondLst>
                              <p:cond delay="500"/>
                            </p:stCondLst>
                            <p:childTnLst>
                              <p:par>
                                <p:cTn id="11" presetID="22" presetClass="entr" presetSubtype="8" fill="hold" grpId="0" nodeType="afterEffect">
                                  <p:stCondLst>
                                    <p:cond delay="0"/>
                                  </p:stCondLst>
                                  <p:childTnLst>
                                    <p:set>
                                      <p:cBhvr>
                                        <p:cTn id="12" dur="1" fill="hold">
                                          <p:stCondLst>
                                            <p:cond delay="0"/>
                                          </p:stCondLst>
                                        </p:cTn>
                                        <p:tgtEl>
                                          <p:spTgt spid="18"/>
                                        </p:tgtEl>
                                        <p:attrNameLst>
                                          <p:attrName>style.visibility</p:attrName>
                                        </p:attrNameLst>
                                      </p:cBhvr>
                                      <p:to>
                                        <p:strVal val="visible"/>
                                      </p:to>
                                    </p:set>
                                    <p:animEffect transition="in" filter="wipe(left)">
                                      <p:cBhvr>
                                        <p:cTn id="13"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P spid="19"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文本框 6"/>
          <p:cNvSpPr txBox="1"/>
          <p:nvPr/>
        </p:nvSpPr>
        <p:spPr>
          <a:xfrm>
            <a:off x="762000" y="1570494"/>
            <a:ext cx="2819400" cy="2677656"/>
          </a:xfrm>
          <a:prstGeom prst="rect">
            <a:avLst/>
          </a:prstGeom>
          <a:noFill/>
        </p:spPr>
        <p:txBody>
          <a:bodyPr wrap="square" rtlCol="0" anchor="t">
            <a:spAutoFit/>
          </a:bodyPr>
          <a:lstStyle/>
          <a:p>
            <a:pPr>
              <a:lnSpc>
                <a:spcPct val="150000"/>
              </a:lnSpc>
            </a:pPr>
            <a:r>
              <a:rPr lang="zh-CN" altLang="en-US" sz="1600" dirty="0" smtClean="0">
                <a:solidFill>
                  <a:schemeClr val="tx1">
                    <a:lumMod val="85000"/>
                    <a:lumOff val="15000"/>
                  </a:schemeClr>
                </a:solidFill>
                <a:latin typeface="微软雅黑"/>
                <a:ea typeface="微软雅黑"/>
                <a:sym typeface="微软雅黑"/>
              </a:rPr>
              <a:t>中国少年先锋队</a:t>
            </a:r>
            <a:r>
              <a:rPr lang="zh-CN" altLang="en-US" sz="1600" dirty="0">
                <a:solidFill>
                  <a:schemeClr val="tx1">
                    <a:lumMod val="85000"/>
                    <a:lumOff val="15000"/>
                  </a:schemeClr>
                </a:solidFill>
                <a:latin typeface="微软雅黑"/>
                <a:ea typeface="微软雅黑"/>
                <a:sym typeface="微软雅黑"/>
              </a:rPr>
              <a:t>是中国共产党创立并委托共青团直接领导，伴随着中华人民共和国的成立而诞生的，是中国少年儿童的先进组织。遥望过去，少先队那辉煌的历史呈现在你我眼前</a:t>
            </a:r>
            <a:r>
              <a:rPr lang="zh-CN" altLang="en-US" sz="1600" dirty="0" smtClean="0">
                <a:solidFill>
                  <a:schemeClr val="tx1">
                    <a:lumMod val="85000"/>
                    <a:lumOff val="15000"/>
                  </a:schemeClr>
                </a:solidFill>
                <a:latin typeface="微软雅黑"/>
                <a:ea typeface="微软雅黑"/>
                <a:sym typeface="微软雅黑"/>
              </a:rPr>
              <a:t>。</a:t>
            </a:r>
            <a:endParaRPr lang="zh-CN" altLang="en-US" sz="1600" dirty="0">
              <a:solidFill>
                <a:schemeClr val="tx1">
                  <a:lumMod val="85000"/>
                  <a:lumOff val="15000"/>
                </a:schemeClr>
              </a:solidFill>
              <a:latin typeface="微软雅黑"/>
              <a:ea typeface="微软雅黑"/>
              <a:sym typeface="微软雅黑"/>
            </a:endParaRPr>
          </a:p>
        </p:txBody>
      </p:sp>
      <p:sp>
        <p:nvSpPr>
          <p:cNvPr id="8" name="文本框 7"/>
          <p:cNvSpPr txBox="1"/>
          <p:nvPr/>
        </p:nvSpPr>
        <p:spPr>
          <a:xfrm>
            <a:off x="5638800" y="1592166"/>
            <a:ext cx="2819400" cy="2677656"/>
          </a:xfrm>
          <a:prstGeom prst="rect">
            <a:avLst/>
          </a:prstGeom>
          <a:noFill/>
        </p:spPr>
        <p:txBody>
          <a:bodyPr wrap="square" rtlCol="0" anchor="t">
            <a:spAutoFit/>
          </a:bodyPr>
          <a:lstStyle/>
          <a:p>
            <a:pPr>
              <a:lnSpc>
                <a:spcPct val="150000"/>
              </a:lnSpc>
            </a:pPr>
            <a:r>
              <a:rPr lang="zh-CN" altLang="en-US" sz="1600" dirty="0">
                <a:solidFill>
                  <a:schemeClr val="tx1">
                    <a:lumMod val="85000"/>
                    <a:lumOff val="15000"/>
                  </a:schemeClr>
                </a:solidFill>
                <a:latin typeface="微软雅黑"/>
                <a:ea typeface="微软雅黑"/>
                <a:sym typeface="微软雅黑"/>
              </a:rPr>
              <a:t>侧耳倾听，我们可以听见抗日儿童团铿锵有力的口号：“时时刻刻准备着！”更可以听见，新中国成立以后，中国少年先锋队，我们自豪的声音：“时刻准备着，为共产主义事业而奋斗</a:t>
            </a:r>
            <a:r>
              <a:rPr lang="zh-CN" altLang="en-US" sz="1600" dirty="0" smtClean="0">
                <a:solidFill>
                  <a:schemeClr val="tx1">
                    <a:lumMod val="85000"/>
                    <a:lumOff val="15000"/>
                  </a:schemeClr>
                </a:solidFill>
                <a:latin typeface="微软雅黑"/>
                <a:ea typeface="微软雅黑"/>
                <a:sym typeface="微软雅黑"/>
              </a:rPr>
              <a:t>！</a:t>
            </a:r>
            <a:endParaRPr lang="zh-CN" altLang="en-US" sz="1600" dirty="0">
              <a:solidFill>
                <a:schemeClr val="tx1">
                  <a:lumMod val="85000"/>
                  <a:lumOff val="15000"/>
                </a:schemeClr>
              </a:solidFill>
              <a:latin typeface="微软雅黑"/>
              <a:ea typeface="微软雅黑"/>
              <a:sym typeface="微软雅黑"/>
            </a:endParaRPr>
          </a:p>
        </p:txBody>
      </p:sp>
      <p:pic>
        <p:nvPicPr>
          <p:cNvPr id="20" name="图片 19"/>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3246120" y="1657350"/>
            <a:ext cx="2651125" cy="2651125"/>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200" advTm="0">
        <p14:prism/>
      </p:transition>
    </mc:Choice>
    <mc:Fallback xmlns="">
      <p:transition spd="slow" advTm="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up)">
                                      <p:cBhvr>
                                        <p:cTn id="7" dur="500"/>
                                        <p:tgtEl>
                                          <p:spTgt spid="7"/>
                                        </p:tgtEl>
                                      </p:cBhvr>
                                    </p:animEffect>
                                  </p:childTnLst>
                                </p:cTn>
                              </p:par>
                              <p:par>
                                <p:cTn id="8" presetID="22" presetClass="entr" presetSubtype="1"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wipe(up)">
                                      <p:cBhvr>
                                        <p:cTn id="10"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文本框 6"/>
          <p:cNvSpPr txBox="1"/>
          <p:nvPr/>
        </p:nvSpPr>
        <p:spPr>
          <a:xfrm>
            <a:off x="990600" y="1863626"/>
            <a:ext cx="4191000" cy="2308324"/>
          </a:xfrm>
          <a:prstGeom prst="rect">
            <a:avLst/>
          </a:prstGeom>
          <a:noFill/>
        </p:spPr>
        <p:txBody>
          <a:bodyPr wrap="square" rtlCol="0" anchor="t">
            <a:spAutoFit/>
          </a:bodyPr>
          <a:lstStyle/>
          <a:p>
            <a:pPr>
              <a:lnSpc>
                <a:spcPct val="150000"/>
              </a:lnSpc>
            </a:pPr>
            <a:r>
              <a:rPr lang="zh-CN" altLang="en-US" sz="1600" dirty="0">
                <a:solidFill>
                  <a:schemeClr val="tx1">
                    <a:lumMod val="85000"/>
                    <a:lumOff val="15000"/>
                  </a:schemeClr>
                </a:solidFill>
                <a:latin typeface="微软雅黑"/>
                <a:ea typeface="微软雅黑"/>
                <a:sym typeface="微软雅黑"/>
              </a:rPr>
              <a:t>少先队员，是我们骄傲的名称。低头看，鲜艳的红领巾在胸前迎风飘扬，向那灿烂的朝霞一般耀眼，像璀璨的明珠一样夺目。那用鲜血染红的红领巾，里面蕴含着多少动人的故事！</a:t>
            </a:r>
            <a:r>
              <a:rPr lang="zh-CN" altLang="en-US" sz="1600" dirty="0" smtClean="0">
                <a:solidFill>
                  <a:schemeClr val="tx1">
                    <a:lumMod val="85000"/>
                    <a:lumOff val="15000"/>
                  </a:schemeClr>
                </a:solidFill>
                <a:latin typeface="微软雅黑"/>
                <a:ea typeface="微软雅黑"/>
                <a:sym typeface="微软雅黑"/>
              </a:rPr>
              <a:t>看红领巾</a:t>
            </a:r>
            <a:r>
              <a:rPr lang="zh-CN" altLang="en-US" sz="1600" dirty="0">
                <a:solidFill>
                  <a:schemeClr val="tx1">
                    <a:lumMod val="85000"/>
                    <a:lumOff val="15000"/>
                  </a:schemeClr>
                </a:solidFill>
                <a:latin typeface="微软雅黑"/>
                <a:ea typeface="微软雅黑"/>
                <a:sym typeface="微软雅黑"/>
              </a:rPr>
              <a:t>扬起智慧的风帆，教会我们做一名优秀的少先队员。 </a:t>
            </a:r>
          </a:p>
        </p:txBody>
      </p:sp>
      <p:pic>
        <p:nvPicPr>
          <p:cNvPr id="27" name="图片 26"/>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5715000" y="1696720"/>
            <a:ext cx="2641600" cy="2641600"/>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200" advTm="0">
        <p14:prism/>
      </p:transition>
    </mc:Choice>
    <mc:Fallback xmlns="">
      <p:transition spd="slow" advTm="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up)">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文本框 6"/>
          <p:cNvSpPr txBox="1"/>
          <p:nvPr/>
        </p:nvSpPr>
        <p:spPr>
          <a:xfrm>
            <a:off x="685800" y="2064223"/>
            <a:ext cx="2667000" cy="1938992"/>
          </a:xfrm>
          <a:prstGeom prst="rect">
            <a:avLst/>
          </a:prstGeom>
          <a:noFill/>
        </p:spPr>
        <p:txBody>
          <a:bodyPr wrap="square" rtlCol="0" anchor="t">
            <a:spAutoFit/>
          </a:bodyPr>
          <a:lstStyle/>
          <a:p>
            <a:pPr>
              <a:lnSpc>
                <a:spcPct val="150000"/>
              </a:lnSpc>
            </a:pPr>
            <a:r>
              <a:rPr lang="zh-CN" altLang="en-US" sz="1600" dirty="0">
                <a:solidFill>
                  <a:schemeClr val="tx1">
                    <a:lumMod val="85000"/>
                    <a:lumOff val="15000"/>
                  </a:schemeClr>
                </a:solidFill>
                <a:latin typeface="微软雅黑"/>
                <a:ea typeface="微软雅黑"/>
                <a:sym typeface="微软雅黑"/>
              </a:rPr>
              <a:t>知道我们的队名是：中国少年先锋队，知道五角星加火炬的红旗是我们的队旗，知道我们的标志是：红领巾。它代表红旗的一</a:t>
            </a:r>
            <a:r>
              <a:rPr lang="zh-CN" altLang="en-US" sz="1600" dirty="0" smtClean="0">
                <a:solidFill>
                  <a:schemeClr val="tx1">
                    <a:lumMod val="85000"/>
                    <a:lumOff val="15000"/>
                  </a:schemeClr>
                </a:solidFill>
                <a:latin typeface="微软雅黑"/>
                <a:ea typeface="微软雅黑"/>
                <a:sym typeface="微软雅黑"/>
              </a:rPr>
              <a:t>角</a:t>
            </a:r>
            <a:endParaRPr lang="zh-CN" altLang="en-US" sz="1600" dirty="0">
              <a:solidFill>
                <a:schemeClr val="tx1">
                  <a:lumMod val="85000"/>
                  <a:lumOff val="15000"/>
                </a:schemeClr>
              </a:solidFill>
              <a:latin typeface="微软雅黑"/>
              <a:ea typeface="微软雅黑"/>
              <a:sym typeface="微软雅黑"/>
            </a:endParaRPr>
          </a:p>
        </p:txBody>
      </p:sp>
      <p:sp>
        <p:nvSpPr>
          <p:cNvPr id="8" name="文本框 7"/>
          <p:cNvSpPr txBox="1"/>
          <p:nvPr/>
        </p:nvSpPr>
        <p:spPr>
          <a:xfrm>
            <a:off x="685800" y="1597443"/>
            <a:ext cx="3657599" cy="519951"/>
          </a:xfrm>
          <a:prstGeom prst="rect">
            <a:avLst/>
          </a:prstGeom>
          <a:noFill/>
        </p:spPr>
        <p:txBody>
          <a:bodyPr wrap="square" rtlCol="0" anchor="t">
            <a:spAutoFit/>
          </a:bodyPr>
          <a:lstStyle/>
          <a:p>
            <a:pPr>
              <a:lnSpc>
                <a:spcPct val="150000"/>
              </a:lnSpc>
            </a:pPr>
            <a:r>
              <a:rPr lang="zh-CN" altLang="en-US" sz="2100" b="1" dirty="0">
                <a:solidFill>
                  <a:schemeClr val="accent1"/>
                </a:solidFill>
                <a:latin typeface="微软雅黑"/>
                <a:ea typeface="微软雅黑"/>
                <a:sym typeface="微软雅黑"/>
              </a:rPr>
              <a:t>新时代好队员</a:t>
            </a:r>
            <a:r>
              <a:rPr lang="zh-CN" altLang="en-US" sz="2100" b="1" dirty="0" smtClean="0">
                <a:solidFill>
                  <a:schemeClr val="accent1"/>
                </a:solidFill>
                <a:latin typeface="微软雅黑"/>
                <a:ea typeface="微软雅黑"/>
                <a:sym typeface="微软雅黑"/>
              </a:rPr>
              <a:t>的标准</a:t>
            </a:r>
            <a:r>
              <a:rPr lang="zh-CN" altLang="en-US" sz="2100" b="1" dirty="0">
                <a:solidFill>
                  <a:schemeClr val="accent1"/>
                </a:solidFill>
                <a:latin typeface="微软雅黑"/>
                <a:ea typeface="微软雅黑"/>
                <a:sym typeface="微软雅黑"/>
              </a:rPr>
              <a:t>是什么？</a:t>
            </a:r>
          </a:p>
        </p:txBody>
      </p:sp>
      <p:sp>
        <p:nvSpPr>
          <p:cNvPr id="19" name="文本框 18"/>
          <p:cNvSpPr txBox="1"/>
          <p:nvPr/>
        </p:nvSpPr>
        <p:spPr>
          <a:xfrm>
            <a:off x="3886200" y="2190750"/>
            <a:ext cx="4617085" cy="1568450"/>
          </a:xfrm>
          <a:prstGeom prst="rect">
            <a:avLst/>
          </a:prstGeom>
          <a:noFill/>
        </p:spPr>
        <p:txBody>
          <a:bodyPr wrap="square" rtlCol="0" anchor="t">
            <a:spAutoFit/>
          </a:bodyPr>
          <a:lstStyle/>
          <a:p>
            <a:pPr>
              <a:lnSpc>
                <a:spcPct val="150000"/>
              </a:lnSpc>
            </a:pPr>
            <a:r>
              <a:rPr lang="zh-CN" altLang="en-US" sz="1600" dirty="0" smtClean="0">
                <a:solidFill>
                  <a:schemeClr val="tx1">
                    <a:lumMod val="85000"/>
                    <a:lumOff val="15000"/>
                  </a:schemeClr>
                </a:solidFill>
                <a:latin typeface="微软雅黑"/>
                <a:ea typeface="微软雅黑"/>
                <a:sym typeface="微软雅黑"/>
              </a:rPr>
              <a:t>是</a:t>
            </a:r>
            <a:r>
              <a:rPr lang="zh-CN" altLang="en-US" sz="1600" dirty="0">
                <a:solidFill>
                  <a:schemeClr val="tx1">
                    <a:lumMod val="85000"/>
                    <a:lumOff val="15000"/>
                  </a:schemeClr>
                </a:solidFill>
                <a:latin typeface="微软雅黑"/>
                <a:ea typeface="微软雅黑"/>
                <a:sym typeface="微软雅黑"/>
              </a:rPr>
              <a:t>革命先烈的鲜血染成，知道我们的呼号是：“准备着：为共产主义事业而奋斗！”回答：“时刻准备着！”知道我们的队礼，知道誓词是：我是中国少年先锋队队员</a:t>
            </a:r>
          </a:p>
        </p:txBody>
      </p:sp>
      <p:cxnSp>
        <p:nvCxnSpPr>
          <p:cNvPr id="4" name="直接连接符 3"/>
          <p:cNvCxnSpPr/>
          <p:nvPr/>
        </p:nvCxnSpPr>
        <p:spPr>
          <a:xfrm flipV="1">
            <a:off x="3505200" y="2173574"/>
            <a:ext cx="0" cy="1845976"/>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mc:AlternateContent xmlns:mc="http://schemas.openxmlformats.org/markup-compatibility/2006" xmlns:p14="http://schemas.microsoft.com/office/powerpoint/2010/main">
    <mc:Choice Requires="p14">
      <p:transition spd="slow" p14:dur="1200" advTm="0">
        <p14:prism/>
      </p:transition>
    </mc:Choice>
    <mc:Fallback xmlns="">
      <p:transition spd="slow" advTm="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ppt_w</p:attrName>
                                        </p:attrNameLst>
                                      </p:cBhvr>
                                      <p:tavLst>
                                        <p:tav tm="0">
                                          <p:val>
                                            <p:fltVal val="0"/>
                                          </p:val>
                                        </p:tav>
                                        <p:tav tm="100000">
                                          <p:val>
                                            <p:strVal val="#ppt_w"/>
                                          </p:val>
                                        </p:tav>
                                      </p:tavLst>
                                    </p:anim>
                                    <p:anim calcmode="lin" valueType="num">
                                      <p:cBhvr>
                                        <p:cTn id="8" dur="500" fill="hold"/>
                                        <p:tgtEl>
                                          <p:spTgt spid="8"/>
                                        </p:tgtEl>
                                        <p:attrNameLst>
                                          <p:attrName>ppt_h</p:attrName>
                                        </p:attrNameLst>
                                      </p:cBhvr>
                                      <p:tavLst>
                                        <p:tav tm="0">
                                          <p:val>
                                            <p:fltVal val="0"/>
                                          </p:val>
                                        </p:tav>
                                        <p:tav tm="100000">
                                          <p:val>
                                            <p:strVal val="#ppt_h"/>
                                          </p:val>
                                        </p:tav>
                                      </p:tavLst>
                                    </p:anim>
                                    <p:animEffect transition="in" filter="fade">
                                      <p:cBhvr>
                                        <p:cTn id="9" dur="500"/>
                                        <p:tgtEl>
                                          <p:spTgt spid="8"/>
                                        </p:tgtEl>
                                      </p:cBhvr>
                                    </p:animEffect>
                                  </p:childTnLst>
                                </p:cTn>
                              </p:par>
                            </p:childTnLst>
                          </p:cTn>
                        </p:par>
                      </p:childTnLst>
                    </p:cTn>
                  </p:par>
                  <p:par>
                    <p:cTn id="10" fill="hold">
                      <p:stCondLst>
                        <p:cond delay="indefinite"/>
                      </p:stCondLst>
                      <p:childTnLst>
                        <p:par>
                          <p:cTn id="11" fill="hold">
                            <p:stCondLst>
                              <p:cond delay="0"/>
                            </p:stCondLst>
                            <p:childTnLst>
                              <p:par>
                                <p:cTn id="12" presetID="22" presetClass="entr" presetSubtype="1" fill="hold" grpId="0" nodeType="click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wipe(up)">
                                      <p:cBhvr>
                                        <p:cTn id="14" dur="500"/>
                                        <p:tgtEl>
                                          <p:spTgt spid="7"/>
                                        </p:tgtEl>
                                      </p:cBhvr>
                                    </p:animEffect>
                                  </p:childTnLst>
                                </p:cTn>
                              </p:par>
                              <p:par>
                                <p:cTn id="15" presetID="22" presetClass="entr" presetSubtype="1" fill="hold" grpId="0" nodeType="withEffect">
                                  <p:stCondLst>
                                    <p:cond delay="0"/>
                                  </p:stCondLst>
                                  <p:childTnLst>
                                    <p:set>
                                      <p:cBhvr>
                                        <p:cTn id="16" dur="1" fill="hold">
                                          <p:stCondLst>
                                            <p:cond delay="0"/>
                                          </p:stCondLst>
                                        </p:cTn>
                                        <p:tgtEl>
                                          <p:spTgt spid="19"/>
                                        </p:tgtEl>
                                        <p:attrNameLst>
                                          <p:attrName>style.visibility</p:attrName>
                                        </p:attrNameLst>
                                      </p:cBhvr>
                                      <p:to>
                                        <p:strVal val="visible"/>
                                      </p:to>
                                    </p:set>
                                    <p:animEffect transition="in" filter="wipe(up)">
                                      <p:cBhvr>
                                        <p:cTn id="17" dur="500"/>
                                        <p:tgtEl>
                                          <p:spTgt spid="19"/>
                                        </p:tgtEl>
                                      </p:cBhvr>
                                    </p:animEffect>
                                  </p:childTnLst>
                                </p:cTn>
                              </p:par>
                              <p:par>
                                <p:cTn id="18" presetID="22" presetClass="entr" presetSubtype="1" fill="hold" nodeType="withEffect">
                                  <p:stCondLst>
                                    <p:cond delay="0"/>
                                  </p:stCondLst>
                                  <p:childTnLst>
                                    <p:set>
                                      <p:cBhvr>
                                        <p:cTn id="19" dur="1" fill="hold">
                                          <p:stCondLst>
                                            <p:cond delay="0"/>
                                          </p:stCondLst>
                                        </p:cTn>
                                        <p:tgtEl>
                                          <p:spTgt spid="4"/>
                                        </p:tgtEl>
                                        <p:attrNameLst>
                                          <p:attrName>style.visibility</p:attrName>
                                        </p:attrNameLst>
                                      </p:cBhvr>
                                      <p:to>
                                        <p:strVal val="visible"/>
                                      </p:to>
                                    </p:set>
                                    <p:animEffect transition="in" filter="wipe(up)">
                                      <p:cBhvr>
                                        <p:cTn id="20"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19"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文本框 6"/>
          <p:cNvSpPr txBox="1"/>
          <p:nvPr/>
        </p:nvSpPr>
        <p:spPr>
          <a:xfrm>
            <a:off x="2895600" y="2153500"/>
            <a:ext cx="5400758" cy="2308324"/>
          </a:xfrm>
          <a:prstGeom prst="rect">
            <a:avLst/>
          </a:prstGeom>
          <a:noFill/>
        </p:spPr>
        <p:txBody>
          <a:bodyPr wrap="square" rtlCol="0" anchor="t">
            <a:spAutoFit/>
          </a:bodyPr>
          <a:lstStyle/>
          <a:p>
            <a:pPr>
              <a:lnSpc>
                <a:spcPct val="150000"/>
              </a:lnSpc>
            </a:pPr>
            <a:r>
              <a:rPr lang="zh-CN" altLang="en-US" sz="1600" dirty="0" smtClean="0">
                <a:solidFill>
                  <a:schemeClr val="tx1">
                    <a:lumMod val="85000"/>
                    <a:lumOff val="15000"/>
                  </a:schemeClr>
                </a:solidFill>
                <a:latin typeface="微软雅黑"/>
                <a:ea typeface="微软雅黑"/>
                <a:sym typeface="微软雅黑"/>
              </a:rPr>
              <a:t>我</a:t>
            </a:r>
            <a:r>
              <a:rPr lang="zh-CN" altLang="en-US" sz="1600" dirty="0">
                <a:solidFill>
                  <a:schemeClr val="tx1">
                    <a:lumMod val="85000"/>
                    <a:lumOff val="15000"/>
                  </a:schemeClr>
                </a:solidFill>
                <a:latin typeface="微软雅黑"/>
                <a:ea typeface="微软雅黑"/>
                <a:sym typeface="微软雅黑"/>
              </a:rPr>
              <a:t>在队旗下宣誓：我热爱中国共产党，热爱祖国，热爱人民，好好学习，好好锻炼，准备着，为共产主义事业贡献力量！知道我们队的作风是：诚实、勇敢、活泼、团结。知道我们的队歌是：</a:t>
            </a:r>
            <a:r>
              <a:rPr lang="en-US" altLang="zh-CN" sz="1600" dirty="0">
                <a:solidFill>
                  <a:schemeClr val="tx1">
                    <a:lumMod val="85000"/>
                    <a:lumOff val="15000"/>
                  </a:schemeClr>
                </a:solidFill>
                <a:latin typeface="微软雅黑"/>
                <a:ea typeface="微软雅黑"/>
                <a:sym typeface="微软雅黑"/>
              </a:rPr>
              <a:t>《</a:t>
            </a:r>
            <a:r>
              <a:rPr lang="zh-CN" altLang="en-US" sz="1600" dirty="0">
                <a:solidFill>
                  <a:schemeClr val="tx1">
                    <a:lumMod val="85000"/>
                    <a:lumOff val="15000"/>
                  </a:schemeClr>
                </a:solidFill>
                <a:latin typeface="微软雅黑"/>
                <a:ea typeface="微软雅黑"/>
                <a:sym typeface="微软雅黑"/>
              </a:rPr>
              <a:t>中国少年先锋队队歌</a:t>
            </a:r>
            <a:r>
              <a:rPr lang="en-US" altLang="zh-CN" sz="1600" dirty="0">
                <a:solidFill>
                  <a:schemeClr val="tx1">
                    <a:lumMod val="85000"/>
                    <a:lumOff val="15000"/>
                  </a:schemeClr>
                </a:solidFill>
                <a:latin typeface="微软雅黑"/>
                <a:ea typeface="微软雅黑"/>
                <a:sym typeface="微软雅黑"/>
              </a:rPr>
              <a:t>》</a:t>
            </a:r>
            <a:r>
              <a:rPr lang="zh-CN" altLang="en-US" sz="1600" dirty="0">
                <a:solidFill>
                  <a:schemeClr val="tx1">
                    <a:lumMod val="85000"/>
                    <a:lumOff val="15000"/>
                  </a:schemeClr>
                </a:solidFill>
                <a:latin typeface="微软雅黑"/>
                <a:ea typeface="微软雅黑"/>
                <a:sym typeface="微软雅黑"/>
              </a:rPr>
              <a:t>。知道“五爱”的内容是：爱祖国、爱人民、爱科学、爱劳动、爱公共财物。</a:t>
            </a:r>
          </a:p>
        </p:txBody>
      </p:sp>
      <p:sp>
        <p:nvSpPr>
          <p:cNvPr id="8" name="文本框 7"/>
          <p:cNvSpPr txBox="1"/>
          <p:nvPr/>
        </p:nvSpPr>
        <p:spPr>
          <a:xfrm>
            <a:off x="2895600" y="1657350"/>
            <a:ext cx="3657599" cy="519951"/>
          </a:xfrm>
          <a:prstGeom prst="rect">
            <a:avLst/>
          </a:prstGeom>
          <a:noFill/>
        </p:spPr>
        <p:txBody>
          <a:bodyPr wrap="square" rtlCol="0" anchor="t">
            <a:spAutoFit/>
          </a:bodyPr>
          <a:lstStyle/>
          <a:p>
            <a:pPr>
              <a:lnSpc>
                <a:spcPct val="150000"/>
              </a:lnSpc>
            </a:pPr>
            <a:r>
              <a:rPr lang="zh-CN" altLang="en-US" sz="2100" b="1" dirty="0">
                <a:solidFill>
                  <a:schemeClr val="accent1"/>
                </a:solidFill>
                <a:latin typeface="微软雅黑"/>
                <a:ea typeface="微软雅黑"/>
                <a:sym typeface="微软雅黑"/>
              </a:rPr>
              <a:t>新时代好队员</a:t>
            </a:r>
            <a:r>
              <a:rPr lang="zh-CN" altLang="en-US" sz="2100" b="1" dirty="0" smtClean="0">
                <a:solidFill>
                  <a:schemeClr val="accent1"/>
                </a:solidFill>
                <a:latin typeface="微软雅黑"/>
                <a:ea typeface="微软雅黑"/>
                <a:sym typeface="微软雅黑"/>
              </a:rPr>
              <a:t>的标准</a:t>
            </a:r>
            <a:r>
              <a:rPr lang="zh-CN" altLang="en-US" sz="2100" b="1" dirty="0">
                <a:solidFill>
                  <a:schemeClr val="accent1"/>
                </a:solidFill>
                <a:latin typeface="微软雅黑"/>
                <a:ea typeface="微软雅黑"/>
                <a:sym typeface="微软雅黑"/>
              </a:rPr>
              <a:t>是什么？</a:t>
            </a:r>
          </a:p>
        </p:txBody>
      </p:sp>
      <p:pic>
        <p:nvPicPr>
          <p:cNvPr id="3" name="图片 2" descr="图片包含 玩具, 游戏机, 娃娃, 乐高&#10;&#10;描述已自动生成"/>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381000" y="1733550"/>
            <a:ext cx="2367915" cy="2367915"/>
          </a:xfrm>
          <a:prstGeom prst="rect">
            <a:avLst/>
          </a:prstGeom>
          <a:effectLst>
            <a:outerShdw blurRad="50800" dist="38100" dir="2700000" algn="tl" rotWithShape="0">
              <a:prstClr val="black">
                <a:alpha val="40000"/>
              </a:prstClr>
            </a:outerShdw>
          </a:effectLst>
        </p:spPr>
      </p:pic>
    </p:spTree>
  </p:cSld>
  <p:clrMapOvr>
    <a:masterClrMapping/>
  </p:clrMapOvr>
  <mc:AlternateContent xmlns:mc="http://schemas.openxmlformats.org/markup-compatibility/2006" xmlns:p14="http://schemas.microsoft.com/office/powerpoint/2010/main">
    <mc:Choice Requires="p14">
      <p:transition spd="slow" p14:dur="1200" advTm="0">
        <p14:prism/>
      </p:transition>
    </mc:Choice>
    <mc:Fallback xmlns="">
      <p:transition spd="slow" advTm="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ppt_w</p:attrName>
                                        </p:attrNameLst>
                                      </p:cBhvr>
                                      <p:tavLst>
                                        <p:tav tm="0">
                                          <p:val>
                                            <p:fltVal val="0"/>
                                          </p:val>
                                        </p:tav>
                                        <p:tav tm="100000">
                                          <p:val>
                                            <p:strVal val="#ppt_w"/>
                                          </p:val>
                                        </p:tav>
                                      </p:tavLst>
                                    </p:anim>
                                    <p:anim calcmode="lin" valueType="num">
                                      <p:cBhvr>
                                        <p:cTn id="8" dur="500" fill="hold"/>
                                        <p:tgtEl>
                                          <p:spTgt spid="8"/>
                                        </p:tgtEl>
                                        <p:attrNameLst>
                                          <p:attrName>ppt_h</p:attrName>
                                        </p:attrNameLst>
                                      </p:cBhvr>
                                      <p:tavLst>
                                        <p:tav tm="0">
                                          <p:val>
                                            <p:fltVal val="0"/>
                                          </p:val>
                                        </p:tav>
                                        <p:tav tm="100000">
                                          <p:val>
                                            <p:strVal val="#ppt_h"/>
                                          </p:val>
                                        </p:tav>
                                      </p:tavLst>
                                    </p:anim>
                                    <p:animEffect transition="in" filter="fade">
                                      <p:cBhvr>
                                        <p:cTn id="9" dur="500"/>
                                        <p:tgtEl>
                                          <p:spTgt spid="8"/>
                                        </p:tgtEl>
                                      </p:cBhvr>
                                    </p:animEffect>
                                  </p:childTnLst>
                                </p:cTn>
                              </p:par>
                            </p:childTnLst>
                          </p:cTn>
                        </p:par>
                      </p:childTnLst>
                    </p:cTn>
                  </p:par>
                  <p:par>
                    <p:cTn id="10" fill="hold">
                      <p:stCondLst>
                        <p:cond delay="indefinite"/>
                      </p:stCondLst>
                      <p:childTnLst>
                        <p:par>
                          <p:cTn id="11" fill="hold">
                            <p:stCondLst>
                              <p:cond delay="0"/>
                            </p:stCondLst>
                            <p:childTnLst>
                              <p:par>
                                <p:cTn id="12" presetID="22" presetClass="entr" presetSubtype="1" fill="hold" grpId="0" nodeType="click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wipe(up)">
                                      <p:cBhvr>
                                        <p:cTn id="14"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文本框 6"/>
          <p:cNvSpPr txBox="1"/>
          <p:nvPr/>
        </p:nvSpPr>
        <p:spPr>
          <a:xfrm>
            <a:off x="838200" y="2309158"/>
            <a:ext cx="4943649" cy="1938992"/>
          </a:xfrm>
          <a:prstGeom prst="rect">
            <a:avLst/>
          </a:prstGeom>
          <a:noFill/>
        </p:spPr>
        <p:txBody>
          <a:bodyPr wrap="square" rtlCol="0" anchor="t">
            <a:spAutoFit/>
          </a:bodyPr>
          <a:lstStyle/>
          <a:p>
            <a:pPr>
              <a:lnSpc>
                <a:spcPct val="150000"/>
              </a:lnSpc>
            </a:pPr>
            <a:r>
              <a:rPr lang="zh-CN" altLang="en-US" sz="1600" dirty="0">
                <a:solidFill>
                  <a:schemeClr val="tx1">
                    <a:lumMod val="85000"/>
                    <a:lumOff val="15000"/>
                  </a:schemeClr>
                </a:solidFill>
                <a:latin typeface="微软雅黑"/>
                <a:ea typeface="微软雅黑"/>
                <a:sym typeface="微软雅黑"/>
              </a:rPr>
              <a:t>抗战时期，生活在白洋淀的小男孩张嘎与唯一的亲人奶奶相依为命。为了掩护在家养伤的八路军侦察连长钟亮，奶奶英勇地牺牲在日军的刺刀下，而钟亮也被敌人抓走。嘎子历经艰辛，找到八路军，当上了一名小侦察员</a:t>
            </a:r>
            <a:r>
              <a:rPr lang="zh-CN" altLang="en-US" sz="1600" dirty="0" smtClean="0">
                <a:solidFill>
                  <a:schemeClr val="tx1">
                    <a:lumMod val="85000"/>
                    <a:lumOff val="15000"/>
                  </a:schemeClr>
                </a:solidFill>
                <a:latin typeface="微软雅黑"/>
                <a:ea typeface="微软雅黑"/>
                <a:sym typeface="微软雅黑"/>
              </a:rPr>
              <a:t>。</a:t>
            </a:r>
            <a:endParaRPr lang="zh-CN" altLang="en-US" sz="1600" dirty="0">
              <a:solidFill>
                <a:schemeClr val="tx1">
                  <a:lumMod val="85000"/>
                  <a:lumOff val="15000"/>
                </a:schemeClr>
              </a:solidFill>
              <a:latin typeface="微软雅黑"/>
              <a:ea typeface="微软雅黑"/>
              <a:sym typeface="微软雅黑"/>
            </a:endParaRPr>
          </a:p>
        </p:txBody>
      </p:sp>
      <p:sp>
        <p:nvSpPr>
          <p:cNvPr id="8" name="文本框 7"/>
          <p:cNvSpPr txBox="1"/>
          <p:nvPr/>
        </p:nvSpPr>
        <p:spPr>
          <a:xfrm>
            <a:off x="838201" y="1824570"/>
            <a:ext cx="5562600" cy="519951"/>
          </a:xfrm>
          <a:prstGeom prst="rect">
            <a:avLst/>
          </a:prstGeom>
          <a:noFill/>
        </p:spPr>
        <p:txBody>
          <a:bodyPr wrap="square" rtlCol="0" anchor="t">
            <a:spAutoFit/>
          </a:bodyPr>
          <a:lstStyle/>
          <a:p>
            <a:pPr>
              <a:lnSpc>
                <a:spcPct val="150000"/>
              </a:lnSpc>
            </a:pPr>
            <a:r>
              <a:rPr lang="zh-CN" altLang="en-US" sz="2100" b="1" dirty="0">
                <a:solidFill>
                  <a:schemeClr val="accent1"/>
                </a:solidFill>
                <a:latin typeface="微软雅黑"/>
                <a:ea typeface="微软雅黑"/>
                <a:sym typeface="微软雅黑"/>
              </a:rPr>
              <a:t>争做新时代好队员 </a:t>
            </a:r>
            <a:r>
              <a:rPr lang="en-US" altLang="zh-CN" sz="2100" b="1" dirty="0">
                <a:solidFill>
                  <a:schemeClr val="accent1"/>
                </a:solidFill>
                <a:latin typeface="微软雅黑"/>
                <a:ea typeface="微软雅黑"/>
                <a:sym typeface="微软雅黑"/>
              </a:rPr>
              <a:t>—— </a:t>
            </a:r>
            <a:r>
              <a:rPr lang="zh-CN" altLang="en-US" sz="2100" b="1" dirty="0">
                <a:solidFill>
                  <a:schemeClr val="accent1"/>
                </a:solidFill>
                <a:latin typeface="微软雅黑"/>
                <a:ea typeface="微软雅黑"/>
                <a:sym typeface="微软雅黑"/>
              </a:rPr>
              <a:t>我身边的好榜样</a:t>
            </a:r>
          </a:p>
        </p:txBody>
      </p:sp>
      <p:pic>
        <p:nvPicPr>
          <p:cNvPr id="2" name="图片 1" descr="D:\原来\下载\e93d41f8b1f67fd718023215ff4587d5.pnge93d41f8b1f67fd718023215ff4587d5"/>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a:xfrm>
            <a:off x="6400888" y="1581450"/>
            <a:ext cx="1762125" cy="2651541"/>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200" advTm="0">
        <p14:prism/>
      </p:transition>
    </mc:Choice>
    <mc:Fallback xmlns="">
      <p:transition spd="slow" advTm="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ppt_w</p:attrName>
                                        </p:attrNameLst>
                                      </p:cBhvr>
                                      <p:tavLst>
                                        <p:tav tm="0">
                                          <p:val>
                                            <p:fltVal val="0"/>
                                          </p:val>
                                        </p:tav>
                                        <p:tav tm="100000">
                                          <p:val>
                                            <p:strVal val="#ppt_w"/>
                                          </p:val>
                                        </p:tav>
                                      </p:tavLst>
                                    </p:anim>
                                    <p:anim calcmode="lin" valueType="num">
                                      <p:cBhvr>
                                        <p:cTn id="8" dur="500" fill="hold"/>
                                        <p:tgtEl>
                                          <p:spTgt spid="8"/>
                                        </p:tgtEl>
                                        <p:attrNameLst>
                                          <p:attrName>ppt_h</p:attrName>
                                        </p:attrNameLst>
                                      </p:cBhvr>
                                      <p:tavLst>
                                        <p:tav tm="0">
                                          <p:val>
                                            <p:fltVal val="0"/>
                                          </p:val>
                                        </p:tav>
                                        <p:tav tm="100000">
                                          <p:val>
                                            <p:strVal val="#ppt_h"/>
                                          </p:val>
                                        </p:tav>
                                      </p:tavLst>
                                    </p:anim>
                                    <p:animEffect transition="in" filter="fade">
                                      <p:cBhvr>
                                        <p:cTn id="9" dur="500"/>
                                        <p:tgtEl>
                                          <p:spTgt spid="8"/>
                                        </p:tgtEl>
                                      </p:cBhvr>
                                    </p:animEffect>
                                  </p:childTnLst>
                                </p:cTn>
                              </p:par>
                            </p:childTnLst>
                          </p:cTn>
                        </p:par>
                      </p:childTnLst>
                    </p:cTn>
                  </p:par>
                  <p:par>
                    <p:cTn id="10" fill="hold">
                      <p:stCondLst>
                        <p:cond delay="indefinite"/>
                      </p:stCondLst>
                      <p:childTnLst>
                        <p:par>
                          <p:cTn id="11" fill="hold">
                            <p:stCondLst>
                              <p:cond delay="0"/>
                            </p:stCondLst>
                            <p:childTnLst>
                              <p:par>
                                <p:cTn id="12" presetID="22" presetClass="entr" presetSubtype="1" fill="hold" grpId="0" nodeType="click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wipe(up)">
                                      <p:cBhvr>
                                        <p:cTn id="14" dur="500"/>
                                        <p:tgtEl>
                                          <p:spTgt spid="7"/>
                                        </p:tgtEl>
                                      </p:cBhvr>
                                    </p:animEffect>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
                                        </p:tgtEl>
                                        <p:attrNameLst>
                                          <p:attrName>style.visibility</p:attrName>
                                        </p:attrNameLst>
                                      </p:cBhvr>
                                      <p:to>
                                        <p:strVal val="visible"/>
                                      </p:to>
                                    </p:set>
                                    <p:anim calcmode="lin" valueType="num">
                                      <p:cBhvr additive="base">
                                        <p:cTn id="19" dur="500" fill="hold"/>
                                        <p:tgtEl>
                                          <p:spTgt spid="2"/>
                                        </p:tgtEl>
                                        <p:attrNameLst>
                                          <p:attrName>ppt_x</p:attrName>
                                        </p:attrNameLst>
                                      </p:cBhvr>
                                      <p:tavLst>
                                        <p:tav tm="0">
                                          <p:val>
                                            <p:strVal val="#ppt_x"/>
                                          </p:val>
                                        </p:tav>
                                        <p:tav tm="100000">
                                          <p:val>
                                            <p:strVal val="#ppt_x"/>
                                          </p:val>
                                        </p:tav>
                                      </p:tavLst>
                                    </p:anim>
                                    <p:anim calcmode="lin" valueType="num">
                                      <p:cBhvr additive="base">
                                        <p:cTn id="20"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文本框 6"/>
          <p:cNvSpPr txBox="1"/>
          <p:nvPr/>
        </p:nvSpPr>
        <p:spPr>
          <a:xfrm>
            <a:off x="685800" y="1875294"/>
            <a:ext cx="2971800" cy="2677656"/>
          </a:xfrm>
          <a:prstGeom prst="rect">
            <a:avLst/>
          </a:prstGeom>
          <a:noFill/>
        </p:spPr>
        <p:txBody>
          <a:bodyPr wrap="square" rtlCol="0" anchor="t">
            <a:spAutoFit/>
          </a:bodyPr>
          <a:lstStyle/>
          <a:p>
            <a:pPr>
              <a:lnSpc>
                <a:spcPct val="150000"/>
              </a:lnSpc>
            </a:pPr>
            <a:r>
              <a:rPr lang="zh-CN" altLang="en-US" sz="1600" dirty="0">
                <a:solidFill>
                  <a:schemeClr val="tx1">
                    <a:lumMod val="85000"/>
                    <a:lumOff val="15000"/>
                  </a:schemeClr>
                </a:solidFill>
                <a:latin typeface="微软雅黑"/>
                <a:ea typeface="微软雅黑"/>
                <a:sym typeface="微软雅黑"/>
              </a:rPr>
              <a:t>他配合侦察员罗金保执行</a:t>
            </a:r>
            <a:r>
              <a:rPr lang="zh-CN" altLang="en-US" sz="1600" dirty="0" smtClean="0">
                <a:solidFill>
                  <a:schemeClr val="tx1">
                    <a:lumMod val="85000"/>
                    <a:lumOff val="15000"/>
                  </a:schemeClr>
                </a:solidFill>
                <a:latin typeface="微软雅黑"/>
                <a:ea typeface="微软雅黑"/>
                <a:sym typeface="微软雅黑"/>
              </a:rPr>
              <a:t>任务表现</a:t>
            </a:r>
            <a:r>
              <a:rPr lang="zh-CN" altLang="en-US" sz="1600" dirty="0">
                <a:solidFill>
                  <a:schemeClr val="tx1">
                    <a:lumMod val="85000"/>
                    <a:lumOff val="15000"/>
                  </a:schemeClr>
                </a:solidFill>
                <a:latin typeface="微软雅黑"/>
                <a:ea typeface="微软雅黑"/>
                <a:sym typeface="微软雅黑"/>
              </a:rPr>
              <a:t>得勇敢、机智但嘎子毕竟还是一个活泼、淘气的</a:t>
            </a:r>
            <a:r>
              <a:rPr lang="zh-CN" altLang="en-US" sz="1600" dirty="0" smtClean="0">
                <a:solidFill>
                  <a:schemeClr val="tx1">
                    <a:lumMod val="85000"/>
                    <a:lumOff val="15000"/>
                  </a:schemeClr>
                </a:solidFill>
                <a:latin typeface="微软雅黑"/>
                <a:ea typeface="微软雅黑"/>
                <a:sym typeface="微软雅黑"/>
              </a:rPr>
              <a:t>孩子他</a:t>
            </a:r>
            <a:r>
              <a:rPr lang="zh-CN" altLang="en-US" sz="1600" dirty="0">
                <a:solidFill>
                  <a:schemeClr val="tx1">
                    <a:lumMod val="85000"/>
                    <a:lumOff val="15000"/>
                  </a:schemeClr>
                </a:solidFill>
                <a:latin typeface="微软雅黑"/>
                <a:ea typeface="微软雅黑"/>
                <a:sym typeface="微软雅黑"/>
              </a:rPr>
              <a:t>与小朋友胖墩摔跤输了还不讲道理，去堵胖墩家的烟囱。在一次战斗中，他缴获了敌人一支</a:t>
            </a:r>
            <a:r>
              <a:rPr lang="zh-CN" altLang="en-US" sz="1600" dirty="0" smtClean="0">
                <a:solidFill>
                  <a:schemeClr val="tx1">
                    <a:lumMod val="85000"/>
                    <a:lumOff val="15000"/>
                  </a:schemeClr>
                </a:solidFill>
                <a:latin typeface="微软雅黑"/>
                <a:ea typeface="微软雅黑"/>
                <a:sym typeface="微软雅黑"/>
              </a:rPr>
              <a:t>枪</a:t>
            </a:r>
            <a:endParaRPr lang="zh-CN" altLang="en-US" sz="1600" dirty="0">
              <a:solidFill>
                <a:schemeClr val="tx1">
                  <a:lumMod val="85000"/>
                  <a:lumOff val="15000"/>
                </a:schemeClr>
              </a:solidFill>
              <a:latin typeface="微软雅黑"/>
              <a:ea typeface="微软雅黑"/>
              <a:sym typeface="微软雅黑"/>
            </a:endParaRPr>
          </a:p>
        </p:txBody>
      </p:sp>
      <p:sp>
        <p:nvSpPr>
          <p:cNvPr id="8" name="文本框 7"/>
          <p:cNvSpPr txBox="1"/>
          <p:nvPr/>
        </p:nvSpPr>
        <p:spPr>
          <a:xfrm>
            <a:off x="685800" y="1385069"/>
            <a:ext cx="5562600" cy="519951"/>
          </a:xfrm>
          <a:prstGeom prst="rect">
            <a:avLst/>
          </a:prstGeom>
          <a:noFill/>
        </p:spPr>
        <p:txBody>
          <a:bodyPr wrap="square" rtlCol="0" anchor="t">
            <a:spAutoFit/>
          </a:bodyPr>
          <a:lstStyle/>
          <a:p>
            <a:pPr>
              <a:lnSpc>
                <a:spcPct val="150000"/>
              </a:lnSpc>
            </a:pPr>
            <a:r>
              <a:rPr lang="zh-CN" altLang="en-US" sz="2100" b="1" dirty="0">
                <a:solidFill>
                  <a:schemeClr val="accent1"/>
                </a:solidFill>
                <a:latin typeface="微软雅黑"/>
                <a:ea typeface="微软雅黑"/>
                <a:sym typeface="微软雅黑"/>
              </a:rPr>
              <a:t>争做新时代好队员 </a:t>
            </a:r>
            <a:r>
              <a:rPr lang="en-US" altLang="zh-CN" sz="2100" b="1" dirty="0">
                <a:solidFill>
                  <a:schemeClr val="accent1"/>
                </a:solidFill>
                <a:latin typeface="微软雅黑"/>
                <a:ea typeface="微软雅黑"/>
                <a:sym typeface="微软雅黑"/>
              </a:rPr>
              <a:t>—— </a:t>
            </a:r>
            <a:r>
              <a:rPr lang="zh-CN" altLang="en-US" sz="2100" b="1" dirty="0">
                <a:solidFill>
                  <a:schemeClr val="accent1"/>
                </a:solidFill>
                <a:latin typeface="微软雅黑"/>
                <a:ea typeface="微软雅黑"/>
                <a:sym typeface="微软雅黑"/>
              </a:rPr>
              <a:t>我身边的好榜样</a:t>
            </a:r>
          </a:p>
        </p:txBody>
      </p:sp>
      <p:sp>
        <p:nvSpPr>
          <p:cNvPr id="6" name="文本框 5"/>
          <p:cNvSpPr txBox="1"/>
          <p:nvPr/>
        </p:nvSpPr>
        <p:spPr>
          <a:xfrm>
            <a:off x="5715000" y="1799094"/>
            <a:ext cx="2971800" cy="2677656"/>
          </a:xfrm>
          <a:prstGeom prst="rect">
            <a:avLst/>
          </a:prstGeom>
          <a:noFill/>
        </p:spPr>
        <p:txBody>
          <a:bodyPr wrap="square" rtlCol="0" anchor="t">
            <a:spAutoFit/>
          </a:bodyPr>
          <a:lstStyle/>
          <a:p>
            <a:pPr>
              <a:lnSpc>
                <a:spcPct val="150000"/>
              </a:lnSpc>
            </a:pPr>
            <a:r>
              <a:rPr lang="zh-CN" altLang="en-US" sz="1600" dirty="0" smtClean="0">
                <a:solidFill>
                  <a:schemeClr val="tx1">
                    <a:lumMod val="85000"/>
                    <a:lumOff val="15000"/>
                  </a:schemeClr>
                </a:solidFill>
                <a:latin typeface="微软雅黑"/>
                <a:ea typeface="微软雅黑"/>
                <a:sym typeface="微软雅黑"/>
              </a:rPr>
              <a:t>竟</a:t>
            </a:r>
            <a:r>
              <a:rPr lang="zh-CN" altLang="en-US" sz="1600" dirty="0">
                <a:solidFill>
                  <a:schemeClr val="tx1">
                    <a:lumMod val="85000"/>
                    <a:lumOff val="15000"/>
                  </a:schemeClr>
                </a:solidFill>
                <a:latin typeface="微软雅黑"/>
                <a:ea typeface="微软雅黑"/>
                <a:sym typeface="微软雅黑"/>
              </a:rPr>
              <a:t>偷偷把枪藏进了老鸦窝</a:t>
            </a:r>
            <a:r>
              <a:rPr lang="zh-CN" altLang="en-US" sz="1600" dirty="0" smtClean="0">
                <a:solidFill>
                  <a:schemeClr val="tx1">
                    <a:lumMod val="85000"/>
                    <a:lumOff val="15000"/>
                  </a:schemeClr>
                </a:solidFill>
                <a:latin typeface="微软雅黑"/>
                <a:ea typeface="微软雅黑"/>
                <a:sym typeface="微软雅黑"/>
              </a:rPr>
              <a:t>里没有</a:t>
            </a:r>
            <a:r>
              <a:rPr lang="zh-CN" altLang="en-US" sz="1600" dirty="0">
                <a:solidFill>
                  <a:schemeClr val="tx1">
                    <a:lumMod val="85000"/>
                    <a:lumOff val="15000"/>
                  </a:schemeClr>
                </a:solidFill>
                <a:latin typeface="微软雅黑"/>
                <a:ea typeface="微软雅黑"/>
                <a:sym typeface="微软雅黑"/>
              </a:rPr>
              <a:t>上缴。为攻打敌人岗楼，他奉命进城侦察时被捕。当部队攻打岗楼时，他设法在里面放火，里应外合，全歼敌人，救出了老钟叔，也替奶奶报了仇战斗结束后</a:t>
            </a:r>
          </a:p>
        </p:txBody>
      </p:sp>
      <p:pic>
        <p:nvPicPr>
          <p:cNvPr id="3" name="图片 2" descr="D:\原来\下载\6404d9b279370a211929921899e9607e.png6404d9b279370a211929921899e9607e"/>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a:xfrm>
            <a:off x="3469005" y="2114550"/>
            <a:ext cx="2205990" cy="2101850"/>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200" advTm="0">
        <p14:prism/>
      </p:transition>
    </mc:Choice>
    <mc:Fallback xmlns="">
      <p:transition spd="slow" advTm="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ppt_w</p:attrName>
                                        </p:attrNameLst>
                                      </p:cBhvr>
                                      <p:tavLst>
                                        <p:tav tm="0">
                                          <p:val>
                                            <p:fltVal val="0"/>
                                          </p:val>
                                        </p:tav>
                                        <p:tav tm="100000">
                                          <p:val>
                                            <p:strVal val="#ppt_w"/>
                                          </p:val>
                                        </p:tav>
                                      </p:tavLst>
                                    </p:anim>
                                    <p:anim calcmode="lin" valueType="num">
                                      <p:cBhvr>
                                        <p:cTn id="8" dur="500" fill="hold"/>
                                        <p:tgtEl>
                                          <p:spTgt spid="8"/>
                                        </p:tgtEl>
                                        <p:attrNameLst>
                                          <p:attrName>ppt_h</p:attrName>
                                        </p:attrNameLst>
                                      </p:cBhvr>
                                      <p:tavLst>
                                        <p:tav tm="0">
                                          <p:val>
                                            <p:fltVal val="0"/>
                                          </p:val>
                                        </p:tav>
                                        <p:tav tm="100000">
                                          <p:val>
                                            <p:strVal val="#ppt_h"/>
                                          </p:val>
                                        </p:tav>
                                      </p:tavLst>
                                    </p:anim>
                                    <p:animEffect transition="in" filter="fade">
                                      <p:cBhvr>
                                        <p:cTn id="9" dur="500"/>
                                        <p:tgtEl>
                                          <p:spTgt spid="8"/>
                                        </p:tgtEl>
                                      </p:cBhvr>
                                    </p:animEffect>
                                  </p:childTnLst>
                                </p:cTn>
                              </p:par>
                            </p:childTnLst>
                          </p:cTn>
                        </p:par>
                      </p:childTnLst>
                    </p:cTn>
                  </p:par>
                  <p:par>
                    <p:cTn id="10" fill="hold">
                      <p:stCondLst>
                        <p:cond delay="indefinite"/>
                      </p:stCondLst>
                      <p:childTnLst>
                        <p:par>
                          <p:cTn id="11" fill="hold">
                            <p:stCondLst>
                              <p:cond delay="0"/>
                            </p:stCondLst>
                            <p:childTnLst>
                              <p:par>
                                <p:cTn id="12" presetID="22" presetClass="entr" presetSubtype="1" fill="hold" grpId="0" nodeType="click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wipe(up)">
                                      <p:cBhvr>
                                        <p:cTn id="14" dur="500"/>
                                        <p:tgtEl>
                                          <p:spTgt spid="7"/>
                                        </p:tgtEl>
                                      </p:cBhvr>
                                    </p:animEffect>
                                  </p:childTnLst>
                                </p:cTn>
                              </p:par>
                              <p:par>
                                <p:cTn id="15" presetID="22" presetClass="entr" presetSubtype="1" fill="hold" grpId="0" nodeType="with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wipe(up)">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nodeType="clickEffect">
                                  <p:stCondLst>
                                    <p:cond delay="0"/>
                                  </p:stCondLst>
                                  <p:childTnLst>
                                    <p:set>
                                      <p:cBhvr>
                                        <p:cTn id="21" dur="1" fill="hold">
                                          <p:stCondLst>
                                            <p:cond delay="0"/>
                                          </p:stCondLst>
                                        </p:cTn>
                                        <p:tgtEl>
                                          <p:spTgt spid="3"/>
                                        </p:tgtEl>
                                        <p:attrNameLst>
                                          <p:attrName>style.visibility</p:attrName>
                                        </p:attrNameLst>
                                      </p:cBhvr>
                                      <p:to>
                                        <p:strVal val="visible"/>
                                      </p:to>
                                    </p:set>
                                    <p:anim calcmode="lin" valueType="num">
                                      <p:cBhvr additive="base">
                                        <p:cTn id="22" dur="500" fill="hold"/>
                                        <p:tgtEl>
                                          <p:spTgt spid="3"/>
                                        </p:tgtEl>
                                        <p:attrNameLst>
                                          <p:attrName>ppt_x</p:attrName>
                                        </p:attrNameLst>
                                      </p:cBhvr>
                                      <p:tavLst>
                                        <p:tav tm="0">
                                          <p:val>
                                            <p:strVal val="#ppt_x"/>
                                          </p:val>
                                        </p:tav>
                                        <p:tav tm="100000">
                                          <p:val>
                                            <p:strVal val="#ppt_x"/>
                                          </p:val>
                                        </p:tav>
                                      </p:tavLst>
                                    </p:anim>
                                    <p:anim calcmode="lin" valueType="num">
                                      <p:cBhvr additive="base">
                                        <p:cTn id="23"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6"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文本框 17"/>
          <p:cNvSpPr txBox="1"/>
          <p:nvPr/>
        </p:nvSpPr>
        <p:spPr>
          <a:xfrm>
            <a:off x="787253" y="1672275"/>
            <a:ext cx="6146947" cy="1061829"/>
          </a:xfrm>
          <a:prstGeom prst="rect">
            <a:avLst/>
          </a:prstGeom>
          <a:noFill/>
        </p:spPr>
        <p:txBody>
          <a:bodyPr wrap="square" rtlCol="0" anchor="t">
            <a:spAutoFit/>
          </a:bodyPr>
          <a:lstStyle/>
          <a:p>
            <a:pPr>
              <a:lnSpc>
                <a:spcPct val="150000"/>
              </a:lnSpc>
            </a:pPr>
            <a:r>
              <a:rPr lang="zh-CN" altLang="en-US" sz="1400" dirty="0">
                <a:solidFill>
                  <a:schemeClr val="tx1">
                    <a:lumMod val="85000"/>
                    <a:lumOff val="15000"/>
                  </a:schemeClr>
                </a:solidFill>
                <a:latin typeface="微软雅黑"/>
                <a:ea typeface="微软雅黑"/>
                <a:sym typeface="微软雅黑"/>
              </a:rPr>
              <a:t>同学们，学习是我们的主要任务。珍惜时间，努力学习是我们责无旁贷的重任。无限的过去，都以现在为归宿；无限的未来，都以现在为起点。只有把握现在，才能创造出辉煌的未来。</a:t>
            </a:r>
          </a:p>
        </p:txBody>
      </p:sp>
      <p:sp>
        <p:nvSpPr>
          <p:cNvPr id="19" name="文本框 18"/>
          <p:cNvSpPr txBox="1"/>
          <p:nvPr/>
        </p:nvSpPr>
        <p:spPr>
          <a:xfrm>
            <a:off x="787254" y="1276350"/>
            <a:ext cx="3657600" cy="458908"/>
          </a:xfrm>
          <a:prstGeom prst="rect">
            <a:avLst/>
          </a:prstGeom>
          <a:noFill/>
        </p:spPr>
        <p:txBody>
          <a:bodyPr wrap="square" rtlCol="0" anchor="t">
            <a:spAutoFit/>
          </a:bodyPr>
          <a:lstStyle/>
          <a:p>
            <a:pPr>
              <a:lnSpc>
                <a:spcPct val="150000"/>
              </a:lnSpc>
            </a:pPr>
            <a:r>
              <a:rPr lang="zh-CN" altLang="en-US" b="1" dirty="0" smtClean="0">
                <a:solidFill>
                  <a:schemeClr val="accent1"/>
                </a:solidFill>
                <a:latin typeface="微软雅黑"/>
                <a:ea typeface="微软雅黑"/>
                <a:sym typeface="微软雅黑"/>
              </a:rPr>
              <a:t>热爱</a:t>
            </a:r>
            <a:r>
              <a:rPr lang="zh-CN" altLang="en-US" b="1" dirty="0">
                <a:solidFill>
                  <a:schemeClr val="accent1"/>
                </a:solidFill>
                <a:latin typeface="微软雅黑"/>
                <a:ea typeface="微软雅黑"/>
                <a:sym typeface="微软雅黑"/>
              </a:rPr>
              <a:t>学习，做知识丰富的少先队员</a:t>
            </a:r>
          </a:p>
        </p:txBody>
      </p:sp>
      <p:sp>
        <p:nvSpPr>
          <p:cNvPr id="20" name="文本框 19"/>
          <p:cNvSpPr txBox="1"/>
          <p:nvPr/>
        </p:nvSpPr>
        <p:spPr>
          <a:xfrm>
            <a:off x="787253" y="3167702"/>
            <a:ext cx="7823347" cy="1384995"/>
          </a:xfrm>
          <a:prstGeom prst="rect">
            <a:avLst/>
          </a:prstGeom>
          <a:noFill/>
        </p:spPr>
        <p:txBody>
          <a:bodyPr wrap="square" rtlCol="0" anchor="t">
            <a:spAutoFit/>
          </a:bodyPr>
          <a:lstStyle/>
          <a:p>
            <a:pPr>
              <a:lnSpc>
                <a:spcPct val="150000"/>
              </a:lnSpc>
            </a:pPr>
            <a:r>
              <a:rPr lang="zh-CN" altLang="en-US" sz="1400" dirty="0">
                <a:solidFill>
                  <a:schemeClr val="tx1">
                    <a:lumMod val="85000"/>
                    <a:lumOff val="15000"/>
                  </a:schemeClr>
                </a:solidFill>
                <a:latin typeface="微软雅黑"/>
                <a:ea typeface="微软雅黑"/>
                <a:sym typeface="微软雅黑"/>
              </a:rPr>
              <a:t>高尚的品德，是人生的荣誉；是人生的财富，更是一轮光环，时刻让人生绚丽多彩。少年时代是美好人生的开端，远大的理想在这里孕育，高尚的情操在这里萌生，良好的习惯在这里养成，生命的辉煌在这里奠基。我们要从少年时代开始努力，从小学会做人，做事，养成高尚品德，塑造新世纪少先队员的光辉形象。 </a:t>
            </a:r>
          </a:p>
        </p:txBody>
      </p:sp>
      <p:sp>
        <p:nvSpPr>
          <p:cNvPr id="21" name="文本框 20"/>
          <p:cNvSpPr txBox="1"/>
          <p:nvPr/>
        </p:nvSpPr>
        <p:spPr>
          <a:xfrm>
            <a:off x="787254" y="2800350"/>
            <a:ext cx="3657600" cy="458908"/>
          </a:xfrm>
          <a:prstGeom prst="rect">
            <a:avLst/>
          </a:prstGeom>
          <a:noFill/>
        </p:spPr>
        <p:txBody>
          <a:bodyPr wrap="square" rtlCol="0" anchor="t">
            <a:spAutoFit/>
          </a:bodyPr>
          <a:lstStyle/>
          <a:p>
            <a:pPr>
              <a:lnSpc>
                <a:spcPct val="150000"/>
              </a:lnSpc>
            </a:pPr>
            <a:r>
              <a:rPr lang="zh-CN" altLang="en-US" b="1" dirty="0" smtClean="0">
                <a:solidFill>
                  <a:schemeClr val="accent1"/>
                </a:solidFill>
                <a:latin typeface="微软雅黑"/>
                <a:ea typeface="微软雅黑"/>
                <a:sym typeface="微软雅黑"/>
              </a:rPr>
              <a:t>热爱</a:t>
            </a:r>
            <a:r>
              <a:rPr lang="zh-CN" altLang="en-US" b="1" dirty="0">
                <a:solidFill>
                  <a:schemeClr val="accent1"/>
                </a:solidFill>
                <a:latin typeface="微软雅黑"/>
                <a:ea typeface="微软雅黑"/>
                <a:sym typeface="微软雅黑"/>
              </a:rPr>
              <a:t>生活，做品德高尚的少先队员</a:t>
            </a:r>
          </a:p>
        </p:txBody>
      </p:sp>
      <p:pic>
        <p:nvPicPr>
          <p:cNvPr id="4" name="图片 3" descr="D:\原来\下载\6404d9b279370a211929921899e9607e.png6404d9b279370a211929921899e9607e"/>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a:xfrm>
            <a:off x="7315200" y="1580853"/>
            <a:ext cx="1371600" cy="1306195"/>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200" advTm="0">
        <p14:prism/>
      </p:transition>
    </mc:Choice>
    <mc:Fallback xmlns="">
      <p:transition spd="slow" advTm="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 calcmode="lin" valueType="num">
                                      <p:cBhvr>
                                        <p:cTn id="7" dur="500" fill="hold"/>
                                        <p:tgtEl>
                                          <p:spTgt spid="19"/>
                                        </p:tgtEl>
                                        <p:attrNameLst>
                                          <p:attrName>ppt_w</p:attrName>
                                        </p:attrNameLst>
                                      </p:cBhvr>
                                      <p:tavLst>
                                        <p:tav tm="0">
                                          <p:val>
                                            <p:fltVal val="0"/>
                                          </p:val>
                                        </p:tav>
                                        <p:tav tm="100000">
                                          <p:val>
                                            <p:strVal val="#ppt_w"/>
                                          </p:val>
                                        </p:tav>
                                      </p:tavLst>
                                    </p:anim>
                                    <p:anim calcmode="lin" valueType="num">
                                      <p:cBhvr>
                                        <p:cTn id="8" dur="500" fill="hold"/>
                                        <p:tgtEl>
                                          <p:spTgt spid="19"/>
                                        </p:tgtEl>
                                        <p:attrNameLst>
                                          <p:attrName>ppt_h</p:attrName>
                                        </p:attrNameLst>
                                      </p:cBhvr>
                                      <p:tavLst>
                                        <p:tav tm="0">
                                          <p:val>
                                            <p:fltVal val="0"/>
                                          </p:val>
                                        </p:tav>
                                        <p:tav tm="100000">
                                          <p:val>
                                            <p:strVal val="#ppt_h"/>
                                          </p:val>
                                        </p:tav>
                                      </p:tavLst>
                                    </p:anim>
                                    <p:animEffect transition="in" filter="fade">
                                      <p:cBhvr>
                                        <p:cTn id="9" dur="500"/>
                                        <p:tgtEl>
                                          <p:spTgt spid="19"/>
                                        </p:tgtEl>
                                      </p:cBhvr>
                                    </p:animEffect>
                                  </p:childTnLst>
                                </p:cTn>
                              </p:par>
                            </p:childTnLst>
                          </p:cTn>
                        </p:par>
                      </p:childTnLst>
                    </p:cTn>
                  </p:par>
                  <p:par>
                    <p:cTn id="10" fill="hold">
                      <p:stCondLst>
                        <p:cond delay="indefinite"/>
                      </p:stCondLst>
                      <p:childTnLst>
                        <p:par>
                          <p:cTn id="11" fill="hold">
                            <p:stCondLst>
                              <p:cond delay="0"/>
                            </p:stCondLst>
                            <p:childTnLst>
                              <p:par>
                                <p:cTn id="12" presetID="22" presetClass="entr" presetSubtype="1" fill="hold" grpId="0" nodeType="clickEffect">
                                  <p:stCondLst>
                                    <p:cond delay="0"/>
                                  </p:stCondLst>
                                  <p:childTnLst>
                                    <p:set>
                                      <p:cBhvr>
                                        <p:cTn id="13" dur="1" fill="hold">
                                          <p:stCondLst>
                                            <p:cond delay="0"/>
                                          </p:stCondLst>
                                        </p:cTn>
                                        <p:tgtEl>
                                          <p:spTgt spid="18"/>
                                        </p:tgtEl>
                                        <p:attrNameLst>
                                          <p:attrName>style.visibility</p:attrName>
                                        </p:attrNameLst>
                                      </p:cBhvr>
                                      <p:to>
                                        <p:strVal val="visible"/>
                                      </p:to>
                                    </p:set>
                                    <p:animEffect transition="in" filter="wipe(up)">
                                      <p:cBhvr>
                                        <p:cTn id="14" dur="500"/>
                                        <p:tgtEl>
                                          <p:spTgt spid="18"/>
                                        </p:tgtEl>
                                      </p:cBhvr>
                                    </p:animEffect>
                                  </p:childTnLst>
                                </p:cTn>
                              </p:par>
                            </p:childTnLst>
                          </p:cTn>
                        </p:par>
                      </p:childTnLst>
                    </p:cTn>
                  </p:par>
                  <p:par>
                    <p:cTn id="15" fill="hold">
                      <p:stCondLst>
                        <p:cond delay="indefinite"/>
                      </p:stCondLst>
                      <p:childTnLst>
                        <p:par>
                          <p:cTn id="16" fill="hold">
                            <p:stCondLst>
                              <p:cond delay="0"/>
                            </p:stCondLst>
                            <p:childTnLst>
                              <p:par>
                                <p:cTn id="17" presetID="53" presetClass="entr" presetSubtype="16" fill="hold" nodeType="clickEffect">
                                  <p:stCondLst>
                                    <p:cond delay="0"/>
                                  </p:stCondLst>
                                  <p:childTnLst>
                                    <p:set>
                                      <p:cBhvr>
                                        <p:cTn id="18" dur="1" fill="hold">
                                          <p:stCondLst>
                                            <p:cond delay="0"/>
                                          </p:stCondLst>
                                        </p:cTn>
                                        <p:tgtEl>
                                          <p:spTgt spid="4"/>
                                        </p:tgtEl>
                                        <p:attrNameLst>
                                          <p:attrName>style.visibility</p:attrName>
                                        </p:attrNameLst>
                                      </p:cBhvr>
                                      <p:to>
                                        <p:strVal val="visible"/>
                                      </p:to>
                                    </p:set>
                                    <p:anim calcmode="lin" valueType="num">
                                      <p:cBhvr>
                                        <p:cTn id="19" dur="500" fill="hold"/>
                                        <p:tgtEl>
                                          <p:spTgt spid="4"/>
                                        </p:tgtEl>
                                        <p:attrNameLst>
                                          <p:attrName>ppt_w</p:attrName>
                                        </p:attrNameLst>
                                      </p:cBhvr>
                                      <p:tavLst>
                                        <p:tav tm="0">
                                          <p:val>
                                            <p:fltVal val="0"/>
                                          </p:val>
                                        </p:tav>
                                        <p:tav tm="100000">
                                          <p:val>
                                            <p:strVal val="#ppt_w"/>
                                          </p:val>
                                        </p:tav>
                                      </p:tavLst>
                                    </p:anim>
                                    <p:anim calcmode="lin" valueType="num">
                                      <p:cBhvr>
                                        <p:cTn id="20" dur="500" fill="hold"/>
                                        <p:tgtEl>
                                          <p:spTgt spid="4"/>
                                        </p:tgtEl>
                                        <p:attrNameLst>
                                          <p:attrName>ppt_h</p:attrName>
                                        </p:attrNameLst>
                                      </p:cBhvr>
                                      <p:tavLst>
                                        <p:tav tm="0">
                                          <p:val>
                                            <p:fltVal val="0"/>
                                          </p:val>
                                        </p:tav>
                                        <p:tav tm="100000">
                                          <p:val>
                                            <p:strVal val="#ppt_h"/>
                                          </p:val>
                                        </p:tav>
                                      </p:tavLst>
                                    </p:anim>
                                    <p:animEffect transition="in" filter="fade">
                                      <p:cBhvr>
                                        <p:cTn id="21" dur="500"/>
                                        <p:tgtEl>
                                          <p:spTgt spid="4"/>
                                        </p:tgtEl>
                                      </p:cBhvr>
                                    </p:animEffect>
                                  </p:childTnLst>
                                </p:cTn>
                              </p:par>
                            </p:childTnLst>
                          </p:cTn>
                        </p:par>
                      </p:childTnLst>
                    </p:cTn>
                  </p:par>
                  <p:par>
                    <p:cTn id="22" fill="hold">
                      <p:stCondLst>
                        <p:cond delay="indefinite"/>
                      </p:stCondLst>
                      <p:childTnLst>
                        <p:par>
                          <p:cTn id="23" fill="hold">
                            <p:stCondLst>
                              <p:cond delay="0"/>
                            </p:stCondLst>
                            <p:childTnLst>
                              <p:par>
                                <p:cTn id="24" presetID="53" presetClass="entr" presetSubtype="16" fill="hold" grpId="0" nodeType="clickEffect">
                                  <p:stCondLst>
                                    <p:cond delay="0"/>
                                  </p:stCondLst>
                                  <p:childTnLst>
                                    <p:set>
                                      <p:cBhvr>
                                        <p:cTn id="25" dur="1" fill="hold">
                                          <p:stCondLst>
                                            <p:cond delay="0"/>
                                          </p:stCondLst>
                                        </p:cTn>
                                        <p:tgtEl>
                                          <p:spTgt spid="21"/>
                                        </p:tgtEl>
                                        <p:attrNameLst>
                                          <p:attrName>style.visibility</p:attrName>
                                        </p:attrNameLst>
                                      </p:cBhvr>
                                      <p:to>
                                        <p:strVal val="visible"/>
                                      </p:to>
                                    </p:set>
                                    <p:anim calcmode="lin" valueType="num">
                                      <p:cBhvr>
                                        <p:cTn id="26" dur="500" fill="hold"/>
                                        <p:tgtEl>
                                          <p:spTgt spid="21"/>
                                        </p:tgtEl>
                                        <p:attrNameLst>
                                          <p:attrName>ppt_w</p:attrName>
                                        </p:attrNameLst>
                                      </p:cBhvr>
                                      <p:tavLst>
                                        <p:tav tm="0">
                                          <p:val>
                                            <p:fltVal val="0"/>
                                          </p:val>
                                        </p:tav>
                                        <p:tav tm="100000">
                                          <p:val>
                                            <p:strVal val="#ppt_w"/>
                                          </p:val>
                                        </p:tav>
                                      </p:tavLst>
                                    </p:anim>
                                    <p:anim calcmode="lin" valueType="num">
                                      <p:cBhvr>
                                        <p:cTn id="27" dur="500" fill="hold"/>
                                        <p:tgtEl>
                                          <p:spTgt spid="21"/>
                                        </p:tgtEl>
                                        <p:attrNameLst>
                                          <p:attrName>ppt_h</p:attrName>
                                        </p:attrNameLst>
                                      </p:cBhvr>
                                      <p:tavLst>
                                        <p:tav tm="0">
                                          <p:val>
                                            <p:fltVal val="0"/>
                                          </p:val>
                                        </p:tav>
                                        <p:tav tm="100000">
                                          <p:val>
                                            <p:strVal val="#ppt_h"/>
                                          </p:val>
                                        </p:tav>
                                      </p:tavLst>
                                    </p:anim>
                                    <p:animEffect transition="in" filter="fade">
                                      <p:cBhvr>
                                        <p:cTn id="28" dur="500"/>
                                        <p:tgtEl>
                                          <p:spTgt spid="21"/>
                                        </p:tgtEl>
                                      </p:cBhvr>
                                    </p:animEffect>
                                  </p:childTnLst>
                                </p:cTn>
                              </p:par>
                            </p:childTnLst>
                          </p:cTn>
                        </p:par>
                      </p:childTnLst>
                    </p:cTn>
                  </p:par>
                  <p:par>
                    <p:cTn id="29" fill="hold">
                      <p:stCondLst>
                        <p:cond delay="indefinite"/>
                      </p:stCondLst>
                      <p:childTnLst>
                        <p:par>
                          <p:cTn id="30" fill="hold">
                            <p:stCondLst>
                              <p:cond delay="0"/>
                            </p:stCondLst>
                            <p:childTnLst>
                              <p:par>
                                <p:cTn id="31" presetID="22" presetClass="entr" presetSubtype="1" fill="hold" grpId="0" nodeType="clickEffect">
                                  <p:stCondLst>
                                    <p:cond delay="0"/>
                                  </p:stCondLst>
                                  <p:childTnLst>
                                    <p:set>
                                      <p:cBhvr>
                                        <p:cTn id="32" dur="1" fill="hold">
                                          <p:stCondLst>
                                            <p:cond delay="0"/>
                                          </p:stCondLst>
                                        </p:cTn>
                                        <p:tgtEl>
                                          <p:spTgt spid="20"/>
                                        </p:tgtEl>
                                        <p:attrNameLst>
                                          <p:attrName>style.visibility</p:attrName>
                                        </p:attrNameLst>
                                      </p:cBhvr>
                                      <p:to>
                                        <p:strVal val="visible"/>
                                      </p:to>
                                    </p:set>
                                    <p:animEffect transition="in" filter="wipe(up)">
                                      <p:cBhvr>
                                        <p:cTn id="33"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P spid="19" grpId="0"/>
      <p:bldP spid="20" grpId="0"/>
      <p:bldP spid="21"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文本框 17"/>
          <p:cNvSpPr txBox="1"/>
          <p:nvPr/>
        </p:nvSpPr>
        <p:spPr>
          <a:xfrm>
            <a:off x="4038600" y="2082284"/>
            <a:ext cx="4343400" cy="1938992"/>
          </a:xfrm>
          <a:prstGeom prst="rect">
            <a:avLst/>
          </a:prstGeom>
          <a:noFill/>
        </p:spPr>
        <p:txBody>
          <a:bodyPr wrap="square" rtlCol="0" anchor="t">
            <a:spAutoFit/>
          </a:bodyPr>
          <a:lstStyle/>
          <a:p>
            <a:pPr>
              <a:lnSpc>
                <a:spcPct val="150000"/>
              </a:lnSpc>
            </a:pPr>
            <a:r>
              <a:rPr lang="zh-CN" altLang="en-US" sz="1600" dirty="0">
                <a:solidFill>
                  <a:schemeClr val="tx1">
                    <a:lumMod val="85000"/>
                    <a:lumOff val="15000"/>
                  </a:schemeClr>
                </a:solidFill>
                <a:latin typeface="微软雅黑"/>
                <a:ea typeface="微软雅黑"/>
                <a:sym typeface="微软雅黑"/>
              </a:rPr>
              <a:t>同学们，我们是新世纪的雏鹰，今天，我们磨练羽翼，练就本领；明天，我们将翱翔</a:t>
            </a:r>
            <a:r>
              <a:rPr lang="zh-CN" altLang="en-US" sz="1600" dirty="0" smtClean="0">
                <a:solidFill>
                  <a:schemeClr val="tx1">
                    <a:lumMod val="85000"/>
                    <a:lumOff val="15000"/>
                  </a:schemeClr>
                </a:solidFill>
                <a:latin typeface="微软雅黑"/>
                <a:ea typeface="微软雅黑"/>
                <a:sym typeface="微软雅黑"/>
              </a:rPr>
              <a:t>天际搏击</a:t>
            </a:r>
            <a:r>
              <a:rPr lang="zh-CN" altLang="en-US" sz="1600" dirty="0">
                <a:solidFill>
                  <a:schemeClr val="tx1">
                    <a:lumMod val="85000"/>
                    <a:lumOff val="15000"/>
                  </a:schemeClr>
                </a:solidFill>
                <a:latin typeface="微软雅黑"/>
                <a:ea typeface="微软雅黑"/>
                <a:sym typeface="微软雅黑"/>
              </a:rPr>
              <a:t>长空！今天，我们生活在菁菁校园，沐浴爱的阳光雨露，明天，我们将走向社会，接受人生的挑战。</a:t>
            </a:r>
          </a:p>
        </p:txBody>
      </p:sp>
      <p:sp>
        <p:nvSpPr>
          <p:cNvPr id="19" name="文本框 18"/>
          <p:cNvSpPr txBox="1"/>
          <p:nvPr/>
        </p:nvSpPr>
        <p:spPr>
          <a:xfrm>
            <a:off x="4038600" y="1652175"/>
            <a:ext cx="3657600" cy="458908"/>
          </a:xfrm>
          <a:prstGeom prst="rect">
            <a:avLst/>
          </a:prstGeom>
          <a:noFill/>
        </p:spPr>
        <p:txBody>
          <a:bodyPr wrap="square" rtlCol="0" anchor="t">
            <a:spAutoFit/>
          </a:bodyPr>
          <a:lstStyle/>
          <a:p>
            <a:pPr>
              <a:lnSpc>
                <a:spcPct val="150000"/>
              </a:lnSpc>
            </a:pPr>
            <a:r>
              <a:rPr lang="zh-CN" altLang="en-US" b="1" dirty="0">
                <a:solidFill>
                  <a:schemeClr val="accent1"/>
                </a:solidFill>
                <a:latin typeface="微软雅黑"/>
                <a:ea typeface="微软雅黑"/>
                <a:sym typeface="微软雅黑"/>
              </a:rPr>
              <a:t>磨练意志，做健康乐观的少先队员</a:t>
            </a:r>
          </a:p>
        </p:txBody>
      </p:sp>
      <p:pic>
        <p:nvPicPr>
          <p:cNvPr id="2" name="图片 1" descr="D:\原来\下载\e93d41f8b1f67fd718023215ff4587d5.pnge93d41f8b1f67fd718023215ff4587d5"/>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a:xfrm>
            <a:off x="1447800" y="1962150"/>
            <a:ext cx="1364615" cy="2053590"/>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200" advTm="0">
        <p14:prism/>
      </p:transition>
    </mc:Choice>
    <mc:Fallback xmlns="">
      <p:transition spd="slow" advTm="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3" presetClass="entr" presetSubtype="16" fill="hold" grpId="0" nodeType="clickEffect">
                                  <p:stCondLst>
                                    <p:cond delay="0"/>
                                  </p:stCondLst>
                                  <p:childTnLst>
                                    <p:set>
                                      <p:cBhvr>
                                        <p:cTn id="12" dur="1" fill="hold">
                                          <p:stCondLst>
                                            <p:cond delay="0"/>
                                          </p:stCondLst>
                                        </p:cTn>
                                        <p:tgtEl>
                                          <p:spTgt spid="19"/>
                                        </p:tgtEl>
                                        <p:attrNameLst>
                                          <p:attrName>style.visibility</p:attrName>
                                        </p:attrNameLst>
                                      </p:cBhvr>
                                      <p:to>
                                        <p:strVal val="visible"/>
                                      </p:to>
                                    </p:set>
                                    <p:anim calcmode="lin" valueType="num">
                                      <p:cBhvr>
                                        <p:cTn id="13" dur="500" fill="hold"/>
                                        <p:tgtEl>
                                          <p:spTgt spid="19"/>
                                        </p:tgtEl>
                                        <p:attrNameLst>
                                          <p:attrName>ppt_w</p:attrName>
                                        </p:attrNameLst>
                                      </p:cBhvr>
                                      <p:tavLst>
                                        <p:tav tm="0">
                                          <p:val>
                                            <p:fltVal val="0"/>
                                          </p:val>
                                        </p:tav>
                                        <p:tav tm="100000">
                                          <p:val>
                                            <p:strVal val="#ppt_w"/>
                                          </p:val>
                                        </p:tav>
                                      </p:tavLst>
                                    </p:anim>
                                    <p:anim calcmode="lin" valueType="num">
                                      <p:cBhvr>
                                        <p:cTn id="14" dur="500" fill="hold"/>
                                        <p:tgtEl>
                                          <p:spTgt spid="19"/>
                                        </p:tgtEl>
                                        <p:attrNameLst>
                                          <p:attrName>ppt_h</p:attrName>
                                        </p:attrNameLst>
                                      </p:cBhvr>
                                      <p:tavLst>
                                        <p:tav tm="0">
                                          <p:val>
                                            <p:fltVal val="0"/>
                                          </p:val>
                                        </p:tav>
                                        <p:tav tm="100000">
                                          <p:val>
                                            <p:strVal val="#ppt_h"/>
                                          </p:val>
                                        </p:tav>
                                      </p:tavLst>
                                    </p:anim>
                                    <p:animEffect transition="in" filter="fade">
                                      <p:cBhvr>
                                        <p:cTn id="15" dur="500"/>
                                        <p:tgtEl>
                                          <p:spTgt spid="19"/>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1" fill="hold" grpId="0" nodeType="clickEffect">
                                  <p:stCondLst>
                                    <p:cond delay="0"/>
                                  </p:stCondLst>
                                  <p:childTnLst>
                                    <p:set>
                                      <p:cBhvr>
                                        <p:cTn id="19" dur="1" fill="hold">
                                          <p:stCondLst>
                                            <p:cond delay="0"/>
                                          </p:stCondLst>
                                        </p:cTn>
                                        <p:tgtEl>
                                          <p:spTgt spid="18"/>
                                        </p:tgtEl>
                                        <p:attrNameLst>
                                          <p:attrName>style.visibility</p:attrName>
                                        </p:attrNameLst>
                                      </p:cBhvr>
                                      <p:to>
                                        <p:strVal val="visible"/>
                                      </p:to>
                                    </p:set>
                                    <p:animEffect transition="in" filter="wipe(up)">
                                      <p:cBhvr>
                                        <p:cTn id="20"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P spid="19"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图片 10" descr="图片包含 游戏机, 伞, 房间&#10;&#10;描述已自动生成"/>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a:xfrm>
            <a:off x="0" y="0"/>
            <a:ext cx="9144000" cy="5143500"/>
          </a:xfrm>
          <a:custGeom>
            <a:avLst/>
            <a:gdLst>
              <a:gd name="connsiteX0" fmla="*/ 0 w 12192000"/>
              <a:gd name="connsiteY0" fmla="*/ 0 h 6858000"/>
              <a:gd name="connsiteX1" fmla="*/ 12192000 w 12192000"/>
              <a:gd name="connsiteY1" fmla="*/ 0 h 6858000"/>
              <a:gd name="connsiteX2" fmla="*/ 12192000 w 12192000"/>
              <a:gd name="connsiteY2" fmla="*/ 6858000 h 6858000"/>
              <a:gd name="connsiteX3" fmla="*/ 0 w 12192000"/>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12192000" h="6858000">
                <a:moveTo>
                  <a:pt x="0" y="0"/>
                </a:moveTo>
                <a:lnTo>
                  <a:pt x="12192000" y="0"/>
                </a:lnTo>
                <a:lnTo>
                  <a:pt x="12192000" y="6858000"/>
                </a:lnTo>
                <a:lnTo>
                  <a:pt x="0" y="6858000"/>
                </a:lnTo>
                <a:close/>
              </a:path>
            </a:pathLst>
          </a:custGeom>
        </p:spPr>
      </p:pic>
      <p:sp>
        <p:nvSpPr>
          <p:cNvPr id="12" name="矩形: 圆角 11"/>
          <p:cNvSpPr/>
          <p:nvPr/>
        </p:nvSpPr>
        <p:spPr>
          <a:xfrm>
            <a:off x="945654" y="690330"/>
            <a:ext cx="7252692" cy="3762839"/>
          </a:xfrm>
          <a:prstGeom prst="roundRect">
            <a:avLst/>
          </a:prstGeom>
          <a:solidFill>
            <a:schemeClr val="bg1"/>
          </a:solidFill>
          <a:ln>
            <a:noFill/>
          </a:ln>
          <a:effectLst>
            <a:outerShdw blurRad="165100" algn="ctr" rotWithShape="0">
              <a:schemeClr val="tx1">
                <a:lumMod val="65000"/>
                <a:lumOff val="3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latin typeface="微软雅黑"/>
              <a:ea typeface="微软雅黑"/>
              <a:sym typeface="微软雅黑"/>
            </a:endParaRPr>
          </a:p>
        </p:txBody>
      </p:sp>
      <p:pic>
        <p:nvPicPr>
          <p:cNvPr id="3" name="图片 2" descr="图片包含 玩具, 游戏机, 娃娃, 乐高&#10;&#10;描述已自动生成"/>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292894" y="2386013"/>
            <a:ext cx="3114674" cy="3114674"/>
          </a:xfrm>
          <a:prstGeom prst="rect">
            <a:avLst/>
          </a:prstGeom>
          <a:effectLst>
            <a:outerShdw blurRad="50800" dist="38100" dir="2700000" algn="tl" rotWithShape="0">
              <a:prstClr val="black">
                <a:alpha val="40000"/>
              </a:prstClr>
            </a:outerShdw>
          </a:effectLst>
        </p:spPr>
      </p:pic>
      <p:pic>
        <p:nvPicPr>
          <p:cNvPr id="7" name="图片 6" descr="图片包含 图标&#10;&#10;描述已自动生成"/>
          <p:cNvPicPr>
            <a:picLocks noChangeAspect="1"/>
          </p:cNvPicPr>
          <p:nvPr/>
        </p:nvPicPr>
        <p:blipFill>
          <a:blip r:embed="rId4" cstate="email">
            <a:extLst>
              <a:ext uri="{28A0092B-C50C-407E-A947-70E740481C1C}">
                <a14:useLocalDpi xmlns:a14="http://schemas.microsoft.com/office/drawing/2010/main"/>
              </a:ext>
            </a:extLst>
          </a:blip>
          <a:srcRect/>
          <a:stretch>
            <a:fillRect/>
          </a:stretch>
        </p:blipFill>
        <p:spPr>
          <a:xfrm>
            <a:off x="6207920" y="200025"/>
            <a:ext cx="3179194" cy="5036344"/>
          </a:xfrm>
          <a:custGeom>
            <a:avLst/>
            <a:gdLst>
              <a:gd name="connsiteX0" fmla="*/ 0 w 4329115"/>
              <a:gd name="connsiteY0" fmla="*/ 0 h 6858000"/>
              <a:gd name="connsiteX1" fmla="*/ 4329115 w 4329115"/>
              <a:gd name="connsiteY1" fmla="*/ 0 h 6858000"/>
              <a:gd name="connsiteX2" fmla="*/ 4329115 w 4329115"/>
              <a:gd name="connsiteY2" fmla="*/ 6858000 h 6858000"/>
              <a:gd name="connsiteX3" fmla="*/ 0 w 4329115"/>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4329115" h="6858000">
                <a:moveTo>
                  <a:pt x="0" y="0"/>
                </a:moveTo>
                <a:lnTo>
                  <a:pt x="4329115" y="0"/>
                </a:lnTo>
                <a:lnTo>
                  <a:pt x="4329115" y="6858000"/>
                </a:lnTo>
                <a:lnTo>
                  <a:pt x="0" y="6858000"/>
                </a:lnTo>
                <a:close/>
              </a:path>
            </a:pathLst>
          </a:custGeom>
          <a:effectLst>
            <a:outerShdw blurRad="50800" dist="38100" dir="2700000" algn="tl" rotWithShape="0">
              <a:prstClr val="black">
                <a:alpha val="40000"/>
              </a:prstClr>
            </a:outerShdw>
          </a:effectLst>
        </p:spPr>
      </p:pic>
      <p:sp>
        <p:nvSpPr>
          <p:cNvPr id="18" name="TextBox 48"/>
          <p:cNvSpPr txBox="1"/>
          <p:nvPr/>
        </p:nvSpPr>
        <p:spPr>
          <a:xfrm>
            <a:off x="2133601" y="1993672"/>
            <a:ext cx="5029200" cy="738505"/>
          </a:xfrm>
          <a:prstGeom prst="rect">
            <a:avLst/>
          </a:prstGeom>
          <a:noFill/>
        </p:spPr>
        <p:txBody>
          <a:bodyPr wrap="square" lIns="0" tIns="0" rIns="0" bIns="0" rtlCol="0">
            <a:spAutoFit/>
          </a:bodyPr>
          <a:lstStyle/>
          <a:p>
            <a:pPr defTabSz="685800"/>
            <a:r>
              <a:rPr lang="zh-CN" altLang="en-US" sz="4800" b="1" dirty="0">
                <a:solidFill>
                  <a:schemeClr val="accent1"/>
                </a:solidFill>
                <a:latin typeface="微软雅黑"/>
                <a:ea typeface="微软雅黑"/>
                <a:cs typeface="+mn-ea"/>
                <a:sym typeface="微软雅黑"/>
              </a:rPr>
              <a:t>红领巾知识竞答</a:t>
            </a:r>
            <a:endParaRPr lang="zh-CN" altLang="en-US" sz="4800" b="1" spc="600" dirty="0">
              <a:solidFill>
                <a:schemeClr val="accent1"/>
              </a:solidFill>
              <a:latin typeface="微软雅黑"/>
              <a:ea typeface="微软雅黑"/>
              <a:cs typeface="+mn-ea"/>
              <a:sym typeface="微软雅黑"/>
            </a:endParaRPr>
          </a:p>
        </p:txBody>
      </p:sp>
      <p:sp>
        <p:nvSpPr>
          <p:cNvPr id="19" name="TextBox 48"/>
          <p:cNvSpPr txBox="1"/>
          <p:nvPr/>
        </p:nvSpPr>
        <p:spPr>
          <a:xfrm>
            <a:off x="3086100" y="1352574"/>
            <a:ext cx="2667000" cy="492125"/>
          </a:xfrm>
          <a:prstGeom prst="rect">
            <a:avLst/>
          </a:prstGeom>
          <a:noFill/>
        </p:spPr>
        <p:txBody>
          <a:bodyPr wrap="square" lIns="0" tIns="0" rIns="0" bIns="0" rtlCol="0">
            <a:spAutoFit/>
          </a:bodyPr>
          <a:lstStyle/>
          <a:p>
            <a:pPr algn="ctr" defTabSz="685800"/>
            <a:r>
              <a:rPr lang="zh-CN" altLang="en-US" sz="3200" spc="600" dirty="0" smtClean="0">
                <a:solidFill>
                  <a:schemeClr val="accent1"/>
                </a:solidFill>
                <a:latin typeface="微软雅黑"/>
                <a:ea typeface="微软雅黑"/>
                <a:cs typeface="+mn-ea"/>
                <a:sym typeface="微软雅黑"/>
              </a:rPr>
              <a:t>第三部分</a:t>
            </a: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19"/>
                                        </p:tgtEl>
                                        <p:attrNameLst>
                                          <p:attrName>style.visibility</p:attrName>
                                        </p:attrNameLst>
                                      </p:cBhvr>
                                      <p:to>
                                        <p:strVal val="visible"/>
                                      </p:to>
                                    </p:set>
                                    <p:anim calcmode="lin" valueType="num">
                                      <p:cBhvr>
                                        <p:cTn id="7" dur="500" fill="hold"/>
                                        <p:tgtEl>
                                          <p:spTgt spid="19"/>
                                        </p:tgtEl>
                                        <p:attrNameLst>
                                          <p:attrName>ppt_w</p:attrName>
                                        </p:attrNameLst>
                                      </p:cBhvr>
                                      <p:tavLst>
                                        <p:tav tm="0">
                                          <p:val>
                                            <p:fltVal val="0"/>
                                          </p:val>
                                        </p:tav>
                                        <p:tav tm="100000">
                                          <p:val>
                                            <p:strVal val="#ppt_w"/>
                                          </p:val>
                                        </p:tav>
                                      </p:tavLst>
                                    </p:anim>
                                    <p:anim calcmode="lin" valueType="num">
                                      <p:cBhvr>
                                        <p:cTn id="8" dur="500" fill="hold"/>
                                        <p:tgtEl>
                                          <p:spTgt spid="19"/>
                                        </p:tgtEl>
                                        <p:attrNameLst>
                                          <p:attrName>ppt_h</p:attrName>
                                        </p:attrNameLst>
                                      </p:cBhvr>
                                      <p:tavLst>
                                        <p:tav tm="0">
                                          <p:val>
                                            <p:fltVal val="0"/>
                                          </p:val>
                                        </p:tav>
                                        <p:tav tm="100000">
                                          <p:val>
                                            <p:strVal val="#ppt_h"/>
                                          </p:val>
                                        </p:tav>
                                      </p:tavLst>
                                    </p:anim>
                                    <p:animEffect transition="in" filter="fade">
                                      <p:cBhvr>
                                        <p:cTn id="9" dur="500"/>
                                        <p:tgtEl>
                                          <p:spTgt spid="19"/>
                                        </p:tgtEl>
                                      </p:cBhvr>
                                    </p:animEffect>
                                  </p:childTnLst>
                                </p:cTn>
                              </p:par>
                            </p:childTnLst>
                          </p:cTn>
                        </p:par>
                        <p:par>
                          <p:cTn id="10" fill="hold">
                            <p:stCondLst>
                              <p:cond delay="500"/>
                            </p:stCondLst>
                            <p:childTnLst>
                              <p:par>
                                <p:cTn id="11" presetID="22" presetClass="entr" presetSubtype="8" fill="hold" grpId="0" nodeType="afterEffect">
                                  <p:stCondLst>
                                    <p:cond delay="0"/>
                                  </p:stCondLst>
                                  <p:childTnLst>
                                    <p:set>
                                      <p:cBhvr>
                                        <p:cTn id="12" dur="1" fill="hold">
                                          <p:stCondLst>
                                            <p:cond delay="0"/>
                                          </p:stCondLst>
                                        </p:cTn>
                                        <p:tgtEl>
                                          <p:spTgt spid="18"/>
                                        </p:tgtEl>
                                        <p:attrNameLst>
                                          <p:attrName>style.visibility</p:attrName>
                                        </p:attrNameLst>
                                      </p:cBhvr>
                                      <p:to>
                                        <p:strVal val="visible"/>
                                      </p:to>
                                    </p:set>
                                    <p:animEffect transition="in" filter="wipe(left)">
                                      <p:cBhvr>
                                        <p:cTn id="13"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P spid="1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图片 10" descr="图片包含 游戏机, 伞, 房间&#10;&#10;描述已自动生成"/>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a:xfrm>
            <a:off x="0" y="0"/>
            <a:ext cx="9144000" cy="5143500"/>
          </a:xfrm>
          <a:custGeom>
            <a:avLst/>
            <a:gdLst>
              <a:gd name="connsiteX0" fmla="*/ 0 w 12192000"/>
              <a:gd name="connsiteY0" fmla="*/ 0 h 6858000"/>
              <a:gd name="connsiteX1" fmla="*/ 12192000 w 12192000"/>
              <a:gd name="connsiteY1" fmla="*/ 0 h 6858000"/>
              <a:gd name="connsiteX2" fmla="*/ 12192000 w 12192000"/>
              <a:gd name="connsiteY2" fmla="*/ 6858000 h 6858000"/>
              <a:gd name="connsiteX3" fmla="*/ 0 w 12192000"/>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12192000" h="6858000">
                <a:moveTo>
                  <a:pt x="0" y="0"/>
                </a:moveTo>
                <a:lnTo>
                  <a:pt x="12192000" y="0"/>
                </a:lnTo>
                <a:lnTo>
                  <a:pt x="12192000" y="6858000"/>
                </a:lnTo>
                <a:lnTo>
                  <a:pt x="0" y="6858000"/>
                </a:lnTo>
                <a:close/>
              </a:path>
            </a:pathLst>
          </a:custGeom>
        </p:spPr>
      </p:pic>
      <p:sp>
        <p:nvSpPr>
          <p:cNvPr id="12" name="矩形: 圆角 11"/>
          <p:cNvSpPr/>
          <p:nvPr/>
        </p:nvSpPr>
        <p:spPr>
          <a:xfrm>
            <a:off x="945654" y="690330"/>
            <a:ext cx="7252692" cy="3762839"/>
          </a:xfrm>
          <a:prstGeom prst="roundRect">
            <a:avLst/>
          </a:prstGeom>
          <a:solidFill>
            <a:schemeClr val="bg1"/>
          </a:solidFill>
          <a:ln>
            <a:noFill/>
          </a:ln>
          <a:effectLst>
            <a:outerShdw blurRad="165100" algn="ctr" rotWithShape="0">
              <a:schemeClr val="tx1">
                <a:lumMod val="65000"/>
                <a:lumOff val="3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latin typeface="微软雅黑"/>
              <a:ea typeface="微软雅黑"/>
              <a:sym typeface="微软雅黑"/>
            </a:endParaRPr>
          </a:p>
        </p:txBody>
      </p:sp>
      <p:pic>
        <p:nvPicPr>
          <p:cNvPr id="3" name="图片 2" descr="图片包含 玩具, 游戏机, 娃娃, 乐高&#10;&#10;描述已自动生成"/>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292894" y="2386013"/>
            <a:ext cx="3114674" cy="3114674"/>
          </a:xfrm>
          <a:prstGeom prst="rect">
            <a:avLst/>
          </a:prstGeom>
          <a:effectLst>
            <a:outerShdw blurRad="50800" dist="38100" dir="2700000" algn="tl" rotWithShape="0">
              <a:prstClr val="black">
                <a:alpha val="40000"/>
              </a:prstClr>
            </a:outerShdw>
          </a:effectLst>
        </p:spPr>
      </p:pic>
      <p:pic>
        <p:nvPicPr>
          <p:cNvPr id="7" name="图片 6" descr="图片包含 图标&#10;&#10;描述已自动生成"/>
          <p:cNvPicPr>
            <a:picLocks noChangeAspect="1"/>
          </p:cNvPicPr>
          <p:nvPr/>
        </p:nvPicPr>
        <p:blipFill>
          <a:blip r:embed="rId4" cstate="email">
            <a:extLst>
              <a:ext uri="{28A0092B-C50C-407E-A947-70E740481C1C}">
                <a14:useLocalDpi xmlns:a14="http://schemas.microsoft.com/office/drawing/2010/main"/>
              </a:ext>
            </a:extLst>
          </a:blip>
          <a:srcRect/>
          <a:stretch>
            <a:fillRect/>
          </a:stretch>
        </p:blipFill>
        <p:spPr>
          <a:xfrm>
            <a:off x="6207920" y="200025"/>
            <a:ext cx="3179194" cy="5036344"/>
          </a:xfrm>
          <a:custGeom>
            <a:avLst/>
            <a:gdLst>
              <a:gd name="connsiteX0" fmla="*/ 0 w 4329115"/>
              <a:gd name="connsiteY0" fmla="*/ 0 h 6858000"/>
              <a:gd name="connsiteX1" fmla="*/ 4329115 w 4329115"/>
              <a:gd name="connsiteY1" fmla="*/ 0 h 6858000"/>
              <a:gd name="connsiteX2" fmla="*/ 4329115 w 4329115"/>
              <a:gd name="connsiteY2" fmla="*/ 6858000 h 6858000"/>
              <a:gd name="connsiteX3" fmla="*/ 0 w 4329115"/>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4329115" h="6858000">
                <a:moveTo>
                  <a:pt x="0" y="0"/>
                </a:moveTo>
                <a:lnTo>
                  <a:pt x="4329115" y="0"/>
                </a:lnTo>
                <a:lnTo>
                  <a:pt x="4329115" y="6858000"/>
                </a:lnTo>
                <a:lnTo>
                  <a:pt x="0" y="6858000"/>
                </a:lnTo>
                <a:close/>
              </a:path>
            </a:pathLst>
          </a:custGeom>
          <a:effectLst>
            <a:outerShdw blurRad="50800" dist="38100" dir="2700000" algn="tl" rotWithShape="0">
              <a:prstClr val="black">
                <a:alpha val="40000"/>
              </a:prstClr>
            </a:outerShdw>
          </a:effectLst>
        </p:spPr>
      </p:pic>
      <p:sp>
        <p:nvSpPr>
          <p:cNvPr id="13" name="矩形 12"/>
          <p:cNvSpPr/>
          <p:nvPr/>
        </p:nvSpPr>
        <p:spPr>
          <a:xfrm>
            <a:off x="2101215" y="1741567"/>
            <a:ext cx="815608" cy="1418828"/>
          </a:xfrm>
          <a:prstGeom prst="rect">
            <a:avLst/>
          </a:prstGeom>
        </p:spPr>
        <p:txBody>
          <a:bodyPr vert="eaVert" wrap="square" lIns="68580" tIns="34290" rIns="68580" bIns="34290">
            <a:spAutoFit/>
          </a:bodyPr>
          <a:lstStyle/>
          <a:p>
            <a:pPr defTabSz="685800">
              <a:defRPr/>
            </a:pPr>
            <a:r>
              <a:rPr lang="zh-CN" altLang="en-US" sz="4400" b="1" spc="225" dirty="0" smtClean="0">
                <a:solidFill>
                  <a:schemeClr val="accent1"/>
                </a:solidFill>
                <a:latin typeface="微软雅黑"/>
                <a:ea typeface="微软雅黑"/>
                <a:cs typeface="+mn-ea"/>
                <a:sym typeface="微软雅黑"/>
              </a:rPr>
              <a:t>目录</a:t>
            </a:r>
            <a:endParaRPr sz="4400" b="1" spc="225" dirty="0">
              <a:solidFill>
                <a:schemeClr val="accent1"/>
              </a:solidFill>
              <a:latin typeface="微软雅黑"/>
              <a:ea typeface="微软雅黑"/>
              <a:cs typeface="+mn-ea"/>
              <a:sym typeface="微软雅黑"/>
            </a:endParaRPr>
          </a:p>
        </p:txBody>
      </p:sp>
      <p:grpSp>
        <p:nvGrpSpPr>
          <p:cNvPr id="16" name="组合 15"/>
          <p:cNvGrpSpPr/>
          <p:nvPr/>
        </p:nvGrpSpPr>
        <p:grpSpPr>
          <a:xfrm>
            <a:off x="3168015" y="1696584"/>
            <a:ext cx="2870835" cy="352508"/>
            <a:chOff x="3113365" y="1214277"/>
            <a:chExt cx="2870835" cy="352508"/>
          </a:xfrm>
        </p:grpSpPr>
        <p:sp>
          <p:nvSpPr>
            <p:cNvPr id="17" name="文本框 7"/>
            <p:cNvSpPr txBox="1"/>
            <p:nvPr/>
          </p:nvSpPr>
          <p:spPr>
            <a:xfrm>
              <a:off x="3113365" y="1220536"/>
              <a:ext cx="489752" cy="346249"/>
            </a:xfrm>
            <a:prstGeom prst="rect">
              <a:avLst/>
            </a:prstGeom>
            <a:solidFill>
              <a:schemeClr val="accent1"/>
            </a:solidFill>
            <a:ln>
              <a:noFill/>
            </a:ln>
          </p:spPr>
          <p:txBody>
            <a:bodyPr wrap="square" lIns="68580" tIns="34290" rIns="68580" bIns="34290" rtlCol="0">
              <a:spAutoFit/>
            </a:bodyPr>
            <a:lstStyle/>
            <a:p>
              <a:pPr algn="ctr" defTabSz="685800"/>
              <a:r>
                <a:rPr lang="en-US" altLang="zh-CN" dirty="0" smtClean="0">
                  <a:solidFill>
                    <a:schemeClr val="bg1"/>
                  </a:solidFill>
                  <a:latin typeface="微软雅黑"/>
                  <a:ea typeface="微软雅黑"/>
                  <a:cs typeface="+mn-ea"/>
                  <a:sym typeface="微软雅黑"/>
                </a:rPr>
                <a:t>01</a:t>
              </a:r>
              <a:endParaRPr lang="en-US" altLang="zh-CN" dirty="0">
                <a:solidFill>
                  <a:schemeClr val="bg1"/>
                </a:solidFill>
                <a:latin typeface="微软雅黑"/>
                <a:ea typeface="微软雅黑"/>
                <a:cs typeface="+mn-ea"/>
                <a:sym typeface="微软雅黑"/>
              </a:endParaRPr>
            </a:p>
          </p:txBody>
        </p:sp>
        <p:sp>
          <p:nvSpPr>
            <p:cNvPr id="22" name="文本框 15"/>
            <p:cNvSpPr txBox="1"/>
            <p:nvPr/>
          </p:nvSpPr>
          <p:spPr>
            <a:xfrm>
              <a:off x="3679150" y="1214277"/>
              <a:ext cx="2305050" cy="345440"/>
            </a:xfrm>
            <a:prstGeom prst="rect">
              <a:avLst/>
            </a:prstGeom>
            <a:noFill/>
            <a:ln>
              <a:solidFill>
                <a:schemeClr val="accent1"/>
              </a:solidFill>
            </a:ln>
          </p:spPr>
          <p:txBody>
            <a:bodyPr wrap="square" lIns="68580" tIns="34290" rIns="68580" bIns="34290" rtlCol="0">
              <a:spAutoFit/>
            </a:bodyPr>
            <a:lstStyle/>
            <a:p>
              <a:pPr algn="ctr" defTabSz="685800"/>
              <a:r>
                <a:rPr lang="zh-CN" altLang="en-US" dirty="0">
                  <a:solidFill>
                    <a:schemeClr val="tx1">
                      <a:lumMod val="85000"/>
                      <a:lumOff val="15000"/>
                    </a:schemeClr>
                  </a:solidFill>
                  <a:latin typeface="微软雅黑"/>
                  <a:ea typeface="微软雅黑"/>
                  <a:cs typeface="+mn-ea"/>
                  <a:sym typeface="微软雅黑"/>
                </a:rPr>
                <a:t>红领巾心向党</a:t>
              </a:r>
            </a:p>
          </p:txBody>
        </p:sp>
      </p:grpSp>
      <p:grpSp>
        <p:nvGrpSpPr>
          <p:cNvPr id="38" name="组合 37"/>
          <p:cNvGrpSpPr/>
          <p:nvPr/>
        </p:nvGrpSpPr>
        <p:grpSpPr>
          <a:xfrm>
            <a:off x="3168015" y="2190641"/>
            <a:ext cx="2870835" cy="352508"/>
            <a:chOff x="3113365" y="1214277"/>
            <a:chExt cx="2870835" cy="352508"/>
          </a:xfrm>
        </p:grpSpPr>
        <p:sp>
          <p:nvSpPr>
            <p:cNvPr id="39" name="文本框 7"/>
            <p:cNvSpPr txBox="1"/>
            <p:nvPr/>
          </p:nvSpPr>
          <p:spPr>
            <a:xfrm>
              <a:off x="3113365" y="1220536"/>
              <a:ext cx="489752" cy="346249"/>
            </a:xfrm>
            <a:prstGeom prst="rect">
              <a:avLst/>
            </a:prstGeom>
            <a:solidFill>
              <a:schemeClr val="accent1"/>
            </a:solidFill>
            <a:ln>
              <a:noFill/>
            </a:ln>
          </p:spPr>
          <p:txBody>
            <a:bodyPr wrap="square" lIns="68580" tIns="34290" rIns="68580" bIns="34290" rtlCol="0">
              <a:spAutoFit/>
            </a:bodyPr>
            <a:lstStyle/>
            <a:p>
              <a:pPr algn="ctr" defTabSz="685800"/>
              <a:r>
                <a:rPr lang="en-US" altLang="zh-CN" dirty="0" smtClean="0">
                  <a:solidFill>
                    <a:schemeClr val="bg1"/>
                  </a:solidFill>
                  <a:latin typeface="微软雅黑"/>
                  <a:ea typeface="微软雅黑"/>
                  <a:cs typeface="+mn-ea"/>
                  <a:sym typeface="微软雅黑"/>
                </a:rPr>
                <a:t>02</a:t>
              </a:r>
              <a:endParaRPr lang="en-US" altLang="zh-CN" dirty="0">
                <a:solidFill>
                  <a:schemeClr val="bg1"/>
                </a:solidFill>
                <a:latin typeface="微软雅黑"/>
                <a:ea typeface="微软雅黑"/>
                <a:cs typeface="+mn-ea"/>
                <a:sym typeface="微软雅黑"/>
              </a:endParaRPr>
            </a:p>
          </p:txBody>
        </p:sp>
        <p:sp>
          <p:nvSpPr>
            <p:cNvPr id="40" name="文本框 15"/>
            <p:cNvSpPr txBox="1"/>
            <p:nvPr/>
          </p:nvSpPr>
          <p:spPr>
            <a:xfrm>
              <a:off x="3679150" y="1214277"/>
              <a:ext cx="2305050" cy="345440"/>
            </a:xfrm>
            <a:prstGeom prst="rect">
              <a:avLst/>
            </a:prstGeom>
            <a:noFill/>
            <a:ln>
              <a:solidFill>
                <a:schemeClr val="accent1"/>
              </a:solidFill>
            </a:ln>
          </p:spPr>
          <p:txBody>
            <a:bodyPr wrap="square" lIns="68580" tIns="34290" rIns="68580" bIns="34290" rtlCol="0">
              <a:spAutoFit/>
            </a:bodyPr>
            <a:lstStyle/>
            <a:p>
              <a:pPr algn="ctr" defTabSz="685800"/>
              <a:r>
                <a:rPr lang="zh-CN" altLang="en-US" dirty="0">
                  <a:solidFill>
                    <a:schemeClr val="tx1">
                      <a:lumMod val="85000"/>
                      <a:lumOff val="15000"/>
                    </a:schemeClr>
                  </a:solidFill>
                  <a:latin typeface="微软雅黑"/>
                  <a:ea typeface="微软雅黑"/>
                  <a:cs typeface="+mn-ea"/>
                  <a:sym typeface="微软雅黑"/>
                </a:rPr>
                <a:t>争做新时代好队员</a:t>
              </a:r>
            </a:p>
          </p:txBody>
        </p:sp>
      </p:grpSp>
      <p:grpSp>
        <p:nvGrpSpPr>
          <p:cNvPr id="41" name="组合 40"/>
          <p:cNvGrpSpPr/>
          <p:nvPr/>
        </p:nvGrpSpPr>
        <p:grpSpPr>
          <a:xfrm>
            <a:off x="3168015" y="2684697"/>
            <a:ext cx="2870835" cy="352508"/>
            <a:chOff x="3113365" y="1214277"/>
            <a:chExt cx="2870835" cy="352508"/>
          </a:xfrm>
        </p:grpSpPr>
        <p:sp>
          <p:nvSpPr>
            <p:cNvPr id="42" name="文本框 7"/>
            <p:cNvSpPr txBox="1"/>
            <p:nvPr/>
          </p:nvSpPr>
          <p:spPr>
            <a:xfrm>
              <a:off x="3113365" y="1220536"/>
              <a:ext cx="489752" cy="346249"/>
            </a:xfrm>
            <a:prstGeom prst="rect">
              <a:avLst/>
            </a:prstGeom>
            <a:solidFill>
              <a:schemeClr val="accent1"/>
            </a:solidFill>
            <a:ln>
              <a:noFill/>
            </a:ln>
          </p:spPr>
          <p:txBody>
            <a:bodyPr wrap="square" lIns="68580" tIns="34290" rIns="68580" bIns="34290" rtlCol="0">
              <a:spAutoFit/>
            </a:bodyPr>
            <a:lstStyle/>
            <a:p>
              <a:pPr algn="ctr" defTabSz="685800"/>
              <a:r>
                <a:rPr lang="en-US" altLang="zh-CN" dirty="0" smtClean="0">
                  <a:solidFill>
                    <a:schemeClr val="bg1"/>
                  </a:solidFill>
                  <a:latin typeface="微软雅黑"/>
                  <a:ea typeface="微软雅黑"/>
                  <a:cs typeface="+mn-ea"/>
                  <a:sym typeface="微软雅黑"/>
                </a:rPr>
                <a:t>03</a:t>
              </a:r>
              <a:endParaRPr lang="en-US" altLang="zh-CN" dirty="0">
                <a:solidFill>
                  <a:schemeClr val="bg1"/>
                </a:solidFill>
                <a:latin typeface="微软雅黑"/>
                <a:ea typeface="微软雅黑"/>
                <a:cs typeface="+mn-ea"/>
                <a:sym typeface="微软雅黑"/>
              </a:endParaRPr>
            </a:p>
          </p:txBody>
        </p:sp>
        <p:sp>
          <p:nvSpPr>
            <p:cNvPr id="43" name="文本框 15"/>
            <p:cNvSpPr txBox="1"/>
            <p:nvPr/>
          </p:nvSpPr>
          <p:spPr>
            <a:xfrm>
              <a:off x="3679150" y="1214277"/>
              <a:ext cx="2305050" cy="345440"/>
            </a:xfrm>
            <a:prstGeom prst="rect">
              <a:avLst/>
            </a:prstGeom>
            <a:noFill/>
            <a:ln>
              <a:solidFill>
                <a:schemeClr val="accent1"/>
              </a:solidFill>
            </a:ln>
          </p:spPr>
          <p:txBody>
            <a:bodyPr wrap="square" lIns="68580" tIns="34290" rIns="68580" bIns="34290" rtlCol="0">
              <a:spAutoFit/>
            </a:bodyPr>
            <a:lstStyle/>
            <a:p>
              <a:pPr algn="ctr" defTabSz="685800"/>
              <a:r>
                <a:rPr lang="zh-CN" altLang="en-US" dirty="0" smtClean="0">
                  <a:solidFill>
                    <a:schemeClr val="tx1">
                      <a:lumMod val="85000"/>
                      <a:lumOff val="15000"/>
                    </a:schemeClr>
                  </a:solidFill>
                  <a:latin typeface="微软雅黑"/>
                  <a:ea typeface="微软雅黑"/>
                  <a:cs typeface="+mn-ea"/>
                  <a:sym typeface="微软雅黑"/>
                </a:rPr>
                <a:t>红领巾知识</a:t>
              </a:r>
              <a:r>
                <a:rPr lang="zh-CN" altLang="en-US" dirty="0">
                  <a:solidFill>
                    <a:schemeClr val="tx1">
                      <a:lumMod val="85000"/>
                      <a:lumOff val="15000"/>
                    </a:schemeClr>
                  </a:solidFill>
                  <a:latin typeface="微软雅黑"/>
                  <a:ea typeface="微软雅黑"/>
                  <a:cs typeface="+mn-ea"/>
                  <a:sym typeface="微软雅黑"/>
                </a:rPr>
                <a:t>竞答</a:t>
              </a:r>
            </a:p>
          </p:txBody>
        </p:sp>
      </p:gr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p:cTn id="7" dur="500" fill="hold"/>
                                        <p:tgtEl>
                                          <p:spTgt spid="13"/>
                                        </p:tgtEl>
                                        <p:attrNameLst>
                                          <p:attrName>ppt_w</p:attrName>
                                        </p:attrNameLst>
                                      </p:cBhvr>
                                      <p:tavLst>
                                        <p:tav tm="0">
                                          <p:val>
                                            <p:fltVal val="0"/>
                                          </p:val>
                                        </p:tav>
                                        <p:tav tm="100000">
                                          <p:val>
                                            <p:strVal val="#ppt_w"/>
                                          </p:val>
                                        </p:tav>
                                      </p:tavLst>
                                    </p:anim>
                                    <p:anim calcmode="lin" valueType="num">
                                      <p:cBhvr>
                                        <p:cTn id="8" dur="500" fill="hold"/>
                                        <p:tgtEl>
                                          <p:spTgt spid="13"/>
                                        </p:tgtEl>
                                        <p:attrNameLst>
                                          <p:attrName>ppt_h</p:attrName>
                                        </p:attrNameLst>
                                      </p:cBhvr>
                                      <p:tavLst>
                                        <p:tav tm="0">
                                          <p:val>
                                            <p:fltVal val="0"/>
                                          </p:val>
                                        </p:tav>
                                        <p:tav tm="100000">
                                          <p:val>
                                            <p:strVal val="#ppt_h"/>
                                          </p:val>
                                        </p:tav>
                                      </p:tavLst>
                                    </p:anim>
                                    <p:animEffect transition="in" filter="fade">
                                      <p:cBhvr>
                                        <p:cTn id="9" dur="500"/>
                                        <p:tgtEl>
                                          <p:spTgt spid="13"/>
                                        </p:tgtEl>
                                      </p:cBhvr>
                                    </p:animEffect>
                                  </p:childTnLst>
                                </p:cTn>
                              </p:par>
                            </p:childTnLst>
                          </p:cTn>
                        </p:par>
                      </p:childTnLst>
                    </p:cTn>
                  </p:par>
                  <p:par>
                    <p:cTn id="10" fill="hold">
                      <p:stCondLst>
                        <p:cond delay="indefinite"/>
                      </p:stCondLst>
                      <p:childTnLst>
                        <p:par>
                          <p:cTn id="11" fill="hold">
                            <p:stCondLst>
                              <p:cond delay="0"/>
                            </p:stCondLst>
                            <p:childTnLst>
                              <p:par>
                                <p:cTn id="12" presetID="22" presetClass="entr" presetSubtype="8" fill="hold" nodeType="clickEffect">
                                  <p:stCondLst>
                                    <p:cond delay="0"/>
                                  </p:stCondLst>
                                  <p:childTnLst>
                                    <p:set>
                                      <p:cBhvr>
                                        <p:cTn id="13" dur="1" fill="hold">
                                          <p:stCondLst>
                                            <p:cond delay="0"/>
                                          </p:stCondLst>
                                        </p:cTn>
                                        <p:tgtEl>
                                          <p:spTgt spid="16"/>
                                        </p:tgtEl>
                                        <p:attrNameLst>
                                          <p:attrName>style.visibility</p:attrName>
                                        </p:attrNameLst>
                                      </p:cBhvr>
                                      <p:to>
                                        <p:strVal val="visible"/>
                                      </p:to>
                                    </p:set>
                                    <p:animEffect transition="in" filter="wipe(left)">
                                      <p:cBhvr>
                                        <p:cTn id="14" dur="500"/>
                                        <p:tgtEl>
                                          <p:spTgt spid="16"/>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8" fill="hold" nodeType="clickEffect">
                                  <p:stCondLst>
                                    <p:cond delay="0"/>
                                  </p:stCondLst>
                                  <p:childTnLst>
                                    <p:set>
                                      <p:cBhvr>
                                        <p:cTn id="18" dur="1" fill="hold">
                                          <p:stCondLst>
                                            <p:cond delay="0"/>
                                          </p:stCondLst>
                                        </p:cTn>
                                        <p:tgtEl>
                                          <p:spTgt spid="38"/>
                                        </p:tgtEl>
                                        <p:attrNameLst>
                                          <p:attrName>style.visibility</p:attrName>
                                        </p:attrNameLst>
                                      </p:cBhvr>
                                      <p:to>
                                        <p:strVal val="visible"/>
                                      </p:to>
                                    </p:set>
                                    <p:animEffect transition="in" filter="wipe(left)">
                                      <p:cBhvr>
                                        <p:cTn id="19" dur="500"/>
                                        <p:tgtEl>
                                          <p:spTgt spid="38"/>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8" fill="hold" nodeType="clickEffect">
                                  <p:stCondLst>
                                    <p:cond delay="0"/>
                                  </p:stCondLst>
                                  <p:childTnLst>
                                    <p:set>
                                      <p:cBhvr>
                                        <p:cTn id="23" dur="1" fill="hold">
                                          <p:stCondLst>
                                            <p:cond delay="0"/>
                                          </p:stCondLst>
                                        </p:cTn>
                                        <p:tgtEl>
                                          <p:spTgt spid="41"/>
                                        </p:tgtEl>
                                        <p:attrNameLst>
                                          <p:attrName>style.visibility</p:attrName>
                                        </p:attrNameLst>
                                      </p:cBhvr>
                                      <p:to>
                                        <p:strVal val="visible"/>
                                      </p:to>
                                    </p:set>
                                    <p:animEffect transition="in" filter="wipe(left)">
                                      <p:cBhvr>
                                        <p:cTn id="24" dur="500"/>
                                        <p:tgtEl>
                                          <p:spTgt spid="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文本框 11"/>
          <p:cNvSpPr txBox="1"/>
          <p:nvPr/>
        </p:nvSpPr>
        <p:spPr>
          <a:xfrm>
            <a:off x="1143000" y="1860352"/>
            <a:ext cx="3733800" cy="2308324"/>
          </a:xfrm>
          <a:prstGeom prst="rect">
            <a:avLst/>
          </a:prstGeom>
          <a:noFill/>
        </p:spPr>
        <p:txBody>
          <a:bodyPr wrap="square" rtlCol="0" anchor="t">
            <a:spAutoFit/>
          </a:bodyPr>
          <a:lstStyle/>
          <a:p>
            <a:pPr>
              <a:lnSpc>
                <a:spcPct val="150000"/>
              </a:lnSpc>
            </a:pPr>
            <a:r>
              <a:rPr lang="zh-CN" altLang="en-US" sz="1600" dirty="0" smtClean="0">
                <a:solidFill>
                  <a:schemeClr val="tx1">
                    <a:lumMod val="85000"/>
                    <a:lumOff val="15000"/>
                  </a:schemeClr>
                </a:solidFill>
                <a:latin typeface="微软雅黑"/>
                <a:ea typeface="微软雅黑"/>
                <a:sym typeface="微软雅黑"/>
              </a:rPr>
              <a:t>习爷爷</a:t>
            </a:r>
            <a:r>
              <a:rPr lang="zh-CN" altLang="en-US" sz="1600" dirty="0">
                <a:solidFill>
                  <a:schemeClr val="tx1">
                    <a:lumMod val="85000"/>
                    <a:lumOff val="15000"/>
                  </a:schemeClr>
                </a:solidFill>
                <a:latin typeface="微软雅黑"/>
                <a:ea typeface="微软雅黑"/>
                <a:sym typeface="微软雅黑"/>
              </a:rPr>
              <a:t>在会见第七次少代会的代表时讲过什么话</a:t>
            </a:r>
            <a:r>
              <a:rPr lang="zh-CN" altLang="en-US" sz="1600" dirty="0" smtClean="0">
                <a:solidFill>
                  <a:schemeClr val="tx1">
                    <a:lumMod val="85000"/>
                    <a:lumOff val="15000"/>
                  </a:schemeClr>
                </a:solidFill>
                <a:latin typeface="微软雅黑"/>
                <a:ea typeface="微软雅黑"/>
                <a:sym typeface="微软雅黑"/>
              </a:rPr>
              <a:t>？世界</a:t>
            </a:r>
            <a:r>
              <a:rPr lang="zh-CN" altLang="en-US" sz="1600" dirty="0">
                <a:solidFill>
                  <a:schemeClr val="tx1">
                    <a:lumMod val="85000"/>
                    <a:lumOff val="15000"/>
                  </a:schemeClr>
                </a:solidFill>
                <a:latin typeface="微软雅黑"/>
                <a:ea typeface="微软雅黑"/>
                <a:sym typeface="微软雅黑"/>
              </a:rPr>
              <a:t>上最难的事情，就是怎样做人、怎样做一个好人</a:t>
            </a:r>
            <a:r>
              <a:rPr lang="zh-CN" altLang="en-US" sz="1600" dirty="0" smtClean="0">
                <a:solidFill>
                  <a:schemeClr val="tx1">
                    <a:lumMod val="85000"/>
                    <a:lumOff val="15000"/>
                  </a:schemeClr>
                </a:solidFill>
                <a:latin typeface="微软雅黑"/>
                <a:ea typeface="微软雅黑"/>
                <a:sym typeface="微软雅黑"/>
              </a:rPr>
              <a:t>，我们</a:t>
            </a:r>
            <a:r>
              <a:rPr lang="zh-CN" altLang="en-US" sz="1600" dirty="0">
                <a:solidFill>
                  <a:schemeClr val="tx1">
                    <a:lumMod val="85000"/>
                    <a:lumOff val="15000"/>
                  </a:schemeClr>
                </a:solidFill>
                <a:latin typeface="微软雅黑"/>
                <a:ea typeface="微软雅黑"/>
                <a:sym typeface="微软雅黑"/>
              </a:rPr>
              <a:t>的大朋友是谁</a:t>
            </a:r>
            <a:r>
              <a:rPr lang="zh-CN" altLang="en-US" sz="1600" dirty="0" smtClean="0">
                <a:solidFill>
                  <a:schemeClr val="tx1">
                    <a:lumMod val="85000"/>
                    <a:lumOff val="15000"/>
                  </a:schemeClr>
                </a:solidFill>
                <a:latin typeface="微软雅黑"/>
                <a:ea typeface="微软雅黑"/>
                <a:sym typeface="微软雅黑"/>
              </a:rPr>
              <a:t>？习近平</a:t>
            </a:r>
            <a:r>
              <a:rPr lang="zh-CN" altLang="en-US" sz="1600" dirty="0">
                <a:solidFill>
                  <a:schemeClr val="tx1">
                    <a:lumMod val="85000"/>
                    <a:lumOff val="15000"/>
                  </a:schemeClr>
                </a:solidFill>
                <a:latin typeface="微软雅黑"/>
                <a:ea typeface="微软雅黑"/>
                <a:sym typeface="微软雅黑"/>
              </a:rPr>
              <a:t>爷爷</a:t>
            </a:r>
            <a:r>
              <a:rPr lang="zh-CN" altLang="en-US" sz="1600" dirty="0" smtClean="0">
                <a:solidFill>
                  <a:schemeClr val="tx1">
                    <a:lumMod val="85000"/>
                    <a:lumOff val="15000"/>
                  </a:schemeClr>
                </a:solidFill>
                <a:latin typeface="微软雅黑"/>
                <a:ea typeface="微软雅黑"/>
                <a:sym typeface="微软雅黑"/>
              </a:rPr>
              <a:t>，要知道十九</a:t>
            </a:r>
            <a:r>
              <a:rPr lang="zh-CN" altLang="en-US" sz="1600" dirty="0">
                <a:solidFill>
                  <a:schemeClr val="tx1">
                    <a:lumMod val="85000"/>
                    <a:lumOff val="15000"/>
                  </a:schemeClr>
                </a:solidFill>
                <a:latin typeface="微软雅黑"/>
                <a:ea typeface="微软雅黑"/>
                <a:sym typeface="微软雅黑"/>
              </a:rPr>
              <a:t>大精神内涵 ，要做好无愧的少先队，要记住我们的队名，</a:t>
            </a:r>
            <a:r>
              <a:rPr lang="zh-CN" altLang="en-US" sz="1600" dirty="0" smtClean="0">
                <a:solidFill>
                  <a:schemeClr val="tx1">
                    <a:lumMod val="85000"/>
                    <a:lumOff val="15000"/>
                  </a:schemeClr>
                </a:solidFill>
                <a:latin typeface="微软雅黑"/>
                <a:ea typeface="微软雅黑"/>
                <a:sym typeface="微软雅黑"/>
              </a:rPr>
              <a:t>中国少年先锋队</a:t>
            </a:r>
            <a:endParaRPr lang="zh-CN" altLang="en-US" sz="1600" dirty="0">
              <a:solidFill>
                <a:schemeClr val="tx1">
                  <a:lumMod val="85000"/>
                  <a:lumOff val="15000"/>
                </a:schemeClr>
              </a:solidFill>
              <a:latin typeface="微软雅黑"/>
              <a:ea typeface="微软雅黑"/>
              <a:sym typeface="微软雅黑"/>
            </a:endParaRPr>
          </a:p>
        </p:txBody>
      </p:sp>
      <p:pic>
        <p:nvPicPr>
          <p:cNvPr id="4" name="图片 3" descr="D:\原来\下载\0c296697c6ac989f8a2d0d0c28352d8e.png0c296697c6ac989f8a2d0d0c28352d8e"/>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a:xfrm>
            <a:off x="5487035" y="1504950"/>
            <a:ext cx="2683510" cy="2695575"/>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600" advTm="0">
        <p14:prism isInverted="1"/>
      </p:transition>
    </mc:Choice>
    <mc:Fallback xmlns="">
      <p:transition spd="slow" advTm="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up)">
                                      <p:cBhvr>
                                        <p:cTn id="7" dur="5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additive="base">
                                        <p:cTn id="12" dur="500" fill="hold"/>
                                        <p:tgtEl>
                                          <p:spTgt spid="4"/>
                                        </p:tgtEl>
                                        <p:attrNameLst>
                                          <p:attrName>ppt_x</p:attrName>
                                        </p:attrNameLst>
                                      </p:cBhvr>
                                      <p:tavLst>
                                        <p:tav tm="0">
                                          <p:val>
                                            <p:strVal val="#ppt_x"/>
                                          </p:val>
                                        </p:tav>
                                        <p:tav tm="100000">
                                          <p:val>
                                            <p:strVal val="#ppt_x"/>
                                          </p:val>
                                        </p:tav>
                                      </p:tavLst>
                                    </p:anim>
                                    <p:anim calcmode="lin" valueType="num">
                                      <p:cBhvr additive="base">
                                        <p:cTn id="13"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文本框 10"/>
          <p:cNvSpPr txBox="1"/>
          <p:nvPr/>
        </p:nvSpPr>
        <p:spPr>
          <a:xfrm>
            <a:off x="3962400" y="1962150"/>
            <a:ext cx="4191000" cy="1938992"/>
          </a:xfrm>
          <a:prstGeom prst="rect">
            <a:avLst/>
          </a:prstGeom>
          <a:noFill/>
        </p:spPr>
        <p:txBody>
          <a:bodyPr wrap="square" rtlCol="0" anchor="t">
            <a:spAutoFit/>
          </a:bodyPr>
          <a:lstStyle/>
          <a:p>
            <a:pPr>
              <a:lnSpc>
                <a:spcPct val="150000"/>
              </a:lnSpc>
            </a:pPr>
            <a:r>
              <a:rPr lang="zh-CN" altLang="en-US" sz="1600" dirty="0">
                <a:solidFill>
                  <a:schemeClr val="tx1">
                    <a:lumMod val="85000"/>
                    <a:lumOff val="15000"/>
                  </a:schemeClr>
                </a:solidFill>
                <a:latin typeface="微软雅黑"/>
                <a:ea typeface="微软雅黑"/>
                <a:sym typeface="微软雅黑"/>
              </a:rPr>
              <a:t>我们的呼号，热爱学习，热爱生活，磨练意志，我们队的作风，诚实、勇敢、活泼、团结，我们要怎样做才能成为优秀的少先队员呢？“准备着：为共产主义事业而奋斗</a:t>
            </a:r>
            <a:r>
              <a:rPr lang="zh-CN" altLang="en-US" sz="1600" dirty="0" smtClean="0">
                <a:solidFill>
                  <a:schemeClr val="tx1">
                    <a:lumMod val="85000"/>
                    <a:lumOff val="15000"/>
                  </a:schemeClr>
                </a:solidFill>
                <a:latin typeface="微软雅黑"/>
                <a:ea typeface="微软雅黑"/>
                <a:sym typeface="微软雅黑"/>
              </a:rPr>
              <a:t>！时刻</a:t>
            </a:r>
            <a:r>
              <a:rPr lang="zh-CN" altLang="en-US" sz="1600" dirty="0">
                <a:solidFill>
                  <a:schemeClr val="tx1">
                    <a:lumMod val="85000"/>
                    <a:lumOff val="15000"/>
                  </a:schemeClr>
                </a:solidFill>
                <a:latin typeface="微软雅黑"/>
                <a:ea typeface="微软雅黑"/>
                <a:sym typeface="微软雅黑"/>
              </a:rPr>
              <a:t>准备着</a:t>
            </a:r>
            <a:r>
              <a:rPr lang="zh-CN" altLang="en-US" sz="1600" dirty="0" smtClean="0">
                <a:solidFill>
                  <a:schemeClr val="tx1">
                    <a:lumMod val="85000"/>
                    <a:lumOff val="15000"/>
                  </a:schemeClr>
                </a:solidFill>
                <a:latin typeface="微软雅黑"/>
                <a:ea typeface="微软雅黑"/>
                <a:sym typeface="微软雅黑"/>
              </a:rPr>
              <a:t>！</a:t>
            </a:r>
            <a:endParaRPr lang="zh-CN" altLang="en-US" sz="1600" dirty="0">
              <a:solidFill>
                <a:schemeClr val="tx1">
                  <a:lumMod val="85000"/>
                  <a:lumOff val="15000"/>
                </a:schemeClr>
              </a:solidFill>
              <a:latin typeface="微软雅黑"/>
              <a:ea typeface="微软雅黑"/>
              <a:sym typeface="微软雅黑"/>
            </a:endParaRPr>
          </a:p>
        </p:txBody>
      </p:sp>
      <p:pic>
        <p:nvPicPr>
          <p:cNvPr id="8" name="图片 7" descr="D:\原来\下载\ab81b73e72abcab0fe93f1092e35a6ac.pngab81b73e72abcab0fe93f1092e35a6ac"/>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a:xfrm>
            <a:off x="914718" y="1581150"/>
            <a:ext cx="2831465" cy="2407919"/>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600" advTm="0">
        <p14:prism isInverted="1"/>
      </p:transition>
    </mc:Choice>
    <mc:Fallback xmlns="">
      <p:transition spd="slow" advTm="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1" fill="hold" grpId="0" nodeType="clickEffect">
                                  <p:stCondLst>
                                    <p:cond delay="0"/>
                                  </p:stCondLst>
                                  <p:childTnLst>
                                    <p:set>
                                      <p:cBhvr>
                                        <p:cTn id="12" dur="1" fill="hold">
                                          <p:stCondLst>
                                            <p:cond delay="0"/>
                                          </p:stCondLst>
                                        </p:cTn>
                                        <p:tgtEl>
                                          <p:spTgt spid="11"/>
                                        </p:tgtEl>
                                        <p:attrNameLst>
                                          <p:attrName>style.visibility</p:attrName>
                                        </p:attrNameLst>
                                      </p:cBhvr>
                                      <p:to>
                                        <p:strVal val="visible"/>
                                      </p:to>
                                    </p:set>
                                    <p:animEffect transition="in" filter="wipe(up)">
                                      <p:cBhvr>
                                        <p:cTn id="13"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3"/>
          <p:cNvSpPr txBox="1"/>
          <p:nvPr/>
        </p:nvSpPr>
        <p:spPr>
          <a:xfrm>
            <a:off x="1829435" y="2419350"/>
            <a:ext cx="2438400" cy="1083469"/>
          </a:xfrm>
          <a:prstGeom prst="rect">
            <a:avLst/>
          </a:prstGeom>
          <a:noFill/>
          <a:ln w="9525">
            <a:noFill/>
          </a:ln>
        </p:spPr>
        <p:txBody>
          <a:bodyPr anchor="ctr"/>
          <a:lstStyle/>
          <a:p>
            <a:pPr>
              <a:lnSpc>
                <a:spcPct val="150000"/>
              </a:lnSpc>
            </a:pPr>
            <a:r>
              <a:rPr lang="zh-CN" altLang="en-US" sz="2100" b="1" dirty="0">
                <a:solidFill>
                  <a:schemeClr val="accent1"/>
                </a:solidFill>
                <a:latin typeface="微软雅黑"/>
                <a:ea typeface="微软雅黑"/>
                <a:sym typeface="微软雅黑"/>
              </a:rPr>
              <a:t>准备</a:t>
            </a:r>
            <a:r>
              <a:rPr lang="zh-CN" altLang="en-US" sz="2100" b="1" dirty="0" smtClean="0">
                <a:solidFill>
                  <a:schemeClr val="accent1"/>
                </a:solidFill>
                <a:latin typeface="微软雅黑"/>
                <a:ea typeface="微软雅黑"/>
                <a:sym typeface="微软雅黑"/>
              </a:rPr>
              <a:t>着为</a:t>
            </a:r>
            <a:r>
              <a:rPr lang="zh-CN" altLang="en-US" sz="2100" b="1" dirty="0">
                <a:solidFill>
                  <a:schemeClr val="accent1"/>
                </a:solidFill>
                <a:latin typeface="微软雅黑"/>
                <a:ea typeface="微软雅黑"/>
                <a:sym typeface="微软雅黑"/>
              </a:rPr>
              <a:t>共产主义事业而</a:t>
            </a:r>
            <a:r>
              <a:rPr lang="zh-CN" altLang="en-US" sz="2100" b="1" dirty="0" smtClean="0">
                <a:solidFill>
                  <a:schemeClr val="accent1"/>
                </a:solidFill>
                <a:latin typeface="微软雅黑"/>
                <a:ea typeface="微软雅黑"/>
                <a:sym typeface="微软雅黑"/>
              </a:rPr>
              <a:t>奋斗，时刻</a:t>
            </a:r>
            <a:r>
              <a:rPr lang="zh-CN" altLang="en-US" sz="2100" b="1" dirty="0">
                <a:solidFill>
                  <a:schemeClr val="accent1"/>
                </a:solidFill>
                <a:latin typeface="微软雅黑"/>
                <a:ea typeface="微软雅黑"/>
                <a:sym typeface="微软雅黑"/>
              </a:rPr>
              <a:t>准备</a:t>
            </a:r>
            <a:r>
              <a:rPr lang="zh-CN" altLang="en-US" sz="2100" b="1" dirty="0" smtClean="0">
                <a:solidFill>
                  <a:schemeClr val="accent1"/>
                </a:solidFill>
                <a:latin typeface="微软雅黑"/>
                <a:ea typeface="微软雅黑"/>
                <a:sym typeface="微软雅黑"/>
              </a:rPr>
              <a:t>着！</a:t>
            </a:r>
            <a:endParaRPr lang="zh-CN" altLang="en-US" sz="2100" b="1" dirty="0">
              <a:solidFill>
                <a:schemeClr val="accent1"/>
              </a:solidFill>
              <a:latin typeface="微软雅黑"/>
              <a:ea typeface="微软雅黑"/>
              <a:sym typeface="微软雅黑"/>
            </a:endParaRPr>
          </a:p>
        </p:txBody>
      </p:sp>
      <p:pic>
        <p:nvPicPr>
          <p:cNvPr id="4" name="图片 3" descr="D:\原来\下载\d0665c9cb3c95b263ff5411a1af557f1.pngd0665c9cb3c95b263ff5411a1af557f1"/>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a:xfrm>
            <a:off x="4725035" y="2047372"/>
            <a:ext cx="2438400" cy="1827530"/>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600" advTm="0">
        <p14:prism isInverted="1"/>
      </p:transition>
    </mc:Choice>
    <mc:Fallback xmlns="">
      <p:transition spd="slow" advTm="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3" presetClass="entr" presetSubtype="16" fill="hold" grpId="0" nodeType="clickEffect">
                                  <p:stCondLst>
                                    <p:cond delay="0"/>
                                  </p:stCondLst>
                                  <p:childTnLst>
                                    <p:set>
                                      <p:cBhvr>
                                        <p:cTn id="12" dur="1" fill="hold">
                                          <p:stCondLst>
                                            <p:cond delay="0"/>
                                          </p:stCondLst>
                                        </p:cTn>
                                        <p:tgtEl>
                                          <p:spTgt spid="50178"/>
                                        </p:tgtEl>
                                        <p:attrNameLst>
                                          <p:attrName>style.visibility</p:attrName>
                                        </p:attrNameLst>
                                      </p:cBhvr>
                                      <p:to>
                                        <p:strVal val="visible"/>
                                      </p:to>
                                    </p:set>
                                    <p:anim calcmode="lin" valueType="num">
                                      <p:cBhvr>
                                        <p:cTn id="13" dur="500" fill="hold"/>
                                        <p:tgtEl>
                                          <p:spTgt spid="50178"/>
                                        </p:tgtEl>
                                        <p:attrNameLst>
                                          <p:attrName>ppt_w</p:attrName>
                                        </p:attrNameLst>
                                      </p:cBhvr>
                                      <p:tavLst>
                                        <p:tav tm="0">
                                          <p:val>
                                            <p:fltVal val="0"/>
                                          </p:val>
                                        </p:tav>
                                        <p:tav tm="100000">
                                          <p:val>
                                            <p:strVal val="#ppt_w"/>
                                          </p:val>
                                        </p:tav>
                                      </p:tavLst>
                                    </p:anim>
                                    <p:anim calcmode="lin" valueType="num">
                                      <p:cBhvr>
                                        <p:cTn id="14" dur="500" fill="hold"/>
                                        <p:tgtEl>
                                          <p:spTgt spid="50178"/>
                                        </p:tgtEl>
                                        <p:attrNameLst>
                                          <p:attrName>ppt_h</p:attrName>
                                        </p:attrNameLst>
                                      </p:cBhvr>
                                      <p:tavLst>
                                        <p:tav tm="0">
                                          <p:val>
                                            <p:fltVal val="0"/>
                                          </p:val>
                                        </p:tav>
                                        <p:tav tm="100000">
                                          <p:val>
                                            <p:strVal val="#ppt_h"/>
                                          </p:val>
                                        </p:tav>
                                      </p:tavLst>
                                    </p:anim>
                                    <p:animEffect transition="in" filter="fade">
                                      <p:cBhvr>
                                        <p:cTn id="15" dur="500"/>
                                        <p:tgtEl>
                                          <p:spTgt spid="5017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178"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1" y="2212399"/>
            <a:ext cx="9143999" cy="492919"/>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lIns="135000" tIns="0" rIns="135000" bIns="0" anchor="ctr"/>
          <a:lstStyle/>
          <a:p>
            <a:pPr algn="ctr">
              <a:defRPr/>
            </a:pPr>
            <a:r>
              <a:rPr lang="en-US" altLang="zh-CN" sz="2100" dirty="0">
                <a:solidFill>
                  <a:prstClr val="white"/>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rPr>
              <a:t>                                             www.ypppt.com</a:t>
            </a:r>
            <a:endParaRPr lang="zh-CN" altLang="en-US" sz="2100" dirty="0">
              <a:solidFill>
                <a:srgbClr val="CEEAB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endParaRPr>
          </a:p>
        </p:txBody>
      </p:sp>
      <p:sp>
        <p:nvSpPr>
          <p:cNvPr id="7" name="矩形 6"/>
          <p:cNvSpPr/>
          <p:nvPr/>
        </p:nvSpPr>
        <p:spPr>
          <a:xfrm>
            <a:off x="1" y="1636569"/>
            <a:ext cx="9143999" cy="581458"/>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defRPr/>
            </a:pPr>
            <a:r>
              <a:rPr lang="zh-CN" altLang="en-US" sz="2100" spc="15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                更多精品</a:t>
            </a:r>
            <a:r>
              <a:rPr lang="en-US" altLang="zh-CN" sz="2100" spc="15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100" spc="15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资源尽在</a:t>
            </a:r>
            <a:r>
              <a:rPr lang="en-US" altLang="zh-CN" sz="2100" spc="15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r>
              <a:rPr lang="zh-CN" altLang="en-US" sz="2100" spc="15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优品</a:t>
            </a:r>
            <a:r>
              <a:rPr lang="en-US" altLang="zh-CN" sz="2100" spc="15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100" spc="15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p>
        </p:txBody>
      </p:sp>
      <p:sp>
        <p:nvSpPr>
          <p:cNvPr id="12" name="矩形 11"/>
          <p:cNvSpPr/>
          <p:nvPr/>
        </p:nvSpPr>
        <p:spPr>
          <a:xfrm>
            <a:off x="1936373" y="2940767"/>
            <a:ext cx="5179807" cy="1269578"/>
          </a:xfrm>
          <a:prstGeom prst="rect">
            <a:avLst/>
          </a:prstGeom>
          <a:noFill/>
          <a:ln w="25400" cap="flat" cmpd="sng" algn="ctr">
            <a:noFill/>
            <a:prstDash val="solid"/>
          </a:ln>
          <a:effectLst/>
        </p:spPr>
        <p:txBody>
          <a:bodyPr rtlCol="0" anchor="ctr"/>
          <a:lstStyle/>
          <a:p>
            <a:pPr>
              <a:lnSpc>
                <a:spcPts val="1800"/>
              </a:lnSpc>
            </a:pPr>
            <a:r>
              <a:rPr lang="en-US" altLang="zh-CN" sz="9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900" kern="0" dirty="0">
                <a:solidFill>
                  <a:srgbClr val="EEECE1">
                    <a:lumMod val="25000"/>
                  </a:srgbClr>
                </a:solidFill>
                <a:latin typeface="微软雅黑" panose="020B0503020204020204" pitchFamily="34" charset="-122"/>
                <a:ea typeface="微软雅黑" panose="020B0503020204020204" pitchFamily="34" charset="-122"/>
              </a:rPr>
              <a:t>模板下载：</a:t>
            </a:r>
            <a:r>
              <a:rPr lang="en-US" altLang="zh-CN" sz="900" kern="0" dirty="0">
                <a:solidFill>
                  <a:srgbClr val="EEECE1">
                    <a:lumMod val="25000"/>
                  </a:srgbClr>
                </a:solidFill>
                <a:latin typeface="微软雅黑" panose="020B0503020204020204" pitchFamily="34" charset="-122"/>
                <a:ea typeface="微软雅黑" panose="020B0503020204020204" pitchFamily="34" charset="-122"/>
                <a:hlinkClick r:id="rId3"/>
              </a:rPr>
              <a:t>www.ypppt.com/moban/</a:t>
            </a:r>
            <a:r>
              <a:rPr lang="en-US" altLang="zh-CN" sz="900" kern="0" dirty="0">
                <a:solidFill>
                  <a:srgbClr val="EEECE1">
                    <a:lumMod val="25000"/>
                  </a:srgbClr>
                </a:solidFill>
                <a:latin typeface="微软雅黑" panose="020B0503020204020204" pitchFamily="34" charset="-122"/>
                <a:ea typeface="微软雅黑" panose="020B0503020204020204" pitchFamily="34" charset="-122"/>
              </a:rPr>
              <a:t>         </a:t>
            </a:r>
            <a:r>
              <a:rPr lang="zh-CN" altLang="en-US" sz="900" kern="0" dirty="0">
                <a:solidFill>
                  <a:srgbClr val="EEECE1">
                    <a:lumMod val="25000"/>
                  </a:srgbClr>
                </a:solidFill>
                <a:latin typeface="微软雅黑" panose="020B0503020204020204" pitchFamily="34" charset="-122"/>
                <a:ea typeface="微软雅黑" panose="020B0503020204020204" pitchFamily="34" charset="-122"/>
              </a:rPr>
              <a:t>节日</a:t>
            </a:r>
            <a:r>
              <a:rPr lang="en-US" altLang="zh-CN" sz="9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900" kern="0" dirty="0">
                <a:solidFill>
                  <a:srgbClr val="EEECE1">
                    <a:lumMod val="25000"/>
                  </a:srgbClr>
                </a:solidFill>
                <a:latin typeface="微软雅黑" panose="020B0503020204020204" pitchFamily="34" charset="-122"/>
                <a:ea typeface="微软雅黑" panose="020B0503020204020204" pitchFamily="34" charset="-122"/>
              </a:rPr>
              <a:t>模板：</a:t>
            </a:r>
            <a:r>
              <a:rPr lang="en-US" altLang="zh-CN" sz="900" kern="0" dirty="0">
                <a:solidFill>
                  <a:srgbClr val="EEECE1">
                    <a:lumMod val="25000"/>
                  </a:srgbClr>
                </a:solidFill>
                <a:latin typeface="微软雅黑" panose="020B0503020204020204" pitchFamily="34" charset="-122"/>
                <a:ea typeface="微软雅黑" panose="020B0503020204020204" pitchFamily="34" charset="-122"/>
                <a:hlinkClick r:id="rId4"/>
              </a:rPr>
              <a:t>www.ypppt.com/jieri/</a:t>
            </a:r>
            <a:endParaRPr lang="en-US" altLang="zh-CN" sz="9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1800"/>
              </a:lnSpc>
            </a:pPr>
            <a:r>
              <a:rPr lang="en-US" altLang="zh-CN" sz="9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900" kern="0" dirty="0">
                <a:solidFill>
                  <a:srgbClr val="EEECE1">
                    <a:lumMod val="25000"/>
                  </a:srgbClr>
                </a:solidFill>
                <a:latin typeface="微软雅黑" panose="020B0503020204020204" pitchFamily="34" charset="-122"/>
                <a:ea typeface="微软雅黑" panose="020B0503020204020204" pitchFamily="34" charset="-122"/>
              </a:rPr>
              <a:t>背景图片：</a:t>
            </a:r>
            <a:r>
              <a:rPr lang="en-US" altLang="zh-CN" sz="900" kern="0" dirty="0">
                <a:solidFill>
                  <a:srgbClr val="EEECE1">
                    <a:lumMod val="25000"/>
                  </a:srgbClr>
                </a:solidFill>
                <a:latin typeface="微软雅黑" panose="020B0503020204020204" pitchFamily="34" charset="-122"/>
                <a:ea typeface="微软雅黑" panose="020B0503020204020204" pitchFamily="34" charset="-122"/>
                <a:hlinkClick r:id="rId5"/>
              </a:rPr>
              <a:t>www.ypppt.com/beijing/</a:t>
            </a:r>
            <a:r>
              <a:rPr lang="en-US" altLang="zh-CN" sz="900" kern="0" dirty="0">
                <a:solidFill>
                  <a:srgbClr val="EEECE1">
                    <a:lumMod val="25000"/>
                  </a:srgbClr>
                </a:solidFill>
                <a:latin typeface="微软雅黑" panose="020B0503020204020204" pitchFamily="34" charset="-122"/>
                <a:ea typeface="微软雅黑" panose="020B0503020204020204" pitchFamily="34" charset="-122"/>
              </a:rPr>
              <a:t>          PPT</a:t>
            </a:r>
            <a:r>
              <a:rPr lang="zh-CN" altLang="en-US" sz="900" kern="0" dirty="0">
                <a:solidFill>
                  <a:srgbClr val="EEECE1">
                    <a:lumMod val="25000"/>
                  </a:srgbClr>
                </a:solidFill>
                <a:latin typeface="微软雅黑" panose="020B0503020204020204" pitchFamily="34" charset="-122"/>
                <a:ea typeface="微软雅黑" panose="020B0503020204020204" pitchFamily="34" charset="-122"/>
              </a:rPr>
              <a:t>图表下载：</a:t>
            </a:r>
            <a:r>
              <a:rPr lang="en-US" altLang="zh-CN" sz="900" kern="0" dirty="0">
                <a:solidFill>
                  <a:srgbClr val="EEECE1">
                    <a:lumMod val="25000"/>
                  </a:srgbClr>
                </a:solidFill>
                <a:latin typeface="微软雅黑" panose="020B0503020204020204" pitchFamily="34" charset="-122"/>
                <a:ea typeface="微软雅黑" panose="020B0503020204020204" pitchFamily="34" charset="-122"/>
                <a:hlinkClick r:id="rId6"/>
              </a:rPr>
              <a:t>www.ypppt.com/tubiao/</a:t>
            </a:r>
            <a:endParaRPr lang="en-US" altLang="zh-CN" sz="9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1800"/>
              </a:lnSpc>
            </a:pPr>
            <a:r>
              <a:rPr lang="en-US" altLang="zh-CN" sz="9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900" kern="0" dirty="0">
                <a:solidFill>
                  <a:srgbClr val="EEECE1">
                    <a:lumMod val="25000"/>
                  </a:srgbClr>
                </a:solidFill>
                <a:latin typeface="微软雅黑" panose="020B0503020204020204" pitchFamily="34" charset="-122"/>
                <a:ea typeface="微软雅黑" panose="020B0503020204020204" pitchFamily="34" charset="-122"/>
              </a:rPr>
              <a:t>素材下载：</a:t>
            </a:r>
            <a:r>
              <a:rPr lang="en-US" altLang="zh-CN" sz="9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900" kern="0" dirty="0">
                <a:solidFill>
                  <a:srgbClr val="EEECE1">
                    <a:lumMod val="25000"/>
                  </a:srgbClr>
                </a:solidFill>
                <a:latin typeface="微软雅黑" panose="020B0503020204020204" pitchFamily="34" charset="-122"/>
                <a:ea typeface="微软雅黑" panose="020B0503020204020204" pitchFamily="34" charset="-122"/>
                <a:hlinkClick r:id="rId7"/>
              </a:rPr>
              <a:t>www.ypppt.com/sucai/</a:t>
            </a:r>
            <a:r>
              <a:rPr lang="en-US" altLang="zh-CN" sz="900" kern="0" dirty="0">
                <a:solidFill>
                  <a:srgbClr val="EEECE1">
                    <a:lumMod val="25000"/>
                  </a:srgbClr>
                </a:solidFill>
                <a:latin typeface="微软雅黑" panose="020B0503020204020204" pitchFamily="34" charset="-122"/>
                <a:ea typeface="微软雅黑" panose="020B0503020204020204" pitchFamily="34" charset="-122"/>
              </a:rPr>
              <a:t>            PPT</a:t>
            </a:r>
            <a:r>
              <a:rPr lang="zh-CN" altLang="en-US" sz="900" kern="0" dirty="0">
                <a:solidFill>
                  <a:srgbClr val="EEECE1">
                    <a:lumMod val="25000"/>
                  </a:srgbClr>
                </a:solidFill>
                <a:latin typeface="微软雅黑" panose="020B0503020204020204" pitchFamily="34" charset="-122"/>
                <a:ea typeface="微软雅黑" panose="020B0503020204020204" pitchFamily="34" charset="-122"/>
              </a:rPr>
              <a:t>教程下载：</a:t>
            </a:r>
            <a:r>
              <a:rPr lang="en-US" altLang="zh-CN" sz="900" kern="0" dirty="0">
                <a:solidFill>
                  <a:srgbClr val="EEECE1">
                    <a:lumMod val="25000"/>
                  </a:srgbClr>
                </a:solidFill>
                <a:latin typeface="微软雅黑" panose="020B0503020204020204" pitchFamily="34" charset="-122"/>
                <a:ea typeface="微软雅黑" panose="020B0503020204020204" pitchFamily="34" charset="-122"/>
                <a:hlinkClick r:id="rId8"/>
              </a:rPr>
              <a:t>www.ypppt.com/jiaocheng/</a:t>
            </a:r>
            <a:endParaRPr lang="en-US" altLang="zh-CN" sz="9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1800"/>
              </a:lnSpc>
            </a:pPr>
            <a:r>
              <a:rPr lang="zh-CN" altLang="en-US" sz="900" kern="0" dirty="0">
                <a:solidFill>
                  <a:srgbClr val="EEECE1">
                    <a:lumMod val="25000"/>
                  </a:srgbClr>
                </a:solidFill>
                <a:latin typeface="微软雅黑" panose="020B0503020204020204" pitchFamily="34" charset="-122"/>
                <a:ea typeface="微软雅黑" panose="020B0503020204020204" pitchFamily="34" charset="-122"/>
              </a:rPr>
              <a:t>字体下载：</a:t>
            </a:r>
            <a:r>
              <a:rPr lang="en-US" altLang="zh-CN" sz="900" kern="0" dirty="0">
                <a:solidFill>
                  <a:srgbClr val="EEECE1">
                    <a:lumMod val="25000"/>
                  </a:srgbClr>
                </a:solidFill>
                <a:latin typeface="微软雅黑" panose="020B0503020204020204" pitchFamily="34" charset="-122"/>
                <a:ea typeface="微软雅黑" panose="020B0503020204020204" pitchFamily="34" charset="-122"/>
                <a:hlinkClick r:id="rId9"/>
              </a:rPr>
              <a:t>www.ypppt.com/ziti/</a:t>
            </a:r>
            <a:r>
              <a:rPr lang="en-US" altLang="zh-CN" sz="900" kern="0" dirty="0">
                <a:solidFill>
                  <a:srgbClr val="EEECE1">
                    <a:lumMod val="25000"/>
                  </a:srgbClr>
                </a:solidFill>
                <a:latin typeface="微软雅黑" panose="020B0503020204020204" pitchFamily="34" charset="-122"/>
                <a:ea typeface="微软雅黑" panose="020B0503020204020204" pitchFamily="34" charset="-122"/>
              </a:rPr>
              <a:t>                       </a:t>
            </a:r>
            <a:r>
              <a:rPr lang="zh-CN" altLang="en-US" sz="900" kern="0" dirty="0">
                <a:solidFill>
                  <a:srgbClr val="EEECE1">
                    <a:lumMod val="25000"/>
                  </a:srgbClr>
                </a:solidFill>
                <a:latin typeface="微软雅黑" panose="020B0503020204020204" pitchFamily="34" charset="-122"/>
                <a:ea typeface="微软雅黑" panose="020B0503020204020204" pitchFamily="34" charset="-122"/>
              </a:rPr>
              <a:t>绘本故事</a:t>
            </a:r>
            <a:r>
              <a:rPr lang="en-US" altLang="zh-CN" sz="9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900" kern="0" dirty="0">
                <a:solidFill>
                  <a:srgbClr val="EEECE1">
                    <a:lumMod val="25000"/>
                  </a:srgbClr>
                </a:solidFill>
                <a:latin typeface="微软雅黑" panose="020B0503020204020204" pitchFamily="34" charset="-122"/>
                <a:ea typeface="微软雅黑" panose="020B0503020204020204" pitchFamily="34" charset="-122"/>
              </a:rPr>
              <a:t>：</a:t>
            </a:r>
            <a:r>
              <a:rPr lang="en-US" altLang="zh-CN" sz="900" kern="0" dirty="0">
                <a:solidFill>
                  <a:srgbClr val="EEECE1">
                    <a:lumMod val="25000"/>
                  </a:srgbClr>
                </a:solidFill>
                <a:latin typeface="微软雅黑" panose="020B0503020204020204" pitchFamily="34" charset="-122"/>
                <a:ea typeface="微软雅黑" panose="020B0503020204020204" pitchFamily="34" charset="-122"/>
                <a:hlinkClick r:id="rId10"/>
              </a:rPr>
              <a:t>www.ypppt.com/gushi/</a:t>
            </a:r>
            <a:endParaRPr lang="en-US" altLang="zh-CN" sz="9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1800"/>
              </a:lnSpc>
            </a:pPr>
            <a:r>
              <a:rPr lang="en-US" altLang="zh-CN" sz="9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900" kern="0" dirty="0">
                <a:solidFill>
                  <a:srgbClr val="EEECE1">
                    <a:lumMod val="25000"/>
                  </a:srgbClr>
                </a:solidFill>
                <a:latin typeface="微软雅黑" panose="020B0503020204020204" pitchFamily="34" charset="-122"/>
                <a:ea typeface="微软雅黑" panose="020B0503020204020204" pitchFamily="34" charset="-122"/>
              </a:rPr>
              <a:t>课件：</a:t>
            </a:r>
            <a:r>
              <a:rPr lang="en-US" altLang="zh-CN" sz="900" kern="0" dirty="0">
                <a:solidFill>
                  <a:srgbClr val="EEECE1">
                    <a:lumMod val="25000"/>
                  </a:srgbClr>
                </a:solidFill>
                <a:latin typeface="微软雅黑" panose="020B0503020204020204" pitchFamily="34" charset="-122"/>
                <a:ea typeface="微软雅黑" panose="020B0503020204020204" pitchFamily="34" charset="-122"/>
                <a:hlinkClick r:id="rId11"/>
              </a:rPr>
              <a:t>www.ypppt.com/kejian/</a:t>
            </a:r>
            <a:endParaRPr lang="en-US" altLang="zh-CN" sz="900" kern="0" dirty="0">
              <a:solidFill>
                <a:srgbClr val="EEECE1">
                  <a:lumMod val="25000"/>
                </a:srgbClr>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292057304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图片 10" descr="图片包含 游戏机, 伞, 房间&#10;&#10;描述已自动生成"/>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a:xfrm>
            <a:off x="0" y="0"/>
            <a:ext cx="9144000" cy="5143500"/>
          </a:xfrm>
          <a:custGeom>
            <a:avLst/>
            <a:gdLst>
              <a:gd name="connsiteX0" fmla="*/ 0 w 12192000"/>
              <a:gd name="connsiteY0" fmla="*/ 0 h 6858000"/>
              <a:gd name="connsiteX1" fmla="*/ 12192000 w 12192000"/>
              <a:gd name="connsiteY1" fmla="*/ 0 h 6858000"/>
              <a:gd name="connsiteX2" fmla="*/ 12192000 w 12192000"/>
              <a:gd name="connsiteY2" fmla="*/ 6858000 h 6858000"/>
              <a:gd name="connsiteX3" fmla="*/ 0 w 12192000"/>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12192000" h="6858000">
                <a:moveTo>
                  <a:pt x="0" y="0"/>
                </a:moveTo>
                <a:lnTo>
                  <a:pt x="12192000" y="0"/>
                </a:lnTo>
                <a:lnTo>
                  <a:pt x="12192000" y="6858000"/>
                </a:lnTo>
                <a:lnTo>
                  <a:pt x="0" y="6858000"/>
                </a:lnTo>
                <a:close/>
              </a:path>
            </a:pathLst>
          </a:custGeom>
        </p:spPr>
      </p:pic>
      <p:sp>
        <p:nvSpPr>
          <p:cNvPr id="12" name="矩形: 圆角 11"/>
          <p:cNvSpPr/>
          <p:nvPr/>
        </p:nvSpPr>
        <p:spPr>
          <a:xfrm>
            <a:off x="945654" y="690330"/>
            <a:ext cx="7252692" cy="3762839"/>
          </a:xfrm>
          <a:prstGeom prst="roundRect">
            <a:avLst/>
          </a:prstGeom>
          <a:solidFill>
            <a:schemeClr val="bg1"/>
          </a:solidFill>
          <a:ln>
            <a:noFill/>
          </a:ln>
          <a:effectLst>
            <a:outerShdw blurRad="165100" algn="ctr" rotWithShape="0">
              <a:schemeClr val="tx1">
                <a:lumMod val="65000"/>
                <a:lumOff val="3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latin typeface="微软雅黑"/>
              <a:ea typeface="微软雅黑"/>
              <a:sym typeface="微软雅黑"/>
            </a:endParaRPr>
          </a:p>
        </p:txBody>
      </p:sp>
      <p:pic>
        <p:nvPicPr>
          <p:cNvPr id="3" name="图片 2" descr="图片包含 玩具, 游戏机, 娃娃, 乐高&#10;&#10;描述已自动生成"/>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292894" y="2386013"/>
            <a:ext cx="3114674" cy="3114674"/>
          </a:xfrm>
          <a:prstGeom prst="rect">
            <a:avLst/>
          </a:prstGeom>
          <a:effectLst>
            <a:outerShdw blurRad="50800" dist="38100" dir="2700000" algn="tl" rotWithShape="0">
              <a:prstClr val="black">
                <a:alpha val="40000"/>
              </a:prstClr>
            </a:outerShdw>
          </a:effectLst>
        </p:spPr>
      </p:pic>
      <p:pic>
        <p:nvPicPr>
          <p:cNvPr id="7" name="图片 6" descr="图片包含 图标&#10;&#10;描述已自动生成"/>
          <p:cNvPicPr>
            <a:picLocks noChangeAspect="1"/>
          </p:cNvPicPr>
          <p:nvPr/>
        </p:nvPicPr>
        <p:blipFill>
          <a:blip r:embed="rId4" cstate="email">
            <a:extLst>
              <a:ext uri="{28A0092B-C50C-407E-A947-70E740481C1C}">
                <a14:useLocalDpi xmlns:a14="http://schemas.microsoft.com/office/drawing/2010/main"/>
              </a:ext>
            </a:extLst>
          </a:blip>
          <a:srcRect/>
          <a:stretch>
            <a:fillRect/>
          </a:stretch>
        </p:blipFill>
        <p:spPr>
          <a:xfrm>
            <a:off x="6207920" y="200025"/>
            <a:ext cx="3179194" cy="5036344"/>
          </a:xfrm>
          <a:custGeom>
            <a:avLst/>
            <a:gdLst>
              <a:gd name="connsiteX0" fmla="*/ 0 w 4329115"/>
              <a:gd name="connsiteY0" fmla="*/ 0 h 6858000"/>
              <a:gd name="connsiteX1" fmla="*/ 4329115 w 4329115"/>
              <a:gd name="connsiteY1" fmla="*/ 0 h 6858000"/>
              <a:gd name="connsiteX2" fmla="*/ 4329115 w 4329115"/>
              <a:gd name="connsiteY2" fmla="*/ 6858000 h 6858000"/>
              <a:gd name="connsiteX3" fmla="*/ 0 w 4329115"/>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4329115" h="6858000">
                <a:moveTo>
                  <a:pt x="0" y="0"/>
                </a:moveTo>
                <a:lnTo>
                  <a:pt x="4329115" y="0"/>
                </a:lnTo>
                <a:lnTo>
                  <a:pt x="4329115" y="6858000"/>
                </a:lnTo>
                <a:lnTo>
                  <a:pt x="0" y="6858000"/>
                </a:lnTo>
                <a:close/>
              </a:path>
            </a:pathLst>
          </a:custGeom>
          <a:effectLst>
            <a:outerShdw blurRad="50800" dist="38100" dir="2700000" algn="tl" rotWithShape="0">
              <a:prstClr val="black">
                <a:alpha val="40000"/>
              </a:prstClr>
            </a:outerShdw>
          </a:effectLst>
        </p:spPr>
      </p:pic>
      <p:sp>
        <p:nvSpPr>
          <p:cNvPr id="18" name="TextBox 48"/>
          <p:cNvSpPr txBox="1"/>
          <p:nvPr/>
        </p:nvSpPr>
        <p:spPr>
          <a:xfrm>
            <a:off x="2133601" y="1993672"/>
            <a:ext cx="5029200" cy="861774"/>
          </a:xfrm>
          <a:prstGeom prst="rect">
            <a:avLst/>
          </a:prstGeom>
          <a:noFill/>
        </p:spPr>
        <p:txBody>
          <a:bodyPr wrap="square" lIns="0" tIns="0" rIns="0" bIns="0" rtlCol="0">
            <a:spAutoFit/>
          </a:bodyPr>
          <a:lstStyle/>
          <a:p>
            <a:pPr defTabSz="685800"/>
            <a:r>
              <a:rPr lang="zh-CN" altLang="en-US" sz="5600" b="1" spc="600" dirty="0">
                <a:solidFill>
                  <a:schemeClr val="accent1"/>
                </a:solidFill>
                <a:latin typeface="微软雅黑"/>
                <a:ea typeface="微软雅黑"/>
                <a:cs typeface="+mn-ea"/>
                <a:sym typeface="微软雅黑"/>
              </a:rPr>
              <a:t>红领巾心向党</a:t>
            </a:r>
          </a:p>
        </p:txBody>
      </p:sp>
      <p:sp>
        <p:nvSpPr>
          <p:cNvPr id="19" name="TextBox 48"/>
          <p:cNvSpPr txBox="1"/>
          <p:nvPr/>
        </p:nvSpPr>
        <p:spPr>
          <a:xfrm>
            <a:off x="3086100" y="1352574"/>
            <a:ext cx="2667000" cy="492125"/>
          </a:xfrm>
          <a:prstGeom prst="rect">
            <a:avLst/>
          </a:prstGeom>
          <a:noFill/>
        </p:spPr>
        <p:txBody>
          <a:bodyPr wrap="square" lIns="0" tIns="0" rIns="0" bIns="0" rtlCol="0">
            <a:spAutoFit/>
          </a:bodyPr>
          <a:lstStyle/>
          <a:p>
            <a:pPr algn="ctr" defTabSz="685800"/>
            <a:r>
              <a:rPr lang="zh-CN" altLang="en-US" sz="3200" spc="600" dirty="0" smtClean="0">
                <a:solidFill>
                  <a:schemeClr val="accent1"/>
                </a:solidFill>
                <a:latin typeface="微软雅黑"/>
                <a:ea typeface="微软雅黑"/>
                <a:cs typeface="+mn-ea"/>
                <a:sym typeface="微软雅黑"/>
              </a:rPr>
              <a:t>第一部分</a:t>
            </a: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19"/>
                                        </p:tgtEl>
                                        <p:attrNameLst>
                                          <p:attrName>style.visibility</p:attrName>
                                        </p:attrNameLst>
                                      </p:cBhvr>
                                      <p:to>
                                        <p:strVal val="visible"/>
                                      </p:to>
                                    </p:set>
                                    <p:anim calcmode="lin" valueType="num">
                                      <p:cBhvr>
                                        <p:cTn id="7" dur="500" fill="hold"/>
                                        <p:tgtEl>
                                          <p:spTgt spid="19"/>
                                        </p:tgtEl>
                                        <p:attrNameLst>
                                          <p:attrName>ppt_w</p:attrName>
                                        </p:attrNameLst>
                                      </p:cBhvr>
                                      <p:tavLst>
                                        <p:tav tm="0">
                                          <p:val>
                                            <p:fltVal val="0"/>
                                          </p:val>
                                        </p:tav>
                                        <p:tav tm="100000">
                                          <p:val>
                                            <p:strVal val="#ppt_w"/>
                                          </p:val>
                                        </p:tav>
                                      </p:tavLst>
                                    </p:anim>
                                    <p:anim calcmode="lin" valueType="num">
                                      <p:cBhvr>
                                        <p:cTn id="8" dur="500" fill="hold"/>
                                        <p:tgtEl>
                                          <p:spTgt spid="19"/>
                                        </p:tgtEl>
                                        <p:attrNameLst>
                                          <p:attrName>ppt_h</p:attrName>
                                        </p:attrNameLst>
                                      </p:cBhvr>
                                      <p:tavLst>
                                        <p:tav tm="0">
                                          <p:val>
                                            <p:fltVal val="0"/>
                                          </p:val>
                                        </p:tav>
                                        <p:tav tm="100000">
                                          <p:val>
                                            <p:strVal val="#ppt_h"/>
                                          </p:val>
                                        </p:tav>
                                      </p:tavLst>
                                    </p:anim>
                                    <p:animEffect transition="in" filter="fade">
                                      <p:cBhvr>
                                        <p:cTn id="9" dur="500"/>
                                        <p:tgtEl>
                                          <p:spTgt spid="19"/>
                                        </p:tgtEl>
                                      </p:cBhvr>
                                    </p:animEffect>
                                  </p:childTnLst>
                                </p:cTn>
                              </p:par>
                            </p:childTnLst>
                          </p:cTn>
                        </p:par>
                        <p:par>
                          <p:cTn id="10" fill="hold">
                            <p:stCondLst>
                              <p:cond delay="500"/>
                            </p:stCondLst>
                            <p:childTnLst>
                              <p:par>
                                <p:cTn id="11" presetID="22" presetClass="entr" presetSubtype="8" fill="hold" grpId="0" nodeType="afterEffect">
                                  <p:stCondLst>
                                    <p:cond delay="0"/>
                                  </p:stCondLst>
                                  <p:childTnLst>
                                    <p:set>
                                      <p:cBhvr>
                                        <p:cTn id="12" dur="1" fill="hold">
                                          <p:stCondLst>
                                            <p:cond delay="0"/>
                                          </p:stCondLst>
                                        </p:cTn>
                                        <p:tgtEl>
                                          <p:spTgt spid="18"/>
                                        </p:tgtEl>
                                        <p:attrNameLst>
                                          <p:attrName>style.visibility</p:attrName>
                                        </p:attrNameLst>
                                      </p:cBhvr>
                                      <p:to>
                                        <p:strVal val="visible"/>
                                      </p:to>
                                    </p:set>
                                    <p:animEffect transition="in" filter="wipe(left)">
                                      <p:cBhvr>
                                        <p:cTn id="13"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P spid="19"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4191000" y="1962150"/>
            <a:ext cx="3733800" cy="1938992"/>
          </a:xfrm>
          <a:prstGeom prst="rect">
            <a:avLst/>
          </a:prstGeom>
          <a:noFill/>
        </p:spPr>
        <p:txBody>
          <a:bodyPr wrap="square" rtlCol="0" anchor="t">
            <a:spAutoFit/>
          </a:bodyPr>
          <a:lstStyle/>
          <a:p>
            <a:pPr>
              <a:lnSpc>
                <a:spcPct val="150000"/>
              </a:lnSpc>
            </a:pPr>
            <a:r>
              <a:rPr lang="zh-CN" altLang="en-US" sz="1600" dirty="0" smtClean="0">
                <a:solidFill>
                  <a:schemeClr val="tx1">
                    <a:lumMod val="85000"/>
                    <a:lumOff val="15000"/>
                  </a:schemeClr>
                </a:solidFill>
                <a:latin typeface="微软雅黑"/>
                <a:ea typeface="微软雅黑"/>
                <a:sym typeface="微软雅黑"/>
              </a:rPr>
              <a:t>红领巾</a:t>
            </a:r>
            <a:r>
              <a:rPr lang="zh-CN" altLang="en-US" sz="1600" dirty="0">
                <a:solidFill>
                  <a:schemeClr val="tx1">
                    <a:lumMod val="85000"/>
                    <a:lumOff val="15000"/>
                  </a:schemeClr>
                </a:solidFill>
                <a:latin typeface="微软雅黑"/>
                <a:ea typeface="微软雅黑"/>
                <a:sym typeface="微软雅黑"/>
              </a:rPr>
              <a:t>少先队员的标志，是红旗的一</a:t>
            </a:r>
            <a:r>
              <a:rPr lang="zh-CN" altLang="en-US" sz="1600" dirty="0" smtClean="0">
                <a:solidFill>
                  <a:schemeClr val="tx1">
                    <a:lumMod val="85000"/>
                    <a:lumOff val="15000"/>
                  </a:schemeClr>
                </a:solidFill>
                <a:latin typeface="微软雅黑"/>
                <a:ea typeface="微软雅黑"/>
                <a:sym typeface="微软雅黑"/>
              </a:rPr>
              <a:t>角她</a:t>
            </a:r>
            <a:r>
              <a:rPr lang="zh-CN" altLang="en-US" sz="1600" dirty="0">
                <a:solidFill>
                  <a:schemeClr val="tx1">
                    <a:lumMod val="85000"/>
                    <a:lumOff val="15000"/>
                  </a:schemeClr>
                </a:solidFill>
                <a:latin typeface="微软雅黑"/>
                <a:ea typeface="微软雅黑"/>
                <a:sym typeface="微软雅黑"/>
              </a:rPr>
              <a:t>承载了我们伟大祖国革命先辈的崇高理想，红领巾心向党是我们每个少先队员都应该做到的事情，我们应该热爱祖国热爱党！</a:t>
            </a:r>
          </a:p>
        </p:txBody>
      </p:sp>
      <p:pic>
        <p:nvPicPr>
          <p:cNvPr id="8" name="图片 7" descr="图标&#10;&#10;描述已自动生成"/>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457434" y="1200121"/>
            <a:ext cx="3370064" cy="3370064"/>
          </a:xfrm>
          <a:prstGeom prst="rect">
            <a:avLst/>
          </a:prstGeom>
        </p:spPr>
      </p:pic>
      <p:sp>
        <p:nvSpPr>
          <p:cNvPr id="3" name="文本框 2"/>
          <p:cNvSpPr txBox="1"/>
          <p:nvPr/>
        </p:nvSpPr>
        <p:spPr>
          <a:xfrm>
            <a:off x="3733800" y="209550"/>
            <a:ext cx="1143000" cy="184666"/>
          </a:xfrm>
          <a:prstGeom prst="rect">
            <a:avLst/>
          </a:prstGeom>
          <a:noFill/>
        </p:spPr>
        <p:txBody>
          <a:bodyPr wrap="square" rtlCol="0">
            <a:spAutoFit/>
          </a:bodyPr>
          <a:lstStyle/>
          <a:p>
            <a:r>
              <a:rPr lang="en-US" altLang="zh-CN" sz="600" dirty="0">
                <a:solidFill>
                  <a:srgbClr val="FFFFFF"/>
                </a:solidFill>
              </a:rPr>
              <a:t>https://www.ypppt.com/</a:t>
            </a:r>
            <a:endParaRPr lang="zh-CN" altLang="en-US" sz="600" dirty="0">
              <a:solidFill>
                <a:srgbClr val="FFFFFF"/>
              </a:solidFill>
            </a:endParaRPr>
          </a:p>
        </p:txBody>
      </p:sp>
    </p:spTree>
  </p:cSld>
  <p:clrMapOvr>
    <a:masterClrMapping/>
  </p:clrMapOvr>
  <mc:AlternateContent xmlns:mc="http://schemas.openxmlformats.org/markup-compatibility/2006" xmlns:p14="http://schemas.microsoft.com/office/powerpoint/2010/main">
    <mc:Choice Requires="p14">
      <p:transition spd="slow" p14:dur="1600" advTm="0">
        <p14:prism isInverted="1"/>
      </p:transition>
    </mc:Choice>
    <mc:Fallback xmlns="">
      <p:transition spd="slow" advTm="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up)">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文本框 6"/>
          <p:cNvSpPr txBox="1"/>
          <p:nvPr/>
        </p:nvSpPr>
        <p:spPr>
          <a:xfrm>
            <a:off x="990600" y="1646694"/>
            <a:ext cx="2438400" cy="2677656"/>
          </a:xfrm>
          <a:prstGeom prst="rect">
            <a:avLst/>
          </a:prstGeom>
          <a:noFill/>
        </p:spPr>
        <p:txBody>
          <a:bodyPr wrap="square" rtlCol="0" anchor="t">
            <a:spAutoFit/>
          </a:bodyPr>
          <a:lstStyle/>
          <a:p>
            <a:pPr>
              <a:lnSpc>
                <a:spcPct val="150000"/>
              </a:lnSpc>
            </a:pPr>
            <a:r>
              <a:rPr lang="zh-CN" altLang="en-US" sz="1600" dirty="0" smtClean="0">
                <a:solidFill>
                  <a:schemeClr val="tx1">
                    <a:lumMod val="85000"/>
                    <a:lumOff val="15000"/>
                  </a:schemeClr>
                </a:solidFill>
                <a:latin typeface="微软雅黑"/>
                <a:ea typeface="微软雅黑"/>
                <a:sym typeface="微软雅黑"/>
              </a:rPr>
              <a:t>青少年</a:t>
            </a:r>
            <a:r>
              <a:rPr lang="zh-CN" altLang="en-US" sz="1600" dirty="0">
                <a:solidFill>
                  <a:schemeClr val="tx1">
                    <a:lumMod val="85000"/>
                    <a:lumOff val="15000"/>
                  </a:schemeClr>
                </a:solidFill>
                <a:latin typeface="微软雅黑"/>
                <a:ea typeface="微软雅黑"/>
                <a:sym typeface="微软雅黑"/>
              </a:rPr>
              <a:t>是国家的希望，民族的未来。习总书记曾说过“中华民族伟大复兴的中国梦终将在一代代青年的接力奋斗中变为现实</a:t>
            </a:r>
            <a:r>
              <a:rPr lang="zh-CN" altLang="en-US" sz="1600" dirty="0" smtClean="0">
                <a:solidFill>
                  <a:schemeClr val="tx1">
                    <a:lumMod val="85000"/>
                    <a:lumOff val="15000"/>
                  </a:schemeClr>
                </a:solidFill>
                <a:latin typeface="微软雅黑"/>
                <a:ea typeface="微软雅黑"/>
                <a:sym typeface="微软雅黑"/>
              </a:rPr>
              <a:t>”广大</a:t>
            </a:r>
            <a:r>
              <a:rPr lang="zh-CN" altLang="en-US" sz="1600" dirty="0">
                <a:solidFill>
                  <a:schemeClr val="tx1">
                    <a:lumMod val="85000"/>
                    <a:lumOff val="15000"/>
                  </a:schemeClr>
                </a:solidFill>
                <a:latin typeface="微软雅黑"/>
                <a:ea typeface="微软雅黑"/>
                <a:sym typeface="微软雅黑"/>
              </a:rPr>
              <a:t>青少年生逢其时，也重任在</a:t>
            </a:r>
            <a:r>
              <a:rPr lang="zh-CN" altLang="en-US" sz="1600" dirty="0" smtClean="0">
                <a:solidFill>
                  <a:schemeClr val="tx1">
                    <a:lumMod val="85000"/>
                    <a:lumOff val="15000"/>
                  </a:schemeClr>
                </a:solidFill>
                <a:latin typeface="微软雅黑"/>
                <a:ea typeface="微软雅黑"/>
                <a:sym typeface="微软雅黑"/>
              </a:rPr>
              <a:t>肩</a:t>
            </a:r>
            <a:endParaRPr lang="zh-CN" altLang="en-US" sz="1600" dirty="0">
              <a:solidFill>
                <a:schemeClr val="tx1">
                  <a:lumMod val="85000"/>
                  <a:lumOff val="15000"/>
                </a:schemeClr>
              </a:solidFill>
              <a:latin typeface="微软雅黑"/>
              <a:ea typeface="微软雅黑"/>
              <a:sym typeface="微软雅黑"/>
            </a:endParaRPr>
          </a:p>
        </p:txBody>
      </p:sp>
      <p:sp>
        <p:nvSpPr>
          <p:cNvPr id="8" name="文本框 7"/>
          <p:cNvSpPr txBox="1"/>
          <p:nvPr/>
        </p:nvSpPr>
        <p:spPr>
          <a:xfrm>
            <a:off x="5791200" y="1657350"/>
            <a:ext cx="2438400" cy="2677656"/>
          </a:xfrm>
          <a:prstGeom prst="rect">
            <a:avLst/>
          </a:prstGeom>
          <a:noFill/>
        </p:spPr>
        <p:txBody>
          <a:bodyPr wrap="square" rtlCol="0" anchor="t">
            <a:spAutoFit/>
          </a:bodyPr>
          <a:lstStyle/>
          <a:p>
            <a:pPr>
              <a:lnSpc>
                <a:spcPct val="150000"/>
              </a:lnSpc>
            </a:pPr>
            <a:r>
              <a:rPr lang="zh-CN" altLang="en-US" sz="1600" dirty="0" smtClean="0">
                <a:solidFill>
                  <a:schemeClr val="tx1">
                    <a:lumMod val="85000"/>
                    <a:lumOff val="15000"/>
                  </a:schemeClr>
                </a:solidFill>
                <a:latin typeface="微软雅黑"/>
                <a:ea typeface="微软雅黑"/>
                <a:sym typeface="微软雅黑"/>
              </a:rPr>
              <a:t>新</a:t>
            </a:r>
            <a:r>
              <a:rPr lang="zh-CN" altLang="en-US" sz="1600" dirty="0">
                <a:solidFill>
                  <a:schemeClr val="tx1">
                    <a:lumMod val="85000"/>
                    <a:lumOff val="15000"/>
                  </a:schemeClr>
                </a:solidFill>
                <a:latin typeface="微软雅黑"/>
                <a:ea typeface="微软雅黑"/>
                <a:sym typeface="微软雅黑"/>
              </a:rPr>
              <a:t>青少年应乘着新时代的东风，勇敢追梦，勤于圆梦，为提高社会文明程度做出自己的努力，为实现中华民族伟大复兴的中国梦而不懈努力！红领巾心向党！</a:t>
            </a:r>
          </a:p>
        </p:txBody>
      </p:sp>
      <p:pic>
        <p:nvPicPr>
          <p:cNvPr id="27" name="图片 26"/>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3352800" y="1713865"/>
            <a:ext cx="2542540" cy="2542540"/>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600" advTm="0">
        <p14:prism isInverted="1"/>
      </p:transition>
    </mc:Choice>
    <mc:Fallback xmlns="">
      <p:transition spd="slow" advTm="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up)">
                                      <p:cBhvr>
                                        <p:cTn id="7" dur="500"/>
                                        <p:tgtEl>
                                          <p:spTgt spid="7"/>
                                        </p:tgtEl>
                                      </p:cBhvr>
                                    </p:animEffect>
                                  </p:childTnLst>
                                </p:cTn>
                              </p:par>
                              <p:par>
                                <p:cTn id="8" presetID="22" presetClass="entr" presetSubtype="1"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wipe(up)">
                                      <p:cBhvr>
                                        <p:cTn id="10"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文本框 7"/>
          <p:cNvSpPr txBox="1"/>
          <p:nvPr/>
        </p:nvSpPr>
        <p:spPr>
          <a:xfrm>
            <a:off x="762000" y="1581150"/>
            <a:ext cx="5029200" cy="2677656"/>
          </a:xfrm>
          <a:prstGeom prst="rect">
            <a:avLst/>
          </a:prstGeom>
          <a:noFill/>
        </p:spPr>
        <p:txBody>
          <a:bodyPr wrap="square" rtlCol="0" anchor="t">
            <a:spAutoFit/>
          </a:bodyPr>
          <a:lstStyle/>
          <a:p>
            <a:pPr>
              <a:lnSpc>
                <a:spcPct val="150000"/>
              </a:lnSpc>
            </a:pPr>
            <a:r>
              <a:rPr lang="zh-CN" altLang="en-US" sz="1600" dirty="0" smtClean="0">
                <a:solidFill>
                  <a:schemeClr val="tx1">
                    <a:lumMod val="85000"/>
                    <a:lumOff val="15000"/>
                  </a:schemeClr>
                </a:solidFill>
                <a:latin typeface="微软雅黑"/>
                <a:ea typeface="微软雅黑"/>
                <a:sym typeface="微软雅黑"/>
              </a:rPr>
              <a:t>几年来</a:t>
            </a:r>
            <a:r>
              <a:rPr lang="zh-CN" altLang="en-US" sz="1600" dirty="0">
                <a:solidFill>
                  <a:schemeClr val="tx1">
                    <a:lumMod val="85000"/>
                    <a:lumOff val="15000"/>
                  </a:schemeClr>
                </a:solidFill>
                <a:latin typeface="微软雅黑"/>
                <a:ea typeface="微软雅黑"/>
                <a:sym typeface="微软雅黑"/>
              </a:rPr>
              <a:t>，无论是在地震灾区还是在福利院，都留下了习爷爷与我们在一起的一个个温暖、感人的瞬间，更是承载着习爷爷对培养担当民族复兴大任的时代新人的殷切希望。借庆祝我们少先队建队</a:t>
            </a:r>
            <a:r>
              <a:rPr lang="en-US" altLang="zh-CN" sz="1600" dirty="0">
                <a:solidFill>
                  <a:schemeClr val="tx1">
                    <a:lumMod val="85000"/>
                    <a:lumOff val="15000"/>
                  </a:schemeClr>
                </a:solidFill>
                <a:latin typeface="微软雅黑"/>
                <a:ea typeface="微软雅黑"/>
                <a:sym typeface="微软雅黑"/>
              </a:rPr>
              <a:t>70</a:t>
            </a:r>
            <a:r>
              <a:rPr lang="zh-CN" altLang="en-US" sz="1600" dirty="0">
                <a:solidFill>
                  <a:schemeClr val="tx1">
                    <a:lumMod val="85000"/>
                    <a:lumOff val="15000"/>
                  </a:schemeClr>
                </a:solidFill>
                <a:latin typeface="微软雅黑"/>
                <a:ea typeface="微软雅黑"/>
                <a:sym typeface="微软雅黑"/>
              </a:rPr>
              <a:t>周年之际，就让我们一起讲一讲习爷爷对我们的教导，回顾他和我们在一起的温暖瞬间。 通过学习习爷爷说过的用词，我明白了“己所不欲，勿施于人。</a:t>
            </a:r>
            <a:r>
              <a:rPr lang="zh-CN" altLang="en-US" sz="1600" dirty="0" smtClean="0">
                <a:solidFill>
                  <a:schemeClr val="tx1">
                    <a:lumMod val="85000"/>
                    <a:lumOff val="15000"/>
                  </a:schemeClr>
                </a:solidFill>
                <a:latin typeface="微软雅黑"/>
                <a:ea typeface="微软雅黑"/>
                <a:sym typeface="微软雅黑"/>
              </a:rPr>
              <a:t>”</a:t>
            </a:r>
            <a:endParaRPr lang="zh-CN" altLang="en-US" sz="1600" dirty="0">
              <a:solidFill>
                <a:schemeClr val="tx1">
                  <a:lumMod val="85000"/>
                  <a:lumOff val="15000"/>
                </a:schemeClr>
              </a:solidFill>
              <a:latin typeface="微软雅黑"/>
              <a:ea typeface="微软雅黑"/>
              <a:sym typeface="微软雅黑"/>
            </a:endParaRPr>
          </a:p>
        </p:txBody>
      </p:sp>
      <p:pic>
        <p:nvPicPr>
          <p:cNvPr id="18" name="图片 17"/>
          <p:cNvPicPr>
            <a:picLocks noChangeAspect="1"/>
          </p:cNvPicPr>
          <p:nvPr/>
        </p:nvPicPr>
        <p:blipFill>
          <a:blip r:embed="rId2">
            <a:extLst>
              <a:ext uri="{28A0092B-C50C-407E-A947-70E740481C1C}">
                <a14:useLocalDpi xmlns:a14="http://schemas.microsoft.com/office/drawing/2010/main"/>
              </a:ext>
            </a:extLst>
          </a:blip>
          <a:srcRect/>
          <a:stretch>
            <a:fillRect/>
          </a:stretch>
        </p:blipFill>
        <p:spPr>
          <a:xfrm>
            <a:off x="5867218" y="1962254"/>
            <a:ext cx="2785887" cy="1930154"/>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600" advTm="0">
        <p14:prism isInverted="1"/>
      </p:transition>
    </mc:Choice>
    <mc:Fallback xmlns="">
      <p:transition spd="slow" advTm="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up)">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文本框 8"/>
          <p:cNvSpPr txBox="1"/>
          <p:nvPr/>
        </p:nvSpPr>
        <p:spPr>
          <a:xfrm>
            <a:off x="838200" y="1711226"/>
            <a:ext cx="2971800" cy="2308324"/>
          </a:xfrm>
          <a:prstGeom prst="rect">
            <a:avLst/>
          </a:prstGeom>
          <a:noFill/>
        </p:spPr>
        <p:txBody>
          <a:bodyPr wrap="square" rtlCol="0" anchor="t">
            <a:spAutoFit/>
          </a:bodyPr>
          <a:lstStyle/>
          <a:p>
            <a:pPr>
              <a:lnSpc>
                <a:spcPct val="150000"/>
              </a:lnSpc>
            </a:pPr>
            <a:r>
              <a:rPr lang="zh-CN" altLang="en-US" sz="1600" dirty="0" smtClean="0">
                <a:solidFill>
                  <a:schemeClr val="tx1">
                    <a:lumMod val="85000"/>
                    <a:lumOff val="15000"/>
                  </a:schemeClr>
                </a:solidFill>
                <a:latin typeface="微软雅黑"/>
                <a:ea typeface="微软雅黑"/>
                <a:sym typeface="微软雅黑"/>
              </a:rPr>
              <a:t>海内存知己</a:t>
            </a:r>
            <a:r>
              <a:rPr lang="zh-CN" altLang="en-US" sz="1600" dirty="0">
                <a:solidFill>
                  <a:schemeClr val="tx1">
                    <a:lumMod val="85000"/>
                    <a:lumOff val="15000"/>
                  </a:schemeClr>
                </a:solidFill>
                <a:latin typeface="微软雅黑"/>
                <a:ea typeface="微软雅黑"/>
                <a:sym typeface="微软雅黑"/>
              </a:rPr>
              <a:t>，天涯如比邻</a:t>
            </a:r>
            <a:r>
              <a:rPr lang="zh-CN" altLang="en-US" sz="1600" dirty="0" smtClean="0">
                <a:solidFill>
                  <a:schemeClr val="tx1">
                    <a:lumMod val="85000"/>
                    <a:lumOff val="15000"/>
                  </a:schemeClr>
                </a:solidFill>
                <a:latin typeface="微软雅黑"/>
                <a:ea typeface="微软雅黑"/>
                <a:sym typeface="微软雅黑"/>
              </a:rPr>
              <a:t>。教导</a:t>
            </a:r>
            <a:r>
              <a:rPr lang="zh-CN" altLang="en-US" sz="1600" dirty="0">
                <a:solidFill>
                  <a:schemeClr val="tx1">
                    <a:lumMod val="85000"/>
                    <a:lumOff val="15000"/>
                  </a:schemeClr>
                </a:solidFill>
                <a:latin typeface="微软雅黑"/>
                <a:ea typeface="微软雅黑"/>
                <a:sym typeface="微软雅黑"/>
              </a:rPr>
              <a:t>我和小伙伴的相处之道，让我做好自己，从小事出发，善于积累，“人而无信，不知其可也。”出自春秋时期</a:t>
            </a:r>
            <a:r>
              <a:rPr lang="en-US" altLang="zh-CN" sz="1600" dirty="0">
                <a:solidFill>
                  <a:schemeClr val="tx1">
                    <a:lumMod val="85000"/>
                    <a:lumOff val="15000"/>
                  </a:schemeClr>
                </a:solidFill>
                <a:latin typeface="微软雅黑"/>
                <a:ea typeface="微软雅黑"/>
                <a:sym typeface="微软雅黑"/>
              </a:rPr>
              <a:t>《</a:t>
            </a:r>
            <a:r>
              <a:rPr lang="zh-CN" altLang="en-US" sz="1600" dirty="0">
                <a:solidFill>
                  <a:schemeClr val="tx1">
                    <a:lumMod val="85000"/>
                    <a:lumOff val="15000"/>
                  </a:schemeClr>
                </a:solidFill>
                <a:latin typeface="微软雅黑"/>
                <a:ea typeface="微软雅黑"/>
                <a:sym typeface="微软雅黑"/>
              </a:rPr>
              <a:t>论语</a:t>
            </a:r>
            <a:r>
              <a:rPr lang="en-US" altLang="zh-CN" sz="1600" dirty="0">
                <a:solidFill>
                  <a:schemeClr val="tx1">
                    <a:lumMod val="85000"/>
                    <a:lumOff val="15000"/>
                  </a:schemeClr>
                </a:solidFill>
                <a:latin typeface="微软雅黑"/>
                <a:ea typeface="微软雅黑"/>
                <a:sym typeface="微软雅黑"/>
              </a:rPr>
              <a:t>·</a:t>
            </a:r>
            <a:r>
              <a:rPr lang="zh-CN" altLang="en-US" sz="1600" dirty="0">
                <a:solidFill>
                  <a:schemeClr val="tx1">
                    <a:lumMod val="85000"/>
                    <a:lumOff val="15000"/>
                  </a:schemeClr>
                </a:solidFill>
                <a:latin typeface="微软雅黑"/>
                <a:ea typeface="微软雅黑"/>
                <a:sym typeface="微软雅黑"/>
              </a:rPr>
              <a:t>为政</a:t>
            </a:r>
            <a:r>
              <a:rPr lang="en-US" altLang="zh-CN" sz="1600" dirty="0">
                <a:solidFill>
                  <a:schemeClr val="tx1">
                    <a:lumMod val="85000"/>
                    <a:lumOff val="15000"/>
                  </a:schemeClr>
                </a:solidFill>
                <a:latin typeface="微软雅黑"/>
                <a:ea typeface="微软雅黑"/>
                <a:sym typeface="微软雅黑"/>
              </a:rPr>
              <a:t>》</a:t>
            </a:r>
            <a:r>
              <a:rPr lang="zh-CN" altLang="en-US" sz="1600" dirty="0">
                <a:solidFill>
                  <a:schemeClr val="tx1">
                    <a:lumMod val="85000"/>
                    <a:lumOff val="15000"/>
                  </a:schemeClr>
                </a:solidFill>
                <a:latin typeface="微软雅黑"/>
                <a:ea typeface="微软雅黑"/>
                <a:sym typeface="微软雅黑"/>
              </a:rPr>
              <a:t>强调了要讲信用</a:t>
            </a:r>
            <a:r>
              <a:rPr lang="zh-CN" altLang="en-US" sz="1600" dirty="0" smtClean="0">
                <a:solidFill>
                  <a:schemeClr val="tx1">
                    <a:lumMod val="85000"/>
                    <a:lumOff val="15000"/>
                  </a:schemeClr>
                </a:solidFill>
                <a:latin typeface="微软雅黑"/>
                <a:ea typeface="微软雅黑"/>
                <a:sym typeface="微软雅黑"/>
              </a:rPr>
              <a:t>。</a:t>
            </a:r>
            <a:endParaRPr lang="zh-CN" altLang="en-US" sz="1600" dirty="0">
              <a:solidFill>
                <a:schemeClr val="tx1">
                  <a:lumMod val="85000"/>
                  <a:lumOff val="15000"/>
                </a:schemeClr>
              </a:solidFill>
              <a:latin typeface="微软雅黑"/>
              <a:ea typeface="微软雅黑"/>
              <a:sym typeface="微软雅黑"/>
            </a:endParaRPr>
          </a:p>
        </p:txBody>
      </p:sp>
      <p:sp>
        <p:nvSpPr>
          <p:cNvPr id="4" name="文本框 3"/>
          <p:cNvSpPr txBox="1"/>
          <p:nvPr/>
        </p:nvSpPr>
        <p:spPr>
          <a:xfrm>
            <a:off x="5257800" y="1711226"/>
            <a:ext cx="3276600" cy="2308324"/>
          </a:xfrm>
          <a:prstGeom prst="rect">
            <a:avLst/>
          </a:prstGeom>
          <a:noFill/>
        </p:spPr>
        <p:txBody>
          <a:bodyPr wrap="square" rtlCol="0" anchor="t">
            <a:spAutoFit/>
          </a:bodyPr>
          <a:lstStyle/>
          <a:p>
            <a:pPr>
              <a:lnSpc>
                <a:spcPct val="150000"/>
              </a:lnSpc>
            </a:pPr>
            <a:r>
              <a:rPr lang="zh-CN" altLang="en-US" sz="1600" dirty="0" smtClean="0">
                <a:solidFill>
                  <a:schemeClr val="tx1">
                    <a:lumMod val="85000"/>
                    <a:lumOff val="15000"/>
                  </a:schemeClr>
                </a:solidFill>
                <a:latin typeface="微软雅黑"/>
                <a:ea typeface="微软雅黑"/>
                <a:sym typeface="微软雅黑"/>
              </a:rPr>
              <a:t>桃李不言</a:t>
            </a:r>
            <a:r>
              <a:rPr lang="zh-CN" altLang="en-US" sz="1600" dirty="0">
                <a:solidFill>
                  <a:schemeClr val="tx1">
                    <a:lumMod val="85000"/>
                    <a:lumOff val="15000"/>
                  </a:schemeClr>
                </a:solidFill>
                <a:latin typeface="微软雅黑"/>
                <a:ea typeface="微软雅黑"/>
                <a:sym typeface="微软雅黑"/>
              </a:rPr>
              <a:t>，下自成蹊</a:t>
            </a:r>
            <a:r>
              <a:rPr lang="zh-CN" altLang="en-US" sz="1600" dirty="0" smtClean="0">
                <a:solidFill>
                  <a:schemeClr val="tx1">
                    <a:lumMod val="85000"/>
                    <a:lumOff val="15000"/>
                  </a:schemeClr>
                </a:solidFill>
                <a:latin typeface="微软雅黑"/>
                <a:ea typeface="微软雅黑"/>
                <a:sym typeface="微软雅黑"/>
              </a:rPr>
              <a:t>。出自</a:t>
            </a:r>
            <a:r>
              <a:rPr lang="zh-CN" altLang="en-US" sz="1600" dirty="0">
                <a:solidFill>
                  <a:schemeClr val="tx1">
                    <a:lumMod val="85000"/>
                    <a:lumOff val="15000"/>
                  </a:schemeClr>
                </a:solidFill>
                <a:latin typeface="微软雅黑"/>
                <a:ea typeface="微软雅黑"/>
                <a:sym typeface="微软雅黑"/>
              </a:rPr>
              <a:t>西汉司马迁</a:t>
            </a:r>
            <a:r>
              <a:rPr lang="en-US" altLang="zh-CN" sz="1600" dirty="0">
                <a:solidFill>
                  <a:schemeClr val="tx1">
                    <a:lumMod val="85000"/>
                    <a:lumOff val="15000"/>
                  </a:schemeClr>
                </a:solidFill>
                <a:latin typeface="微软雅黑"/>
                <a:ea typeface="微软雅黑"/>
                <a:sym typeface="微软雅黑"/>
              </a:rPr>
              <a:t>《</a:t>
            </a:r>
            <a:r>
              <a:rPr lang="zh-CN" altLang="en-US" sz="1600" dirty="0">
                <a:solidFill>
                  <a:schemeClr val="tx1">
                    <a:lumMod val="85000"/>
                    <a:lumOff val="15000"/>
                  </a:schemeClr>
                </a:solidFill>
                <a:latin typeface="微软雅黑"/>
                <a:ea typeface="微软雅黑"/>
                <a:sym typeface="微软雅黑"/>
              </a:rPr>
              <a:t>史记</a:t>
            </a:r>
            <a:r>
              <a:rPr lang="en-US" altLang="zh-CN" sz="1600" dirty="0">
                <a:solidFill>
                  <a:schemeClr val="tx1">
                    <a:lumMod val="85000"/>
                    <a:lumOff val="15000"/>
                  </a:schemeClr>
                </a:solidFill>
                <a:latin typeface="微软雅黑"/>
                <a:ea typeface="微软雅黑"/>
                <a:sym typeface="微软雅黑"/>
              </a:rPr>
              <a:t>·</a:t>
            </a:r>
            <a:r>
              <a:rPr lang="zh-CN" altLang="en-US" sz="1600" dirty="0">
                <a:solidFill>
                  <a:schemeClr val="tx1">
                    <a:lumMod val="85000"/>
                    <a:lumOff val="15000"/>
                  </a:schemeClr>
                </a:solidFill>
                <a:latin typeface="微软雅黑"/>
                <a:ea typeface="微软雅黑"/>
                <a:sym typeface="微软雅黑"/>
              </a:rPr>
              <a:t>李将军列传</a:t>
            </a:r>
            <a:r>
              <a:rPr lang="en-US" altLang="zh-CN" sz="1600" dirty="0">
                <a:solidFill>
                  <a:schemeClr val="tx1">
                    <a:lumMod val="85000"/>
                    <a:lumOff val="15000"/>
                  </a:schemeClr>
                </a:solidFill>
                <a:latin typeface="微软雅黑"/>
                <a:ea typeface="微软雅黑"/>
                <a:sym typeface="微软雅黑"/>
              </a:rPr>
              <a:t>》</a:t>
            </a:r>
            <a:r>
              <a:rPr lang="zh-CN" altLang="en-US" sz="1600" dirty="0">
                <a:solidFill>
                  <a:schemeClr val="tx1">
                    <a:lumMod val="85000"/>
                    <a:lumOff val="15000"/>
                  </a:schemeClr>
                </a:solidFill>
                <a:latin typeface="微软雅黑"/>
                <a:ea typeface="微软雅黑"/>
                <a:sym typeface="微软雅黑"/>
              </a:rPr>
              <a:t>。强调只要为人真诚有良好的德行，不用自我宣介，自然会感动别人，受到人们的尊敬。我会继续学习，让典故的智慧指引我向前！</a:t>
            </a:r>
          </a:p>
        </p:txBody>
      </p:sp>
      <p:pic>
        <p:nvPicPr>
          <p:cNvPr id="7" name="图片 6" descr="图片包含 图标&#10;&#10;描述已自动生成"/>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a:xfrm>
            <a:off x="3657600" y="1833245"/>
            <a:ext cx="1379855" cy="2186305"/>
          </a:xfrm>
          <a:custGeom>
            <a:avLst/>
            <a:gdLst>
              <a:gd name="connsiteX0" fmla="*/ 0 w 4329115"/>
              <a:gd name="connsiteY0" fmla="*/ 0 h 6858000"/>
              <a:gd name="connsiteX1" fmla="*/ 4329115 w 4329115"/>
              <a:gd name="connsiteY1" fmla="*/ 0 h 6858000"/>
              <a:gd name="connsiteX2" fmla="*/ 4329115 w 4329115"/>
              <a:gd name="connsiteY2" fmla="*/ 6858000 h 6858000"/>
              <a:gd name="connsiteX3" fmla="*/ 0 w 4329115"/>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4329115" h="6858000">
                <a:moveTo>
                  <a:pt x="0" y="0"/>
                </a:moveTo>
                <a:lnTo>
                  <a:pt x="4329115" y="0"/>
                </a:lnTo>
                <a:lnTo>
                  <a:pt x="4329115" y="6858000"/>
                </a:lnTo>
                <a:lnTo>
                  <a:pt x="0" y="6858000"/>
                </a:lnTo>
                <a:close/>
              </a:path>
            </a:pathLst>
          </a:custGeom>
          <a:effectLst>
            <a:outerShdw blurRad="50800" dist="38100" dir="2700000" algn="tl" rotWithShape="0">
              <a:prstClr val="black">
                <a:alpha val="40000"/>
              </a:prstClr>
            </a:outerShdw>
          </a:effectLst>
        </p:spPr>
      </p:pic>
    </p:spTree>
  </p:cSld>
  <p:clrMapOvr>
    <a:masterClrMapping/>
  </p:clrMapOvr>
  <mc:AlternateContent xmlns:mc="http://schemas.openxmlformats.org/markup-compatibility/2006" xmlns:p14="http://schemas.microsoft.com/office/powerpoint/2010/main">
    <mc:Choice Requires="p14">
      <p:transition spd="slow" p14:dur="1600" advTm="0">
        <p14:prism isInverted="1"/>
      </p:transition>
    </mc:Choice>
    <mc:Fallback xmlns="">
      <p:transition spd="slow" advTm="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up)">
                                      <p:cBhvr>
                                        <p:cTn id="7" dur="500"/>
                                        <p:tgtEl>
                                          <p:spTgt spid="9"/>
                                        </p:tgtEl>
                                      </p:cBhvr>
                                    </p:animEffect>
                                  </p:childTnLst>
                                </p:cTn>
                              </p:par>
                              <p:par>
                                <p:cTn id="8" presetID="22" presetClass="entr" presetSubtype="1" fill="hold" grpId="0"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wipe(up)">
                                      <p:cBhvr>
                                        <p:cTn id="10"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文本框 20"/>
          <p:cNvSpPr txBox="1"/>
          <p:nvPr/>
        </p:nvSpPr>
        <p:spPr>
          <a:xfrm>
            <a:off x="762000" y="1504950"/>
            <a:ext cx="4572000" cy="458908"/>
          </a:xfrm>
          <a:prstGeom prst="rect">
            <a:avLst/>
          </a:prstGeom>
          <a:noFill/>
        </p:spPr>
        <p:txBody>
          <a:bodyPr wrap="square" rtlCol="0" anchor="t">
            <a:spAutoFit/>
          </a:bodyPr>
          <a:lstStyle/>
          <a:p>
            <a:pPr>
              <a:lnSpc>
                <a:spcPct val="150000"/>
              </a:lnSpc>
            </a:pPr>
            <a:r>
              <a:rPr lang="zh-CN" altLang="en-US" dirty="0">
                <a:solidFill>
                  <a:schemeClr val="accent1"/>
                </a:solidFill>
                <a:latin typeface="微软雅黑"/>
                <a:ea typeface="微软雅黑"/>
                <a:sym typeface="微软雅黑"/>
              </a:rPr>
              <a:t>作为新时代的好队员，我们能做些什么呢？</a:t>
            </a:r>
          </a:p>
        </p:txBody>
      </p:sp>
      <p:grpSp>
        <p:nvGrpSpPr>
          <p:cNvPr id="2" name="组合 1"/>
          <p:cNvGrpSpPr/>
          <p:nvPr/>
        </p:nvGrpSpPr>
        <p:grpSpPr>
          <a:xfrm>
            <a:off x="838200" y="2114550"/>
            <a:ext cx="4114800" cy="338554"/>
            <a:chOff x="1066800" y="2266950"/>
            <a:chExt cx="4114800" cy="338554"/>
          </a:xfrm>
        </p:grpSpPr>
        <p:sp>
          <p:nvSpPr>
            <p:cNvPr id="22" name="文本框 21"/>
            <p:cNvSpPr txBox="1"/>
            <p:nvPr/>
          </p:nvSpPr>
          <p:spPr>
            <a:xfrm>
              <a:off x="1066800" y="2266950"/>
              <a:ext cx="1295400" cy="338554"/>
            </a:xfrm>
            <a:prstGeom prst="rect">
              <a:avLst/>
            </a:prstGeom>
            <a:solidFill>
              <a:schemeClr val="accent1"/>
            </a:solidFill>
            <a:ln>
              <a:solidFill>
                <a:schemeClr val="accent1"/>
              </a:solidFill>
            </a:ln>
          </p:spPr>
          <p:txBody>
            <a:bodyPr wrap="square" rtlCol="0" anchor="t">
              <a:spAutoFit/>
            </a:bodyPr>
            <a:lstStyle/>
            <a:p>
              <a:pPr algn="ctr"/>
              <a:r>
                <a:rPr lang="zh-CN" altLang="en-US" sz="1600" dirty="0">
                  <a:solidFill>
                    <a:schemeClr val="bg1"/>
                  </a:solidFill>
                  <a:latin typeface="微软雅黑"/>
                  <a:ea typeface="微软雅黑"/>
                  <a:sym typeface="微软雅黑"/>
                </a:rPr>
                <a:t>要知道</a:t>
              </a:r>
            </a:p>
          </p:txBody>
        </p:sp>
        <p:sp>
          <p:nvSpPr>
            <p:cNvPr id="23" name="文本框 22"/>
            <p:cNvSpPr txBox="1"/>
            <p:nvPr/>
          </p:nvSpPr>
          <p:spPr>
            <a:xfrm>
              <a:off x="2514600" y="2266950"/>
              <a:ext cx="2667000" cy="338554"/>
            </a:xfrm>
            <a:prstGeom prst="rect">
              <a:avLst/>
            </a:prstGeom>
            <a:noFill/>
            <a:ln>
              <a:solidFill>
                <a:schemeClr val="accent1"/>
              </a:solidFill>
            </a:ln>
          </p:spPr>
          <p:txBody>
            <a:bodyPr wrap="square" rtlCol="0" anchor="t">
              <a:spAutoFit/>
            </a:bodyPr>
            <a:lstStyle/>
            <a:p>
              <a:pPr algn="ctr"/>
              <a:r>
                <a:rPr lang="zh-CN" altLang="en-US" sz="1600" dirty="0">
                  <a:solidFill>
                    <a:schemeClr val="tx1">
                      <a:lumMod val="85000"/>
                      <a:lumOff val="15000"/>
                    </a:schemeClr>
                  </a:solidFill>
                  <a:latin typeface="微软雅黑"/>
                  <a:ea typeface="微软雅黑"/>
                  <a:sym typeface="微软雅黑"/>
                </a:rPr>
                <a:t>十九大精神内涵</a:t>
              </a:r>
            </a:p>
          </p:txBody>
        </p:sp>
      </p:grpSp>
      <p:grpSp>
        <p:nvGrpSpPr>
          <p:cNvPr id="25" name="组合 24"/>
          <p:cNvGrpSpPr/>
          <p:nvPr/>
        </p:nvGrpSpPr>
        <p:grpSpPr>
          <a:xfrm>
            <a:off x="838200" y="2800350"/>
            <a:ext cx="4114800" cy="338554"/>
            <a:chOff x="1066800" y="2266950"/>
            <a:chExt cx="4114800" cy="338554"/>
          </a:xfrm>
        </p:grpSpPr>
        <p:sp>
          <p:nvSpPr>
            <p:cNvPr id="26" name="文本框 25"/>
            <p:cNvSpPr txBox="1"/>
            <p:nvPr/>
          </p:nvSpPr>
          <p:spPr>
            <a:xfrm>
              <a:off x="1066800" y="2266950"/>
              <a:ext cx="1295400" cy="338554"/>
            </a:xfrm>
            <a:prstGeom prst="rect">
              <a:avLst/>
            </a:prstGeom>
            <a:solidFill>
              <a:schemeClr val="accent1"/>
            </a:solidFill>
            <a:ln>
              <a:solidFill>
                <a:schemeClr val="accent1"/>
              </a:solidFill>
            </a:ln>
          </p:spPr>
          <p:txBody>
            <a:bodyPr wrap="square" rtlCol="0" anchor="t">
              <a:spAutoFit/>
            </a:bodyPr>
            <a:lstStyle/>
            <a:p>
              <a:pPr algn="ctr"/>
              <a:r>
                <a:rPr lang="zh-CN" altLang="en-US" sz="1600" dirty="0">
                  <a:solidFill>
                    <a:schemeClr val="bg1"/>
                  </a:solidFill>
                  <a:latin typeface="微软雅黑"/>
                  <a:ea typeface="微软雅黑"/>
                  <a:sym typeface="微软雅黑"/>
                </a:rPr>
                <a:t>要记住</a:t>
              </a:r>
            </a:p>
          </p:txBody>
        </p:sp>
        <p:sp>
          <p:nvSpPr>
            <p:cNvPr id="27" name="文本框 26"/>
            <p:cNvSpPr txBox="1"/>
            <p:nvPr/>
          </p:nvSpPr>
          <p:spPr>
            <a:xfrm>
              <a:off x="2514600" y="2266950"/>
              <a:ext cx="2667000" cy="338554"/>
            </a:xfrm>
            <a:prstGeom prst="rect">
              <a:avLst/>
            </a:prstGeom>
            <a:noFill/>
            <a:ln>
              <a:solidFill>
                <a:schemeClr val="accent1"/>
              </a:solidFill>
            </a:ln>
          </p:spPr>
          <p:txBody>
            <a:bodyPr wrap="square" rtlCol="0" anchor="t">
              <a:spAutoFit/>
            </a:bodyPr>
            <a:lstStyle/>
            <a:p>
              <a:pPr algn="ctr"/>
              <a:r>
                <a:rPr lang="zh-CN" altLang="en-US" sz="1600" dirty="0">
                  <a:solidFill>
                    <a:schemeClr val="tx1">
                      <a:lumMod val="85000"/>
                      <a:lumOff val="15000"/>
                    </a:schemeClr>
                  </a:solidFill>
                  <a:latin typeface="微软雅黑"/>
                  <a:ea typeface="微软雅黑"/>
                  <a:sym typeface="微软雅黑"/>
                </a:rPr>
                <a:t>要记住习爷爷的教导</a:t>
              </a:r>
            </a:p>
          </p:txBody>
        </p:sp>
      </p:grpSp>
      <p:grpSp>
        <p:nvGrpSpPr>
          <p:cNvPr id="28" name="组合 27"/>
          <p:cNvGrpSpPr/>
          <p:nvPr/>
        </p:nvGrpSpPr>
        <p:grpSpPr>
          <a:xfrm>
            <a:off x="845127" y="3562350"/>
            <a:ext cx="4114800" cy="338554"/>
            <a:chOff x="1066800" y="2266950"/>
            <a:chExt cx="4114800" cy="338554"/>
          </a:xfrm>
        </p:grpSpPr>
        <p:sp>
          <p:nvSpPr>
            <p:cNvPr id="29" name="文本框 28"/>
            <p:cNvSpPr txBox="1"/>
            <p:nvPr/>
          </p:nvSpPr>
          <p:spPr>
            <a:xfrm>
              <a:off x="1066800" y="2266950"/>
              <a:ext cx="1295400" cy="338554"/>
            </a:xfrm>
            <a:prstGeom prst="rect">
              <a:avLst/>
            </a:prstGeom>
            <a:solidFill>
              <a:schemeClr val="accent1"/>
            </a:solidFill>
            <a:ln>
              <a:solidFill>
                <a:schemeClr val="accent1"/>
              </a:solidFill>
            </a:ln>
          </p:spPr>
          <p:txBody>
            <a:bodyPr wrap="square" rtlCol="0" anchor="t">
              <a:spAutoFit/>
            </a:bodyPr>
            <a:lstStyle/>
            <a:p>
              <a:pPr algn="ctr"/>
              <a:r>
                <a:rPr lang="zh-CN" altLang="en-US" sz="1600" dirty="0">
                  <a:solidFill>
                    <a:schemeClr val="bg1"/>
                  </a:solidFill>
                  <a:latin typeface="微软雅黑"/>
                  <a:ea typeface="微软雅黑"/>
                  <a:sym typeface="微软雅黑"/>
                </a:rPr>
                <a:t>要做好</a:t>
              </a:r>
            </a:p>
          </p:txBody>
        </p:sp>
        <p:sp>
          <p:nvSpPr>
            <p:cNvPr id="30" name="文本框 29"/>
            <p:cNvSpPr txBox="1"/>
            <p:nvPr/>
          </p:nvSpPr>
          <p:spPr>
            <a:xfrm>
              <a:off x="2514600" y="2266950"/>
              <a:ext cx="2667000" cy="338554"/>
            </a:xfrm>
            <a:prstGeom prst="rect">
              <a:avLst/>
            </a:prstGeom>
            <a:noFill/>
            <a:ln>
              <a:solidFill>
                <a:schemeClr val="accent1"/>
              </a:solidFill>
            </a:ln>
          </p:spPr>
          <p:txBody>
            <a:bodyPr wrap="square" rtlCol="0" anchor="t">
              <a:spAutoFit/>
            </a:bodyPr>
            <a:lstStyle/>
            <a:p>
              <a:pPr algn="ctr"/>
              <a:r>
                <a:rPr lang="zh-CN" altLang="en-US" sz="1600" dirty="0">
                  <a:solidFill>
                    <a:schemeClr val="tx1">
                      <a:lumMod val="85000"/>
                      <a:lumOff val="15000"/>
                    </a:schemeClr>
                  </a:solidFill>
                  <a:latin typeface="微软雅黑"/>
                  <a:ea typeface="微软雅黑"/>
                  <a:sym typeface="微软雅黑"/>
                </a:rPr>
                <a:t>要做好无愧的少先队员</a:t>
              </a:r>
            </a:p>
          </p:txBody>
        </p:sp>
      </p:grpSp>
      <p:pic>
        <p:nvPicPr>
          <p:cNvPr id="3" name="图片 2" descr="图片包含 玩具, 游戏机, 娃娃, 乐高&#10;&#10;描述已自动生成"/>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5638800" y="1504950"/>
            <a:ext cx="2636520" cy="2636520"/>
          </a:xfrm>
          <a:prstGeom prst="rect">
            <a:avLst/>
          </a:prstGeom>
          <a:effectLst>
            <a:outerShdw blurRad="50800" dist="38100" dir="2700000" algn="tl" rotWithShape="0">
              <a:prstClr val="black">
                <a:alpha val="40000"/>
              </a:prstClr>
            </a:outerShdw>
          </a:effectLst>
        </p:spPr>
      </p:pic>
    </p:spTree>
  </p:cSld>
  <p:clrMapOvr>
    <a:masterClrMapping/>
  </p:clrMapOvr>
  <mc:AlternateContent xmlns:mc="http://schemas.openxmlformats.org/markup-compatibility/2006" xmlns:p14="http://schemas.microsoft.com/office/powerpoint/2010/main">
    <mc:Choice Requires="p14">
      <p:transition spd="slow" p14:dur="1600" advTm="0">
        <p14:prism isInverted="1"/>
      </p:transition>
    </mc:Choice>
    <mc:Fallback xmlns="">
      <p:transition spd="slow" advTm="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wipe(left)">
                                      <p:cBhvr>
                                        <p:cTn id="7" dur="500"/>
                                        <p:tgtEl>
                                          <p:spTgt spid="21"/>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16"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 calcmode="lin" valueType="num">
                                      <p:cBhvr>
                                        <p:cTn id="12" dur="500" fill="hold"/>
                                        <p:tgtEl>
                                          <p:spTgt spid="2"/>
                                        </p:tgtEl>
                                        <p:attrNameLst>
                                          <p:attrName>ppt_w</p:attrName>
                                        </p:attrNameLst>
                                      </p:cBhvr>
                                      <p:tavLst>
                                        <p:tav tm="0">
                                          <p:val>
                                            <p:fltVal val="0"/>
                                          </p:val>
                                        </p:tav>
                                        <p:tav tm="100000">
                                          <p:val>
                                            <p:strVal val="#ppt_w"/>
                                          </p:val>
                                        </p:tav>
                                      </p:tavLst>
                                    </p:anim>
                                    <p:anim calcmode="lin" valueType="num">
                                      <p:cBhvr>
                                        <p:cTn id="13" dur="500" fill="hold"/>
                                        <p:tgtEl>
                                          <p:spTgt spid="2"/>
                                        </p:tgtEl>
                                        <p:attrNameLst>
                                          <p:attrName>ppt_h</p:attrName>
                                        </p:attrNameLst>
                                      </p:cBhvr>
                                      <p:tavLst>
                                        <p:tav tm="0">
                                          <p:val>
                                            <p:fltVal val="0"/>
                                          </p:val>
                                        </p:tav>
                                        <p:tav tm="100000">
                                          <p:val>
                                            <p:strVal val="#ppt_h"/>
                                          </p:val>
                                        </p:tav>
                                      </p:tavLst>
                                    </p:anim>
                                    <p:animEffect transition="in" filter="fade">
                                      <p:cBhvr>
                                        <p:cTn id="14" dur="500"/>
                                        <p:tgtEl>
                                          <p:spTgt spid="2"/>
                                        </p:tgtEl>
                                      </p:cBhvr>
                                    </p:animEffect>
                                  </p:childTnLst>
                                </p:cTn>
                              </p:par>
                              <p:par>
                                <p:cTn id="15" presetID="53" presetClass="entr" presetSubtype="16" fill="hold" nodeType="withEffect">
                                  <p:stCondLst>
                                    <p:cond delay="0"/>
                                  </p:stCondLst>
                                  <p:childTnLst>
                                    <p:set>
                                      <p:cBhvr>
                                        <p:cTn id="16" dur="1" fill="hold">
                                          <p:stCondLst>
                                            <p:cond delay="0"/>
                                          </p:stCondLst>
                                        </p:cTn>
                                        <p:tgtEl>
                                          <p:spTgt spid="25"/>
                                        </p:tgtEl>
                                        <p:attrNameLst>
                                          <p:attrName>style.visibility</p:attrName>
                                        </p:attrNameLst>
                                      </p:cBhvr>
                                      <p:to>
                                        <p:strVal val="visible"/>
                                      </p:to>
                                    </p:set>
                                    <p:anim calcmode="lin" valueType="num">
                                      <p:cBhvr>
                                        <p:cTn id="17" dur="500" fill="hold"/>
                                        <p:tgtEl>
                                          <p:spTgt spid="25"/>
                                        </p:tgtEl>
                                        <p:attrNameLst>
                                          <p:attrName>ppt_w</p:attrName>
                                        </p:attrNameLst>
                                      </p:cBhvr>
                                      <p:tavLst>
                                        <p:tav tm="0">
                                          <p:val>
                                            <p:fltVal val="0"/>
                                          </p:val>
                                        </p:tav>
                                        <p:tav tm="100000">
                                          <p:val>
                                            <p:strVal val="#ppt_w"/>
                                          </p:val>
                                        </p:tav>
                                      </p:tavLst>
                                    </p:anim>
                                    <p:anim calcmode="lin" valueType="num">
                                      <p:cBhvr>
                                        <p:cTn id="18" dur="500" fill="hold"/>
                                        <p:tgtEl>
                                          <p:spTgt spid="25"/>
                                        </p:tgtEl>
                                        <p:attrNameLst>
                                          <p:attrName>ppt_h</p:attrName>
                                        </p:attrNameLst>
                                      </p:cBhvr>
                                      <p:tavLst>
                                        <p:tav tm="0">
                                          <p:val>
                                            <p:fltVal val="0"/>
                                          </p:val>
                                        </p:tav>
                                        <p:tav tm="100000">
                                          <p:val>
                                            <p:strVal val="#ppt_h"/>
                                          </p:val>
                                        </p:tav>
                                      </p:tavLst>
                                    </p:anim>
                                    <p:animEffect transition="in" filter="fade">
                                      <p:cBhvr>
                                        <p:cTn id="19" dur="500"/>
                                        <p:tgtEl>
                                          <p:spTgt spid="25"/>
                                        </p:tgtEl>
                                      </p:cBhvr>
                                    </p:animEffect>
                                  </p:childTnLst>
                                </p:cTn>
                              </p:par>
                              <p:par>
                                <p:cTn id="20" presetID="53" presetClass="entr" presetSubtype="16" fill="hold" nodeType="withEffect">
                                  <p:stCondLst>
                                    <p:cond delay="0"/>
                                  </p:stCondLst>
                                  <p:childTnLst>
                                    <p:set>
                                      <p:cBhvr>
                                        <p:cTn id="21" dur="1" fill="hold">
                                          <p:stCondLst>
                                            <p:cond delay="0"/>
                                          </p:stCondLst>
                                        </p:cTn>
                                        <p:tgtEl>
                                          <p:spTgt spid="28"/>
                                        </p:tgtEl>
                                        <p:attrNameLst>
                                          <p:attrName>style.visibility</p:attrName>
                                        </p:attrNameLst>
                                      </p:cBhvr>
                                      <p:to>
                                        <p:strVal val="visible"/>
                                      </p:to>
                                    </p:set>
                                    <p:anim calcmode="lin" valueType="num">
                                      <p:cBhvr>
                                        <p:cTn id="22" dur="500" fill="hold"/>
                                        <p:tgtEl>
                                          <p:spTgt spid="28"/>
                                        </p:tgtEl>
                                        <p:attrNameLst>
                                          <p:attrName>ppt_w</p:attrName>
                                        </p:attrNameLst>
                                      </p:cBhvr>
                                      <p:tavLst>
                                        <p:tav tm="0">
                                          <p:val>
                                            <p:fltVal val="0"/>
                                          </p:val>
                                        </p:tav>
                                        <p:tav tm="100000">
                                          <p:val>
                                            <p:strVal val="#ppt_w"/>
                                          </p:val>
                                        </p:tav>
                                      </p:tavLst>
                                    </p:anim>
                                    <p:anim calcmode="lin" valueType="num">
                                      <p:cBhvr>
                                        <p:cTn id="23" dur="500" fill="hold"/>
                                        <p:tgtEl>
                                          <p:spTgt spid="28"/>
                                        </p:tgtEl>
                                        <p:attrNameLst>
                                          <p:attrName>ppt_h</p:attrName>
                                        </p:attrNameLst>
                                      </p:cBhvr>
                                      <p:tavLst>
                                        <p:tav tm="0">
                                          <p:val>
                                            <p:fltVal val="0"/>
                                          </p:val>
                                        </p:tav>
                                        <p:tav tm="100000">
                                          <p:val>
                                            <p:strVal val="#ppt_h"/>
                                          </p:val>
                                        </p:tav>
                                      </p:tavLst>
                                    </p:anim>
                                    <p:animEffect transition="in" filter="fade">
                                      <p:cBhvr>
                                        <p:cTn id="24"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文本框 5"/>
          <p:cNvSpPr txBox="1"/>
          <p:nvPr/>
        </p:nvSpPr>
        <p:spPr>
          <a:xfrm>
            <a:off x="4343400" y="2490819"/>
            <a:ext cx="3733800" cy="1569660"/>
          </a:xfrm>
          <a:prstGeom prst="rect">
            <a:avLst/>
          </a:prstGeom>
          <a:noFill/>
        </p:spPr>
        <p:txBody>
          <a:bodyPr wrap="square" rtlCol="0" anchor="t">
            <a:spAutoFit/>
          </a:bodyPr>
          <a:lstStyle/>
          <a:p>
            <a:pPr>
              <a:lnSpc>
                <a:spcPct val="150000"/>
              </a:lnSpc>
            </a:pPr>
            <a:r>
              <a:rPr lang="zh-CN" altLang="en-US" sz="1600" dirty="0">
                <a:solidFill>
                  <a:schemeClr val="tx1">
                    <a:lumMod val="85000"/>
                    <a:lumOff val="15000"/>
                  </a:schemeClr>
                </a:solidFill>
                <a:latin typeface="微软雅黑"/>
                <a:ea typeface="微软雅黑"/>
                <a:sym typeface="微软雅黑"/>
              </a:rPr>
              <a:t>热爱党、热爱中国、热爱人民、努力成长为有知识、有品德、有作为的新一代建设者，准备为中华伟大复兴中国梦贡献力量。</a:t>
            </a:r>
          </a:p>
        </p:txBody>
      </p:sp>
      <p:pic>
        <p:nvPicPr>
          <p:cNvPr id="3" name="图片 2" descr="D:\原来\下载\0c296697c6ac989f8a2d0d0c28352d8e.png0c296697c6ac989f8a2d0d0c28352d8e"/>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a:xfrm>
            <a:off x="761933" y="1352550"/>
            <a:ext cx="2882265" cy="2895600"/>
          </a:xfrm>
          <a:prstGeom prst="rect">
            <a:avLst/>
          </a:prstGeom>
        </p:spPr>
      </p:pic>
      <p:sp>
        <p:nvSpPr>
          <p:cNvPr id="8" name="文本框 7"/>
          <p:cNvSpPr txBox="1"/>
          <p:nvPr/>
        </p:nvSpPr>
        <p:spPr>
          <a:xfrm>
            <a:off x="4343400" y="1962150"/>
            <a:ext cx="2209800" cy="581057"/>
          </a:xfrm>
          <a:prstGeom prst="rect">
            <a:avLst/>
          </a:prstGeom>
          <a:noFill/>
        </p:spPr>
        <p:txBody>
          <a:bodyPr wrap="square" rtlCol="0" anchor="t">
            <a:spAutoFit/>
          </a:bodyPr>
          <a:lstStyle/>
          <a:p>
            <a:pPr>
              <a:lnSpc>
                <a:spcPct val="150000"/>
              </a:lnSpc>
            </a:pPr>
            <a:r>
              <a:rPr lang="zh-CN" altLang="en-US" sz="2400" b="1" dirty="0" smtClean="0">
                <a:solidFill>
                  <a:schemeClr val="accent1"/>
                </a:solidFill>
                <a:latin typeface="微软雅黑"/>
                <a:ea typeface="微软雅黑"/>
                <a:sym typeface="微软雅黑"/>
              </a:rPr>
              <a:t>红领巾心向党</a:t>
            </a:r>
            <a:endParaRPr lang="zh-CN" altLang="en-US" sz="2400" b="1" dirty="0">
              <a:solidFill>
                <a:schemeClr val="accent1"/>
              </a:solidFill>
              <a:latin typeface="微软雅黑"/>
              <a:ea typeface="微软雅黑"/>
              <a:sym typeface="微软雅黑"/>
            </a:endParaRPr>
          </a:p>
        </p:txBody>
      </p:sp>
    </p:spTree>
  </p:cSld>
  <p:clrMapOvr>
    <a:masterClrMapping/>
  </p:clrMapOvr>
  <mc:AlternateContent xmlns:mc="http://schemas.openxmlformats.org/markup-compatibility/2006" xmlns:p14="http://schemas.microsoft.com/office/powerpoint/2010/main">
    <mc:Choice Requires="p14">
      <p:transition spd="slow" p14:dur="1600" advTm="0">
        <p14:prism isInverted="1"/>
      </p:transition>
    </mc:Choice>
    <mc:Fallback xmlns="">
      <p:transition spd="slow" advTm="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3" presetClass="entr" presetSubtype="16"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anim calcmode="lin" valueType="num">
                                      <p:cBhvr>
                                        <p:cTn id="13" dur="500" fill="hold"/>
                                        <p:tgtEl>
                                          <p:spTgt spid="8"/>
                                        </p:tgtEl>
                                        <p:attrNameLst>
                                          <p:attrName>ppt_w</p:attrName>
                                        </p:attrNameLst>
                                      </p:cBhvr>
                                      <p:tavLst>
                                        <p:tav tm="0">
                                          <p:val>
                                            <p:fltVal val="0"/>
                                          </p:val>
                                        </p:tav>
                                        <p:tav tm="100000">
                                          <p:val>
                                            <p:strVal val="#ppt_w"/>
                                          </p:val>
                                        </p:tav>
                                      </p:tavLst>
                                    </p:anim>
                                    <p:anim calcmode="lin" valueType="num">
                                      <p:cBhvr>
                                        <p:cTn id="14" dur="500" fill="hold"/>
                                        <p:tgtEl>
                                          <p:spTgt spid="8"/>
                                        </p:tgtEl>
                                        <p:attrNameLst>
                                          <p:attrName>ppt_h</p:attrName>
                                        </p:attrNameLst>
                                      </p:cBhvr>
                                      <p:tavLst>
                                        <p:tav tm="0">
                                          <p:val>
                                            <p:fltVal val="0"/>
                                          </p:val>
                                        </p:tav>
                                        <p:tav tm="100000">
                                          <p:val>
                                            <p:strVal val="#ppt_h"/>
                                          </p:val>
                                        </p:tav>
                                      </p:tavLst>
                                    </p:anim>
                                    <p:animEffect transition="in" filter="fade">
                                      <p:cBhvr>
                                        <p:cTn id="15" dur="500"/>
                                        <p:tgtEl>
                                          <p:spTgt spid="8"/>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1" fill="hold" grpId="0" nodeType="clickEffect">
                                  <p:stCondLst>
                                    <p:cond delay="0"/>
                                  </p:stCondLst>
                                  <p:childTnLst>
                                    <p:set>
                                      <p:cBhvr>
                                        <p:cTn id="19" dur="1" fill="hold">
                                          <p:stCondLst>
                                            <p:cond delay="0"/>
                                          </p:stCondLst>
                                        </p:cTn>
                                        <p:tgtEl>
                                          <p:spTgt spid="6"/>
                                        </p:tgtEl>
                                        <p:attrNameLst>
                                          <p:attrName>style.visibility</p:attrName>
                                        </p:attrNameLst>
                                      </p:cBhvr>
                                      <p:to>
                                        <p:strVal val="visible"/>
                                      </p:to>
                                    </p:set>
                                    <p:animEffect transition="in" filter="wipe(up)">
                                      <p:cBhvr>
                                        <p:cTn id="20"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p:bldLst>
  </p:timing>
</p:sld>
</file>

<file path=ppt/tags/tag1.xml><?xml version="1.0" encoding="utf-8"?>
<p:tagLst xmlns:a="http://schemas.openxmlformats.org/drawingml/2006/main" xmlns:r="http://schemas.openxmlformats.org/officeDocument/2006/relationships" xmlns:p="http://schemas.openxmlformats.org/presentationml/2006/main">
  <p:tag name="ISPRING_ULTRA_SCORM_COURSE_ID" val="82ADB108-2F67-4B4E-A97E-19ABB6FAC58E"/>
  <p:tag name="ISPRING_SCORM_RATE_SLIDES" val="1"/>
  <p:tag name="ISPRINGONLINEFOLDERID" val="0"/>
  <p:tag name="ISPRINGONLINEFOLDERPATH" val="Content List"/>
  <p:tag name="ISPRINGCLOUDFOLDERID" val="0"/>
  <p:tag name="ISPRINGCLOUDFOLDERPATH" val="Repository"/>
  <p:tag name="ISPRING_PLAYERS_CUSTOMIZATION" val="UEsDBBQAAgAIAJCuo0gOaiROYgQAAAURAAAdAAAAdW5pdmVyc2FsL2NvbW1vbl9tZXNzYWdlcy5sbmetWG1v2zYQ/l6g/4EQUGADtrQd0KIYEge0xNhEZMmV6DjZMAiMxNhEKDHVi9vs037Nfth+yY6UncR9gaQkgG2YlO+54909d0cfHn/JFdqIspK6OHLeHrxxkChSnclideQs2MmvHxxU1bzIuNKFOHIK7aDj0csXh4oXq4avBHx/+QKhw1xUFSyrkVndr5HMjpz5OHHD2RwHF4kfTsJkTCfOyNX5DS9uka9X+qff3n/48vbd+58PX2/l+sDEM+z7+0DIIr170wMoYFHoJ4BG/CQg58wZmc9hcuGC+TQgzmj7ZZj0PCJnzsh8dsotoogELIl96pGExkkQMusLnzDiOaML3aA13whUa7SR4jOq1wLiWMtSoErJzD5INWwUjehS5oUzTIMkIjGLqMtoGDijWJfl7S8Wljf1WpegrkKZrPilEpnVCRljn9+UogLVvIaMQvCq1xJ+qXMui4NO1RFe0mCSsDD044QE3m7HGZEiQ17JjZqBKBGOSQQAJa9E+QjZxGaZFUdYqWEIUzqZ+vBmxoSpXK0VvOuhdswJxGAuii4pyBESQXbF8TKMPOM0UIU4uuFV9VmX2V5+PAxUFzAN3BBS0GUPwJnB2AFDjCXUjbIUad0FNiNxjCckGYfnkMjAu3CIRHgKdDsdInFBYqAIibtkAnxGJ9gkvKHYLv93/Eq5SWd1i3iagpxx30bqpoId41JggWVadTBMTUw+LiBsFPs/oHGLCt61q5XcCLCjzETZqQgqi0s8k0UfF/SP5ARTn3gJpJUXLhNmS57RmPNbVOga8WzDi1SgS5HyBnL9Fp5lMrPPTJyt/k+N/BvxeltVXm0LUuCR81dD7dmrYd8xq6nAproW+U3dpdo4bGv+Y6wwOf1DE/oc/XH6Y5cEOKLh80Smknmj2qr75PjcWTY0Rp1GPNFT/aP13JbEbW0dUyhYY6n7SxDopqZ/QANU/aVocAKK5m2JhhpOi6sBOoNwCxBo9FiMM3DVngln4MIB8ksyjimD2WgpLitZd44dlo1tgL4f2hTmPCVqcU/GS3GlYcJRgm/a6QO6kI10Z0AfDDd7rYJR5oPJAQCu2uQBSCVzsD/rgbmYkZ0H2gK/d5KlblRmyavktS3y4NsmF9+OTVelzu2u4tUuedsmc/wUK9rDRa3S+YD2f8e/3vF5QL/HRykmOHKniYsDl5hB33BV9RQCChhX+CxOfDw24sCFnNfpGprplW6KrCdQO6t75AQD2PbMseBluv7vn397YnxlSbuLtru/DwIBYpsqSO7A/gx0Laq/ukAYHu/L2UUfqe3dZifX86rDKGThs9wheNtacp3D1kG3XkjybdAwY9idzoAHsU173ZQwug1BmOHoFGqZncKd0YyX11AImdZqEIp1tUnAepj2++tlUytZiCGyT2sl5sCMzhPsefauDeRTMr1ue2YGN4p0e+lWcOnuC+ZOcQB19is8kcl6IKBtTbsqBERv1/c033zbqe5Wlf3D4vD1g/8v/gdQSwMEFAACAAgAkK6jSAh+CyMpAwAAhgwAACcAAAB1bml2ZXJzYWwvZmxhc2hfcHVibGlzaGluZ19zZXR0aW5ncy54bWzVV91u2jAUvucpLE+9LGk7unYooaoKaNVaQIVt7VVlYkOsOnYW21B6tafZg+1JdhwDBbXr0h+kTQgRn5/v/J+Y8Og2FWjCcs2VjPBudQcjJmNFuRxH+MugvX2IkTZEUiKUZBGWCqOjRiXM7FBwnfSZMSCqEcBIXc9MhBNjsnoQTKfTKtdZ7rhKWAP4uhqrNMhyppk0LA8yQWbwY2YZ03iOUAIAvqmSc7VGpYJQ6JHOFbWCIU7Bc8ldUES0BdEJDrzYkMQ341xZSU+UUDnKx8MIvzs8dp+FjIdq8pRJlxPdAKIjmzqhlDsviOjzO4YSxscJuHtQw2jKqUkivFdzKCAdPEQpsH3oxKGcKMiBNHP4lBlCiSH+6O0Zdmv0guBJdCZJyuMBcJCLP8LNwfWnq17r4uy08/l60O2eDU573olCJ1jHCYN1QyE4pGwes6WdkBhD4gT8Bp0REZqFwSppITZScs05d0ZDJSD3hRa0UTpktENStlKN/g2XbZDcxWgEgYhZhI9zTgRG3BDB46WytkNtuCmq3l6VRIAF7cnQeR/fm/fZiROSa7bq1oKjXc7jxjdlBUUzZZHgNwwZhSB+m8JTwtBqcdAoV2lBhfYxSAsOFiecTRk9KnI6B/yToSswkVrQhF7NBDPewnfL79CQjVQOuIxMoLOBzrXHrz4LOCNa34OShY9b/bPTZuv6tNNsXW65AAmdEBk/ExwKztLMbASfzJBUZqEH6YiJ1awoCuW04JWJrfryMmieWuHL/NbFWIHeYEk2Y+U5hfmrB6XNJmRSDKIbrgIaRpBDSTwmMGJYF1xaVhYwJhIpKWaIxLDWtBvrCVdWA8UPsIfWL/fQ6yMui9MYVhtYzCnLS0Hu7O69r+1/ODj8WK8Gv3783H5Sab7we4I4c37jnzy58pdr/+E2DAO3pR9f2ia3/+bO7l20vpbJa6d1OShV0la/FFy3jFT3cxmpC/+S6a28YEq5AEtp7IcM1pLgKTeMvmWLvaBNXvVu9z22mTbZYMyvGY3/JmR/Wl4T1+6FYfDoxdVxUi55ColwK3F5223s13bgpvkoq1IBtPX/Do3Kb1BLAwQUAAIACACQrqNItfwJZLoCAABVCgAAIQAAAHVuaXZlcnNhbC9mbGFzaF9za2luX3NldHRpbmdzLnhtbJVWbW/iMAz+fr8Ccd/p7pWd1CExxkmTdrfpNu172po2Ik2qJGXHv784TdYEKPSwJhH7eWzHsc1StaV88WEySXPBhHwGrSkvFWq8bkKLm2nWai34LBdcA9czLmRN2HTx8af9pIlFXmKJHcixnA3JoQ8zt58xFBfj2xxliJCLuiF8/yBKMctIvi2laHlxMbVq34BklG8N8urHfLUeDMCo0vca6iin9TXKOEojQSnAlL6vUS6yGMmA+UhX9jOS04c6f/sD2o4qqi1t+QlliNaQEuIiXy9RhvHceI9fZY5ynqDhrzbQL59RBqGM7EHGzu++ogwyRNM2/9MjjRQlFjTmnH/Edw4TpDDjh1ldoVwk4IUw0MVXcOWxd70LQO5rOPcpjqsU7AnrerAQ8NEzBgstW0gTf+psqhJvj6028wGLDWHKAEJVD3oyST+RVnk3sa7H/YE3yovQl9P0kFfB2hpWXcKBu1jf41erW7srQqfvuiBDCTunDFLslT3yt6nrETJQ9shnRgt45Gx/nMGhqSP5R74l7jnP199YgRNzLJzVn7wVIz3g6KogVafwmFoUsFCYzgutAd8tTayuSyk5yinlZEdLoqngvxCX7e1lVJocGFyvne6sVFPN4FTD2RzNmg7LZc9xPzpr3JDdz0J/ue480WaL30yJ1iSvavOzpKYTxzNjYgozTU4zcE8aOMh7vhEBx8YeItVEbkG+CMHGhuFCgxrrXnTDNQRPk6AGaXK6yqlzcqr8vK0zkGvzahSUr3Ks7IAVLStm/vQrhTcoDhgD1o6qK+OPE/rel4HCNQEQmVe+a7tDZ6lbpimDHfjhDxT2ykN3S5Xp0qGGW+oH2Oiw5ZxmVE+6XdH3SrxDAv0J/KtJK3J8YBnR9ppkyt4smny/hvtcosXs1xk2X7jJ7Nn1UuTY2I8raJT47+Q/UEsDBBQAAgAIAJCuo0gqlg9n/gIAAJcLAAAmAAAAdW5pdmVyc2FsL2h0bWxfcHVibGlzaGluZ19zZXR0aW5ncy54bWzNlm9PGjEYwN/zKZouvpRT56YjdxgjGIlOiLBNX5lyLVxjr721PfB8tU+zD7ZPsqdXQIiOnUaWhRDo0z6/51/7tOHRfSrQhGnDlYzwbn0HIyZjRbkcR/jL4HT7ECNjiaREKMkiLBVGR81amOVDwU3SZ9bCUoMAI00jsxFOrM0aQTCdTuvcZNrNKpFb4Jt6rNIg08wwaZkOMkEK+LFFxgyeESoA4JsqOVNr1moIhZ70WdFcMMQpeC65C4qIM5sKHPhVQxLfjbXKJT1RQmmkx8MIvzs8dp/5Gk9q8ZRJlxLTBKET2wahlDsniOjzB4YSxscJeHuwj9GUU5tEeG/fUWB18JRSsn3kxFFOFKRA2hk+ZZZQYokfenuW3VszF3gRLSRJeTyAGeTCj3BrcHt202tfXXQuz28H3e7FoNPzTpQ6wSonDFYNheCQynXMFnZCYi2JE/AbdEZEGBYGy6L5spGSK865MRoqAakvtTAagaeiiPCx5kRgxC0RPF7MWqLHzJ5yATE43d36SFr8CPTxxgnRhi0bms8Yl8W4+U3lgqJC5UjwO4asQhBRnsK/hKHldKORVmkpFcRYZASnDE04mzJ6VGZpBvyToRswkeagCZsvE8x6C99z/oCGbKQ0cBmZwFYFOTeeX38ROCPGPELJ3Met/kWn1b7tXLba11suQEInRMYvhEMJWZrZjfBJgaSycz1IR0xyw8qiUE7LuSqx1V9fBsPTXPgyv3UxltAbLMlmrLykMH/1oLLZhEzKg+gOV4mGI8ihJJ4JEzEcdy5zVhUYE4mUFAUiMTQq4471hKvcgMQfYI82r/fQ6yMuy9EYbg6wqCnTlZA7u3vv9z98PDj81KgHv3783F6rNGvhPUGcOd/DT9Y28UUjf9oNw8D1zufbsNX5v+rCvav21yqZumxfDyoVqd2vhOtWWdU9r7Lqyl8bvaUro5IL0GbG/thAoxE85ZbRt9w0ryj8+vvXb4s3KvwGo1i7ff/fIPxo8dxaeV+FwbMPwBrIVx/TzdpvUEsDBBQAAgAIAJCuo0hocVKRmgEAAB8GAAAfAAAAdW5pdmVyc2FsL2h0bWxfc2tpbl9zZXR0aW5ncy5qc42UTW/CMAyG7/wKlF0nxD5hu6HBpEkcJo3btEMoplSkSZWkHR3iv68OX03qjsUX8vLkdewq3na61WIR6z53t+6327/7e6cBalbncO3rokVPUWdGJAuYJSmIRAILkOJ49CTvzgRlzKQznZcfaGtqfkzhP0suTB3PCAtNaIY6XBDgN6FtqMM/J7FTq2tfU63R89xaJXuRkhak7UmlU+4YdvXqVr3EAFYF6AvokkfgmQ7caiPPjg8DjDoXqTTjspyqWPXmPFrHWuVy0ZZ/VWagq0++3gP9p8HLxLMTibFvFtIw8WSI0U5mGoyBQ97HCQYJCz4HUfPtu/UH6hk3CwroIjGJPdKjG4w6nfEYGl0ajjB8TFZejW4OMJqchY3dE3e3GB4heAm6YTW+x/BAleXZPz5gplWMHWmgzZ6fUKH4IpHxIXUfg+Twsmjb1r1zoe76Y+Y9IRU8oRX1/NK22RGChgCtN5aOeU2Qd0rZCUqURA5FaNS0Kug5YsM5gvvPLuPW8miVVuOhGo5VG7heg54pJarbf126Z5irs/sFUEsDBBQAAgAIAJCuo0g9PC/RwQAAAOUBAAAaAAAAdW5pdmVyc2FsL2kxOG5fcHJlc2V0cy54bWydkbEKwjAQhvc+RbjdxG6lJHUT3Bx0lpqmGmkvJZdaH9+UinSRgEMg//F9PyQnd6++Y0/jyTpUkPMtMIPaNRZvCs6n/aYARqHGpu4cGgXogO2qTNq8wKM3ZAKxWIGk4B7CUAoxTRO3NPjYQK4bQywmrl0v4ukditkUw6LC4pb2L/szgyrLGJPX0XbhgFW8x7QgjLxWMDsXjdxi60D8AhqTAEyqwVACaH0CeAwJwI8rQIrvm+ekRwrxo2KQYrWeKnsDUEsDBBQAAgAIAJCuo0izv7NQbQAAAHIAAAAcAAAAdW5pdmVyc2FsL2xvY2FsX3NldHRpbmdzLnhtbA3MPQ6DMAxA4Z1TWJ7K0L+NgcDGWFUqPYAVLITk2CixqnJ7sr3h0+vHfxL4cS6bacDn7YHAGm3ZdA34nadrh1CcdCEx5YBqCOPQ9GKR5MPuFRbYhQ7OM6cazi9KVb4zF1Ynr2e4RNuPFu9DcwJQSwMEFAACAAgARJRXRyO0Tvv7AgAAsAgAABQAAAB1bml2ZXJzYWwvcGxheWVyLnhtbK1V30/bMBB+LtL+h8jv2C0dA6oExJDQHsaE1LHtrTKJm3hN4sx2COWv39nO76VsSHtolZzv++58993Fv3rOUu+JScVFHqAFniOP5aGIeB4H6OHr7fE5urp8d+QXKd0z6fEoQGXODYCmyIuYCiUvNIDvqU4C1DNgYEZeIbmQXO+B+xS420gnS/TuaAYuuQpQonWxIqSqKswVIPJYibQ0JAqHIiOFZIrlmkni0kBeg13pv6Phl4mc6H3BVA9Z6LcHrklajmfFByTVEgsZk5P5fEF+3H1ehwnL6DHPlaZ5yJAHlZzZUj7ScHcnojJlythmvktyzbQ2SVjbzNcrvjjPPSXDADmHTcaUojFTOM1jRByWTID9bUpVUvOoAa3hVTte81q/jXnfNG62c6RzLsrHlKsEjvqQzjoJ9Mkwqp/Z61oFPTQKujVMyJPsV8kli+zrt1aM8wVyAVvF2TyxqkI4gKdbGmoh9zcAAxXVHcRt07BrGraglgO30dcdBWpuu2VUl5I1pZr5Tzxi4guVkhpZXGpZMp+MjDWWDME+cVeum9Q1xE90lp7+Q2+M36g1P9VrnbGA/9GYT0DU1oTnEXu+5eCjWQY11QyKbWxYFyk2MbucVPmY9XQ9MLkc66bARTxNZcxgDCOqKens5BCUSarAJSzlCNs7OAhOeJyk8NOTDOPTgzQZlbtJht7BQXAqwt0EtDW3ZSTjOo7E1CrIJxPrxA9LpUXGX6w8B3tGr6wOXxu55ui64O3B2fyPURzEaAZziyZWl3nq7avm8N7MqVadz6ZwloFaYR6YLgvn1cxCWYx8IralZapv+jk1+7AHHeU8NR3TXN9B76Ja8xfmVTwyX7rF0tQkYUYzAfpwvuwxQD9huwzCW9OhiFuRN3XAmNg3928r2mz5unWu64c67EMNnzirHMbN1EdQRyxFmUejHuKi+4ioFHbatWTUS9kWbrQ4AZGKIkDv4aG+88XpRXfls8VFg7V53bvALpc3rPQ64U5BpNZ1exG/3g3w+BtQSwMEFAACAAgAkK6jSIyYS/o+CAAAjyAAACkAAAB1bml2ZXJzYWwvc2tpbl9jdXN0b21pemF0aW9uX3NldHRpbmdzLnhtbLVa627iShL+v0/RYnWks9IqXMwtK4aVL01iDTEc7CQzu1qhBneCFdvNsRtmOOLHPs0+2D7JVrftYBMgdmYWT6JxddVX1XXrCxnEL16ob2LOAu8Pwj0W2pRzL3yOh39CaLBkPoumEY0pj+sHyqMXuuybGT4xQQNqzEnoksjVxWg8bKCR/KB+T+0bfXhra+0W6rVxC/eRgTs6jF0rxrWiw5jRauqD+hFEghvRJQ35adRBvTD6VsAMYxpxM3Tp96FS5M4PFWdwExHXA7542G2LZ59p3Rtt8aB2s9Pr4H1LVRSli/SO0TQa+17vuqc2EW60Ow1lr/VbSktBzU6ned3dN3utjgJvo+suoLTxdRe1e+12y9i3cAukkapqRkvf95TrZlMFbbh/re9HI63XaKBms6m0jX2nq4y0BgJuBTBUpS8cqBiKpnT3qqY2+woa6SNt1N5jA3f1Duq3cLfR2Lc1TWk0Ds49zC7vrgO19HQyd74DeDIEJ0dFbtVPJNdguYkiYHZosPYJpygkAf1UkzkZcpmx6NclW+/+UksTVCZzxp7ZVaQmRCALsOEJrEFdjmRs0q58YeTpyHM/1RYbzll4tWQhB6irkEUB8WvDPye5k86sjCTb0qiK3BNZ0oO6nvyUFUt1QT7Dc0loyYI1CXdj9syuFmT58hyxTeiWMnO1W9PI98IX4G5c93R8UZHvxdzkNCjYh/viKS+2hnjGVJjXxeIpJemTBfUzjQ35qSB3UPm+R45Et17scSmqNsVzSXRNnmkxAH1VPJdlQtBSjFpPPO8LcfqdA7siyr91kd0nOxoVlSTt8qIUW2/WVfNpHbFn4eyi3PuBfpXzGXSf8FlY2BBPKSExQaGwVJRSt8n5G0eM6etxLxkEoAWCm28uKUlCTrW5PrmbqtbX+XhyM5lr5k1tqCdViURZ/trq9r83O13oXKlcSST7Th2Pi1hIgnUa5bAsZzYZzwEQj+cW/uLUhuJ3ZdHJvTM2LVwbpv+pDDCd4YfaUPwuI3o/m2HLmdtj08Bz055bE0f6ZYwdbNSGX9kGrciWIs7Q1qPfEF9RBO3ZiyiKfc+VA6Jle+GGltBnTO5U05rPsO3MTN0xJ1ZtaLMo2v1VIpMNX0HyrEiMXC8mC5+6Ui2kiBxf51co+MdXHnCygHjhVRntM/XRtG7mzmQytufYMjJKbYhDFxkREZqqA81UG88AIyKwjn9MfC6zTyIg1fcrg9yaN7dj+HGEIbfe88qHH/4Ba6YYQjKlYQlBSBw8g6yz7cfJzBA+BIWIoDWJ428scgtJkw9dCWzT0ieQmrqTw3cETIYNgffCJaQOXfISeHfYttUbPNcmXyDHoTYnFYUmn6EkP1cU+optqCFslxCz1AfzRhUVIcowK5CsBpdE5Lu/Q2S5BDnhza3HNjFQhIehTGQ1xleVNdn4t3sIpKmOz1R7AgzOlm/P3paCKZELy1wJXdCGdGyI7Prt3vzHfKSaY2zMId2MyePckV1SKA3IDoWMI+JuSbikaEGXZAOVsIMx13PlmIi8NOH3jfcHIjztP7+krcsy8JdfPmBSoeGdsAz2y6AMtilr/p524bZ0Bh80ROT6WSvKOODDJtg6ttSZOfk5IYq9YOMnXfpnBOrVuKrBeteOH/dX+bD9H4yxkxasmdDRNI9VEsKwEoslBxZPv5KgaY1AXXpYhIYvTqiVAKxJimEx9AMwD+C5giEP4NFqEI9Ys00HNluPdCFOHyWEZa0mUTsdb3FG9Ckc0F9LdUGfGOyXfEq2yUYG1i4Z/jJRzm2VCkuLYzpjMNwCzOckqQDV9wJxhioHe3+HM1ckq0FhPo9s47uyun3vRa4I4OdNQN/uw54iFkiqT+Isr5NF6e8/aEgyxVmid1ptA/FaoKVjlavPH4qYjdWZfjvXVUvH4kQh6tkvLwfVIXwyduz5WNUEApRJQPhyBavwkzjnlcdKTgQGHqmAl07epiRarv777/+UhzmyJ6GilPq3qjhQ/KJr4le8f1qM0/hfJXAcVSuKypeSgumBKhMtf75yTEjQn3JkIcmyFLBAXHGVUg0lkIZRdRxVv72DKrFlUbBNBHvBiiB36uwzND65168N70j0Ao3TYcyvCiQ9L3KTV7bhcMTdcN8LaUXxH16JxOQdczpXDUOe/aFGfW/5kiy/Lhxg0ms+5LPnKnj6rWpBdz6CpK7Hq2PKxS3rWtASkvdDQ9ieXOteCYcLFZ9AD+eF+5mQR8yfiputt1e5wCAu4iCNhzwSR/rsLc8Rr9i3NHbDJ+LHwJYnHbNOwYap2CymkEXaMfdM1I6bx00px4wPzId1QU+mk4Mu0o+ldF2TN795Ba+0N5bDMSsdypl+IB7zW/Q7f8OfIx7z22JNmcC57q1Nx0N50ew6TiNRnl4mdsBDQ9mlUp7srcgjLBiLa9k4N5GUUOQMmEuHcm10vICm5SxoeYPrZywehK/blzshs9jJacfia4fCwCF965fzd8A97tPzyS3nASWYd7V8P1UBKc+pEki+Pjh2RkJFfLemn2pwECHLlej0cQ2lGJ9qwp3JNzTn5NZZPxPtLCcprbksGsh+Ltt5JZWh6OLVVLGk2C8LDepv/DSoX4rQIIU9H8BwEyxohCEHPOhyaYSKxDz7KrsKe5A70iO5M6N5AL4C7BDOSFkl5AiFxJLbqqxakpf8OOwtuefTLc1aVY6Qc87l+Q9iqI7Lya3yMX3i+fROKZWrIO11h1ws9sAc/ayUPJHllRyNVCw6ThaxnP2JbpUtPgcbTyxHWZsW6Z7v0IwfRb1+QhXwnvP+oJ5fZqFHvfmW9ZgGooB39m8O/gdQSwMEFAACAAgAkK6jSCqKN+aHEQAA8GEAABcAAAB1bml2ZXJzYWwvdW5pdmVyc2FsLnBuZ+3d+VeS2f8AcEszJ2eizcwsbZq0xQXUGjMXWmzSkXKd1FLR1GwzNTMUWVKnsUUldcpdmlzaJW3S3MAlJdSgCZXSlAqFEJUQkR0+9J2az4x+5g/4nvNwDni49znPva/73NUf3lzyOrDvm0WrF2lpaX3j7ubqo6WlA9PS0o7T09WkqHZb7tP8mRfvs2+3VhV1DVfzRSdq1/5dWlrVOH1F2ALN969i3QLjtbQWt396zyPH3I7Q0gq74O66yy8xZGIIfuVBpJIsUOajtJzPH9AGteV+tHya9SNk04+uznrL59ssmXgGKf/ouv5F2jL9+Xt0Lnl5KrRTkJWBFJlobZNiSH7uQT2fdujRUcI2JuOX/fUcWml9FaOnNIlP6yE+LlBIpume9vxm8TC7BDFcL5Gyi2Jk3K9XhZ6fp/v3j7c/rF6lLDvkti2bizvMgrpI3qYZS7uuuNw01P4a0qL194/7Nl7REYoneuamWEV1wM2Vtv/MhrTsTNbucxsjP6BB1U3KsPt3YCb7MiNmlXcjPeWEWd0Y72xQIk4fQZss+Gf2+ZRI7b4fTyuVfKwhDFY1p7rnU8Df+FnUV1ha5ZlFjWTMzv8QuRPivcTAVXd2Rr7REliTd2LZnPvNay1n/PwsogdtN0tz1fghxHvpT3Nv9RBCuZezjNMzt+yWNte9fkuNZpfR0lbuv9R355D97Batn6e/3MB7b8ScOunnNm3ZHEfNmG0P0bWE+bkaZM++XpOMNLBZ0AsgAASAABAAAkAACAABIAAEgAAQAAJAAAgAASAABIAAEAACQAAIAAEgAASAABAAAkAACAABIAAEgAAQAAJAAAgAASAABIAAEAACQAAIAAEgAASAABAAAkAACAABIAAEgAAQAAJAAAgAASAABIAAEAACQAAIAAEgAASAABAA4v8RIkXaNvKI5jIo+R/RAs+nqO1ju8MS0+bG0dM9bb8uP+BVwCqb2WEBW3rOh77PbDNeMCeioJ750YNHD85OhcT+e/v+W/I12ObIOXV9dh5MmWc+v2zn3RezylirKTr1Umib1uwq+QucYS7SkdznHuDm35OmKBvtcU5Tz9gpC0221+NFZ/q6/cFRzU1rx/IY3qP/LNDaHqJEzayA5gXLbfs4jSJhHUkZPe0Q06wSbWVxGSrMLUkiWVUMDclHSd6lF5mqJeSNhm7WjU3IJN7oTFa7qck/YynCtflE+SRFVaH+dtdNF84DRjTlnDO1Hu1CYgedgFSzRfAdeGk7K3TqTTyt5CdLo/TDYARy+0kT9QXDkFe9tG04ebupKlZIdeSjJuLgaFHfczBGcOUKnuYiH7/LecwWC7d3Y5c0CTqN4SVKPlYtH6RikGBRYiP10eSpN0yoWkobNAE3M4J/qHovDkAGmqCn/3geSeD8VlqFLDi6t3Zc/sJROE3N//L0c1JkHtO+ykWXtnmHcuNKk9gFHTQzXtz1Ulq9S9PkzN30ZXEQB8bqn8Din0jVjI3ViKEERsfG7pOl4mbxsPwx+d4rH1IIvphBi8EIiwzVjWxpUnG7WuveI4KXT5SqmY/mv1cz6g9KViG8QY3yyUZEZxWyAVmMHEA2xYFHb65/qgcWqfMmTxVlC2rWTiUHzdT08g4R9gS6XG8OB9PvP1uMPRxQw333V4Wpr3cqR4dYOCgmPLz14hoPxNkqm4iJ7mAE6hoz57vF5ifhL3xRTWZOlHbe8h7ZyBMVYj/kTiSl1jP/pDdEuSHhvlZOXgdrUpzO0PuWpTgR7J1drkrW+UXw8HJ4gr+IaVDfWZL51taE4JTR4b3gIvf9iDFT0tn/wbb0XF42GotDru28ya3JqwjhvJMGtI7suH6cfCg7ST7An+iud7D/3K+2m2mLmq08BfG99zAF16mKu1iSLwqTwPDgPJx5l0opZX6VhOK2DbR442NppJHwQbPA/CCmqSWrO6hS7BX2myrZpGbLhgzRvguEpXu3pMLwmMTbXjbwKxlmf1TZU4N/mFE6j4ktbnmAuy9u8QAzBxBbBk34n2oSkL12akfyAC/58Ll+auGXDm7nxRx8vwJaDe3s/n26NjaDKewt5QzwOTVnD4piWyNoobaLEdGQO6RWPBZ7RbqgbyM3vOMhe8qJGoaFnGpsXApjC0JXw2oXXK9Pj8aRVmw4Z2QEphNJ5IG8SO6o49PBhOblziOR07+nNzs7QDnkz2Ph1rEbRCeWOZaZIyW/9kDEBpvmMbnMW8StUVzLfqcgSH1laM1Esm+G/t2rPiBDjyoxqMBX37wxQ8+cp349tY0/7UQVEUscYjjPP98Q8bJlv8r81uDNpy8DmdyrcSUkrJJO8eBUT8e2jqxOdUdvplbx432qy4mGXYUxeg1nC0xKlWF+8IN2mX50fpgPyUXJwFUy2yOQVJGZHx0rPYYC5coeC5RenSz4jDPM2u7MB371TGQ1hKJITI4P+WsaPG6cOPGYMYDanBUja1CCA+FYpSjtJmWtvnnRa9zx4w3jYekr7oQ37TksNHPIU8Y/EF1KWpArIIz0qk/Lb6XjBDUIbGkC1cCmU1xWgHH368hpyFt06LsTmedtlZUE+q07HLvM9QY7Kj3tQJvoQritbduBqWQYicsrzBvtTaWYqj6mP8C29MnTg/kLG4pmZPiZhdGTZOXnKRetm6UkbDWZSuLa4M9RXtlg+b6o4XTVycJUSop+ruznxAbXV7pnGXmHMsAdd9I9sdbOpAr7+SC4OusJtYE4UoHJ2mlLJazvSAyw2tdJ8NQUe3EzS1CJsH//g/P93V2R6vnPX+ad6uu+rjJhFRH7u5vZkfWWA2tObEniBPJ7hzHyiSunGya4OrkiIqjZ3pN///NC9jbomzVTnnoM+JvnWNWYP0k2Fk6XPUmSfTSEo+KEvb6e0RiVEM+cEfBqOb6kGYWQBkddaJWohbgkXlJf+xg2F1fGi8ubtEBjRBKRZk7Yjh4Q2PbzvEkhBHoVo84khOMPwpeGK5HOTJlItiaUQecnr2SNOo/IC/TMF+rmml01mQQZ6bocVmYRhwUYGfcWPLOH3f1IFtP6dPDXus1/BdK11YxVi5mvtFnH2XABRJXsmibLT2Dg7Jko4T1mMoPVC1/cz9/mMlmivpLDJ6lVHblZq7KbrD1ijCnCQjx561u/p7dNWYxOeOLp5BKe1A9211S0A8eoe++uXMWpFnqpxeeDecLHBBqRSXOFLIWttBh5aVySLtc+SWmJ5D+zTiZvyn/4OKK73Sjs8/p3J6VuGMm7EWCrSj2NWgY9uITuOb4PUoBZBo9jaSY+otVZGP7oILkdq+TBwSbYhuHbHF/olsL7mfPo5MPI5FecpCwcgycy9iRZ5AfNKMj0Xl7wHxE6ZUmrVnMcm9PQIZNS+q+ZFcICaJCmPke2brbF8UHVe1IpAb/2qBGDwojMbX+F/a1LuSfxj6u9kFUtu43bVbcgVyaCqgS4ugfW1zXXB8NYbh25Mm/4+xrPDQFTJJqwWLWAc9FVrpMrayY7ZO3tqh19Vp3q/jpgh2mr67pL2eW3nTB8aHntECm07Wex/l9jLGHVq416Pfijlk5jy8Uyh91uVusrW8tduKZMRLhqe/idmuj9zpk64ddsiWqK3iIhmB4oR1qVCAY4dnAkg3cIfLikVaKyEDVYod2pKDPb9d7OE2erbZXKLAPYmPhT4Rv0zDUrN/R7kmIUDN4Jw/YT+tpfts9IVFc/nNgJCSPdQxPs5X9WJ4iQgk5tqQ2tsTqbEROww+U30+oyk7rdu9HqHG5eXgaccAyidAjGZbzwUTsS19wiRkQyGeGUQRcawjKykxdM4FRdoCgSHjBOypIPkFZEMfLe6JnDMazOzW1JrQOih2jrRKfny0oFHy9/e0GkkvOZTjOvwos2lia+r8WDoIqP7EamcrKDpbeRIV8cO7EW2URvMGwd+X2yfTBd/mWHVHTibfY+k9eO32fgAjn6uVLSQTt1TvFSEDsulOtxZkxchLHrFYxuF2LdzaVrErkhuZxtzril9p3iYCO4jx0839JZfdkqPNhWrbJiHccZwLo6X0oD8i0tYS6yD2XPxSS1cv/e7NQGHofuCUULtoueiLZyW5NRWLcE21g3SAGxzITeGUwj0AuQwc2gsC9bKeLpt9f8Q+pzQs+8tl8zpJlSO/Ne9qivFW9jPjnb4PdaFLnF49sjE26hE8LXM2YOopP0C89qwZT6cSmj5qhr+fFNher4HvIi88jv0EWC/fCoeRX9G0AukrcV1RGrvcfieMdfpoklqvO8iNAJR7Y3h9x2SpV1CCI4R+dOdPK6HP9cJeRGiZrdH+iyuUf31WD1j1TJqnP3rc9peoXTzYxId2cVqqJmhvWBt8hcJM/ALk48DCnAuh9QIhZky8YyZDUVAmevMWkGI1kFnr/2u/xfL6GHS3Vy3SFJrEx7a2Ivu0azkUgfiqc5F2meEaKIpJyIwZS+NlKw7Un1kpcWUAR+V3PaIKeke/p4DmJatPiMYnn4YGnVsM3h/HFxa/tv4g/cks8V/bo4LcVTs2U98lU26usd6DeyDeqaWG9TUwarR21WtEiLZdzaLxxcCeok7MeSLn/FYnDUT0/LdlgOecoUnTwbKE72snjpnrG4sXeNIcwdBNmVP5CSabxX1S1jWpQs0o2FAmXuYyVY6Uce4Z6qdQ6CFGiG5NEqkbMH27vcWuyJldE7aDK1MB06/WJPEV4xsvEIpaAjZ+mTpzmjob/THPPQaZR82UQheJG5i5djb9mtqIufu17M2wd1wwOO+ePLDQ6MHr9+Ct/VnVQCJvMIJKK/5Z1HTeGaXRHo2IQTV7MNbpREZVfuKl/0CuXgQ/oeXVwoRskHmSthOrnGjX6BSHLj9EceMhmOdHBSsLGxI1lDNp8b52ttcPO0T+OxmhF1g4s19BqTU88pHXS8rmf+iA8/w28WY6Kda3jdp9gWuTFo3mHNmWB9/riksoshWhzPBemBxPNWfNmSv+hu0Uyaw1sKLaXEKly35zvxHaxBFBPcYcQ5FmYr1fGEcKXOASh3KlfTS4j80DzV+Y8fQ0zX1ceIv2w9TDGSd7uYtAgmzoPfS7cqIPmCGSUSNBMtHkrrN1tp/oj0DfNTj9Y0rkWuVGwjMHPgrD2kk8tamLuHyO0fQFSJki2V8969czl25MtgkRnd5odVz4R3xWObzJgclewBWgpPnnhsIX3T0haxbP8YfuHwzH44HCMdJdx0V6qjmdOPVUlhmi6d9Mvy1hFJaznxXOyEYx3alP+C4Bkka+9ol6NjR6lDDn/W2Z7ckoByauCTq/2lZz2OEqbEO/o4Cdfwhk81z0dVKVm1kMSOwasVHCgcBbo8jTdQURHER1IRAWuVX/xODJF2w1Vnwkn8Zz9duGGqeLtwIeN1uOe3vIlGDK4Cuk7zvFAvWNZDZp9buVx3zEI7S1DPvuNEk5Wu9YjywcVvAfNtQrIaWBV2biYmC3PjreJPWtBxmOmy5+0gaNOOwl5WP31D+mRcczxfs1f85eMqrFufsOkywXM8cWNIFP/KlyUoNyVcbTZsM3/nlBMDRU2uwtMIDunhCrMTa2DUpYFnYj8Fy68k5lE+9WmPMsp/p6yS4T8Sg5WtXX8/KHKO3VDdnAginXhfc+zhTPxwvAKFibZ06ITf7GwtH96UJbLvOLl4PboYrZqpn++GhubKfH6WMaV5HxTjUdBGiW0WMj/gPehyvCKtrbvH6r/HPn9tzrR0vJCGpdOSGkmqS/LmVPcp42IhizjVZVG0zxR91lf95uN0lPKQ83gx3B7cCF03+8j/KnonpEBJb3uYmN4654Cr6eFHNrfPSbbTZNgvilkx5ywOAZmrZQzSmsv2X+vO/fEAj/8L1i9nqs+tG970b8H6RR2G8O1L/se9W1rydO9eezOg4Kdfu8RX8Rx32s25IsowsxwTpJlzBJo+ts/dZ/mcf3DceJBy4jsW2b+1HPNOs+Dw2UIaNCYZ8mNhYdfs3yeAavftvnsJhlWYFhB7mn9T60K1NC/3vQdcq3aHpv4HUEsDBBQAAgAIAJCuo0iV7pF+SwAAAGsAAAAbAAAAdW5pdmVyc2FsL3VuaXZlcnNhbC5wbmcueG1ss7GvyM1RKEstKs7Mz7NVMtQzULK34+WyKShKLctMLVeoAIoBBSFASaESyDVCcMszU0oygEIG5mYIwYzUzPSMElslCwNzuKA+0EwAUEsBAgAAFAACAAgAkK6jSA5qJE5iBAAABREAAB0AAAAAAAAAAQAAAAAAAAAAAHVuaXZlcnNhbC9jb21tb25fbWVzc2FnZXMubG5nUEsBAgAAFAACAAgAkK6jSAh+CyMpAwAAhgwAACcAAAAAAAAAAQAAAAAAnQQAAHVuaXZlcnNhbC9mbGFzaF9wdWJsaXNoaW5nX3NldHRpbmdzLnhtbFBLAQIAABQAAgAIAJCuo0i1/AlkugIAAFUKAAAhAAAAAAAAAAEAAAAAAAsIAAB1bml2ZXJzYWwvZmxhc2hfc2tpbl9zZXR0aW5ncy54bWxQSwECAAAUAAIACACQrqNIKpYPZ/4CAACXCwAAJgAAAAAAAAABAAAAAAAECwAAdW5pdmVyc2FsL2h0bWxfcHVibGlzaGluZ19zZXR0aW5ncy54bWxQSwECAAAUAAIACACQrqNIaHFSkZoBAAAfBgAAHwAAAAAAAAABAAAAAABGDgAAdW5pdmVyc2FsL2h0bWxfc2tpbl9zZXR0aW5ncy5qc1BLAQIAABQAAgAIAJCuo0g9PC/RwQAAAOUBAAAaAAAAAAAAAAEAAAAAAB0QAAB1bml2ZXJzYWwvaTE4bl9wcmVzZXRzLnhtbFBLAQIAABQAAgAIAJCuo0izv7NQbQAAAHIAAAAcAAAAAAAAAAEAAAAAABYRAAB1bml2ZXJzYWwvbG9jYWxfc2V0dGluZ3MueG1sUEsBAgAAFAACAAgARJRXRyO0Tvv7AgAAsAgAABQAAAAAAAAAAQAAAAAAvREAAHVuaXZlcnNhbC9wbGF5ZXIueG1sUEsBAgAAFAACAAgAkK6jSIyYS/o+CAAAjyAAACkAAAAAAAAAAQAAAAAA6hQAAHVuaXZlcnNhbC9za2luX2N1c3RvbWl6YXRpb25fc2V0dGluZ3MueG1sUEsBAgAAFAACAAgAkK6jSCqKN+aHEQAA8GEAABcAAAAAAAAAAAAAAAAAbx0AAHVuaXZlcnNhbC91bml2ZXJzYWwucG5nUEsBAgAAFAACAAgAkK6jSJXukX5LAAAAawAAABsAAAAAAAAAAQAAAAAAKy8AAHVuaXZlcnNhbC91bml2ZXJzYWwucG5nLnhtbFBLBQYAAAAACwALAEkDAACvLwAAAAA="/>
  <p:tag name="ISPRING_PRESENTATION_TITLE" val="1"/>
  <p:tag name="ISPRING_SCORM_RATE_QUIZZES" val="0"/>
  <p:tag name="ISPRING_SCORM_PASSING_SCORE" val="100.000000"/>
  <p:tag name="ISPRING_SCORM_ENDPOINT" val="&lt;endpoint&gt;&lt;enable&gt;0&lt;/enable&gt;&lt;lrs&gt;http://&lt;/lrs&gt;&lt;auth&gt;0&lt;/auth&gt;&lt;login&gt;&lt;/login&gt;&lt;password&gt;&lt;/password&gt;&lt;key&gt;&lt;/key&gt;&lt;name&gt;&lt;/name&gt;&lt;email&gt;&lt;/email&gt;&lt;/endpoint&gt;&#10;"/>
  <p:tag name="ISPRING_OUTPUT_FOLDER" val="F:\我图VIP设计PPT上传\10月份上传文件\298"/>
  <p:tag name="ISPRING_FIRST_PUBLISH" val="1"/>
</p:tagLst>
</file>

<file path=ppt/theme/theme1.xml><?xml version="1.0" encoding="utf-8"?>
<a:theme xmlns:a="http://schemas.openxmlformats.org/drawingml/2006/main" name="第一PPT模板网-WWW.1PPT.COM">
  <a:themeElements>
    <a:clrScheme name="自定义 98">
      <a:dk1>
        <a:srgbClr val="000000"/>
      </a:dk1>
      <a:lt1>
        <a:srgbClr val="FFFFFF"/>
      </a:lt1>
      <a:dk2>
        <a:srgbClr val="000000"/>
      </a:dk2>
      <a:lt2>
        <a:srgbClr val="FFFFFF"/>
      </a:lt2>
      <a:accent1>
        <a:srgbClr val="DA0000"/>
      </a:accent1>
      <a:accent2>
        <a:srgbClr val="FFC000"/>
      </a:accent2>
      <a:accent3>
        <a:srgbClr val="DA0000"/>
      </a:accent3>
      <a:accent4>
        <a:srgbClr val="FFC000"/>
      </a:accent4>
      <a:accent5>
        <a:srgbClr val="DA0000"/>
      </a:accent5>
      <a:accent6>
        <a:srgbClr val="FFC000"/>
      </a:accent6>
      <a:hlink>
        <a:srgbClr val="DA0000"/>
      </a:hlink>
      <a:folHlink>
        <a:srgbClr val="FFC000"/>
      </a:folHlink>
    </a:clrScheme>
    <a:fontScheme name="自定义 1">
      <a:majorFont>
        <a:latin typeface="Calibri Light"/>
        <a:ea typeface="思源黑体 CN Bold"/>
        <a:cs typeface=""/>
      </a:majorFont>
      <a:minorFont>
        <a:latin typeface="Calibri"/>
        <a:ea typeface="思源黑体 CN"/>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1389</Words>
  <Application>Microsoft Office PowerPoint</Application>
  <PresentationFormat>全屏显示(16:9)</PresentationFormat>
  <Paragraphs>64</Paragraphs>
  <Slides>23</Slides>
  <Notes>2</Notes>
  <HiddenSlides>0</HiddenSlides>
  <MMClips>0</MMClips>
  <ScaleCrop>false</ScaleCrop>
  <HeadingPairs>
    <vt:vector size="6" baseType="variant">
      <vt:variant>
        <vt:lpstr>已用的字体</vt:lpstr>
      </vt:variant>
      <vt:variant>
        <vt:i4>9</vt:i4>
      </vt:variant>
      <vt:variant>
        <vt:lpstr>主题</vt:lpstr>
      </vt:variant>
      <vt:variant>
        <vt:i4>2</vt:i4>
      </vt:variant>
      <vt:variant>
        <vt:lpstr>幻灯片标题</vt:lpstr>
      </vt:variant>
      <vt:variant>
        <vt:i4>23</vt:i4>
      </vt:variant>
    </vt:vector>
  </HeadingPairs>
  <TitlesOfParts>
    <vt:vector size="34" baseType="lpstr">
      <vt:lpstr>Meiryo</vt:lpstr>
      <vt:lpstr>思源黑体 CN</vt:lpstr>
      <vt:lpstr>思源黑体 CN Bold</vt:lpstr>
      <vt:lpstr>宋体</vt:lpstr>
      <vt:lpstr>微软雅黑</vt:lpstr>
      <vt:lpstr>Arial</vt:lpstr>
      <vt:lpstr>Calibri</vt:lpstr>
      <vt:lpstr>Calibri Light</vt:lpstr>
      <vt:lpstr>Wingdings</vt:lpstr>
      <vt:lpstr>第一PPT模板网-WWW.1PPT.COM</vt:lpstr>
      <vt:lpstr>Office Theme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https://www.ypppt.com/</dc:title>
  <dc:subject>https://www.ypppt.com/</dc:subject>
  <dc:creator/>
  <cp:lastModifiedBy/>
  <cp:revision>1</cp:revision>
  <dcterms:created xsi:type="dcterms:W3CDTF">2019-05-13T21:35:00Z</dcterms:created>
  <dcterms:modified xsi:type="dcterms:W3CDTF">2023-03-30T00:29:42Z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94A2AF54087742C59E6BAB308E8D1FDB</vt:lpwstr>
  </property>
  <property fmtid="{D5CDD505-2E9C-101B-9397-08002B2CF9AE}" pid="3" name="KSOProductBuildVer">
    <vt:lpwstr>2052-11.1.0.10446</vt:lpwstr>
  </property>
</Properties>
</file>