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10.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4" r:id="rId2"/>
  </p:sldMasterIdLst>
  <p:notesMasterIdLst>
    <p:notesMasterId r:id="rId40"/>
  </p:notesMasterIdLst>
  <p:sldIdLst>
    <p:sldId id="553" r:id="rId3"/>
    <p:sldId id="625" r:id="rId4"/>
    <p:sldId id="628" r:id="rId5"/>
    <p:sldId id="629" r:id="rId6"/>
    <p:sldId id="558" r:id="rId7"/>
    <p:sldId id="559" r:id="rId8"/>
    <p:sldId id="560" r:id="rId9"/>
    <p:sldId id="561" r:id="rId10"/>
    <p:sldId id="562" r:id="rId11"/>
    <p:sldId id="563" r:id="rId12"/>
    <p:sldId id="564" r:id="rId13"/>
    <p:sldId id="565" r:id="rId14"/>
    <p:sldId id="566" r:id="rId15"/>
    <p:sldId id="567" r:id="rId16"/>
    <p:sldId id="568" r:id="rId17"/>
    <p:sldId id="569" r:id="rId18"/>
    <p:sldId id="570" r:id="rId19"/>
    <p:sldId id="571" r:id="rId20"/>
    <p:sldId id="630" r:id="rId21"/>
    <p:sldId id="573" r:id="rId22"/>
    <p:sldId id="574" r:id="rId23"/>
    <p:sldId id="575" r:id="rId24"/>
    <p:sldId id="576" r:id="rId25"/>
    <p:sldId id="577" r:id="rId26"/>
    <p:sldId id="578" r:id="rId27"/>
    <p:sldId id="579" r:id="rId28"/>
    <p:sldId id="580" r:id="rId29"/>
    <p:sldId id="581" r:id="rId30"/>
    <p:sldId id="582" r:id="rId31"/>
    <p:sldId id="583" r:id="rId32"/>
    <p:sldId id="631" r:id="rId33"/>
    <p:sldId id="585" r:id="rId34"/>
    <p:sldId id="586" r:id="rId35"/>
    <p:sldId id="587" r:id="rId36"/>
    <p:sldId id="632" r:id="rId37"/>
    <p:sldId id="588" r:id="rId38"/>
    <p:sldId id="633" r:id="rId39"/>
  </p:sldIdLst>
  <p:sldSz cx="9144000" cy="5143500" type="screen16x9"/>
  <p:notesSz cx="6858000" cy="9144000"/>
  <p:custDataLst>
    <p:tags r:id="rId4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62" autoAdjust="0"/>
    <p:restoredTop sz="93873" autoAdjust="0"/>
  </p:normalViewPr>
  <p:slideViewPr>
    <p:cSldViewPr>
      <p:cViewPr varScale="1">
        <p:scale>
          <a:sx n="139" d="100"/>
          <a:sy n="139" d="100"/>
        </p:scale>
        <p:origin x="774" y="12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88" d="100"/>
          <a:sy n="88" d="100"/>
        </p:scale>
        <p:origin x="277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3/31/2023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xmlns:p14="http://schemas.microsoft.com/office/powerpoint/2010/main" val="1082096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44330-D65E-433C-A90B-DC730FD555C4}" type="slidenum">
              <a:rPr lang="zh-CN" altLang="en-US" smtClean="0"/>
              <a:t>1</a:t>
            </a:fld>
            <a:endParaRPr lang="zh-CN" altLang="en-US"/>
          </a:p>
        </p:txBody>
      </p:sp>
    </p:spTree>
    <p:extLst>
      <p:ext uri="{BB962C8B-B14F-4D97-AF65-F5344CB8AC3E}">
        <p14:creationId xmlns:p14="http://schemas.microsoft.com/office/powerpoint/2010/main" val="1856862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13</a:t>
            </a:fld>
            <a:endParaRPr lang="zh-CN" altLang="en-US"/>
          </a:p>
        </p:txBody>
      </p:sp>
    </p:spTree>
    <p:extLst>
      <p:ext uri="{BB962C8B-B14F-4D97-AF65-F5344CB8AC3E}">
        <p14:creationId xmlns:p14="http://schemas.microsoft.com/office/powerpoint/2010/main" val="2053277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14</a:t>
            </a:fld>
            <a:endParaRPr lang="zh-CN" altLang="en-US"/>
          </a:p>
        </p:txBody>
      </p:sp>
    </p:spTree>
    <p:extLst>
      <p:ext uri="{BB962C8B-B14F-4D97-AF65-F5344CB8AC3E}">
        <p14:creationId xmlns:p14="http://schemas.microsoft.com/office/powerpoint/2010/main" val="3984567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15</a:t>
            </a:fld>
            <a:endParaRPr lang="zh-CN" altLang="en-US"/>
          </a:p>
        </p:txBody>
      </p:sp>
    </p:spTree>
    <p:extLst>
      <p:ext uri="{BB962C8B-B14F-4D97-AF65-F5344CB8AC3E}">
        <p14:creationId xmlns:p14="http://schemas.microsoft.com/office/powerpoint/2010/main" val="2855017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16</a:t>
            </a:fld>
            <a:endParaRPr lang="zh-CN" altLang="en-US"/>
          </a:p>
        </p:txBody>
      </p:sp>
    </p:spTree>
    <p:extLst>
      <p:ext uri="{BB962C8B-B14F-4D97-AF65-F5344CB8AC3E}">
        <p14:creationId xmlns:p14="http://schemas.microsoft.com/office/powerpoint/2010/main" val="14028732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17</a:t>
            </a:fld>
            <a:endParaRPr lang="zh-CN" altLang="en-US"/>
          </a:p>
        </p:txBody>
      </p:sp>
    </p:spTree>
    <p:extLst>
      <p:ext uri="{BB962C8B-B14F-4D97-AF65-F5344CB8AC3E}">
        <p14:creationId xmlns:p14="http://schemas.microsoft.com/office/powerpoint/2010/main" val="6910772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5DA24FEC-7483-462E-BE7F-85BB0E7286F8}" type="slidenum">
              <a:rPr lang="zh-CN" altLang="en-US" smtClean="0"/>
              <a:t>18</a:t>
            </a:fld>
            <a:endParaRPr lang="zh-CN" altLang="en-US"/>
          </a:p>
        </p:txBody>
      </p:sp>
    </p:spTree>
    <p:extLst>
      <p:ext uri="{BB962C8B-B14F-4D97-AF65-F5344CB8AC3E}">
        <p14:creationId xmlns:p14="http://schemas.microsoft.com/office/powerpoint/2010/main" val="32192166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20</a:t>
            </a:fld>
            <a:endParaRPr lang="zh-CN" altLang="en-US"/>
          </a:p>
        </p:txBody>
      </p:sp>
    </p:spTree>
    <p:extLst>
      <p:ext uri="{BB962C8B-B14F-4D97-AF65-F5344CB8AC3E}">
        <p14:creationId xmlns:p14="http://schemas.microsoft.com/office/powerpoint/2010/main" val="20990955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21</a:t>
            </a:fld>
            <a:endParaRPr lang="zh-CN" altLang="en-US"/>
          </a:p>
        </p:txBody>
      </p:sp>
    </p:spTree>
    <p:extLst>
      <p:ext uri="{BB962C8B-B14F-4D97-AF65-F5344CB8AC3E}">
        <p14:creationId xmlns:p14="http://schemas.microsoft.com/office/powerpoint/2010/main" val="22074667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22</a:t>
            </a:fld>
            <a:endParaRPr lang="zh-CN" altLang="en-US"/>
          </a:p>
        </p:txBody>
      </p:sp>
    </p:spTree>
    <p:extLst>
      <p:ext uri="{BB962C8B-B14F-4D97-AF65-F5344CB8AC3E}">
        <p14:creationId xmlns:p14="http://schemas.microsoft.com/office/powerpoint/2010/main" val="28958329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23</a:t>
            </a:fld>
            <a:endParaRPr lang="zh-CN" altLang="en-US"/>
          </a:p>
        </p:txBody>
      </p:sp>
    </p:spTree>
    <p:extLst>
      <p:ext uri="{BB962C8B-B14F-4D97-AF65-F5344CB8AC3E}">
        <p14:creationId xmlns:p14="http://schemas.microsoft.com/office/powerpoint/2010/main" val="364077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5</a:t>
            </a:fld>
            <a:endParaRPr lang="zh-CN" altLang="en-US"/>
          </a:p>
        </p:txBody>
      </p:sp>
    </p:spTree>
    <p:extLst>
      <p:ext uri="{BB962C8B-B14F-4D97-AF65-F5344CB8AC3E}">
        <p14:creationId xmlns:p14="http://schemas.microsoft.com/office/powerpoint/2010/main" val="35125815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24</a:t>
            </a:fld>
            <a:endParaRPr lang="zh-CN" altLang="en-US"/>
          </a:p>
        </p:txBody>
      </p:sp>
    </p:spTree>
    <p:extLst>
      <p:ext uri="{BB962C8B-B14F-4D97-AF65-F5344CB8AC3E}">
        <p14:creationId xmlns:p14="http://schemas.microsoft.com/office/powerpoint/2010/main" val="28792954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25</a:t>
            </a:fld>
            <a:endParaRPr lang="zh-CN" altLang="en-US"/>
          </a:p>
        </p:txBody>
      </p:sp>
    </p:spTree>
    <p:extLst>
      <p:ext uri="{BB962C8B-B14F-4D97-AF65-F5344CB8AC3E}">
        <p14:creationId xmlns:p14="http://schemas.microsoft.com/office/powerpoint/2010/main" val="39532933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26</a:t>
            </a:fld>
            <a:endParaRPr lang="zh-CN" altLang="en-US"/>
          </a:p>
        </p:txBody>
      </p:sp>
    </p:spTree>
    <p:extLst>
      <p:ext uri="{BB962C8B-B14F-4D97-AF65-F5344CB8AC3E}">
        <p14:creationId xmlns:p14="http://schemas.microsoft.com/office/powerpoint/2010/main" val="25623939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27</a:t>
            </a:fld>
            <a:endParaRPr lang="zh-CN" altLang="en-US"/>
          </a:p>
        </p:txBody>
      </p:sp>
    </p:spTree>
    <p:extLst>
      <p:ext uri="{BB962C8B-B14F-4D97-AF65-F5344CB8AC3E}">
        <p14:creationId xmlns:p14="http://schemas.microsoft.com/office/powerpoint/2010/main" val="7716268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28</a:t>
            </a:fld>
            <a:endParaRPr lang="zh-CN" altLang="en-US"/>
          </a:p>
        </p:txBody>
      </p:sp>
    </p:spTree>
    <p:extLst>
      <p:ext uri="{BB962C8B-B14F-4D97-AF65-F5344CB8AC3E}">
        <p14:creationId xmlns:p14="http://schemas.microsoft.com/office/powerpoint/2010/main" val="34719038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29</a:t>
            </a:fld>
            <a:endParaRPr lang="zh-CN" altLang="en-US"/>
          </a:p>
        </p:txBody>
      </p:sp>
    </p:spTree>
    <p:extLst>
      <p:ext uri="{BB962C8B-B14F-4D97-AF65-F5344CB8AC3E}">
        <p14:creationId xmlns:p14="http://schemas.microsoft.com/office/powerpoint/2010/main" val="5340243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30</a:t>
            </a:fld>
            <a:endParaRPr lang="zh-CN" altLang="en-US"/>
          </a:p>
        </p:txBody>
      </p:sp>
    </p:spTree>
    <p:extLst>
      <p:ext uri="{BB962C8B-B14F-4D97-AF65-F5344CB8AC3E}">
        <p14:creationId xmlns:p14="http://schemas.microsoft.com/office/powerpoint/2010/main" val="1977640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32</a:t>
            </a:fld>
            <a:endParaRPr lang="zh-CN" altLang="en-US"/>
          </a:p>
        </p:txBody>
      </p:sp>
    </p:spTree>
    <p:extLst>
      <p:ext uri="{BB962C8B-B14F-4D97-AF65-F5344CB8AC3E}">
        <p14:creationId xmlns:p14="http://schemas.microsoft.com/office/powerpoint/2010/main" val="34011957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33</a:t>
            </a:fld>
            <a:endParaRPr lang="zh-CN" altLang="en-US"/>
          </a:p>
        </p:txBody>
      </p:sp>
    </p:spTree>
    <p:extLst>
      <p:ext uri="{BB962C8B-B14F-4D97-AF65-F5344CB8AC3E}">
        <p14:creationId xmlns:p14="http://schemas.microsoft.com/office/powerpoint/2010/main" val="16194424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34</a:t>
            </a:fld>
            <a:endParaRPr lang="zh-CN" altLang="en-US"/>
          </a:p>
        </p:txBody>
      </p:sp>
    </p:spTree>
    <p:extLst>
      <p:ext uri="{BB962C8B-B14F-4D97-AF65-F5344CB8AC3E}">
        <p14:creationId xmlns:p14="http://schemas.microsoft.com/office/powerpoint/2010/main" val="3066336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6</a:t>
            </a:fld>
            <a:endParaRPr lang="zh-CN" altLang="en-US"/>
          </a:p>
        </p:txBody>
      </p:sp>
    </p:spTree>
    <p:extLst>
      <p:ext uri="{BB962C8B-B14F-4D97-AF65-F5344CB8AC3E}">
        <p14:creationId xmlns:p14="http://schemas.microsoft.com/office/powerpoint/2010/main" val="18591665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35</a:t>
            </a:fld>
            <a:endParaRPr lang="zh-CN" altLang="en-US"/>
          </a:p>
        </p:txBody>
      </p:sp>
    </p:spTree>
    <p:extLst>
      <p:ext uri="{BB962C8B-B14F-4D97-AF65-F5344CB8AC3E}">
        <p14:creationId xmlns:p14="http://schemas.microsoft.com/office/powerpoint/2010/main" val="34487491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36</a:t>
            </a:fld>
            <a:endParaRPr lang="zh-CN" altLang="en-US"/>
          </a:p>
        </p:txBody>
      </p:sp>
    </p:spTree>
    <p:extLst>
      <p:ext uri="{BB962C8B-B14F-4D97-AF65-F5344CB8AC3E}">
        <p14:creationId xmlns:p14="http://schemas.microsoft.com/office/powerpoint/2010/main" val="13283984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49419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7</a:t>
            </a:fld>
            <a:endParaRPr lang="zh-CN" altLang="en-US"/>
          </a:p>
        </p:txBody>
      </p:sp>
    </p:spTree>
    <p:extLst>
      <p:ext uri="{BB962C8B-B14F-4D97-AF65-F5344CB8AC3E}">
        <p14:creationId xmlns:p14="http://schemas.microsoft.com/office/powerpoint/2010/main" val="184668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8</a:t>
            </a:fld>
            <a:endParaRPr lang="zh-CN" altLang="en-US"/>
          </a:p>
        </p:txBody>
      </p:sp>
    </p:spTree>
    <p:extLst>
      <p:ext uri="{BB962C8B-B14F-4D97-AF65-F5344CB8AC3E}">
        <p14:creationId xmlns:p14="http://schemas.microsoft.com/office/powerpoint/2010/main" val="297953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9</a:t>
            </a:fld>
            <a:endParaRPr lang="zh-CN" altLang="en-US"/>
          </a:p>
        </p:txBody>
      </p:sp>
    </p:spTree>
    <p:extLst>
      <p:ext uri="{BB962C8B-B14F-4D97-AF65-F5344CB8AC3E}">
        <p14:creationId xmlns:p14="http://schemas.microsoft.com/office/powerpoint/2010/main" val="1811506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10</a:t>
            </a:fld>
            <a:endParaRPr lang="zh-CN" altLang="en-US"/>
          </a:p>
        </p:txBody>
      </p:sp>
    </p:spTree>
    <p:extLst>
      <p:ext uri="{BB962C8B-B14F-4D97-AF65-F5344CB8AC3E}">
        <p14:creationId xmlns:p14="http://schemas.microsoft.com/office/powerpoint/2010/main" val="13195639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11</a:t>
            </a:fld>
            <a:endParaRPr lang="zh-CN" altLang="en-US"/>
          </a:p>
        </p:txBody>
      </p:sp>
    </p:spTree>
    <p:extLst>
      <p:ext uri="{BB962C8B-B14F-4D97-AF65-F5344CB8AC3E}">
        <p14:creationId xmlns:p14="http://schemas.microsoft.com/office/powerpoint/2010/main" val="4009686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12</a:t>
            </a:fld>
            <a:endParaRPr lang="zh-CN" altLang="en-US"/>
          </a:p>
        </p:txBody>
      </p:sp>
    </p:spTree>
    <p:extLst>
      <p:ext uri="{BB962C8B-B14F-4D97-AF65-F5344CB8AC3E}">
        <p14:creationId xmlns:p14="http://schemas.microsoft.com/office/powerpoint/2010/main" val="3348528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bg>
      <p:bgPr>
        <a:solidFill>
          <a:srgbClr val="FFFDF7"/>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61153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1551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28189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79739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864117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97711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02562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rgbClr val="FFFDF7"/>
        </a:solidFill>
        <a:effectLst/>
      </p:bgPr>
    </p:bg>
    <p:spTree>
      <p:nvGrpSpPr>
        <p:cNvPr id="1" name=""/>
        <p:cNvGrpSpPr/>
        <p:nvPr/>
      </p:nvGrpSpPr>
      <p:grpSpPr>
        <a:xfrm>
          <a:off x="0" y="0"/>
          <a:ext cx="0" cy="0"/>
          <a:chOff x="0" y="0"/>
          <a:chExt cx="0" cy="0"/>
        </a:xfrm>
      </p:grpSpPr>
      <p:sp>
        <p:nvSpPr>
          <p:cNvPr id="7" name="文本框 6"/>
          <p:cNvSpPr txBox="1"/>
          <p:nvPr userDrawn="1"/>
        </p:nvSpPr>
        <p:spPr>
          <a:xfrm>
            <a:off x="497805" y="447675"/>
            <a:ext cx="4288353" cy="338554"/>
          </a:xfrm>
          <a:prstGeom prst="rect">
            <a:avLst/>
          </a:prstGeom>
          <a:noFill/>
        </p:spPr>
        <p:txBody>
          <a:bodyPr wrap="none" rtlCol="0">
            <a:spAutoFit/>
          </a:bodyPr>
          <a:lstStyle/>
          <a:p>
            <a:r>
              <a:rPr lang="zh-CN" altLang="en-US" sz="1600">
                <a:solidFill>
                  <a:schemeClr val="accent1"/>
                </a:solidFill>
              </a:rPr>
              <a:t>深入学习领会习总书记关于党的历史重要论述</a:t>
            </a:r>
          </a:p>
        </p:txBody>
      </p:sp>
      <p:sp>
        <p:nvSpPr>
          <p:cNvPr id="4" name="五角星 3"/>
          <p:cNvSpPr/>
          <p:nvPr userDrawn="1"/>
        </p:nvSpPr>
        <p:spPr>
          <a:xfrm>
            <a:off x="333375" y="464552"/>
            <a:ext cx="247650" cy="247650"/>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0" y="4905375"/>
            <a:ext cx="9144000" cy="2381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节标题">
    <p:bg>
      <p:bgPr>
        <a:solidFill>
          <a:srgbClr val="FFFDF7"/>
        </a:solidFill>
        <a:effectLst/>
      </p:bgPr>
    </p:bg>
    <p:spTree>
      <p:nvGrpSpPr>
        <p:cNvPr id="1" name=""/>
        <p:cNvGrpSpPr/>
        <p:nvPr/>
      </p:nvGrpSpPr>
      <p:grpSpPr>
        <a:xfrm>
          <a:off x="0" y="0"/>
          <a:ext cx="0" cy="0"/>
          <a:chOff x="0" y="0"/>
          <a:chExt cx="0" cy="0"/>
        </a:xfrm>
      </p:grpSpPr>
      <p:sp>
        <p:nvSpPr>
          <p:cNvPr id="7" name="文本框 6"/>
          <p:cNvSpPr txBox="1"/>
          <p:nvPr userDrawn="1"/>
        </p:nvSpPr>
        <p:spPr>
          <a:xfrm>
            <a:off x="497805" y="447675"/>
            <a:ext cx="4493538" cy="338554"/>
          </a:xfrm>
          <a:prstGeom prst="rect">
            <a:avLst/>
          </a:prstGeom>
          <a:noFill/>
        </p:spPr>
        <p:txBody>
          <a:bodyPr wrap="none" rtlCol="0">
            <a:spAutoFit/>
          </a:bodyPr>
          <a:lstStyle/>
          <a:p>
            <a:r>
              <a:rPr lang="zh-CN" altLang="en-US" sz="1600">
                <a:solidFill>
                  <a:schemeClr val="accent1"/>
                </a:solidFill>
              </a:rPr>
              <a:t>中国共产党百年奋斗的光辉历程和历史性贡献　</a:t>
            </a:r>
          </a:p>
        </p:txBody>
      </p:sp>
      <p:sp>
        <p:nvSpPr>
          <p:cNvPr id="4" name="五角星 3"/>
          <p:cNvSpPr/>
          <p:nvPr userDrawn="1"/>
        </p:nvSpPr>
        <p:spPr>
          <a:xfrm>
            <a:off x="333375" y="464552"/>
            <a:ext cx="247650" cy="247650"/>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0" y="4905375"/>
            <a:ext cx="9144000" cy="2381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节标题">
    <p:bg>
      <p:bgPr>
        <a:solidFill>
          <a:srgbClr val="FFFDF7"/>
        </a:solidFill>
        <a:effectLst/>
      </p:bgPr>
    </p:bg>
    <p:spTree>
      <p:nvGrpSpPr>
        <p:cNvPr id="1" name=""/>
        <p:cNvGrpSpPr/>
        <p:nvPr/>
      </p:nvGrpSpPr>
      <p:grpSpPr>
        <a:xfrm>
          <a:off x="0" y="0"/>
          <a:ext cx="0" cy="0"/>
          <a:chOff x="0" y="0"/>
          <a:chExt cx="0" cy="0"/>
        </a:xfrm>
      </p:grpSpPr>
      <p:sp>
        <p:nvSpPr>
          <p:cNvPr id="7" name="文本框 6"/>
          <p:cNvSpPr txBox="1"/>
          <p:nvPr userDrawn="1"/>
        </p:nvSpPr>
        <p:spPr>
          <a:xfrm>
            <a:off x="497805" y="447675"/>
            <a:ext cx="3467616" cy="338554"/>
          </a:xfrm>
          <a:prstGeom prst="rect">
            <a:avLst/>
          </a:prstGeom>
          <a:noFill/>
        </p:spPr>
        <p:txBody>
          <a:bodyPr wrap="none" rtlCol="0">
            <a:spAutoFit/>
          </a:bodyPr>
          <a:lstStyle/>
          <a:p>
            <a:r>
              <a:rPr lang="zh-CN" altLang="en-US" sz="1600">
                <a:solidFill>
                  <a:schemeClr val="accent1"/>
                </a:solidFill>
              </a:rPr>
              <a:t>实现中华民族伟大复兴的历史性展望</a:t>
            </a:r>
          </a:p>
        </p:txBody>
      </p:sp>
      <p:sp>
        <p:nvSpPr>
          <p:cNvPr id="4" name="五角星 3"/>
          <p:cNvSpPr/>
          <p:nvPr userDrawn="1"/>
        </p:nvSpPr>
        <p:spPr>
          <a:xfrm>
            <a:off x="333375" y="464552"/>
            <a:ext cx="247650" cy="247650"/>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userDrawn="1"/>
        </p:nvSpPr>
        <p:spPr>
          <a:xfrm>
            <a:off x="0" y="4905375"/>
            <a:ext cx="9144000" cy="2381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节标题">
    <p:bg>
      <p:bgPr>
        <a:solidFill>
          <a:srgbClr val="FFFDF7"/>
        </a:solidFill>
        <a:effectLst/>
      </p:bgPr>
    </p:bg>
    <p:spTree>
      <p:nvGrpSpPr>
        <p:cNvPr id="1" name=""/>
        <p:cNvGrpSpPr/>
        <p:nvPr/>
      </p:nvGrpSpPr>
      <p:grpSpPr>
        <a:xfrm>
          <a:off x="0" y="0"/>
          <a:ext cx="0" cy="0"/>
          <a:chOff x="0" y="0"/>
          <a:chExt cx="0" cy="0"/>
        </a:xfrm>
      </p:grpSpPr>
      <p:sp>
        <p:nvSpPr>
          <p:cNvPr id="4" name="矩形 3"/>
          <p:cNvSpPr/>
          <p:nvPr userDrawn="1"/>
        </p:nvSpPr>
        <p:spPr>
          <a:xfrm>
            <a:off x="0" y="4905375"/>
            <a:ext cx="9144000" cy="2381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58789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77747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76949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289232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2023/3/31</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2023/3/31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4458645"/>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slideLayout" Target="../slideLayouts/slideLayout1.xml"/><Relationship Id="rId7" Type="http://schemas.openxmlformats.org/officeDocument/2006/relationships/image" Target="../media/image10.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9.png"/><Relationship Id="rId5" Type="http://schemas.openxmlformats.org/officeDocument/2006/relationships/image" Target="../media/image15.pn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27.png"/></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28.png"/></Relationships>
</file>

<file path=ppt/slides/_rels/slide24.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tags" Target="../tags/tag4.xml"/><Relationship Id="rId7" Type="http://schemas.openxmlformats.org/officeDocument/2006/relationships/slideLayout" Target="../slideLayouts/slideLayout1.xml"/><Relationship Id="rId12" Type="http://schemas.openxmlformats.org/officeDocument/2006/relationships/image" Target="../media/image10.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9.png"/><Relationship Id="rId5" Type="http://schemas.openxmlformats.org/officeDocument/2006/relationships/tags" Target="../tags/tag6.xml"/><Relationship Id="rId10" Type="http://schemas.openxmlformats.org/officeDocument/2006/relationships/image" Target="../media/image13.png"/><Relationship Id="rId4" Type="http://schemas.openxmlformats.org/officeDocument/2006/relationships/tags" Target="../tags/tag5.xml"/><Relationship Id="rId9" Type="http://schemas.openxmlformats.org/officeDocument/2006/relationships/image" Target="../media/image12.png"/></Relationships>
</file>

<file path=ppt/slides/_rels/slide3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slideLayout" Target="../slideLayouts/slideLayout1.xml"/><Relationship Id="rId7" Type="http://schemas.openxmlformats.org/officeDocument/2006/relationships/image" Target="../media/image10.png"/><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9.png"/><Relationship Id="rId5" Type="http://schemas.openxmlformats.org/officeDocument/2006/relationships/image" Target="../media/image15.png"/><Relationship Id="rId4" Type="http://schemas.openxmlformats.org/officeDocument/2006/relationships/image" Target="../media/image14.png"/></Relationships>
</file>

<file path=ppt/slides/_rels/slide3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7.xml"/><Relationship Id="rId1" Type="http://schemas.openxmlformats.org/officeDocument/2006/relationships/slideLayout" Target="../slideLayouts/slideLayout4.xml"/><Relationship Id="rId4" Type="http://schemas.openxmlformats.org/officeDocument/2006/relationships/image" Target="../media/image31.png"/></Relationships>
</file>

<file path=ppt/slides/_rels/slide33.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28.xml"/><Relationship Id="rId1" Type="http://schemas.openxmlformats.org/officeDocument/2006/relationships/slideLayout" Target="../slideLayouts/slideLayout4.xml"/><Relationship Id="rId4" Type="http://schemas.openxmlformats.org/officeDocument/2006/relationships/image" Target="../media/image26.png"/></Relationships>
</file>

<file path=ppt/slides/_rels/slide3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29.xml"/><Relationship Id="rId1" Type="http://schemas.openxmlformats.org/officeDocument/2006/relationships/slideLayout" Target="../slideLayouts/slideLayout4.xml"/><Relationship Id="rId4" Type="http://schemas.openxmlformats.org/officeDocument/2006/relationships/image" Target="../media/image26.png"/></Relationships>
</file>

<file path=ppt/slides/_rels/slide35.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31.xml"/><Relationship Id="rId1" Type="http://schemas.openxmlformats.org/officeDocument/2006/relationships/slideLayout" Target="../slideLayouts/slideLayout4.xml"/><Relationship Id="rId4" Type="http://schemas.openxmlformats.org/officeDocument/2006/relationships/image" Target="../media/image26.png"/></Relationships>
</file>

<file path=ppt/slides/_rels/slide3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32.xml"/><Relationship Id="rId1" Type="http://schemas.openxmlformats.org/officeDocument/2006/relationships/slideLayout" Target="../slideLayouts/slideLayout1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slideLayout" Target="../slideLayouts/slideLayout1.xml"/><Relationship Id="rId7" Type="http://schemas.openxmlformats.org/officeDocument/2006/relationships/image" Target="../media/image10.pn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9.png"/><Relationship Id="rId5" Type="http://schemas.openxmlformats.org/officeDocument/2006/relationships/image" Target="../media/image15.pn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DF7"/>
        </a:solidFill>
        <a:effectLst/>
      </p:bgPr>
    </p:bg>
    <p:spTree>
      <p:nvGrpSpPr>
        <p:cNvPr id="1" name=""/>
        <p:cNvGrpSpPr/>
        <p:nvPr/>
      </p:nvGrpSpPr>
      <p:grpSpPr>
        <a:xfrm>
          <a:off x="0" y="0"/>
          <a:ext cx="0" cy="0"/>
          <a:chOff x="0" y="0"/>
          <a:chExt cx="0" cy="0"/>
        </a:xfrm>
      </p:grpSpPr>
      <p:pic>
        <p:nvPicPr>
          <p:cNvPr id="8" name="图片 7"/>
          <p:cNvPicPr>
            <a:picLocks noChangeAspect="1"/>
          </p:cNvPicPr>
          <p:nvPr/>
        </p:nvPicPr>
        <p:blipFill>
          <a:blip r:embed="rId3"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6842719" y="3067528"/>
            <a:ext cx="2301281" cy="1341726"/>
          </a:xfrm>
          <a:prstGeom prst="rect">
            <a:avLst/>
          </a:prstGeom>
        </p:spPr>
      </p:pic>
      <p:pic>
        <p:nvPicPr>
          <p:cNvPr id="9" name="图片 8"/>
          <p:cNvPicPr>
            <a:picLocks noChangeAspect="1"/>
          </p:cNvPicPr>
          <p:nvPr/>
        </p:nvPicPr>
        <p:blipFill>
          <a:blip r:embed="rId4"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152400" y="2516193"/>
            <a:ext cx="1394727" cy="1800543"/>
          </a:xfrm>
          <a:prstGeom prst="rect">
            <a:avLst/>
          </a:prstGeom>
        </p:spPr>
      </p:pic>
      <p:grpSp>
        <p:nvGrpSpPr>
          <p:cNvPr id="10" name="组合 9"/>
          <p:cNvGrpSpPr/>
          <p:nvPr/>
        </p:nvGrpSpPr>
        <p:grpSpPr>
          <a:xfrm>
            <a:off x="1295400" y="1123950"/>
            <a:ext cx="6705600" cy="923330"/>
            <a:chOff x="-1713458" y="1179076"/>
            <a:chExt cx="6705600" cy="923330"/>
          </a:xfrm>
        </p:grpSpPr>
        <p:sp>
          <p:nvSpPr>
            <p:cNvPr id="11" name="矩形 10"/>
            <p:cNvSpPr/>
            <p:nvPr/>
          </p:nvSpPr>
          <p:spPr>
            <a:xfrm>
              <a:off x="1096419" y="1252776"/>
              <a:ext cx="3895723" cy="830997"/>
            </a:xfrm>
            <a:prstGeom prst="rect">
              <a:avLst/>
            </a:prstGeom>
            <a:noFill/>
          </p:spPr>
          <p:txBody>
            <a:bodyPr wrap="square" rtlCol="0">
              <a:spAutoFit/>
            </a:bodyPr>
            <a:lstStyle/>
            <a:p>
              <a:r>
                <a:rPr lang="zh-CN" altLang="en-US" sz="2400" b="1">
                  <a:solidFill>
                    <a:schemeClr val="accent1"/>
                  </a:solidFill>
                  <a:latin typeface="汉仪雅酷黑 85W" panose="020B0904020202020204" pitchFamily="34" charset="-122"/>
                  <a:ea typeface="汉仪雅酷黑 85W" panose="020B0904020202020204" pitchFamily="34" charset="-122"/>
                  <a:cs typeface="+mn-ea"/>
                </a:rPr>
                <a:t>党员干部要从党的百年历史</a:t>
              </a:r>
              <a:endParaRPr lang="en-US" altLang="zh-CN" sz="2400" b="1">
                <a:solidFill>
                  <a:schemeClr val="accent1"/>
                </a:solidFill>
                <a:latin typeface="汉仪雅酷黑 85W" panose="020B0904020202020204" pitchFamily="34" charset="-122"/>
                <a:ea typeface="汉仪雅酷黑 85W" panose="020B0904020202020204" pitchFamily="34" charset="-122"/>
                <a:cs typeface="+mn-ea"/>
              </a:endParaRPr>
            </a:p>
            <a:p>
              <a:r>
                <a:rPr lang="zh-CN" altLang="en-US" sz="2400" b="1">
                  <a:solidFill>
                    <a:schemeClr val="accent1"/>
                  </a:solidFill>
                  <a:latin typeface="汉仪雅酷黑 85W" panose="020B0904020202020204" pitchFamily="34" charset="-122"/>
                  <a:ea typeface="汉仪雅酷黑 85W" panose="020B0904020202020204" pitchFamily="34" charset="-122"/>
                  <a:cs typeface="+mn-ea"/>
                </a:rPr>
                <a:t>汲取继续前进的智慧和力量</a:t>
              </a:r>
            </a:p>
          </p:txBody>
        </p:sp>
        <p:sp>
          <p:nvSpPr>
            <p:cNvPr id="12" name="矩形 11"/>
            <p:cNvSpPr/>
            <p:nvPr/>
          </p:nvSpPr>
          <p:spPr>
            <a:xfrm>
              <a:off x="-1713458" y="1179076"/>
              <a:ext cx="3001478" cy="923330"/>
            </a:xfrm>
            <a:prstGeom prst="rect">
              <a:avLst/>
            </a:prstGeom>
            <a:noFill/>
            <a:effectLst/>
          </p:spPr>
          <p:txBody>
            <a:bodyPr wrap="square" rtlCol="0">
              <a:spAutoFit/>
            </a:bodyPr>
            <a:lstStyle/>
            <a:p>
              <a:r>
                <a:rPr lang="zh-CN" altLang="en-US" sz="5400" b="1">
                  <a:solidFill>
                    <a:schemeClr val="accent1"/>
                  </a:solidFill>
                  <a:latin typeface="汉仪雅酷黑 85W" panose="020B0904020202020204" pitchFamily="34" charset="-122"/>
                  <a:ea typeface="汉仪雅酷黑 85W" panose="020B0904020202020204" pitchFamily="34" charset="-122"/>
                  <a:cs typeface="+mn-ea"/>
                </a:rPr>
                <a:t>百年历史</a:t>
              </a:r>
              <a:endParaRPr lang="zh-CN" altLang="zh-CN" sz="5400" b="1">
                <a:solidFill>
                  <a:schemeClr val="accent1"/>
                </a:solidFill>
                <a:latin typeface="汉仪雅酷黑 85W" panose="020B0904020202020204" pitchFamily="34" charset="-122"/>
                <a:ea typeface="汉仪雅酷黑 85W" panose="020B0904020202020204" pitchFamily="34" charset="-122"/>
                <a:cs typeface="+mn-ea"/>
              </a:endParaRPr>
            </a:p>
          </p:txBody>
        </p:sp>
      </p:grpSp>
      <p:pic>
        <p:nvPicPr>
          <p:cNvPr id="13" name="图片 1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11270" y="382932"/>
            <a:ext cx="906481" cy="888352"/>
          </a:xfrm>
          <a:prstGeom prst="rect">
            <a:avLst/>
          </a:prstGeom>
        </p:spPr>
      </p:pic>
      <p:sp>
        <p:nvSpPr>
          <p:cNvPr id="14" name="矩形 13"/>
          <p:cNvSpPr/>
          <p:nvPr/>
        </p:nvSpPr>
        <p:spPr>
          <a:xfrm>
            <a:off x="1362077" y="2190750"/>
            <a:ext cx="6477000" cy="338554"/>
          </a:xfrm>
          <a:prstGeom prst="rect">
            <a:avLst/>
          </a:prstGeom>
          <a:solidFill>
            <a:schemeClr val="accent1"/>
          </a:solidFill>
          <a:ln>
            <a:noFill/>
          </a:ln>
        </p:spPr>
        <p:txBody>
          <a:bodyPr wrap="square">
            <a:spAutoFit/>
          </a:bodyPr>
          <a:lstStyle/>
          <a:p>
            <a:pPr algn="ctr"/>
            <a:r>
              <a:rPr lang="zh-CN" altLang="en-US" sz="1600" spc="300">
                <a:solidFill>
                  <a:srgbClr val="FFFDF7"/>
                </a:solidFill>
                <a:latin typeface="+mn-ea"/>
              </a:rPr>
              <a:t>党员干部要从党的百年历史中汲取继续前进的智慧和力量</a:t>
            </a:r>
          </a:p>
        </p:txBody>
      </p:sp>
      <p:pic>
        <p:nvPicPr>
          <p:cNvPr id="4" name="图片 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308768" y="0"/>
            <a:ext cx="1835230" cy="1047750"/>
          </a:xfrm>
          <a:prstGeom prst="rect">
            <a:avLst/>
          </a:prstGeom>
        </p:spPr>
      </p:pic>
      <p:pic>
        <p:nvPicPr>
          <p:cNvPr id="6" name="图片 5"/>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0" y="3620812"/>
            <a:ext cx="9143998" cy="1522688"/>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cond evt="onBegin" delay="0">
                          <p:tn val="14"/>
                        </p:cond>
                      </p:stCondLst>
                      <p:childTnLst>
                        <p:par>
                          <p:cTn id="16" fill="hold" nodeType="afterGroup">
                            <p:stCondLst>
                              <p:cond delay="0"/>
                            </p:stCondLst>
                            <p:childTnLst>
                              <p:par>
                                <p:cTn id="17" presetID="2" presetClass="entr" presetSubtype="8" decel="6000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1000" fill="hold"/>
                                        <p:tgtEl>
                                          <p:spTgt spid="9"/>
                                        </p:tgtEl>
                                        <p:attrNameLst>
                                          <p:attrName>ppt_x</p:attrName>
                                        </p:attrNameLst>
                                      </p:cBhvr>
                                      <p:tavLst>
                                        <p:tav tm="0">
                                          <p:val>
                                            <p:strVal val="0-#ppt_w/2"/>
                                          </p:val>
                                        </p:tav>
                                        <p:tav tm="100000">
                                          <p:val>
                                            <p:strVal val="#ppt_x"/>
                                          </p:val>
                                        </p:tav>
                                      </p:tavLst>
                                    </p:anim>
                                    <p:anim calcmode="lin" valueType="num">
                                      <p:cBhvr additive="base">
                                        <p:cTn id="20" dur="1000" fill="hold"/>
                                        <p:tgtEl>
                                          <p:spTgt spid="9"/>
                                        </p:tgtEl>
                                        <p:attrNameLst>
                                          <p:attrName>ppt_y</p:attrName>
                                        </p:attrNameLst>
                                      </p:cBhvr>
                                      <p:tavLst>
                                        <p:tav tm="0">
                                          <p:val>
                                            <p:strVal val="#ppt_y"/>
                                          </p:val>
                                        </p:tav>
                                        <p:tav tm="100000">
                                          <p:val>
                                            <p:strVal val="#ppt_y"/>
                                          </p:val>
                                        </p:tav>
                                      </p:tavLst>
                                    </p:anim>
                                  </p:childTnLst>
                                </p:cTn>
                              </p:par>
                              <p:par>
                                <p:cTn id="21" presetID="2" presetClass="entr" presetSubtype="9" decel="6000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1000" fill="hold"/>
                                        <p:tgtEl>
                                          <p:spTgt spid="13"/>
                                        </p:tgtEl>
                                        <p:attrNameLst>
                                          <p:attrName>ppt_x</p:attrName>
                                        </p:attrNameLst>
                                      </p:cBhvr>
                                      <p:tavLst>
                                        <p:tav tm="0">
                                          <p:val>
                                            <p:strVal val="0-#ppt_w/2"/>
                                          </p:val>
                                        </p:tav>
                                        <p:tav tm="100000">
                                          <p:val>
                                            <p:strVal val="#ppt_x"/>
                                          </p:val>
                                        </p:tav>
                                      </p:tavLst>
                                    </p:anim>
                                    <p:anim calcmode="lin" valueType="num">
                                      <p:cBhvr additive="base">
                                        <p:cTn id="24" dur="1000" fill="hold"/>
                                        <p:tgtEl>
                                          <p:spTgt spid="13"/>
                                        </p:tgtEl>
                                        <p:attrNameLst>
                                          <p:attrName>ppt_y</p:attrName>
                                        </p:attrNameLst>
                                      </p:cBhvr>
                                      <p:tavLst>
                                        <p:tav tm="0">
                                          <p:val>
                                            <p:strVal val="0-#ppt_h/2"/>
                                          </p:val>
                                        </p:tav>
                                        <p:tav tm="100000">
                                          <p:val>
                                            <p:strVal val="#ppt_y"/>
                                          </p:val>
                                        </p:tav>
                                      </p:tavLst>
                                    </p:anim>
                                  </p:childTnLst>
                                </p:cTn>
                              </p:par>
                              <p:par>
                                <p:cTn id="25" presetID="2" presetClass="entr" presetSubtype="2" decel="6000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1000" fill="hold"/>
                                        <p:tgtEl>
                                          <p:spTgt spid="8"/>
                                        </p:tgtEl>
                                        <p:attrNameLst>
                                          <p:attrName>ppt_x</p:attrName>
                                        </p:attrNameLst>
                                      </p:cBhvr>
                                      <p:tavLst>
                                        <p:tav tm="0">
                                          <p:val>
                                            <p:strVal val="1+#ppt_w/2"/>
                                          </p:val>
                                        </p:tav>
                                        <p:tav tm="100000">
                                          <p:val>
                                            <p:strVal val="#ppt_x"/>
                                          </p:val>
                                        </p:tav>
                                      </p:tavLst>
                                    </p:anim>
                                    <p:anim calcmode="lin" valueType="num">
                                      <p:cBhvr additive="base">
                                        <p:cTn id="28"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cond evt="onBegin" delay="0">
                          <p:tn val="28"/>
                        </p:cond>
                      </p:stCondLst>
                      <p:childTnLst>
                        <p:par>
                          <p:cTn id="30" fill="hold" nodeType="afterGroup">
                            <p:stCondLst>
                              <p:cond delay="0"/>
                            </p:stCondLst>
                            <p:childTnLst>
                              <p:par>
                                <p:cTn id="31" presetID="42" presetClass="entr" presetSubtype="0"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6" fill="hold" nodeType="clickPar">
                      <p:stCondLst>
                        <p:cond delay="indefinite"/>
                        <p:cond evt="onBegin" delay="0">
                          <p:tn val="35"/>
                        </p:cond>
                      </p:stCondLst>
                      <p:childTnLst>
                        <p:par>
                          <p:cTn id="37" fill="hold" nodeType="afterGroup">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barn(inVertical)">
                                      <p:cBhvr>
                                        <p:cTn id="4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itds7"/>
          <p:cNvSpPr/>
          <p:nvPr/>
        </p:nvSpPr>
        <p:spPr>
          <a:xfrm>
            <a:off x="2379521" y="1566029"/>
            <a:ext cx="4744315" cy="2552815"/>
          </a:xfrm>
          <a:prstGeom prst="rect">
            <a:avLst/>
          </a:prstGeom>
        </p:spPr>
        <p:txBody>
          <a:bodyPr wrap="square">
            <a:spAutoFit/>
          </a:bodyPr>
          <a:lstStyle/>
          <a:p>
            <a:pPr>
              <a:lnSpc>
                <a:spcPct val="150000"/>
              </a:lnSpc>
            </a:pPr>
            <a:r>
              <a:rPr lang="zh-CN" altLang="en-US" sz="1200" dirty="0">
                <a:latin typeface="+mn-ea"/>
                <a:cs typeface="+mn-ea"/>
                <a:sym typeface="+mn-lt"/>
              </a:rPr>
              <a:t>学习党的历史，是坚持和发展中国特色社会主义、把党和国家各项事业继续推向前进的必修课，这门功课不仅必修，而且必须修好。习近平总书记指出，中国特色社会主义不是从天上掉下来的，是党和人民历尽千辛万苦、付出各种代价取得的根本成就。要加强爱国主义、集体主义、社会主义教育，引导人们牢记红色政权是从哪里来的、新中国是怎么建立起来的，倍加珍惜我们党开创的中国特色社会主义，坚定道路自信、理论自信、制度自信、文化自信，自觉做中国特色社会主义的坚定信仰者、忠实实践者，促进全体人民在思想上精神上紧紧团结在一起。</a:t>
            </a:r>
          </a:p>
        </p:txBody>
      </p:sp>
      <p:grpSp>
        <p:nvGrpSpPr>
          <p:cNvPr id="20" name="组合 19"/>
          <p:cNvGrpSpPr/>
          <p:nvPr/>
        </p:nvGrpSpPr>
        <p:grpSpPr>
          <a:xfrm>
            <a:off x="838200" y="1652360"/>
            <a:ext cx="1371600" cy="2236638"/>
            <a:chOff x="838200" y="1962150"/>
            <a:chExt cx="1371600" cy="2236638"/>
          </a:xfrm>
        </p:grpSpPr>
        <p:sp>
          <p:nvSpPr>
            <p:cNvPr id="21" name="Aitds8"/>
            <p:cNvSpPr txBox="1"/>
            <p:nvPr/>
          </p:nvSpPr>
          <p:spPr>
            <a:xfrm>
              <a:off x="1040107" y="2876550"/>
              <a:ext cx="1169693" cy="1274195"/>
            </a:xfrm>
            <a:prstGeom prst="rect">
              <a:avLst/>
            </a:prstGeom>
            <a:noFill/>
          </p:spPr>
          <p:txBody>
            <a:bodyPr wrap="square" rtlCol="0">
              <a:spAutoFit/>
            </a:bodyPr>
            <a:lstStyle/>
            <a:p>
              <a:pPr eaLnBrk="0" fontAlgn="base" hangingPunct="0">
                <a:lnSpc>
                  <a:spcPct val="120000"/>
                </a:lnSpc>
                <a:spcBef>
                  <a:spcPct val="0"/>
                </a:spcBef>
                <a:spcAft>
                  <a:spcPct val="0"/>
                </a:spcAft>
                <a:buFont typeface="Arial" panose="020B0604020202020204" pitchFamily="34" charset="0"/>
                <a:buNone/>
                <a:defRPr/>
              </a:pPr>
              <a:r>
                <a:rPr lang="zh-CN" altLang="en-US" sz="3200" b="1">
                  <a:solidFill>
                    <a:schemeClr val="accent1"/>
                  </a:solidFill>
                  <a:cs typeface="+mn-ea"/>
                  <a:sym typeface="+mn-lt"/>
                </a:rPr>
                <a:t>党的历史</a:t>
              </a:r>
            </a:p>
          </p:txBody>
        </p:sp>
        <p:pic>
          <p:nvPicPr>
            <p:cNvPr id="22" name="图片 21"/>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1149360" y="2038350"/>
              <a:ext cx="798786" cy="797684"/>
            </a:xfrm>
            <a:prstGeom prst="rect">
              <a:avLst/>
            </a:prstGeom>
          </p:spPr>
        </p:pic>
        <p:sp>
          <p:nvSpPr>
            <p:cNvPr id="23" name="矩形 22"/>
            <p:cNvSpPr/>
            <p:nvPr/>
          </p:nvSpPr>
          <p:spPr>
            <a:xfrm>
              <a:off x="838200" y="1962150"/>
              <a:ext cx="1371600" cy="223663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24" name="图片 23"/>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20000"/>
                    </a14:imgEffect>
                  </a14:imgLayer>
                </a14:imgProps>
              </a:ext>
              <a:ext uri="{28A0092B-C50C-407E-A947-70E740481C1C}">
                <a14:useLocalDpi xmlns:a14="http://schemas.microsoft.com/office/drawing/2010/main"/>
              </a:ext>
            </a:extLst>
          </a:blip>
          <a:stretch>
            <a:fillRect/>
          </a:stretch>
        </p:blipFill>
        <p:spPr>
          <a:xfrm>
            <a:off x="7010400" y="1884568"/>
            <a:ext cx="1600200" cy="205878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wipe(left)">
                                      <p:cBhvr>
                                        <p:cTn id="14" dur="500"/>
                                        <p:tgtEl>
                                          <p:spTgt spid="16"/>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24"/>
          <p:cNvGrpSpPr/>
          <p:nvPr/>
        </p:nvGrpSpPr>
        <p:grpSpPr>
          <a:xfrm>
            <a:off x="914400" y="819150"/>
            <a:ext cx="7315200" cy="847725"/>
            <a:chOff x="914400" y="895350"/>
            <a:chExt cx="7315200" cy="847725"/>
          </a:xfrm>
        </p:grpSpPr>
        <p:grpSp>
          <p:nvGrpSpPr>
            <p:cNvPr id="26" name="组合 25"/>
            <p:cNvGrpSpPr/>
            <p:nvPr/>
          </p:nvGrpSpPr>
          <p:grpSpPr>
            <a:xfrm>
              <a:off x="914400" y="895350"/>
              <a:ext cx="7315200" cy="847725"/>
              <a:chOff x="914400" y="1434462"/>
              <a:chExt cx="7315200" cy="847725"/>
            </a:xfrm>
          </p:grpSpPr>
          <p:pic>
            <p:nvPicPr>
              <p:cNvPr id="31" name="图片 30"/>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6781800" y="1434462"/>
                <a:ext cx="1417157" cy="833098"/>
              </a:xfrm>
              <a:prstGeom prst="rect">
                <a:avLst/>
              </a:prstGeom>
            </p:spPr>
          </p:pic>
          <p:sp>
            <p:nvSpPr>
              <p:cNvPr id="32" name="圆角矩形 31"/>
              <p:cNvSpPr/>
              <p:nvPr/>
            </p:nvSpPr>
            <p:spPr>
              <a:xfrm>
                <a:off x="914400" y="1851786"/>
                <a:ext cx="7315200" cy="430401"/>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30" name="矩形 29"/>
            <p:cNvSpPr/>
            <p:nvPr/>
          </p:nvSpPr>
          <p:spPr>
            <a:xfrm>
              <a:off x="968217" y="1315359"/>
              <a:ext cx="6880383" cy="418320"/>
            </a:xfrm>
            <a:prstGeom prst="rect">
              <a:avLst/>
            </a:prstGeom>
          </p:spPr>
          <p:txBody>
            <a:bodyPr wrap="square">
              <a:spAutoFit/>
            </a:bodyPr>
            <a:lstStyle/>
            <a:p>
              <a:pPr algn="ctr">
                <a:lnSpc>
                  <a:spcPct val="150000"/>
                </a:lnSpc>
              </a:pPr>
              <a:r>
                <a:rPr lang="zh-CN" altLang="en-US" sz="1600">
                  <a:solidFill>
                    <a:schemeClr val="accent1"/>
                  </a:solidFill>
                  <a:latin typeface="+mn-ea"/>
                  <a:cs typeface="思源黑体 CN Heavy" panose="020B0A00000000000000" charset="-122"/>
                </a:rPr>
                <a:t>中国革命历史是最好的营养剂</a:t>
              </a:r>
            </a:p>
          </p:txBody>
        </p:sp>
      </p:grpSp>
      <p:grpSp>
        <p:nvGrpSpPr>
          <p:cNvPr id="33" name="组合 32"/>
          <p:cNvGrpSpPr/>
          <p:nvPr/>
        </p:nvGrpSpPr>
        <p:grpSpPr>
          <a:xfrm flipH="1">
            <a:off x="914400" y="1840525"/>
            <a:ext cx="7327392" cy="2456939"/>
            <a:chOff x="902208" y="1883413"/>
            <a:chExt cx="7327392" cy="2456939"/>
          </a:xfrm>
        </p:grpSpPr>
        <p:sp>
          <p:nvSpPr>
            <p:cNvPr id="34" name="圆角矩形 33"/>
            <p:cNvSpPr/>
            <p:nvPr/>
          </p:nvSpPr>
          <p:spPr>
            <a:xfrm>
              <a:off x="914400" y="1883413"/>
              <a:ext cx="7315200" cy="232408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5" name="图片 34"/>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36" name="矩形 35"/>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7" name="矩形 36"/>
          <p:cNvSpPr/>
          <p:nvPr/>
        </p:nvSpPr>
        <p:spPr>
          <a:xfrm>
            <a:off x="1130053" y="1910607"/>
            <a:ext cx="6883894" cy="1993366"/>
          </a:xfrm>
          <a:prstGeom prst="rect">
            <a:avLst/>
          </a:prstGeom>
        </p:spPr>
        <p:txBody>
          <a:bodyPr wrap="square">
            <a:spAutoFit/>
          </a:bodyPr>
          <a:lstStyle/>
          <a:p>
            <a:pPr>
              <a:lnSpc>
                <a:spcPct val="150000"/>
              </a:lnSpc>
            </a:pPr>
            <a:r>
              <a:rPr lang="zh-CN" altLang="en-US" sz="1400" dirty="0">
                <a:solidFill>
                  <a:schemeClr val="tx1">
                    <a:lumMod val="85000"/>
                    <a:lumOff val="15000"/>
                  </a:schemeClr>
                </a:solidFill>
                <a:latin typeface="+mn-ea"/>
                <a:cs typeface="思源黑体 CN Heavy" panose="020B0A00000000000000" charset="-122"/>
              </a:rPr>
              <a:t>重温这部伟大历史能够受到党的初心使命、性质宗旨、理想信念的生动教育，必须铭记光辉历史、传承红色基因。习近平总书记指出，光荣传统不能丢，丢了就丢了魂；红色基因不能变，变了就变了质。对我们共产党人来说，党的每一段革命历史，都是一部理想信念的生动教材，要教育引导全党大力发扬红色传统、传承红色基因，赓续共产党人精神血脉，始终保持革命者的大无畏奋斗精神，鼓起迈进新征程、奋进新时代的精气神。</a:t>
            </a: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33"/>
                                        </p:tgtEl>
                                        <p:attrNameLst>
                                          <p:attrName>style.visibility</p:attrName>
                                        </p:attrNameLst>
                                      </p:cBhvr>
                                      <p:to>
                                        <p:strVal val="visible"/>
                                      </p:to>
                                    </p:set>
                                    <p:animEffect transition="in" filter="barn(inVertical)">
                                      <p:cBhvr>
                                        <p:cTn id="14" dur="500"/>
                                        <p:tgtEl>
                                          <p:spTgt spid="33"/>
                                        </p:tgtEl>
                                      </p:cBhvr>
                                    </p:animEffect>
                                  </p:childTnLst>
                                </p:cTn>
                              </p:par>
                            </p:childTnLst>
                          </p:cTn>
                        </p:par>
                      </p:childTnLst>
                    </p:cTn>
                  </p:par>
                  <p:par>
                    <p:cTn id="15" fill="hold" nodeType="clickPar">
                      <p:stCondLst>
                        <p:cond delay="indefinite"/>
                        <p:cond evt="onBegin" delay="0">
                          <p:tn val="14"/>
                        </p:cond>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wipe(up)">
                                      <p:cBhvr>
                                        <p:cTn id="1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914399" y="2395099"/>
            <a:ext cx="3581400" cy="386001"/>
            <a:chOff x="2784199" y="3577498"/>
            <a:chExt cx="3960633" cy="514668"/>
          </a:xfrm>
        </p:grpSpPr>
        <p:sp>
          <p:nvSpPr>
            <p:cNvPr id="15" name="圆角矩形 28"/>
            <p:cNvSpPr/>
            <p:nvPr/>
          </p:nvSpPr>
          <p:spPr>
            <a:xfrm>
              <a:off x="2784199" y="3577498"/>
              <a:ext cx="3960633" cy="514668"/>
            </a:xfrm>
            <a:prstGeom prst="roundRect">
              <a:avLst>
                <a:gd name="adj" fmla="val 0"/>
              </a:avLst>
            </a:prstGeom>
            <a:noFill/>
            <a:ln w="12700" cap="flat" cmpd="sng" algn="ctr">
              <a:solidFill>
                <a:schemeClr val="accent1"/>
              </a:solidFill>
              <a:prstDash val="solid"/>
            </a:ln>
            <a:effectLst/>
          </p:spPr>
          <p:txBody>
            <a:bodyPr rtlCol="0" anchor="ctr"/>
            <a:lstStyle/>
            <a:p>
              <a:pPr lvl="0" algn="ctr"/>
              <a:endParaRPr lang="zh-CN" altLang="en-US" sz="1950" kern="0">
                <a:solidFill>
                  <a:schemeClr val="tx1">
                    <a:lumMod val="85000"/>
                    <a:lumOff val="15000"/>
                  </a:schemeClr>
                </a:solidFill>
                <a:latin typeface="字魂58号-创中黑-Regular" panose="00000500000000000000" pitchFamily="2" charset="-122"/>
                <a:ea typeface="字魂58号-创中黑-Regular" panose="00000500000000000000" pitchFamily="2" charset="-122"/>
                <a:sym typeface="微软雅黑" panose="020B0503020204020204" charset="-122"/>
              </a:endParaRPr>
            </a:p>
          </p:txBody>
        </p:sp>
        <p:sp>
          <p:nvSpPr>
            <p:cNvPr id="16" name="矩形 15"/>
            <p:cNvSpPr/>
            <p:nvPr/>
          </p:nvSpPr>
          <p:spPr>
            <a:xfrm>
              <a:off x="3395336" y="3650166"/>
              <a:ext cx="2793928" cy="400109"/>
            </a:xfrm>
            <a:prstGeom prst="rect">
              <a:avLst/>
            </a:prstGeom>
          </p:spPr>
          <p:txBody>
            <a:bodyPr wrap="none">
              <a:spAutoFit/>
            </a:bodyPr>
            <a:lstStyle/>
            <a:p>
              <a:pPr algn="ctr"/>
              <a:r>
                <a:rPr lang="zh-CN" altLang="en-US" sz="1350">
                  <a:solidFill>
                    <a:schemeClr val="tx1">
                      <a:lumMod val="85000"/>
                      <a:lumOff val="15000"/>
                    </a:schemeClr>
                  </a:solidFill>
                </a:rPr>
                <a:t>要有5000多年中华文明史</a:t>
              </a:r>
            </a:p>
          </p:txBody>
        </p:sp>
      </p:grpSp>
      <p:grpSp>
        <p:nvGrpSpPr>
          <p:cNvPr id="21" name="组合 20"/>
          <p:cNvGrpSpPr/>
          <p:nvPr/>
        </p:nvGrpSpPr>
        <p:grpSpPr>
          <a:xfrm>
            <a:off x="4572000" y="2395099"/>
            <a:ext cx="3657600" cy="386001"/>
            <a:chOff x="2784199" y="3577498"/>
            <a:chExt cx="3960633" cy="514668"/>
          </a:xfrm>
        </p:grpSpPr>
        <p:sp>
          <p:nvSpPr>
            <p:cNvPr id="22" name="圆角矩形 28"/>
            <p:cNvSpPr/>
            <p:nvPr/>
          </p:nvSpPr>
          <p:spPr>
            <a:xfrm>
              <a:off x="2784199" y="3577498"/>
              <a:ext cx="3960633" cy="514668"/>
            </a:xfrm>
            <a:prstGeom prst="roundRect">
              <a:avLst>
                <a:gd name="adj" fmla="val 0"/>
              </a:avLst>
            </a:prstGeom>
            <a:noFill/>
            <a:ln w="12700" cap="flat" cmpd="sng" algn="ctr">
              <a:solidFill>
                <a:schemeClr val="accent1"/>
              </a:solidFill>
              <a:prstDash val="solid"/>
            </a:ln>
            <a:effectLst/>
          </p:spPr>
          <p:txBody>
            <a:bodyPr rtlCol="0" anchor="ctr"/>
            <a:lstStyle/>
            <a:p>
              <a:pPr lvl="0" algn="ctr"/>
              <a:endParaRPr lang="zh-CN" altLang="en-US" sz="1950" kern="0">
                <a:solidFill>
                  <a:schemeClr val="tx1">
                    <a:lumMod val="85000"/>
                    <a:lumOff val="15000"/>
                  </a:schemeClr>
                </a:solidFill>
                <a:latin typeface="字魂58号-创中黑-Regular" panose="00000500000000000000" pitchFamily="2" charset="-122"/>
                <a:ea typeface="字魂58号-创中黑-Regular" panose="00000500000000000000" pitchFamily="2" charset="-122"/>
                <a:sym typeface="微软雅黑" panose="020B0503020204020204" charset="-122"/>
              </a:endParaRPr>
            </a:p>
          </p:txBody>
        </p:sp>
        <p:sp>
          <p:nvSpPr>
            <p:cNvPr id="23" name="矩形 22"/>
            <p:cNvSpPr/>
            <p:nvPr/>
          </p:nvSpPr>
          <p:spPr>
            <a:xfrm>
              <a:off x="3223282" y="3650166"/>
              <a:ext cx="3138038" cy="400109"/>
            </a:xfrm>
            <a:prstGeom prst="rect">
              <a:avLst/>
            </a:prstGeom>
          </p:spPr>
          <p:txBody>
            <a:bodyPr wrap="none">
              <a:spAutoFit/>
            </a:bodyPr>
            <a:lstStyle/>
            <a:p>
              <a:pPr algn="ctr"/>
              <a:r>
                <a:rPr lang="zh-CN" altLang="en-US" sz="1350">
                  <a:solidFill>
                    <a:schemeClr val="tx1">
                      <a:lumMod val="85000"/>
                      <a:lumOff val="15000"/>
                    </a:schemeClr>
                  </a:solidFill>
                </a:rPr>
                <a:t>要有</a:t>
              </a:r>
              <a:r>
                <a:rPr lang="en-US" altLang="zh-CN" sz="1350">
                  <a:solidFill>
                    <a:schemeClr val="tx1">
                      <a:lumMod val="85000"/>
                      <a:lumOff val="15000"/>
                    </a:schemeClr>
                  </a:solidFill>
                </a:rPr>
                <a:t>500</a:t>
              </a:r>
              <a:r>
                <a:rPr lang="zh-CN" altLang="en-US" sz="1350">
                  <a:solidFill>
                    <a:schemeClr val="tx1">
                      <a:lumMod val="85000"/>
                      <a:lumOff val="15000"/>
                    </a:schemeClr>
                  </a:solidFill>
                </a:rPr>
                <a:t>多年世界社会主义史</a:t>
              </a:r>
            </a:p>
          </p:txBody>
        </p:sp>
      </p:grpSp>
      <p:grpSp>
        <p:nvGrpSpPr>
          <p:cNvPr id="24" name="组合 23"/>
          <p:cNvGrpSpPr/>
          <p:nvPr/>
        </p:nvGrpSpPr>
        <p:grpSpPr>
          <a:xfrm>
            <a:off x="914399" y="2955788"/>
            <a:ext cx="3581400" cy="386001"/>
            <a:chOff x="2784199" y="3577498"/>
            <a:chExt cx="3960633" cy="514668"/>
          </a:xfrm>
        </p:grpSpPr>
        <p:sp>
          <p:nvSpPr>
            <p:cNvPr id="25" name="圆角矩形 28"/>
            <p:cNvSpPr/>
            <p:nvPr/>
          </p:nvSpPr>
          <p:spPr>
            <a:xfrm>
              <a:off x="2784199" y="3577498"/>
              <a:ext cx="3960633" cy="514668"/>
            </a:xfrm>
            <a:prstGeom prst="roundRect">
              <a:avLst>
                <a:gd name="adj" fmla="val 0"/>
              </a:avLst>
            </a:prstGeom>
            <a:noFill/>
            <a:ln w="12700" cap="flat" cmpd="sng" algn="ctr">
              <a:solidFill>
                <a:schemeClr val="accent1"/>
              </a:solidFill>
              <a:prstDash val="solid"/>
            </a:ln>
            <a:effectLst/>
          </p:spPr>
          <p:txBody>
            <a:bodyPr rtlCol="0" anchor="ctr"/>
            <a:lstStyle/>
            <a:p>
              <a:pPr lvl="0" algn="ctr"/>
              <a:endParaRPr lang="zh-CN" altLang="en-US" sz="1950" kern="0">
                <a:solidFill>
                  <a:schemeClr val="tx1">
                    <a:lumMod val="85000"/>
                    <a:lumOff val="15000"/>
                  </a:schemeClr>
                </a:solidFill>
                <a:latin typeface="字魂58号-创中黑-Regular" panose="00000500000000000000" pitchFamily="2" charset="-122"/>
                <a:ea typeface="字魂58号-创中黑-Regular" panose="00000500000000000000" pitchFamily="2" charset="-122"/>
                <a:sym typeface="微软雅黑" panose="020B0503020204020204" charset="-122"/>
              </a:endParaRPr>
            </a:p>
          </p:txBody>
        </p:sp>
        <p:sp>
          <p:nvSpPr>
            <p:cNvPr id="26" name="矩形 25"/>
            <p:cNvSpPr/>
            <p:nvPr/>
          </p:nvSpPr>
          <p:spPr>
            <a:xfrm>
              <a:off x="2867415" y="3650166"/>
              <a:ext cx="3849773" cy="384721"/>
            </a:xfrm>
            <a:prstGeom prst="rect">
              <a:avLst/>
            </a:prstGeom>
          </p:spPr>
          <p:txBody>
            <a:bodyPr wrap="none">
              <a:spAutoFit/>
            </a:bodyPr>
            <a:lstStyle/>
            <a:p>
              <a:pPr algn="ctr"/>
              <a:r>
                <a:rPr lang="zh-CN" altLang="en-US" sz="1275">
                  <a:solidFill>
                    <a:schemeClr val="tx1">
                      <a:lumMod val="85000"/>
                      <a:lumOff val="15000"/>
                    </a:schemeClr>
                  </a:solidFill>
                </a:rPr>
                <a:t>要有中国人民近代以来</a:t>
              </a:r>
              <a:r>
                <a:rPr lang="en-US" altLang="zh-CN" sz="1275">
                  <a:solidFill>
                    <a:schemeClr val="tx1">
                      <a:lumMod val="85000"/>
                      <a:lumOff val="15000"/>
                    </a:schemeClr>
                  </a:solidFill>
                </a:rPr>
                <a:t>180</a:t>
              </a:r>
              <a:r>
                <a:rPr lang="zh-CN" altLang="en-US" sz="1275">
                  <a:solidFill>
                    <a:schemeClr val="tx1">
                      <a:lumMod val="85000"/>
                      <a:lumOff val="15000"/>
                    </a:schemeClr>
                  </a:solidFill>
                </a:rPr>
                <a:t>多年斗争史</a:t>
              </a:r>
            </a:p>
          </p:txBody>
        </p:sp>
      </p:grpSp>
      <p:grpSp>
        <p:nvGrpSpPr>
          <p:cNvPr id="27" name="组合 26"/>
          <p:cNvGrpSpPr/>
          <p:nvPr/>
        </p:nvGrpSpPr>
        <p:grpSpPr>
          <a:xfrm>
            <a:off x="4572000" y="2955788"/>
            <a:ext cx="3657600" cy="386001"/>
            <a:chOff x="2784199" y="3577498"/>
            <a:chExt cx="3960633" cy="514668"/>
          </a:xfrm>
        </p:grpSpPr>
        <p:sp>
          <p:nvSpPr>
            <p:cNvPr id="28" name="圆角矩形 28"/>
            <p:cNvSpPr/>
            <p:nvPr/>
          </p:nvSpPr>
          <p:spPr>
            <a:xfrm>
              <a:off x="2784199" y="3577498"/>
              <a:ext cx="3960633" cy="514668"/>
            </a:xfrm>
            <a:prstGeom prst="roundRect">
              <a:avLst>
                <a:gd name="adj" fmla="val 0"/>
              </a:avLst>
            </a:prstGeom>
            <a:noFill/>
            <a:ln w="12700" cap="flat" cmpd="sng" algn="ctr">
              <a:solidFill>
                <a:schemeClr val="accent1"/>
              </a:solidFill>
              <a:prstDash val="solid"/>
            </a:ln>
            <a:effectLst/>
          </p:spPr>
          <p:txBody>
            <a:bodyPr rtlCol="0" anchor="ctr"/>
            <a:lstStyle/>
            <a:p>
              <a:pPr lvl="0" algn="ctr"/>
              <a:endParaRPr lang="zh-CN" altLang="en-US" sz="1950" kern="0">
                <a:solidFill>
                  <a:schemeClr val="tx1">
                    <a:lumMod val="85000"/>
                    <a:lumOff val="15000"/>
                  </a:schemeClr>
                </a:solidFill>
                <a:latin typeface="字魂58号-创中黑-Regular" panose="00000500000000000000" pitchFamily="2" charset="-122"/>
                <a:ea typeface="字魂58号-创中黑-Regular" panose="00000500000000000000" pitchFamily="2" charset="-122"/>
                <a:sym typeface="微软雅黑" panose="020B0503020204020204" charset="-122"/>
              </a:endParaRPr>
            </a:p>
          </p:txBody>
        </p:sp>
        <p:sp>
          <p:nvSpPr>
            <p:cNvPr id="29" name="矩形 28"/>
            <p:cNvSpPr/>
            <p:nvPr/>
          </p:nvSpPr>
          <p:spPr>
            <a:xfrm>
              <a:off x="3107864" y="3650166"/>
              <a:ext cx="3368872" cy="400109"/>
            </a:xfrm>
            <a:prstGeom prst="rect">
              <a:avLst/>
            </a:prstGeom>
          </p:spPr>
          <p:txBody>
            <a:bodyPr wrap="none">
              <a:spAutoFit/>
            </a:bodyPr>
            <a:lstStyle/>
            <a:p>
              <a:pPr algn="ctr"/>
              <a:r>
                <a:rPr lang="zh-CN" altLang="en-US" sz="1350">
                  <a:solidFill>
                    <a:schemeClr val="tx1">
                      <a:lumMod val="85000"/>
                      <a:lumOff val="15000"/>
                    </a:schemeClr>
                  </a:solidFill>
                </a:rPr>
                <a:t>要有中国共产党</a:t>
              </a:r>
              <a:r>
                <a:rPr lang="en-US" altLang="zh-CN" sz="1350">
                  <a:solidFill>
                    <a:schemeClr val="tx1">
                      <a:lumMod val="85000"/>
                      <a:lumOff val="15000"/>
                    </a:schemeClr>
                  </a:solidFill>
                </a:rPr>
                <a:t>100</a:t>
              </a:r>
              <a:r>
                <a:rPr lang="zh-CN" altLang="en-US" sz="1350">
                  <a:solidFill>
                    <a:schemeClr val="tx1">
                      <a:lumMod val="85000"/>
                      <a:lumOff val="15000"/>
                    </a:schemeClr>
                  </a:solidFill>
                </a:rPr>
                <a:t>年的奋斗史</a:t>
              </a:r>
            </a:p>
          </p:txBody>
        </p:sp>
      </p:grpSp>
      <p:grpSp>
        <p:nvGrpSpPr>
          <p:cNvPr id="30" name="组合 29"/>
          <p:cNvGrpSpPr/>
          <p:nvPr/>
        </p:nvGrpSpPr>
        <p:grpSpPr>
          <a:xfrm>
            <a:off x="914399" y="3509689"/>
            <a:ext cx="3581400" cy="386001"/>
            <a:chOff x="2784199" y="3577498"/>
            <a:chExt cx="3960633" cy="514668"/>
          </a:xfrm>
        </p:grpSpPr>
        <p:sp>
          <p:nvSpPr>
            <p:cNvPr id="31" name="圆角矩形 28"/>
            <p:cNvSpPr/>
            <p:nvPr/>
          </p:nvSpPr>
          <p:spPr>
            <a:xfrm>
              <a:off x="2784199" y="3577498"/>
              <a:ext cx="3960633" cy="514668"/>
            </a:xfrm>
            <a:prstGeom prst="roundRect">
              <a:avLst>
                <a:gd name="adj" fmla="val 0"/>
              </a:avLst>
            </a:prstGeom>
            <a:noFill/>
            <a:ln w="12700" cap="flat" cmpd="sng" algn="ctr">
              <a:solidFill>
                <a:schemeClr val="accent1"/>
              </a:solidFill>
              <a:prstDash val="solid"/>
            </a:ln>
            <a:effectLst/>
          </p:spPr>
          <p:txBody>
            <a:bodyPr rtlCol="0" anchor="ctr"/>
            <a:lstStyle/>
            <a:p>
              <a:pPr lvl="0" algn="ctr"/>
              <a:endParaRPr lang="zh-CN" altLang="en-US" sz="1950" kern="0">
                <a:solidFill>
                  <a:schemeClr val="tx1">
                    <a:lumMod val="85000"/>
                    <a:lumOff val="15000"/>
                  </a:schemeClr>
                </a:solidFill>
                <a:latin typeface="字魂58号-创中黑-Regular" panose="00000500000000000000" pitchFamily="2" charset="-122"/>
                <a:ea typeface="字魂58号-创中黑-Regular" panose="00000500000000000000" pitchFamily="2" charset="-122"/>
                <a:sym typeface="微软雅黑" panose="020B0503020204020204" charset="-122"/>
              </a:endParaRPr>
            </a:p>
          </p:txBody>
        </p:sp>
        <p:sp>
          <p:nvSpPr>
            <p:cNvPr id="32" name="矩形 31"/>
            <p:cNvSpPr/>
            <p:nvPr/>
          </p:nvSpPr>
          <p:spPr>
            <a:xfrm>
              <a:off x="2922986" y="3650166"/>
              <a:ext cx="3738630" cy="384721"/>
            </a:xfrm>
            <a:prstGeom prst="rect">
              <a:avLst/>
            </a:prstGeom>
          </p:spPr>
          <p:txBody>
            <a:bodyPr wrap="none">
              <a:spAutoFit/>
            </a:bodyPr>
            <a:lstStyle/>
            <a:p>
              <a:pPr algn="ctr"/>
              <a:r>
                <a:rPr lang="zh-CN" altLang="en-US" sz="1275">
                  <a:solidFill>
                    <a:schemeClr val="tx1">
                      <a:lumMod val="85000"/>
                      <a:lumOff val="15000"/>
                    </a:schemeClr>
                  </a:solidFill>
                </a:rPr>
                <a:t>要有中华人民共和国</a:t>
              </a:r>
              <a:r>
                <a:rPr lang="en-US" altLang="zh-CN" sz="1275">
                  <a:solidFill>
                    <a:schemeClr val="tx1">
                      <a:lumMod val="85000"/>
                      <a:lumOff val="15000"/>
                    </a:schemeClr>
                  </a:solidFill>
                </a:rPr>
                <a:t>70</a:t>
              </a:r>
              <a:r>
                <a:rPr lang="zh-CN" altLang="en-US" sz="1275">
                  <a:solidFill>
                    <a:schemeClr val="tx1">
                      <a:lumMod val="85000"/>
                      <a:lumOff val="15000"/>
                    </a:schemeClr>
                  </a:solidFill>
                </a:rPr>
                <a:t>多年的发展史</a:t>
              </a:r>
            </a:p>
          </p:txBody>
        </p:sp>
      </p:grpSp>
      <p:grpSp>
        <p:nvGrpSpPr>
          <p:cNvPr id="33" name="组合 32"/>
          <p:cNvGrpSpPr/>
          <p:nvPr/>
        </p:nvGrpSpPr>
        <p:grpSpPr>
          <a:xfrm>
            <a:off x="4572000" y="3509689"/>
            <a:ext cx="3657600" cy="386001"/>
            <a:chOff x="2784199" y="3577498"/>
            <a:chExt cx="3960633" cy="514668"/>
          </a:xfrm>
        </p:grpSpPr>
        <p:sp>
          <p:nvSpPr>
            <p:cNvPr id="34" name="圆角矩形 28"/>
            <p:cNvSpPr/>
            <p:nvPr/>
          </p:nvSpPr>
          <p:spPr>
            <a:xfrm>
              <a:off x="2784199" y="3577498"/>
              <a:ext cx="3960633" cy="514668"/>
            </a:xfrm>
            <a:prstGeom prst="roundRect">
              <a:avLst>
                <a:gd name="adj" fmla="val 0"/>
              </a:avLst>
            </a:prstGeom>
            <a:noFill/>
            <a:ln w="12700" cap="flat" cmpd="sng" algn="ctr">
              <a:solidFill>
                <a:schemeClr val="accent1"/>
              </a:solidFill>
              <a:prstDash val="solid"/>
            </a:ln>
            <a:effectLst/>
          </p:spPr>
          <p:txBody>
            <a:bodyPr rtlCol="0" anchor="ctr"/>
            <a:lstStyle/>
            <a:p>
              <a:pPr lvl="0" algn="ctr"/>
              <a:endParaRPr lang="zh-CN" altLang="en-US" sz="1950" kern="0">
                <a:solidFill>
                  <a:schemeClr val="tx1">
                    <a:lumMod val="85000"/>
                    <a:lumOff val="15000"/>
                  </a:schemeClr>
                </a:solidFill>
                <a:latin typeface="字魂58号-创中黑-Regular" panose="00000500000000000000" pitchFamily="2" charset="-122"/>
                <a:ea typeface="字魂58号-创中黑-Regular" panose="00000500000000000000" pitchFamily="2" charset="-122"/>
                <a:sym typeface="微软雅黑" panose="020B0503020204020204" charset="-122"/>
              </a:endParaRPr>
            </a:p>
          </p:txBody>
        </p:sp>
        <p:sp>
          <p:nvSpPr>
            <p:cNvPr id="35" name="矩形 34"/>
            <p:cNvSpPr/>
            <p:nvPr/>
          </p:nvSpPr>
          <p:spPr>
            <a:xfrm>
              <a:off x="3166643" y="3650166"/>
              <a:ext cx="3251318" cy="400109"/>
            </a:xfrm>
            <a:prstGeom prst="rect">
              <a:avLst/>
            </a:prstGeom>
            <a:noFill/>
            <a:ln>
              <a:noFill/>
            </a:ln>
          </p:spPr>
          <p:txBody>
            <a:bodyPr wrap="none">
              <a:spAutoFit/>
            </a:bodyPr>
            <a:lstStyle/>
            <a:p>
              <a:pPr algn="ctr"/>
              <a:r>
                <a:rPr lang="zh-CN" altLang="en-US" sz="1350">
                  <a:solidFill>
                    <a:schemeClr val="tx1">
                      <a:lumMod val="85000"/>
                      <a:lumOff val="15000"/>
                    </a:schemeClr>
                  </a:solidFill>
                </a:rPr>
                <a:t>要有改革开放</a:t>
              </a:r>
              <a:r>
                <a:rPr lang="en-US" altLang="zh-CN" sz="1350">
                  <a:solidFill>
                    <a:schemeClr val="tx1">
                      <a:lumMod val="85000"/>
                      <a:lumOff val="15000"/>
                    </a:schemeClr>
                  </a:solidFill>
                </a:rPr>
                <a:t>40</a:t>
              </a:r>
              <a:r>
                <a:rPr lang="zh-CN" altLang="en-US" sz="1350">
                  <a:solidFill>
                    <a:schemeClr val="tx1">
                      <a:lumMod val="85000"/>
                      <a:lumOff val="15000"/>
                    </a:schemeClr>
                  </a:solidFill>
                </a:rPr>
                <a:t>多年的实践史</a:t>
              </a:r>
            </a:p>
          </p:txBody>
        </p:sp>
      </p:grpSp>
      <p:grpSp>
        <p:nvGrpSpPr>
          <p:cNvPr id="36" name="组合 35"/>
          <p:cNvGrpSpPr/>
          <p:nvPr/>
        </p:nvGrpSpPr>
        <p:grpSpPr>
          <a:xfrm>
            <a:off x="914399" y="4090749"/>
            <a:ext cx="7315200" cy="386001"/>
            <a:chOff x="2784199" y="3577498"/>
            <a:chExt cx="3960633" cy="514668"/>
          </a:xfrm>
        </p:grpSpPr>
        <p:sp>
          <p:nvSpPr>
            <p:cNvPr id="37" name="圆角矩形 28"/>
            <p:cNvSpPr/>
            <p:nvPr/>
          </p:nvSpPr>
          <p:spPr>
            <a:xfrm>
              <a:off x="2784199" y="3577498"/>
              <a:ext cx="3960633" cy="514668"/>
            </a:xfrm>
            <a:prstGeom prst="roundRect">
              <a:avLst>
                <a:gd name="adj" fmla="val 0"/>
              </a:avLst>
            </a:prstGeom>
            <a:noFill/>
            <a:ln w="12700" cap="flat" cmpd="sng" algn="ctr">
              <a:solidFill>
                <a:schemeClr val="accent1"/>
              </a:solidFill>
              <a:prstDash val="solid"/>
            </a:ln>
            <a:effectLst/>
          </p:spPr>
          <p:txBody>
            <a:bodyPr rtlCol="0" anchor="ctr"/>
            <a:lstStyle/>
            <a:p>
              <a:pPr lvl="0" algn="ctr"/>
              <a:endParaRPr lang="zh-CN" altLang="en-US" sz="1950" kern="0">
                <a:solidFill>
                  <a:schemeClr val="tx1">
                    <a:lumMod val="85000"/>
                    <a:lumOff val="15000"/>
                  </a:schemeClr>
                </a:solidFill>
                <a:latin typeface="字魂58号-创中黑-Regular" panose="00000500000000000000" pitchFamily="2" charset="-122"/>
                <a:ea typeface="字魂58号-创中黑-Regular" panose="00000500000000000000" pitchFamily="2" charset="-122"/>
                <a:sym typeface="微软雅黑" panose="020B0503020204020204" charset="-122"/>
              </a:endParaRPr>
            </a:p>
          </p:txBody>
        </p:sp>
        <p:sp>
          <p:nvSpPr>
            <p:cNvPr id="38" name="矩形 37"/>
            <p:cNvSpPr/>
            <p:nvPr/>
          </p:nvSpPr>
          <p:spPr>
            <a:xfrm>
              <a:off x="3156395" y="3650166"/>
              <a:ext cx="3271810" cy="384721"/>
            </a:xfrm>
            <a:prstGeom prst="rect">
              <a:avLst/>
            </a:prstGeom>
          </p:spPr>
          <p:txBody>
            <a:bodyPr wrap="none">
              <a:spAutoFit/>
            </a:bodyPr>
            <a:lstStyle/>
            <a:p>
              <a:pPr algn="ctr"/>
              <a:r>
                <a:rPr lang="zh-CN" altLang="en-US" sz="1275">
                  <a:solidFill>
                    <a:schemeClr val="tx1">
                      <a:lumMod val="85000"/>
                      <a:lumOff val="15000"/>
                    </a:schemeClr>
                  </a:solidFill>
                </a:rPr>
                <a:t>要有新时代中国特色社会主义取得的历史性成就、发生的历史性变革</a:t>
              </a:r>
            </a:p>
          </p:txBody>
        </p:sp>
      </p:grpSp>
      <p:sp>
        <p:nvSpPr>
          <p:cNvPr id="39" name="文本框 38"/>
          <p:cNvSpPr txBox="1"/>
          <p:nvPr/>
        </p:nvSpPr>
        <p:spPr>
          <a:xfrm>
            <a:off x="838200" y="1205121"/>
            <a:ext cx="7408375" cy="1061829"/>
          </a:xfrm>
          <a:prstGeom prst="rect">
            <a:avLst/>
          </a:prstGeom>
          <a:noFill/>
        </p:spPr>
        <p:txBody>
          <a:bodyPr wrap="square" rtlCol="0" anchor="t">
            <a:spAutoFit/>
          </a:bodyPr>
          <a:lstStyle/>
          <a:p>
            <a:pPr>
              <a:lnSpc>
                <a:spcPct val="150000"/>
              </a:lnSpc>
            </a:pPr>
            <a:r>
              <a:rPr lang="zh-CN" altLang="en-US" sz="1400">
                <a:solidFill>
                  <a:schemeClr val="tx1">
                    <a:lumMod val="85000"/>
                    <a:lumOff val="15000"/>
                  </a:schemeClr>
                </a:solidFill>
                <a:latin typeface="思源黑体 CN" panose="020B0500000000000000" pitchFamily="34" charset="-122"/>
                <a:ea typeface="思源黑体 CN" panose="020B0500000000000000" pitchFamily="34" charset="-122"/>
                <a:cs typeface="汉仪雅酷黑简" panose="00020600040101010101" charset="-122"/>
              </a:rPr>
              <a:t>要学习党史、新中国史、改革开放史、社会主义发展史，广大党员要以学习党的历史为重点做到知史爱党、知史爱国，在学习领悟中坚定理想信念，在奋发有为中践行初心使命。习近平总书记指出，我们的历史视野中</a:t>
            </a: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1"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up)">
                                      <p:cBhvr>
                                        <p:cTn id="7" dur="500"/>
                                        <p:tgtEl>
                                          <p:spTgt spid="3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p:cTn id="12" dur="500" fill="hold"/>
                                        <p:tgtEl>
                                          <p:spTgt spid="17"/>
                                        </p:tgtEl>
                                        <p:attrNameLst>
                                          <p:attrName>ppt_w</p:attrName>
                                        </p:attrNameLst>
                                      </p:cBhvr>
                                      <p:tavLst>
                                        <p:tav tm="0">
                                          <p:val>
                                            <p:fltVal val="0"/>
                                          </p:val>
                                        </p:tav>
                                        <p:tav tm="100000">
                                          <p:val>
                                            <p:strVal val="#ppt_w"/>
                                          </p:val>
                                        </p:tav>
                                      </p:tavLst>
                                    </p:anim>
                                    <p:anim calcmode="lin" valueType="num">
                                      <p:cBhvr>
                                        <p:cTn id="13" dur="500" fill="hold"/>
                                        <p:tgtEl>
                                          <p:spTgt spid="17"/>
                                        </p:tgtEl>
                                        <p:attrNameLst>
                                          <p:attrName>ppt_h</p:attrName>
                                        </p:attrNameLst>
                                      </p:cBhvr>
                                      <p:tavLst>
                                        <p:tav tm="0">
                                          <p:val>
                                            <p:fltVal val="0"/>
                                          </p:val>
                                        </p:tav>
                                        <p:tav tm="100000">
                                          <p:val>
                                            <p:strVal val="#ppt_h"/>
                                          </p:val>
                                        </p:tav>
                                      </p:tavLst>
                                    </p:anim>
                                    <p:animEffect transition="in" filter="fade">
                                      <p:cBhvr>
                                        <p:cTn id="14" dur="500"/>
                                        <p:tgtEl>
                                          <p:spTgt spid="17"/>
                                        </p:tgtEl>
                                      </p:cBhvr>
                                    </p:animEffect>
                                  </p:childTnLst>
                                </p:cTn>
                              </p:par>
                              <p:par>
                                <p:cTn id="15" presetID="53" presetClass="entr" presetSubtype="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fltVal val="0"/>
                                          </p:val>
                                        </p:tav>
                                        <p:tav tm="100000">
                                          <p:val>
                                            <p:strVal val="#ppt_h"/>
                                          </p:val>
                                        </p:tav>
                                      </p:tavLst>
                                    </p:anim>
                                    <p:animEffect transition="in" filter="fade">
                                      <p:cBhvr>
                                        <p:cTn id="19" dur="500"/>
                                        <p:tgtEl>
                                          <p:spTgt spid="21"/>
                                        </p:tgtEl>
                                      </p:cBhvr>
                                    </p:animEffect>
                                  </p:childTnLst>
                                </p:cTn>
                              </p:par>
                              <p:par>
                                <p:cTn id="20" presetID="53" presetClass="entr" presetSubtype="0" fill="hold" nodeType="withEffect">
                                  <p:stCondLst>
                                    <p:cond delay="0"/>
                                  </p:stCondLst>
                                  <p:childTnLst>
                                    <p:set>
                                      <p:cBhvr>
                                        <p:cTn id="21" dur="1" fill="hold">
                                          <p:stCondLst>
                                            <p:cond delay="0"/>
                                          </p:stCondLst>
                                        </p:cTn>
                                        <p:tgtEl>
                                          <p:spTgt spid="24"/>
                                        </p:tgtEl>
                                        <p:attrNameLst>
                                          <p:attrName>style.visibility</p:attrName>
                                        </p:attrNameLst>
                                      </p:cBhvr>
                                      <p:to>
                                        <p:strVal val="visible"/>
                                      </p:to>
                                    </p:set>
                                    <p:anim calcmode="lin" valueType="num">
                                      <p:cBhvr>
                                        <p:cTn id="22" dur="500" fill="hold"/>
                                        <p:tgtEl>
                                          <p:spTgt spid="24"/>
                                        </p:tgtEl>
                                        <p:attrNameLst>
                                          <p:attrName>ppt_w</p:attrName>
                                        </p:attrNameLst>
                                      </p:cBhvr>
                                      <p:tavLst>
                                        <p:tav tm="0">
                                          <p:val>
                                            <p:fltVal val="0"/>
                                          </p:val>
                                        </p:tav>
                                        <p:tav tm="100000">
                                          <p:val>
                                            <p:strVal val="#ppt_w"/>
                                          </p:val>
                                        </p:tav>
                                      </p:tavLst>
                                    </p:anim>
                                    <p:anim calcmode="lin" valueType="num">
                                      <p:cBhvr>
                                        <p:cTn id="23" dur="500" fill="hold"/>
                                        <p:tgtEl>
                                          <p:spTgt spid="24"/>
                                        </p:tgtEl>
                                        <p:attrNameLst>
                                          <p:attrName>ppt_h</p:attrName>
                                        </p:attrNameLst>
                                      </p:cBhvr>
                                      <p:tavLst>
                                        <p:tav tm="0">
                                          <p:val>
                                            <p:fltVal val="0"/>
                                          </p:val>
                                        </p:tav>
                                        <p:tav tm="100000">
                                          <p:val>
                                            <p:strVal val="#ppt_h"/>
                                          </p:val>
                                        </p:tav>
                                      </p:tavLst>
                                    </p:anim>
                                    <p:animEffect transition="in" filter="fade">
                                      <p:cBhvr>
                                        <p:cTn id="24" dur="500"/>
                                        <p:tgtEl>
                                          <p:spTgt spid="24"/>
                                        </p:tgtEl>
                                      </p:cBhvr>
                                    </p:animEffect>
                                  </p:childTnLst>
                                </p:cTn>
                              </p:par>
                              <p:par>
                                <p:cTn id="25" presetID="53" presetClass="entr" presetSubtype="0" fill="hold" nodeType="with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p:cTn id="27" dur="500" fill="hold"/>
                                        <p:tgtEl>
                                          <p:spTgt spid="27"/>
                                        </p:tgtEl>
                                        <p:attrNameLst>
                                          <p:attrName>ppt_w</p:attrName>
                                        </p:attrNameLst>
                                      </p:cBhvr>
                                      <p:tavLst>
                                        <p:tav tm="0">
                                          <p:val>
                                            <p:fltVal val="0"/>
                                          </p:val>
                                        </p:tav>
                                        <p:tav tm="100000">
                                          <p:val>
                                            <p:strVal val="#ppt_w"/>
                                          </p:val>
                                        </p:tav>
                                      </p:tavLst>
                                    </p:anim>
                                    <p:anim calcmode="lin" valueType="num">
                                      <p:cBhvr>
                                        <p:cTn id="28" dur="500" fill="hold"/>
                                        <p:tgtEl>
                                          <p:spTgt spid="27"/>
                                        </p:tgtEl>
                                        <p:attrNameLst>
                                          <p:attrName>ppt_h</p:attrName>
                                        </p:attrNameLst>
                                      </p:cBhvr>
                                      <p:tavLst>
                                        <p:tav tm="0">
                                          <p:val>
                                            <p:fltVal val="0"/>
                                          </p:val>
                                        </p:tav>
                                        <p:tav tm="100000">
                                          <p:val>
                                            <p:strVal val="#ppt_h"/>
                                          </p:val>
                                        </p:tav>
                                      </p:tavLst>
                                    </p:anim>
                                    <p:animEffect transition="in" filter="fade">
                                      <p:cBhvr>
                                        <p:cTn id="29" dur="500"/>
                                        <p:tgtEl>
                                          <p:spTgt spid="27"/>
                                        </p:tgtEl>
                                      </p:cBhvr>
                                    </p:animEffect>
                                  </p:childTnLst>
                                </p:cTn>
                              </p:par>
                              <p:par>
                                <p:cTn id="30" presetID="53" presetClass="entr" presetSubtype="0" fill="hold" nodeType="withEffect">
                                  <p:stCondLst>
                                    <p:cond delay="0"/>
                                  </p:stCondLst>
                                  <p:childTnLst>
                                    <p:set>
                                      <p:cBhvr>
                                        <p:cTn id="31" dur="1" fill="hold">
                                          <p:stCondLst>
                                            <p:cond delay="0"/>
                                          </p:stCondLst>
                                        </p:cTn>
                                        <p:tgtEl>
                                          <p:spTgt spid="30"/>
                                        </p:tgtEl>
                                        <p:attrNameLst>
                                          <p:attrName>style.visibility</p:attrName>
                                        </p:attrNameLst>
                                      </p:cBhvr>
                                      <p:to>
                                        <p:strVal val="visible"/>
                                      </p:to>
                                    </p:set>
                                    <p:anim calcmode="lin" valueType="num">
                                      <p:cBhvr>
                                        <p:cTn id="32" dur="500" fill="hold"/>
                                        <p:tgtEl>
                                          <p:spTgt spid="30"/>
                                        </p:tgtEl>
                                        <p:attrNameLst>
                                          <p:attrName>ppt_w</p:attrName>
                                        </p:attrNameLst>
                                      </p:cBhvr>
                                      <p:tavLst>
                                        <p:tav tm="0">
                                          <p:val>
                                            <p:fltVal val="0"/>
                                          </p:val>
                                        </p:tav>
                                        <p:tav tm="100000">
                                          <p:val>
                                            <p:strVal val="#ppt_w"/>
                                          </p:val>
                                        </p:tav>
                                      </p:tavLst>
                                    </p:anim>
                                    <p:anim calcmode="lin" valueType="num">
                                      <p:cBhvr>
                                        <p:cTn id="33" dur="500" fill="hold"/>
                                        <p:tgtEl>
                                          <p:spTgt spid="30"/>
                                        </p:tgtEl>
                                        <p:attrNameLst>
                                          <p:attrName>ppt_h</p:attrName>
                                        </p:attrNameLst>
                                      </p:cBhvr>
                                      <p:tavLst>
                                        <p:tav tm="0">
                                          <p:val>
                                            <p:fltVal val="0"/>
                                          </p:val>
                                        </p:tav>
                                        <p:tav tm="100000">
                                          <p:val>
                                            <p:strVal val="#ppt_h"/>
                                          </p:val>
                                        </p:tav>
                                      </p:tavLst>
                                    </p:anim>
                                    <p:animEffect transition="in" filter="fade">
                                      <p:cBhvr>
                                        <p:cTn id="34" dur="500"/>
                                        <p:tgtEl>
                                          <p:spTgt spid="30"/>
                                        </p:tgtEl>
                                      </p:cBhvr>
                                    </p:animEffect>
                                  </p:childTnLst>
                                </p:cTn>
                              </p:par>
                              <p:par>
                                <p:cTn id="35" presetID="53" presetClass="entr" presetSubtype="0" fill="hold" nodeType="withEffect">
                                  <p:stCondLst>
                                    <p:cond delay="0"/>
                                  </p:stCondLst>
                                  <p:childTnLst>
                                    <p:set>
                                      <p:cBhvr>
                                        <p:cTn id="36" dur="1" fill="hold">
                                          <p:stCondLst>
                                            <p:cond delay="0"/>
                                          </p:stCondLst>
                                        </p:cTn>
                                        <p:tgtEl>
                                          <p:spTgt spid="33"/>
                                        </p:tgtEl>
                                        <p:attrNameLst>
                                          <p:attrName>style.visibility</p:attrName>
                                        </p:attrNameLst>
                                      </p:cBhvr>
                                      <p:to>
                                        <p:strVal val="visible"/>
                                      </p:to>
                                    </p:set>
                                    <p:anim calcmode="lin" valueType="num">
                                      <p:cBhvr>
                                        <p:cTn id="37" dur="500" fill="hold"/>
                                        <p:tgtEl>
                                          <p:spTgt spid="33"/>
                                        </p:tgtEl>
                                        <p:attrNameLst>
                                          <p:attrName>ppt_w</p:attrName>
                                        </p:attrNameLst>
                                      </p:cBhvr>
                                      <p:tavLst>
                                        <p:tav tm="0">
                                          <p:val>
                                            <p:fltVal val="0"/>
                                          </p:val>
                                        </p:tav>
                                        <p:tav tm="100000">
                                          <p:val>
                                            <p:strVal val="#ppt_w"/>
                                          </p:val>
                                        </p:tav>
                                      </p:tavLst>
                                    </p:anim>
                                    <p:anim calcmode="lin" valueType="num">
                                      <p:cBhvr>
                                        <p:cTn id="38" dur="500" fill="hold"/>
                                        <p:tgtEl>
                                          <p:spTgt spid="33"/>
                                        </p:tgtEl>
                                        <p:attrNameLst>
                                          <p:attrName>ppt_h</p:attrName>
                                        </p:attrNameLst>
                                      </p:cBhvr>
                                      <p:tavLst>
                                        <p:tav tm="0">
                                          <p:val>
                                            <p:fltVal val="0"/>
                                          </p:val>
                                        </p:tav>
                                        <p:tav tm="100000">
                                          <p:val>
                                            <p:strVal val="#ppt_h"/>
                                          </p:val>
                                        </p:tav>
                                      </p:tavLst>
                                    </p:anim>
                                    <p:animEffect transition="in" filter="fade">
                                      <p:cBhvr>
                                        <p:cTn id="39" dur="500"/>
                                        <p:tgtEl>
                                          <p:spTgt spid="33"/>
                                        </p:tgtEl>
                                      </p:cBhvr>
                                    </p:animEffect>
                                  </p:childTnLst>
                                </p:cTn>
                              </p:par>
                              <p:par>
                                <p:cTn id="40" presetID="53" presetClass="entr" presetSubtype="0" fill="hold" nodeType="withEffect">
                                  <p:stCondLst>
                                    <p:cond delay="0"/>
                                  </p:stCondLst>
                                  <p:childTnLst>
                                    <p:set>
                                      <p:cBhvr>
                                        <p:cTn id="41" dur="1" fill="hold">
                                          <p:stCondLst>
                                            <p:cond delay="0"/>
                                          </p:stCondLst>
                                        </p:cTn>
                                        <p:tgtEl>
                                          <p:spTgt spid="36"/>
                                        </p:tgtEl>
                                        <p:attrNameLst>
                                          <p:attrName>style.visibility</p:attrName>
                                        </p:attrNameLst>
                                      </p:cBhvr>
                                      <p:to>
                                        <p:strVal val="visible"/>
                                      </p:to>
                                    </p:set>
                                    <p:anim calcmode="lin" valueType="num">
                                      <p:cBhvr>
                                        <p:cTn id="42" dur="500" fill="hold"/>
                                        <p:tgtEl>
                                          <p:spTgt spid="36"/>
                                        </p:tgtEl>
                                        <p:attrNameLst>
                                          <p:attrName>ppt_w</p:attrName>
                                        </p:attrNameLst>
                                      </p:cBhvr>
                                      <p:tavLst>
                                        <p:tav tm="0">
                                          <p:val>
                                            <p:fltVal val="0"/>
                                          </p:val>
                                        </p:tav>
                                        <p:tav tm="100000">
                                          <p:val>
                                            <p:strVal val="#ppt_w"/>
                                          </p:val>
                                        </p:tav>
                                      </p:tavLst>
                                    </p:anim>
                                    <p:anim calcmode="lin" valueType="num">
                                      <p:cBhvr>
                                        <p:cTn id="43" dur="500" fill="hold"/>
                                        <p:tgtEl>
                                          <p:spTgt spid="36"/>
                                        </p:tgtEl>
                                        <p:attrNameLst>
                                          <p:attrName>ppt_h</p:attrName>
                                        </p:attrNameLst>
                                      </p:cBhvr>
                                      <p:tavLst>
                                        <p:tav tm="0">
                                          <p:val>
                                            <p:fltVal val="0"/>
                                          </p:val>
                                        </p:tav>
                                        <p:tav tm="100000">
                                          <p:val>
                                            <p:strVal val="#ppt_h"/>
                                          </p:val>
                                        </p:tav>
                                      </p:tavLst>
                                    </p:anim>
                                    <p:animEffect transition="in" filter="fade">
                                      <p:cBhvr>
                                        <p:cTn id="44"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914400" y="1352550"/>
            <a:ext cx="7391400" cy="1573682"/>
            <a:chOff x="914400" y="1282062"/>
            <a:chExt cx="7391400" cy="1573682"/>
          </a:xfrm>
        </p:grpSpPr>
        <p:pic>
          <p:nvPicPr>
            <p:cNvPr id="8" name="图片 7"/>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6629400" y="1282062"/>
              <a:ext cx="1676400" cy="985498"/>
            </a:xfrm>
            <a:prstGeom prst="rect">
              <a:avLst/>
            </a:prstGeom>
          </p:spPr>
        </p:pic>
        <p:sp>
          <p:nvSpPr>
            <p:cNvPr id="9" name="圆角矩形 8"/>
            <p:cNvSpPr/>
            <p:nvPr/>
          </p:nvSpPr>
          <p:spPr>
            <a:xfrm>
              <a:off x="914400" y="1851786"/>
              <a:ext cx="7315200" cy="1003958"/>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914400" y="1428750"/>
            <a:ext cx="5638800" cy="400110"/>
          </a:xfrm>
          <a:prstGeom prst="rect">
            <a:avLst/>
          </a:prstGeom>
          <a:solidFill>
            <a:schemeClr val="accent1"/>
          </a:solidFill>
        </p:spPr>
        <p:txBody>
          <a:bodyPr wrap="square" rtlCol="0">
            <a:spAutoFit/>
          </a:bodyPr>
          <a:lstStyle/>
          <a:p>
            <a:pPr algn="ctr"/>
            <a:r>
              <a:rPr lang="zh-CN" altLang="en-US" sz="2000" dirty="0">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必须把党的历史学习好、总结好</a:t>
            </a:r>
          </a:p>
        </p:txBody>
      </p:sp>
      <p:sp>
        <p:nvSpPr>
          <p:cNvPr id="11" name="矩形 10"/>
          <p:cNvSpPr/>
          <p:nvPr/>
        </p:nvSpPr>
        <p:spPr>
          <a:xfrm>
            <a:off x="968217" y="2083810"/>
            <a:ext cx="7165658" cy="613822"/>
          </a:xfrm>
          <a:prstGeom prst="rect">
            <a:avLst/>
          </a:prstGeom>
        </p:spPr>
        <p:txBody>
          <a:bodyPr wrap="square">
            <a:spAutoFit/>
          </a:bodyPr>
          <a:lstStyle/>
          <a:p>
            <a:pPr>
              <a:lnSpc>
                <a:spcPct val="150000"/>
              </a:lnSpc>
            </a:pPr>
            <a:r>
              <a:rPr lang="zh-CN" altLang="en-US" sz="1200" dirty="0">
                <a:solidFill>
                  <a:schemeClr val="tx1">
                    <a:lumMod val="85000"/>
                    <a:lumOff val="15000"/>
                  </a:schemeClr>
                </a:solidFill>
                <a:latin typeface="+mn-ea"/>
                <a:cs typeface="思源黑体 CN Heavy" panose="020B0A00000000000000" charset="-122"/>
              </a:rPr>
              <a:t>做到学史明理、学史增信、学史崇德、学史力行，要做到知史爱党、知史爱国，懂得党的初心和使命之可贵，理解坚守党的初心和使命之重要，注重用党的奋斗历程和伟大成就鼓舞斗志、明确方向</a:t>
            </a:r>
          </a:p>
        </p:txBody>
      </p:sp>
      <p:grpSp>
        <p:nvGrpSpPr>
          <p:cNvPr id="12" name="组合 11"/>
          <p:cNvGrpSpPr/>
          <p:nvPr/>
        </p:nvGrpSpPr>
        <p:grpSpPr>
          <a:xfrm>
            <a:off x="914400" y="3176380"/>
            <a:ext cx="7315200" cy="1121452"/>
            <a:chOff x="914400" y="2952750"/>
            <a:chExt cx="7315200" cy="1121452"/>
          </a:xfrm>
        </p:grpSpPr>
        <p:sp>
          <p:nvSpPr>
            <p:cNvPr id="13" name="圆角矩形 12"/>
            <p:cNvSpPr/>
            <p:nvPr/>
          </p:nvSpPr>
          <p:spPr>
            <a:xfrm>
              <a:off x="914400" y="2952750"/>
              <a:ext cx="7315200" cy="1121452"/>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968217" y="2992626"/>
              <a:ext cx="7165658" cy="890821"/>
            </a:xfrm>
            <a:prstGeom prst="rect">
              <a:avLst/>
            </a:prstGeom>
          </p:spPr>
          <p:txBody>
            <a:bodyPr wrap="square">
              <a:spAutoFit/>
            </a:bodyPr>
            <a:lstStyle/>
            <a:p>
              <a:pPr>
                <a:lnSpc>
                  <a:spcPct val="150000"/>
                </a:lnSpc>
              </a:pPr>
              <a:r>
                <a:rPr lang="zh-CN" altLang="en-US" sz="1200">
                  <a:solidFill>
                    <a:schemeClr val="tx1">
                      <a:lumMod val="85000"/>
                      <a:lumOff val="15000"/>
                    </a:schemeClr>
                  </a:solidFill>
                  <a:latin typeface="+mn-ea"/>
                  <a:cs typeface="思源黑体 CN Heavy" panose="020B0A00000000000000" charset="-122"/>
                </a:rPr>
                <a:t>用党的光荣传统和优良作风坚定信念、凝聚力量，用党的实践创造和历史经验启迪智慧、砥砺品格，不断跨越前进道路上新的“娄山关”、“腊子口”，在全面建设社会主义现代化国家、实现中华民族伟大复兴的历史进程中走好新时代的长征路。　　</a:t>
              </a:r>
            </a:p>
          </p:txBody>
        </p:sp>
      </p:gr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up)">
                                      <p:cBhvr>
                                        <p:cTn id="19" dur="500"/>
                                        <p:tgtEl>
                                          <p:spTgt spid="11"/>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53" presetClass="entr" presetSubtype="0" fill="hold"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animEffect transition="in" filter="fade">
                                      <p:cBhvr>
                                        <p:cTn id="2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animBg="1"/>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948639" y="2940408"/>
            <a:ext cx="1820520" cy="473206"/>
          </a:xfrm>
          <a:prstGeom prst="rect">
            <a:avLst/>
          </a:prstGeom>
          <a:solidFill>
            <a:schemeClr val="accent1"/>
          </a:solidFill>
        </p:spPr>
        <p:txBody>
          <a:bodyPr wrap="square">
            <a:spAutoFit/>
          </a:bodyPr>
          <a:lstStyle/>
          <a:p>
            <a:pPr algn="ctr"/>
            <a:r>
              <a:rPr lang="zh-CN" altLang="en-US" sz="2475" b="1">
                <a:solidFill>
                  <a:schemeClr val="bg1"/>
                </a:solidFill>
                <a:latin typeface="+mj-ea"/>
                <a:ea typeface="+mj-ea"/>
              </a:rPr>
              <a:t>石库门</a:t>
            </a:r>
          </a:p>
        </p:txBody>
      </p:sp>
      <p:sp>
        <p:nvSpPr>
          <p:cNvPr id="22" name="矩形 21"/>
          <p:cNvSpPr/>
          <p:nvPr/>
        </p:nvSpPr>
        <p:spPr>
          <a:xfrm>
            <a:off x="2980080" y="2940408"/>
            <a:ext cx="1820520" cy="473206"/>
          </a:xfrm>
          <a:prstGeom prst="rect">
            <a:avLst/>
          </a:prstGeom>
          <a:solidFill>
            <a:schemeClr val="accent1"/>
          </a:solidFill>
        </p:spPr>
        <p:txBody>
          <a:bodyPr wrap="square">
            <a:spAutoFit/>
          </a:bodyPr>
          <a:lstStyle/>
          <a:p>
            <a:pPr algn="ctr"/>
            <a:r>
              <a:rPr lang="zh-CN" altLang="en-US" sz="2475" b="1">
                <a:solidFill>
                  <a:schemeClr val="bg1"/>
                </a:solidFill>
                <a:latin typeface="+mj-ea"/>
                <a:ea typeface="+mj-ea"/>
              </a:rPr>
              <a:t>天安门</a:t>
            </a:r>
          </a:p>
        </p:txBody>
      </p:sp>
      <p:sp>
        <p:nvSpPr>
          <p:cNvPr id="33" name="矩形 32"/>
          <p:cNvSpPr/>
          <p:nvPr/>
        </p:nvSpPr>
        <p:spPr>
          <a:xfrm>
            <a:off x="952005" y="3702408"/>
            <a:ext cx="1820520" cy="473206"/>
          </a:xfrm>
          <a:prstGeom prst="rect">
            <a:avLst/>
          </a:prstGeom>
          <a:solidFill>
            <a:schemeClr val="accent1"/>
          </a:solidFill>
        </p:spPr>
        <p:txBody>
          <a:bodyPr wrap="square">
            <a:spAutoFit/>
          </a:bodyPr>
          <a:lstStyle/>
          <a:p>
            <a:pPr algn="ctr"/>
            <a:r>
              <a:rPr lang="zh-CN" altLang="en-US" sz="2475" b="1">
                <a:solidFill>
                  <a:schemeClr val="bg1"/>
                </a:solidFill>
                <a:latin typeface="+mj-ea"/>
                <a:ea typeface="+mj-ea"/>
              </a:rPr>
              <a:t>兴业路</a:t>
            </a:r>
          </a:p>
        </p:txBody>
      </p:sp>
      <p:sp>
        <p:nvSpPr>
          <p:cNvPr id="29" name="矩形 28"/>
          <p:cNvSpPr/>
          <p:nvPr/>
        </p:nvSpPr>
        <p:spPr>
          <a:xfrm>
            <a:off x="2983445" y="3702408"/>
            <a:ext cx="1820520" cy="473206"/>
          </a:xfrm>
          <a:prstGeom prst="rect">
            <a:avLst/>
          </a:prstGeom>
          <a:solidFill>
            <a:schemeClr val="accent1"/>
          </a:solidFill>
        </p:spPr>
        <p:txBody>
          <a:bodyPr wrap="square">
            <a:spAutoFit/>
          </a:bodyPr>
          <a:lstStyle/>
          <a:p>
            <a:pPr algn="ctr"/>
            <a:r>
              <a:rPr lang="zh-CN" altLang="en-US" sz="2475" b="1">
                <a:solidFill>
                  <a:schemeClr val="bg1"/>
                </a:solidFill>
                <a:latin typeface="+mj-ea"/>
                <a:ea typeface="+mj-ea"/>
              </a:rPr>
              <a:t>复兴路</a:t>
            </a:r>
          </a:p>
        </p:txBody>
      </p:sp>
      <p:sp>
        <p:nvSpPr>
          <p:cNvPr id="35" name="文本框 34"/>
          <p:cNvSpPr txBox="1"/>
          <p:nvPr/>
        </p:nvSpPr>
        <p:spPr>
          <a:xfrm>
            <a:off x="838200" y="1349939"/>
            <a:ext cx="7772400" cy="1384995"/>
          </a:xfrm>
          <a:prstGeom prst="rect">
            <a:avLst/>
          </a:prstGeom>
          <a:noFill/>
        </p:spPr>
        <p:txBody>
          <a:bodyPr wrap="square" rtlCol="0" anchor="t">
            <a:spAutoFit/>
          </a:bodyPr>
          <a:lstStyle/>
          <a:p>
            <a:pPr>
              <a:lnSpc>
                <a:spcPct val="150000"/>
              </a:lnSpc>
            </a:pPr>
            <a:r>
              <a:rPr lang="zh-CN" altLang="en-US" sz="1400">
                <a:solidFill>
                  <a:schemeClr val="tx1">
                    <a:lumMod val="85000"/>
                    <a:lumOff val="15000"/>
                  </a:schemeClr>
                </a:solidFill>
                <a:latin typeface="思源黑体 CN" panose="020B0500000000000000" pitchFamily="34" charset="-122"/>
                <a:ea typeface="思源黑体 CN" panose="020B0500000000000000" pitchFamily="34" charset="-122"/>
                <a:cs typeface="汉仪雅酷黑简" panose="00020600040101010101" charset="-122"/>
              </a:rPr>
              <a:t>我们党的历史就是我们党与人民心心相印、与人民同甘共苦、与人民团结奋斗的历史，一定要一块过、一块干，始终保持同人民群众的血肉联系。习近平总书记指出，我们党的百年历史，就是一部践行党的初心使命的历史，就是一部党与人民心连心、同呼吸、共命运的历史。为了人民幸福和民族复兴</a:t>
            </a:r>
          </a:p>
        </p:txBody>
      </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5486400" y="2647950"/>
            <a:ext cx="3124200" cy="190866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1"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up)">
                                      <p:cBhvr>
                                        <p:cTn id="7" dur="500"/>
                                        <p:tgtEl>
                                          <p:spTgt spid="3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p:cTn id="17" dur="500" fill="hold"/>
                                        <p:tgtEl>
                                          <p:spTgt spid="22"/>
                                        </p:tgtEl>
                                        <p:attrNameLst>
                                          <p:attrName>ppt_w</p:attrName>
                                        </p:attrNameLst>
                                      </p:cBhvr>
                                      <p:tavLst>
                                        <p:tav tm="0">
                                          <p:val>
                                            <p:fltVal val="0"/>
                                          </p:val>
                                        </p:tav>
                                        <p:tav tm="100000">
                                          <p:val>
                                            <p:strVal val="#ppt_w"/>
                                          </p:val>
                                        </p:tav>
                                      </p:tavLst>
                                    </p:anim>
                                    <p:anim calcmode="lin" valueType="num">
                                      <p:cBhvr>
                                        <p:cTn id="18" dur="500" fill="hold"/>
                                        <p:tgtEl>
                                          <p:spTgt spid="22"/>
                                        </p:tgtEl>
                                        <p:attrNameLst>
                                          <p:attrName>ppt_h</p:attrName>
                                        </p:attrNameLst>
                                      </p:cBhvr>
                                      <p:tavLst>
                                        <p:tav tm="0">
                                          <p:val>
                                            <p:fltVal val="0"/>
                                          </p:val>
                                        </p:tav>
                                        <p:tav tm="100000">
                                          <p:val>
                                            <p:strVal val="#ppt_h"/>
                                          </p:val>
                                        </p:tav>
                                      </p:tavLst>
                                    </p:anim>
                                    <p:animEffect transition="in" filter="fade">
                                      <p:cBhvr>
                                        <p:cTn id="19" dur="500"/>
                                        <p:tgtEl>
                                          <p:spTgt spid="22"/>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33"/>
                                        </p:tgtEl>
                                        <p:attrNameLst>
                                          <p:attrName>style.visibility</p:attrName>
                                        </p:attrNameLst>
                                      </p:cBhvr>
                                      <p:to>
                                        <p:strVal val="visible"/>
                                      </p:to>
                                    </p:set>
                                    <p:anim calcmode="lin" valueType="num">
                                      <p:cBhvr>
                                        <p:cTn id="22" dur="500" fill="hold"/>
                                        <p:tgtEl>
                                          <p:spTgt spid="33"/>
                                        </p:tgtEl>
                                        <p:attrNameLst>
                                          <p:attrName>ppt_w</p:attrName>
                                        </p:attrNameLst>
                                      </p:cBhvr>
                                      <p:tavLst>
                                        <p:tav tm="0">
                                          <p:val>
                                            <p:fltVal val="0"/>
                                          </p:val>
                                        </p:tav>
                                        <p:tav tm="100000">
                                          <p:val>
                                            <p:strVal val="#ppt_w"/>
                                          </p:val>
                                        </p:tav>
                                      </p:tavLst>
                                    </p:anim>
                                    <p:anim calcmode="lin" valueType="num">
                                      <p:cBhvr>
                                        <p:cTn id="23" dur="500" fill="hold"/>
                                        <p:tgtEl>
                                          <p:spTgt spid="33"/>
                                        </p:tgtEl>
                                        <p:attrNameLst>
                                          <p:attrName>ppt_h</p:attrName>
                                        </p:attrNameLst>
                                      </p:cBhvr>
                                      <p:tavLst>
                                        <p:tav tm="0">
                                          <p:val>
                                            <p:fltVal val="0"/>
                                          </p:val>
                                        </p:tav>
                                        <p:tav tm="100000">
                                          <p:val>
                                            <p:strVal val="#ppt_h"/>
                                          </p:val>
                                        </p:tav>
                                      </p:tavLst>
                                    </p:anim>
                                    <p:animEffect transition="in" filter="fade">
                                      <p:cBhvr>
                                        <p:cTn id="24" dur="500"/>
                                        <p:tgtEl>
                                          <p:spTgt spid="33"/>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anim calcmode="lin" valueType="num">
                                      <p:cBhvr>
                                        <p:cTn id="27" dur="500" fill="hold"/>
                                        <p:tgtEl>
                                          <p:spTgt spid="29"/>
                                        </p:tgtEl>
                                        <p:attrNameLst>
                                          <p:attrName>ppt_w</p:attrName>
                                        </p:attrNameLst>
                                      </p:cBhvr>
                                      <p:tavLst>
                                        <p:tav tm="0">
                                          <p:val>
                                            <p:fltVal val="0"/>
                                          </p:val>
                                        </p:tav>
                                        <p:tav tm="100000">
                                          <p:val>
                                            <p:strVal val="#ppt_w"/>
                                          </p:val>
                                        </p:tav>
                                      </p:tavLst>
                                    </p:anim>
                                    <p:anim calcmode="lin" valueType="num">
                                      <p:cBhvr>
                                        <p:cTn id="28" dur="500" fill="hold"/>
                                        <p:tgtEl>
                                          <p:spTgt spid="29"/>
                                        </p:tgtEl>
                                        <p:attrNameLst>
                                          <p:attrName>ppt_h</p:attrName>
                                        </p:attrNameLst>
                                      </p:cBhvr>
                                      <p:tavLst>
                                        <p:tav tm="0">
                                          <p:val>
                                            <p:fltVal val="0"/>
                                          </p:val>
                                        </p:tav>
                                        <p:tav tm="100000">
                                          <p:val>
                                            <p:strVal val="#ppt_h"/>
                                          </p:val>
                                        </p:tav>
                                      </p:tavLst>
                                    </p:anim>
                                    <p:animEffect transition="in" filter="fade">
                                      <p:cBhvr>
                                        <p:cTn id="29" dur="500"/>
                                        <p:tgtEl>
                                          <p:spTgt spid="29"/>
                                        </p:tgtEl>
                                      </p:cBhvr>
                                    </p:animEffect>
                                  </p:childTnLst>
                                </p:cTn>
                              </p:par>
                            </p:childTnLst>
                          </p:cTn>
                        </p:par>
                      </p:childTnLst>
                    </p:cTn>
                  </p:par>
                  <p:par>
                    <p:cTn id="30" fill="hold" nodeType="clickPar">
                      <p:stCondLst>
                        <p:cond delay="indefinite"/>
                      </p:stCondLst>
                      <p:childTnLst>
                        <p:par>
                          <p:cTn id="31" fill="hold" nodeType="afterGroup">
                            <p:stCondLst>
                              <p:cond delay="0"/>
                            </p:stCondLst>
                            <p:childTnLst>
                              <p:par>
                                <p:cTn id="32" presetID="2" presetClass="entr" presetSubtype="4" fill="hold"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additive="base">
                                        <p:cTn id="34" dur="500" fill="hold"/>
                                        <p:tgtEl>
                                          <p:spTgt spid="16"/>
                                        </p:tgtEl>
                                        <p:attrNameLst>
                                          <p:attrName>ppt_x</p:attrName>
                                        </p:attrNameLst>
                                      </p:cBhvr>
                                      <p:tavLst>
                                        <p:tav tm="0">
                                          <p:val>
                                            <p:strVal val="#ppt_x"/>
                                          </p:val>
                                        </p:tav>
                                        <p:tav tm="100000">
                                          <p:val>
                                            <p:strVal val="#ppt_x"/>
                                          </p:val>
                                        </p:tav>
                                      </p:tavLst>
                                    </p:anim>
                                    <p:anim calcmode="lin" valueType="num">
                                      <p:cBhvr additive="base">
                                        <p:cTn id="3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2" grpId="0" animBg="1"/>
      <p:bldP spid="33" grpId="0" animBg="1"/>
      <p:bldP spid="29" grpId="0" animBg="1"/>
      <p:bldP spid="35"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409990" y="1441668"/>
            <a:ext cx="3895809" cy="787652"/>
          </a:xfrm>
          <a:prstGeom prst="rect">
            <a:avLst/>
          </a:prstGeom>
          <a:noFill/>
        </p:spPr>
        <p:txBody>
          <a:bodyPr wrap="square" rtlCol="0" anchor="t">
            <a:spAutoFit/>
          </a:bodyPr>
          <a:lstStyle/>
          <a:p>
            <a:pPr>
              <a:lnSpc>
                <a:spcPct val="150000"/>
              </a:lnSpc>
            </a:pPr>
            <a:r>
              <a:rPr lang="zh-CN" altLang="en-US" sz="1600" dirty="0">
                <a:solidFill>
                  <a:schemeClr val="tx1">
                    <a:lumMod val="85000"/>
                    <a:lumOff val="15000"/>
                  </a:schemeClr>
                </a:solidFill>
                <a:latin typeface="+mn-ea"/>
              </a:rPr>
              <a:t>群众路线是我们党的生命线和根本工作路线，人民立场是我们党的根本政治立场</a:t>
            </a:r>
          </a:p>
        </p:txBody>
      </p:sp>
      <p:grpSp>
        <p:nvGrpSpPr>
          <p:cNvPr id="10" name="组合 9"/>
          <p:cNvGrpSpPr/>
          <p:nvPr/>
        </p:nvGrpSpPr>
        <p:grpSpPr>
          <a:xfrm>
            <a:off x="838199" y="1550024"/>
            <a:ext cx="3402103" cy="707886"/>
            <a:chOff x="1065175" y="-1197441"/>
            <a:chExt cx="3402103" cy="707886"/>
          </a:xfrm>
        </p:grpSpPr>
        <p:sp>
          <p:nvSpPr>
            <p:cNvPr id="12" name="文本框"/>
            <p:cNvSpPr/>
            <p:nvPr>
              <p:custDataLst>
                <p:tags r:id="rId1"/>
              </p:custDataLst>
            </p:nvPr>
          </p:nvSpPr>
          <p:spPr>
            <a:xfrm>
              <a:off x="2172373" y="-1197441"/>
              <a:ext cx="2294905" cy="707886"/>
            </a:xfrm>
            <a:prstGeom prst="roundRect">
              <a:avLst>
                <a:gd name="adj" fmla="val 0"/>
              </a:avLst>
            </a:prstGeom>
            <a:noFill/>
            <a:ln w="127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a:solidFill>
                    <a:schemeClr val="accent1"/>
                  </a:solidFill>
                  <a:latin typeface="+mn-ea"/>
                </a:rPr>
                <a:t>政治立场</a:t>
              </a:r>
            </a:p>
          </p:txBody>
        </p:sp>
        <p:sp>
          <p:nvSpPr>
            <p:cNvPr id="13" name="文本框 12"/>
            <p:cNvSpPr txBox="1"/>
            <p:nvPr/>
          </p:nvSpPr>
          <p:spPr>
            <a:xfrm>
              <a:off x="1065175" y="-1197441"/>
              <a:ext cx="980991" cy="707886"/>
            </a:xfrm>
            <a:prstGeom prst="rect">
              <a:avLst/>
            </a:prstGeom>
            <a:solidFill>
              <a:schemeClr val="accent1"/>
            </a:solidFill>
          </p:spPr>
          <p:txBody>
            <a:bodyPr wrap="square" rtlCol="0">
              <a:spAutoFit/>
            </a:bodyPr>
            <a:lstStyle/>
            <a:p>
              <a:pPr algn="ctr"/>
              <a:r>
                <a:rPr lang="zh-CN" altLang="en-US" sz="2000" b="1">
                  <a:solidFill>
                    <a:schemeClr val="bg1"/>
                  </a:solidFill>
                  <a:latin typeface="+mn-ea"/>
                </a:rPr>
                <a:t>群众</a:t>
              </a:r>
              <a:endParaRPr lang="en-US" altLang="zh-CN" sz="2000" b="1">
                <a:solidFill>
                  <a:schemeClr val="bg1"/>
                </a:solidFill>
                <a:latin typeface="+mn-ea"/>
              </a:endParaRPr>
            </a:p>
            <a:p>
              <a:pPr algn="ctr"/>
              <a:r>
                <a:rPr lang="zh-CN" altLang="en-US" sz="2000" b="1">
                  <a:solidFill>
                    <a:schemeClr val="bg1"/>
                  </a:solidFill>
                  <a:latin typeface="+mn-ea"/>
                </a:rPr>
                <a:t>路线</a:t>
              </a:r>
            </a:p>
          </p:txBody>
        </p:sp>
      </p:grpSp>
      <p:sp>
        <p:nvSpPr>
          <p:cNvPr id="14" name="矩形 13"/>
          <p:cNvSpPr/>
          <p:nvPr/>
        </p:nvSpPr>
        <p:spPr>
          <a:xfrm>
            <a:off x="762000" y="2432268"/>
            <a:ext cx="7543800" cy="1815882"/>
          </a:xfrm>
          <a:prstGeom prst="rect">
            <a:avLst/>
          </a:prstGeom>
        </p:spPr>
        <p:txBody>
          <a:bodyPr wrap="square">
            <a:spAutoFit/>
          </a:bodyPr>
          <a:lstStyle/>
          <a:p>
            <a:pPr>
              <a:lnSpc>
                <a:spcPct val="200000"/>
              </a:lnSpc>
            </a:pPr>
            <a:r>
              <a:rPr lang="zh-CN" altLang="en-US" sz="1400" dirty="0">
                <a:solidFill>
                  <a:schemeClr val="tx1">
                    <a:lumMod val="85000"/>
                    <a:lumOff val="15000"/>
                  </a:schemeClr>
                </a:solidFill>
                <a:latin typeface="+mn-ea"/>
                <a:cs typeface="思源黑体 CN Heavy" panose="020B0A00000000000000" charset="-122"/>
              </a:rPr>
              <a:t>必须坚持尊重社会发展规律和尊重人民历史主体地位的一致性、为崇高理想奋斗和为最广大人民谋利益的一致性、完成党的各项工作和实现人民利益的一致性，永不脱离群众，与群众有福同享、有难同当，有盐同咸、无盐同淡，推动改革发展成果更多更公平惠及全体人民，推动共同富裕取得更为明显的实质性进展，把</a:t>
            </a:r>
            <a:r>
              <a:rPr lang="en-US" altLang="zh-CN" sz="1400" dirty="0">
                <a:solidFill>
                  <a:schemeClr val="tx1">
                    <a:lumMod val="85000"/>
                    <a:lumOff val="15000"/>
                  </a:schemeClr>
                </a:solidFill>
                <a:latin typeface="+mn-ea"/>
                <a:cs typeface="思源黑体 CN Heavy" panose="020B0A00000000000000" charset="-122"/>
              </a:rPr>
              <a:t>14</a:t>
            </a:r>
            <a:r>
              <a:rPr lang="zh-CN" altLang="en-US" sz="1400" dirty="0">
                <a:solidFill>
                  <a:schemeClr val="tx1">
                    <a:lumMod val="85000"/>
                    <a:lumOff val="15000"/>
                  </a:schemeClr>
                </a:solidFill>
                <a:latin typeface="+mn-ea"/>
                <a:cs typeface="思源黑体 CN Heavy" panose="020B0A00000000000000" charset="-122"/>
              </a:rPr>
              <a:t>亿中国人民凝聚成推动中华民族伟大复兴的磅礴力量　　</a:t>
            </a: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8" fill="hold" grpId="1"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500"/>
                                        <p:tgtEl>
                                          <p:spTgt spid="6"/>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up)">
                                      <p:cBhvr>
                                        <p:cTn id="1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914400" y="819150"/>
            <a:ext cx="7315200" cy="847725"/>
            <a:chOff x="914400" y="895350"/>
            <a:chExt cx="7315200" cy="847725"/>
          </a:xfrm>
        </p:grpSpPr>
        <p:grpSp>
          <p:nvGrpSpPr>
            <p:cNvPr id="18" name="组合 17"/>
            <p:cNvGrpSpPr/>
            <p:nvPr/>
          </p:nvGrpSpPr>
          <p:grpSpPr>
            <a:xfrm>
              <a:off x="914400" y="895350"/>
              <a:ext cx="7315200" cy="847725"/>
              <a:chOff x="914400" y="1434462"/>
              <a:chExt cx="7315200" cy="847725"/>
            </a:xfrm>
          </p:grpSpPr>
          <p:pic>
            <p:nvPicPr>
              <p:cNvPr id="20" name="图片 19"/>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6781800" y="1434462"/>
                <a:ext cx="1417157" cy="833098"/>
              </a:xfrm>
              <a:prstGeom prst="rect">
                <a:avLst/>
              </a:prstGeom>
            </p:spPr>
          </p:pic>
          <p:sp>
            <p:nvSpPr>
              <p:cNvPr id="21" name="圆角矩形 20"/>
              <p:cNvSpPr/>
              <p:nvPr/>
            </p:nvSpPr>
            <p:spPr>
              <a:xfrm>
                <a:off x="914400" y="1851786"/>
                <a:ext cx="7315200" cy="430401"/>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19" name="矩形 18"/>
            <p:cNvSpPr/>
            <p:nvPr/>
          </p:nvSpPr>
          <p:spPr>
            <a:xfrm>
              <a:off x="968217" y="1315359"/>
              <a:ext cx="6880383" cy="418191"/>
            </a:xfrm>
            <a:prstGeom prst="rect">
              <a:avLst/>
            </a:prstGeom>
          </p:spPr>
          <p:txBody>
            <a:bodyPr wrap="square">
              <a:spAutoFit/>
            </a:bodyPr>
            <a:lstStyle/>
            <a:p>
              <a:pPr algn="ctr">
                <a:lnSpc>
                  <a:spcPct val="150000"/>
                </a:lnSpc>
              </a:pPr>
              <a:r>
                <a:rPr lang="zh-CN" altLang="en-US" sz="1600">
                  <a:solidFill>
                    <a:schemeClr val="accent1"/>
                  </a:solidFill>
                  <a:latin typeface="+mn-ea"/>
                  <a:cs typeface="思源黑体 CN Heavy" panose="020B0A00000000000000" charset="-122"/>
                </a:rPr>
                <a:t>全面宣传党的历史，充分发挥党的历史以史鉴今</a:t>
              </a:r>
            </a:p>
          </p:txBody>
        </p:sp>
      </p:grpSp>
      <p:grpSp>
        <p:nvGrpSpPr>
          <p:cNvPr id="22" name="组合 21"/>
          <p:cNvGrpSpPr/>
          <p:nvPr/>
        </p:nvGrpSpPr>
        <p:grpSpPr>
          <a:xfrm flipH="1">
            <a:off x="914400" y="1840525"/>
            <a:ext cx="7327392" cy="2456939"/>
            <a:chOff x="902208" y="1883413"/>
            <a:chExt cx="7327392" cy="2456939"/>
          </a:xfrm>
        </p:grpSpPr>
        <p:sp>
          <p:nvSpPr>
            <p:cNvPr id="23" name="圆角矩形 22"/>
            <p:cNvSpPr/>
            <p:nvPr/>
          </p:nvSpPr>
          <p:spPr>
            <a:xfrm>
              <a:off x="914400" y="1883413"/>
              <a:ext cx="7315200" cy="232408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4" name="图片 23"/>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25" name="矩形 24"/>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6" name="矩形 25"/>
          <p:cNvSpPr/>
          <p:nvPr/>
        </p:nvSpPr>
        <p:spPr>
          <a:xfrm>
            <a:off x="1130053" y="1885950"/>
            <a:ext cx="7068904" cy="2031325"/>
          </a:xfrm>
          <a:prstGeom prst="rect">
            <a:avLst/>
          </a:prstGeom>
        </p:spPr>
        <p:txBody>
          <a:bodyPr wrap="square">
            <a:spAutoFit/>
          </a:bodyPr>
          <a:lstStyle/>
          <a:p>
            <a:pPr>
              <a:lnSpc>
                <a:spcPct val="150000"/>
              </a:lnSpc>
            </a:pPr>
            <a:r>
              <a:rPr lang="zh-CN" altLang="en-US" sz="1400">
                <a:solidFill>
                  <a:schemeClr val="tx1">
                    <a:lumMod val="85000"/>
                    <a:lumOff val="15000"/>
                  </a:schemeClr>
                </a:solidFill>
                <a:latin typeface="+mn-ea"/>
                <a:cs typeface="思源黑体 CN Heavy" panose="020B0A00000000000000" charset="-122"/>
              </a:rPr>
              <a:t>资政育人的作用，是党和国家工作大局中一项十分重要的工作。习近平总书记指出，了解历史、尊重历史才能更好把握当下，以史为鉴、与时俱进才能更好走向未来。要加强党史学习和教育，了解我们党和国家事业的来龙去脉，汲取我们党和国家的历史经验正确了解党和国家历史上的重大事件和重要人物，努力从党走过的风云激荡的历史中、从党开创和不断推进的伟大事业中、从党全心全意为人民服务的根本宗旨和长期实践中深化对党的信赖，坚定对党的领导的信念。　　</a:t>
            </a: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barn(inVertical)">
                                      <p:cBhvr>
                                        <p:cTn id="14" dur="500"/>
                                        <p:tgtEl>
                                          <p:spTgt spid="22"/>
                                        </p:tgtEl>
                                      </p:cBhvr>
                                    </p:animEffect>
                                  </p:childTnLst>
                                </p:cTn>
                              </p:par>
                            </p:childTnLst>
                          </p:cTn>
                        </p:par>
                      </p:childTnLst>
                    </p:cTn>
                  </p:par>
                  <p:par>
                    <p:cTn id="15" fill="hold" nodeType="clickPar">
                      <p:stCondLst>
                        <p:cond delay="indefinite"/>
                        <p:cond evt="onBegin" delay="0">
                          <p:tn val="14"/>
                        </p:cond>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up)">
                                      <p:cBhvr>
                                        <p:cTn id="1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24"/>
          <p:cNvGrpSpPr/>
          <p:nvPr/>
        </p:nvGrpSpPr>
        <p:grpSpPr>
          <a:xfrm>
            <a:off x="978408" y="985926"/>
            <a:ext cx="7327392" cy="3567024"/>
            <a:chOff x="902208" y="773328"/>
            <a:chExt cx="7327392" cy="3567024"/>
          </a:xfrm>
        </p:grpSpPr>
        <p:grpSp>
          <p:nvGrpSpPr>
            <p:cNvPr id="26" name="组合 25"/>
            <p:cNvGrpSpPr/>
            <p:nvPr/>
          </p:nvGrpSpPr>
          <p:grpSpPr>
            <a:xfrm>
              <a:off x="914400" y="773328"/>
              <a:ext cx="7315200" cy="3434171"/>
              <a:chOff x="914400" y="855240"/>
              <a:chExt cx="7315200" cy="3434171"/>
            </a:xfrm>
          </p:grpSpPr>
          <p:pic>
            <p:nvPicPr>
              <p:cNvPr id="29" name="图片 28"/>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6465728" y="855240"/>
                <a:ext cx="1685079" cy="990600"/>
              </a:xfrm>
              <a:prstGeom prst="rect">
                <a:avLst/>
              </a:prstGeom>
            </p:spPr>
          </p:pic>
          <p:sp>
            <p:nvSpPr>
              <p:cNvPr id="30" name="圆角矩形 29"/>
              <p:cNvSpPr/>
              <p:nvPr/>
            </p:nvSpPr>
            <p:spPr>
              <a:xfrm>
                <a:off x="914400" y="1388640"/>
                <a:ext cx="7315200" cy="2900771"/>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27" name="图片 26"/>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28" name="矩形 27"/>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矩形 30"/>
          <p:cNvSpPr/>
          <p:nvPr/>
        </p:nvSpPr>
        <p:spPr>
          <a:xfrm>
            <a:off x="1193306" y="1595526"/>
            <a:ext cx="6883894" cy="2275816"/>
          </a:xfrm>
          <a:prstGeom prst="rect">
            <a:avLst/>
          </a:prstGeom>
        </p:spPr>
        <p:txBody>
          <a:bodyPr wrap="square">
            <a:spAutoFit/>
          </a:bodyPr>
          <a:lstStyle/>
          <a:p>
            <a:pPr>
              <a:lnSpc>
                <a:spcPct val="150000"/>
              </a:lnSpc>
            </a:pPr>
            <a:r>
              <a:rPr lang="zh-CN" altLang="en-US" sz="1200" dirty="0">
                <a:solidFill>
                  <a:schemeClr val="tx1">
                    <a:lumMod val="85000"/>
                    <a:lumOff val="15000"/>
                  </a:schemeClr>
                </a:solidFill>
                <a:latin typeface="+mn-ea"/>
                <a:cs typeface="思源黑体 CN Heavy" panose="020B0A00000000000000" charset="-122"/>
              </a:rPr>
              <a:t>回顾历史不是为了从成功中寻求慰藉，更不是为了躺在功劳簿上、为回避今天面临的困难和问题寻找借口，而是为了总结历史经验、把握历史规律，增强开拓前进的勇气和力量。习近平总书记指出，历史发展有其规律，但人在其中不是完全消极被动的。我们党一步步走过来，很重要的一条就是不断总结经验、提高本领，不断提高应对风险、迎接挑战、化险为夷的能力水平。要更好应对前进道路上各种可以预见和难以预见的风险挑战，必须从历史中获得启迪，从历史经验中提炼出克敌制胜的法宝。要抓住建党一百年这个重要节点，从具有许多新的历史特点的伟大斗争出发，总结运用党在不同历史时期成功应对风险挑战的丰富经验，做好较长时间应对外部环境变化的思想准备和工作准备，不断增强斗争意识、丰富斗争经验、提升斗争本领，不断提高治国理政能力和水平。</a:t>
            </a:r>
          </a:p>
        </p:txBody>
      </p:sp>
      <p:grpSp>
        <p:nvGrpSpPr>
          <p:cNvPr id="32" name="组合 31"/>
          <p:cNvGrpSpPr/>
          <p:nvPr/>
        </p:nvGrpSpPr>
        <p:grpSpPr>
          <a:xfrm>
            <a:off x="1066800" y="1138326"/>
            <a:ext cx="2926569" cy="253013"/>
            <a:chOff x="978408" y="1306404"/>
            <a:chExt cx="2926569" cy="253013"/>
          </a:xfrm>
        </p:grpSpPr>
        <p:sp>
          <p:nvSpPr>
            <p:cNvPr id="33" name="五角星 32"/>
            <p:cNvSpPr/>
            <p:nvPr/>
          </p:nvSpPr>
          <p:spPr>
            <a:xfrm>
              <a:off x="978408"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五角星 33"/>
            <p:cNvSpPr/>
            <p:nvPr/>
          </p:nvSpPr>
          <p:spPr>
            <a:xfrm>
              <a:off x="1646797"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五角星 34"/>
            <p:cNvSpPr/>
            <p:nvPr/>
          </p:nvSpPr>
          <p:spPr>
            <a:xfrm>
              <a:off x="2315186"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五角星 35"/>
            <p:cNvSpPr/>
            <p:nvPr/>
          </p:nvSpPr>
          <p:spPr>
            <a:xfrm>
              <a:off x="2983575"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五角星 36"/>
            <p:cNvSpPr/>
            <p:nvPr/>
          </p:nvSpPr>
          <p:spPr>
            <a:xfrm>
              <a:off x="3651964"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arn(inVertical)">
                                      <p:cBhvr>
                                        <p:cTn id="7" dur="500"/>
                                        <p:tgtEl>
                                          <p:spTgt spid="2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 calcmode="lin" valueType="num">
                                      <p:cBhvr>
                                        <p:cTn id="12" dur="500" fill="hold"/>
                                        <p:tgtEl>
                                          <p:spTgt spid="32"/>
                                        </p:tgtEl>
                                        <p:attrNameLst>
                                          <p:attrName>ppt_w</p:attrName>
                                        </p:attrNameLst>
                                      </p:cBhvr>
                                      <p:tavLst>
                                        <p:tav tm="0">
                                          <p:val>
                                            <p:fltVal val="0"/>
                                          </p:val>
                                        </p:tav>
                                        <p:tav tm="100000">
                                          <p:val>
                                            <p:strVal val="#ppt_w"/>
                                          </p:val>
                                        </p:tav>
                                      </p:tavLst>
                                    </p:anim>
                                    <p:anim calcmode="lin" valueType="num">
                                      <p:cBhvr>
                                        <p:cTn id="13" dur="500" fill="hold"/>
                                        <p:tgtEl>
                                          <p:spTgt spid="32"/>
                                        </p:tgtEl>
                                        <p:attrNameLst>
                                          <p:attrName>ppt_h</p:attrName>
                                        </p:attrNameLst>
                                      </p:cBhvr>
                                      <p:tavLst>
                                        <p:tav tm="0">
                                          <p:val>
                                            <p:fltVal val="0"/>
                                          </p:val>
                                        </p:tav>
                                        <p:tav tm="100000">
                                          <p:val>
                                            <p:strVal val="#ppt_h"/>
                                          </p:val>
                                        </p:tav>
                                      </p:tavLst>
                                    </p:anim>
                                    <p:animEffect transition="in" filter="fade">
                                      <p:cBhvr>
                                        <p:cTn id="14" dur="500"/>
                                        <p:tgtEl>
                                          <p:spTgt spid="32"/>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wipe(up)">
                                      <p:cBhvr>
                                        <p:cTn id="1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组合 34"/>
          <p:cNvGrpSpPr/>
          <p:nvPr/>
        </p:nvGrpSpPr>
        <p:grpSpPr>
          <a:xfrm>
            <a:off x="914400" y="742950"/>
            <a:ext cx="7315200" cy="847725"/>
            <a:chOff x="914400" y="895350"/>
            <a:chExt cx="7315200" cy="847725"/>
          </a:xfrm>
        </p:grpSpPr>
        <p:grpSp>
          <p:nvGrpSpPr>
            <p:cNvPr id="36" name="组合 35"/>
            <p:cNvGrpSpPr/>
            <p:nvPr/>
          </p:nvGrpSpPr>
          <p:grpSpPr>
            <a:xfrm>
              <a:off x="914400" y="895350"/>
              <a:ext cx="7315200" cy="847725"/>
              <a:chOff x="914400" y="1434462"/>
              <a:chExt cx="7315200" cy="847725"/>
            </a:xfrm>
          </p:grpSpPr>
          <p:pic>
            <p:nvPicPr>
              <p:cNvPr id="38" name="图片 37"/>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6781800" y="1434462"/>
                <a:ext cx="1417157" cy="833098"/>
              </a:xfrm>
              <a:prstGeom prst="rect">
                <a:avLst/>
              </a:prstGeom>
            </p:spPr>
          </p:pic>
          <p:sp>
            <p:nvSpPr>
              <p:cNvPr id="39" name="圆角矩形 38"/>
              <p:cNvSpPr/>
              <p:nvPr/>
            </p:nvSpPr>
            <p:spPr>
              <a:xfrm>
                <a:off x="914400" y="1851786"/>
                <a:ext cx="7315200" cy="430401"/>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37" name="矩形 36"/>
            <p:cNvSpPr/>
            <p:nvPr/>
          </p:nvSpPr>
          <p:spPr>
            <a:xfrm>
              <a:off x="968217" y="1315359"/>
              <a:ext cx="6880383" cy="418191"/>
            </a:xfrm>
            <a:prstGeom prst="rect">
              <a:avLst/>
            </a:prstGeom>
          </p:spPr>
          <p:txBody>
            <a:bodyPr wrap="square">
              <a:spAutoFit/>
            </a:bodyPr>
            <a:lstStyle/>
            <a:p>
              <a:pPr algn="ctr">
                <a:lnSpc>
                  <a:spcPct val="150000"/>
                </a:lnSpc>
              </a:pPr>
              <a:r>
                <a:rPr lang="zh-CN" altLang="en-US" sz="1600">
                  <a:solidFill>
                    <a:schemeClr val="accent1"/>
                  </a:solidFill>
                  <a:latin typeface="+mn-ea"/>
                  <a:cs typeface="思源黑体 CN Heavy" panose="020B0A00000000000000" charset="-122"/>
                </a:rPr>
                <a:t>要坚持用唯物史观来认识历史，坚持实事求是的思想路线</a:t>
              </a:r>
            </a:p>
          </p:txBody>
        </p:sp>
      </p:grpSp>
      <p:grpSp>
        <p:nvGrpSpPr>
          <p:cNvPr id="40" name="组合 39"/>
          <p:cNvGrpSpPr/>
          <p:nvPr/>
        </p:nvGrpSpPr>
        <p:grpSpPr>
          <a:xfrm flipH="1">
            <a:off x="914400" y="1657350"/>
            <a:ext cx="7327392" cy="2971800"/>
            <a:chOff x="902208" y="1769873"/>
            <a:chExt cx="7327392" cy="2570479"/>
          </a:xfrm>
        </p:grpSpPr>
        <p:sp>
          <p:nvSpPr>
            <p:cNvPr id="41" name="圆角矩形 40"/>
            <p:cNvSpPr/>
            <p:nvPr/>
          </p:nvSpPr>
          <p:spPr>
            <a:xfrm>
              <a:off x="914400" y="1769873"/>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2" name="图片 41"/>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43" name="矩形 42"/>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4" name="矩形 43"/>
          <p:cNvSpPr/>
          <p:nvPr/>
        </p:nvSpPr>
        <p:spPr>
          <a:xfrm>
            <a:off x="1130053" y="1733550"/>
            <a:ext cx="6883894" cy="2552815"/>
          </a:xfrm>
          <a:prstGeom prst="rect">
            <a:avLst/>
          </a:prstGeom>
        </p:spPr>
        <p:txBody>
          <a:bodyPr wrap="square">
            <a:spAutoFit/>
          </a:bodyPr>
          <a:lstStyle/>
          <a:p>
            <a:pPr>
              <a:lnSpc>
                <a:spcPct val="150000"/>
              </a:lnSpc>
            </a:pPr>
            <a:r>
              <a:rPr lang="zh-CN" altLang="en-US" sz="1200">
                <a:solidFill>
                  <a:schemeClr val="tx1">
                    <a:lumMod val="85000"/>
                    <a:lumOff val="15000"/>
                  </a:schemeClr>
                </a:solidFill>
                <a:latin typeface="+mn-ea"/>
                <a:cs typeface="思源黑体 CN Heavy" panose="020B0A00000000000000" charset="-122"/>
              </a:rPr>
              <a:t>分清主流和支流，坚持真理，修正错误，发扬经验，吸取教训。习近平总书记指出，唯物史观是我们共产党人认识把握历史的根本方法。如果历史观错误，不仅达不到学习教育的目的，反倒会南辕北辙、走入误区。要树立正确党史观，坚持以我们党关于历史问题的两个决议和党中央有关精神为依据，准确把握党的历史发展的主题主线、主流本质，正确认识和科学评价党史上的重大事件、重要会议、重要人物。要实事求是看待党史上的一些重大问题，既不能因为成就而回避失误和曲折，也不能因为探索中的失误和曲折而否定成就。要旗帜鲜明反对历史虚无主义，加强思想引导和理论辨析，澄清对党史上一些重大历史问题的模糊认识和片面理解，更好正本清源、固本培元。要着力讲好党的故事、革命的故事、英雄的故事，厚植爱党、爱国、爱社会主义的情感，让革命薪火代代传承。　　</a:t>
            </a: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40"/>
                                        </p:tgtEl>
                                        <p:attrNameLst>
                                          <p:attrName>style.visibility</p:attrName>
                                        </p:attrNameLst>
                                      </p:cBhvr>
                                      <p:to>
                                        <p:strVal val="visible"/>
                                      </p:to>
                                    </p:set>
                                    <p:animEffect transition="in" filter="barn(inVertical)">
                                      <p:cBhvr>
                                        <p:cTn id="14" dur="500"/>
                                        <p:tgtEl>
                                          <p:spTgt spid="40"/>
                                        </p:tgtEl>
                                      </p:cBhvr>
                                    </p:animEffect>
                                  </p:childTnLst>
                                </p:cTn>
                              </p:par>
                            </p:childTnLst>
                          </p:cTn>
                        </p:par>
                      </p:childTnLst>
                    </p:cTn>
                  </p:par>
                  <p:par>
                    <p:cTn id="15" fill="hold" nodeType="clickPar">
                      <p:stCondLst>
                        <p:cond delay="indefinite"/>
                        <p:cond evt="onBegin" delay="0">
                          <p:tn val="14"/>
                        </p:cond>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44"/>
                                        </p:tgtEl>
                                        <p:attrNameLst>
                                          <p:attrName>style.visibility</p:attrName>
                                        </p:attrNameLst>
                                      </p:cBhvr>
                                      <p:to>
                                        <p:strVal val="visible"/>
                                      </p:to>
                                    </p:set>
                                    <p:animEffect transition="in" filter="wipe(up)">
                                      <p:cBhvr>
                                        <p:cTn id="19"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657600" y="3835788"/>
            <a:ext cx="3014841" cy="898592"/>
          </a:xfrm>
          <a:prstGeom prst="rect">
            <a:avLst/>
          </a:prstGeom>
        </p:spPr>
      </p:pic>
      <p:pic>
        <p:nvPicPr>
          <p:cNvPr id="70" name="图片 6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858001" y="3039839"/>
            <a:ext cx="2075834" cy="1589311"/>
          </a:xfrm>
          <a:prstGeom prst="rect">
            <a:avLst/>
          </a:prstGeom>
        </p:spPr>
      </p:pic>
      <p:pic>
        <p:nvPicPr>
          <p:cNvPr id="72" name="图片 71"/>
          <p:cNvPicPr>
            <a:picLocks noChangeAspect="1"/>
          </p:cNvPicPr>
          <p:nvPr/>
        </p:nvPicPr>
        <p:blipFill>
          <a:blip r:embed="rId6"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12986" y="4063486"/>
            <a:ext cx="9156986" cy="1080013"/>
          </a:xfrm>
          <a:prstGeom prst="rect">
            <a:avLst/>
          </a:prstGeom>
        </p:spPr>
      </p:pic>
      <p:pic>
        <p:nvPicPr>
          <p:cNvPr id="5" name="图片 4"/>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302211" y="742950"/>
            <a:ext cx="1062433" cy="802599"/>
          </a:xfrm>
          <a:prstGeom prst="rect">
            <a:avLst/>
          </a:prstGeom>
        </p:spPr>
      </p:pic>
      <p:pic>
        <p:nvPicPr>
          <p:cNvPr id="58" name="图片 57"/>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flipH="1">
            <a:off x="228600" y="2800350"/>
            <a:ext cx="2209800" cy="2209800"/>
          </a:xfrm>
          <a:prstGeom prst="rect">
            <a:avLst/>
          </a:prstGeom>
        </p:spPr>
      </p:pic>
      <p:sp>
        <p:nvSpPr>
          <p:cNvPr id="26" name="文本"/>
          <p:cNvSpPr/>
          <p:nvPr>
            <p:custDataLst>
              <p:tags r:id="rId1"/>
            </p:custDataLst>
          </p:nvPr>
        </p:nvSpPr>
        <p:spPr>
          <a:xfrm>
            <a:off x="1371600" y="1963400"/>
            <a:ext cx="6612731" cy="1446550"/>
          </a:xfrm>
          <a:prstGeom prst="rect">
            <a:avLst/>
          </a:prstGeom>
          <a:noFill/>
          <a:effectLst/>
        </p:spPr>
        <p:txBody>
          <a:bodyPr wrap="square">
            <a:spAutoFit/>
          </a:bodyPr>
          <a:lstStyle/>
          <a:p>
            <a:pPr algn="ctr" defTabSz="685800">
              <a:tabLst>
                <a:tab pos="1946910" algn="l"/>
              </a:tabLst>
            </a:pPr>
            <a:r>
              <a:rPr lang="zh-CN" altLang="en-US" sz="4400" b="1" dirty="0">
                <a:solidFill>
                  <a:schemeClr val="accent1"/>
                </a:solidFill>
                <a:latin typeface="+mj-ea"/>
                <a:ea typeface="+mj-ea"/>
                <a:sym typeface="+mn-ea"/>
              </a:rPr>
              <a:t>中国共产党百年奋斗的光辉历程和历史性贡献　</a:t>
            </a:r>
          </a:p>
        </p:txBody>
      </p:sp>
      <p:grpSp>
        <p:nvGrpSpPr>
          <p:cNvPr id="27" name="组合 26"/>
          <p:cNvGrpSpPr/>
          <p:nvPr/>
        </p:nvGrpSpPr>
        <p:grpSpPr>
          <a:xfrm>
            <a:off x="2074069" y="1276350"/>
            <a:ext cx="5041314" cy="707886"/>
            <a:chOff x="2045286" y="1352550"/>
            <a:chExt cx="5041314" cy="707886"/>
          </a:xfrm>
        </p:grpSpPr>
        <p:sp>
          <p:nvSpPr>
            <p:cNvPr id="30" name="文本"/>
            <p:cNvSpPr/>
            <p:nvPr>
              <p:custDataLst>
                <p:tags r:id="rId2"/>
              </p:custDataLst>
            </p:nvPr>
          </p:nvSpPr>
          <p:spPr>
            <a:xfrm>
              <a:off x="3204248" y="1352550"/>
              <a:ext cx="2764024" cy="707886"/>
            </a:xfrm>
            <a:prstGeom prst="rect">
              <a:avLst/>
            </a:prstGeom>
            <a:effectLst/>
          </p:spPr>
          <p:txBody>
            <a:bodyPr wrap="square">
              <a:spAutoFit/>
            </a:bodyPr>
            <a:lstStyle/>
            <a:p>
              <a:pPr algn="ctr"/>
              <a:r>
                <a:rPr lang="zh-CN" altLang="en-US" sz="4000" kern="100">
                  <a:solidFill>
                    <a:schemeClr val="accent1"/>
                  </a:solidFill>
                  <a:latin typeface="+mn-ea"/>
                  <a:cs typeface="汉仪长美黑简" panose="02010600000101010101" charset="-122"/>
                </a:rPr>
                <a:t>第二部分</a:t>
              </a:r>
              <a:endParaRPr lang="en-US" altLang="zh-CN" sz="4000" kern="100">
                <a:solidFill>
                  <a:schemeClr val="accent1"/>
                </a:solidFill>
                <a:latin typeface="+mn-ea"/>
                <a:cs typeface="汉仪长美黑简" panose="02010600000101010101" charset="-122"/>
              </a:endParaRPr>
            </a:p>
          </p:txBody>
        </p:sp>
        <p:grpSp>
          <p:nvGrpSpPr>
            <p:cNvPr id="31" name="组合 30"/>
            <p:cNvGrpSpPr/>
            <p:nvPr/>
          </p:nvGrpSpPr>
          <p:grpSpPr>
            <a:xfrm>
              <a:off x="5754414" y="1602563"/>
              <a:ext cx="1332186" cy="277665"/>
              <a:chOff x="1621651" y="1233704"/>
              <a:chExt cx="1740810" cy="362835"/>
            </a:xfrm>
            <a:solidFill>
              <a:schemeClr val="accent1"/>
            </a:solidFill>
          </p:grpSpPr>
          <p:sp>
            <p:nvSpPr>
              <p:cNvPr id="36" name="五角星 35"/>
              <p:cNvSpPr/>
              <p:nvPr/>
            </p:nvSpPr>
            <p:spPr>
              <a:xfrm>
                <a:off x="3011168"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五角星 36"/>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五角星 37"/>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2" name="组合 31"/>
            <p:cNvGrpSpPr/>
            <p:nvPr/>
          </p:nvGrpSpPr>
          <p:grpSpPr>
            <a:xfrm>
              <a:off x="2045286" y="1581150"/>
              <a:ext cx="1332186" cy="277665"/>
              <a:chOff x="1621651" y="1233704"/>
              <a:chExt cx="1740810" cy="362835"/>
            </a:xfrm>
            <a:solidFill>
              <a:schemeClr val="accent1"/>
            </a:solidFill>
          </p:grpSpPr>
          <p:sp>
            <p:nvSpPr>
              <p:cNvPr id="33" name="五角星 32"/>
              <p:cNvSpPr/>
              <p:nvPr/>
            </p:nvSpPr>
            <p:spPr>
              <a:xfrm>
                <a:off x="3011168"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五角星 33"/>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五角星 34"/>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ppt_x"/>
                                          </p:val>
                                        </p:tav>
                                        <p:tav tm="100000">
                                          <p:val>
                                            <p:strVal val="#ppt_x"/>
                                          </p:val>
                                        </p:tav>
                                      </p:tavLst>
                                    </p:anim>
                                    <p:anim calcmode="lin" valueType="num">
                                      <p:cBhvr additive="base">
                                        <p:cTn id="8" dur="1000" fill="hold"/>
                                        <p:tgtEl>
                                          <p:spTgt spid="7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ppt_x"/>
                                          </p:val>
                                        </p:tav>
                                        <p:tav tm="100000">
                                          <p:val>
                                            <p:strVal val="#ppt_x"/>
                                          </p:val>
                                        </p:tav>
                                      </p:tavLst>
                                    </p:anim>
                                    <p:anim calcmode="lin" valueType="num">
                                      <p:cBhvr additive="base">
                                        <p:cTn id="12"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8" fill="hold" nodeType="clickEffect">
                                  <p:stCondLst>
                                    <p:cond delay="0"/>
                                  </p:stCondLst>
                                  <p:childTnLst>
                                    <p:set>
                                      <p:cBhvr>
                                        <p:cTn id="16" dur="1" fill="hold">
                                          <p:stCondLst>
                                            <p:cond delay="0"/>
                                          </p:stCondLst>
                                        </p:cTn>
                                        <p:tgtEl>
                                          <p:spTgt spid="58"/>
                                        </p:tgtEl>
                                        <p:attrNameLst>
                                          <p:attrName>style.visibility</p:attrName>
                                        </p:attrNameLst>
                                      </p:cBhvr>
                                      <p:to>
                                        <p:strVal val="visible"/>
                                      </p:to>
                                    </p:set>
                                    <p:anim calcmode="lin" valueType="num">
                                      <p:cBhvr additive="base">
                                        <p:cTn id="17" dur="500" fill="hold"/>
                                        <p:tgtEl>
                                          <p:spTgt spid="58"/>
                                        </p:tgtEl>
                                        <p:attrNameLst>
                                          <p:attrName>ppt_x</p:attrName>
                                        </p:attrNameLst>
                                      </p:cBhvr>
                                      <p:tavLst>
                                        <p:tav tm="0">
                                          <p:val>
                                            <p:strVal val="0-#ppt_w/2"/>
                                          </p:val>
                                        </p:tav>
                                        <p:tav tm="100000">
                                          <p:val>
                                            <p:strVal val="#ppt_x"/>
                                          </p:val>
                                        </p:tav>
                                      </p:tavLst>
                                    </p:anim>
                                    <p:anim calcmode="lin" valueType="num">
                                      <p:cBhvr additive="base">
                                        <p:cTn id="18" dur="500" fill="hold"/>
                                        <p:tgtEl>
                                          <p:spTgt spid="58"/>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70"/>
                                        </p:tgtEl>
                                        <p:attrNameLst>
                                          <p:attrName>style.visibility</p:attrName>
                                        </p:attrNameLst>
                                      </p:cBhvr>
                                      <p:to>
                                        <p:strVal val="visible"/>
                                      </p:to>
                                    </p:set>
                                    <p:anim calcmode="lin" valueType="num">
                                      <p:cBhvr additive="base">
                                        <p:cTn id="21" dur="500" fill="hold"/>
                                        <p:tgtEl>
                                          <p:spTgt spid="70"/>
                                        </p:tgtEl>
                                        <p:attrNameLst>
                                          <p:attrName>ppt_x</p:attrName>
                                        </p:attrNameLst>
                                      </p:cBhvr>
                                      <p:tavLst>
                                        <p:tav tm="0">
                                          <p:val>
                                            <p:strVal val="1+#ppt_w/2"/>
                                          </p:val>
                                        </p:tav>
                                        <p:tav tm="100000">
                                          <p:val>
                                            <p:strVal val="#ppt_x"/>
                                          </p:val>
                                        </p:tav>
                                      </p:tavLst>
                                    </p:anim>
                                    <p:anim calcmode="lin" valueType="num">
                                      <p:cBhvr additive="base">
                                        <p:cTn id="22" dur="500" fill="hold"/>
                                        <p:tgtEl>
                                          <p:spTgt spid="70"/>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afterGroup">
                            <p:stCondLst>
                              <p:cond delay="0"/>
                            </p:stCondLst>
                            <p:childTnLst>
                              <p:par>
                                <p:cTn id="25" presetID="2" presetClass="entr" presetSubtype="3"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1+#ppt_w/2"/>
                                          </p:val>
                                        </p:tav>
                                        <p:tav tm="100000">
                                          <p:val>
                                            <p:strVal val="#ppt_x"/>
                                          </p:val>
                                        </p:tav>
                                      </p:tavLst>
                                    </p:anim>
                                    <p:anim calcmode="lin" valueType="num">
                                      <p:cBhvr additive="base">
                                        <p:cTn id="2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29" fill="hold" nodeType="clickPar">
                      <p:stCondLst>
                        <p:cond delay="indefinite"/>
                      </p:stCondLst>
                      <p:childTnLst>
                        <p:par>
                          <p:cTn id="30" fill="hold" nodeType="afterGroup">
                            <p:stCondLst>
                              <p:cond delay="0"/>
                            </p:stCondLst>
                            <p:childTnLst>
                              <p:par>
                                <p:cTn id="31" presetID="2" presetClass="entr" presetSubtype="4" fill="hold" nodeType="click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ppt_x"/>
                                          </p:val>
                                        </p:tav>
                                        <p:tav tm="100000">
                                          <p:val>
                                            <p:strVal val="#ppt_x"/>
                                          </p:val>
                                        </p:tav>
                                      </p:tavLst>
                                    </p:anim>
                                    <p:anim calcmode="lin" valueType="num">
                                      <p:cBhvr additive="base">
                                        <p:cTn id="3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afterGroup">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barn(inVertical)">
                                      <p:cBhvr>
                                        <p:cTn id="3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581400" y="3943350"/>
            <a:ext cx="3688699" cy="791029"/>
          </a:xfrm>
          <a:prstGeom prst="rect">
            <a:avLst/>
          </a:prstGeom>
        </p:spPr>
      </p:pic>
      <p:pic>
        <p:nvPicPr>
          <p:cNvPr id="70" name="图片 6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7619999" y="3436511"/>
            <a:ext cx="1470240" cy="1116439"/>
          </a:xfrm>
          <a:prstGeom prst="rect">
            <a:avLst/>
          </a:prstGeom>
        </p:spPr>
      </p:pic>
      <p:pic>
        <p:nvPicPr>
          <p:cNvPr id="58" name="图片 5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81001" y="3333750"/>
            <a:ext cx="685800" cy="1122382"/>
          </a:xfrm>
          <a:prstGeom prst="rect">
            <a:avLst/>
          </a:prstGeom>
        </p:spPr>
      </p:pic>
      <p:pic>
        <p:nvPicPr>
          <p:cNvPr id="72" name="图片 71"/>
          <p:cNvPicPr>
            <a:picLocks noChangeAspect="1"/>
          </p:cNvPicPr>
          <p:nvPr/>
        </p:nvPicPr>
        <p:blipFill>
          <a:blip r:embed="rId5"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12986" y="4063486"/>
            <a:ext cx="9156986" cy="1080013"/>
          </a:xfrm>
          <a:prstGeom prst="rect">
            <a:avLst/>
          </a:prstGeom>
        </p:spPr>
      </p:pic>
      <p:sp>
        <p:nvSpPr>
          <p:cNvPr id="26" name="文本框 25"/>
          <p:cNvSpPr txBox="1"/>
          <p:nvPr/>
        </p:nvSpPr>
        <p:spPr>
          <a:xfrm>
            <a:off x="1066800" y="1743734"/>
            <a:ext cx="7160174" cy="2275816"/>
          </a:xfrm>
          <a:prstGeom prst="rect">
            <a:avLst/>
          </a:prstGeom>
          <a:noFill/>
        </p:spPr>
        <p:txBody>
          <a:bodyPr wrap="square" rtlCol="0" anchor="t">
            <a:spAutoFit/>
          </a:bodyPr>
          <a:lstStyle/>
          <a:p>
            <a:pPr>
              <a:lnSpc>
                <a:spcPct val="150000"/>
              </a:lnSpc>
            </a:pPr>
            <a:r>
              <a:rPr lang="zh-CN" altLang="en-US" sz="1200" dirty="0">
                <a:solidFill>
                  <a:schemeClr val="tx1">
                    <a:lumMod val="85000"/>
                    <a:lumOff val="15000"/>
                  </a:schemeClr>
                </a:solidFill>
                <a:latin typeface="思源黑体 CN" panose="020B0500000000000000" pitchFamily="34" charset="-122"/>
                <a:ea typeface="思源黑体 CN" panose="020B0500000000000000" pitchFamily="34" charset="-122"/>
                <a:cs typeface="汉仪雅酷黑简" panose="00020600040101010101" charset="-122"/>
              </a:rPr>
              <a:t>今年是中国共产党成立一百周年。党中央决定，在全党开展党史学习教育。这是以习近平同志为核心的党中央作出的一项重大决策。</a:t>
            </a:r>
            <a:r>
              <a:rPr lang="en-US" altLang="zh-CN" sz="1200" dirty="0">
                <a:solidFill>
                  <a:schemeClr val="tx1">
                    <a:lumMod val="85000"/>
                    <a:lumOff val="15000"/>
                  </a:schemeClr>
                </a:solidFill>
                <a:latin typeface="思源黑体 CN" panose="020B0500000000000000" pitchFamily="34" charset="-122"/>
                <a:ea typeface="思源黑体 CN" panose="020B0500000000000000" pitchFamily="34" charset="-122"/>
                <a:cs typeface="汉仪雅酷黑简" panose="00020600040101010101" charset="-122"/>
              </a:rPr>
              <a:t>2021</a:t>
            </a:r>
            <a:r>
              <a:rPr lang="zh-CN" altLang="en-US" sz="1200" dirty="0">
                <a:solidFill>
                  <a:schemeClr val="tx1">
                    <a:lumMod val="85000"/>
                    <a:lumOff val="15000"/>
                  </a:schemeClr>
                </a:solidFill>
                <a:latin typeface="思源黑体 CN" panose="020B0500000000000000" pitchFamily="34" charset="-122"/>
                <a:ea typeface="思源黑体 CN" panose="020B0500000000000000" pitchFamily="34" charset="-122"/>
                <a:cs typeface="汉仪雅酷黑简" panose="00020600040101010101" charset="-122"/>
              </a:rPr>
              <a:t>年</a:t>
            </a:r>
            <a:r>
              <a:rPr lang="en-US" altLang="zh-CN" sz="1200" dirty="0">
                <a:solidFill>
                  <a:schemeClr val="tx1">
                    <a:lumMod val="85000"/>
                    <a:lumOff val="15000"/>
                  </a:schemeClr>
                </a:solidFill>
                <a:latin typeface="思源黑体 CN" panose="020B0500000000000000" pitchFamily="34" charset="-122"/>
                <a:ea typeface="思源黑体 CN" panose="020B0500000000000000" pitchFamily="34" charset="-122"/>
                <a:cs typeface="汉仪雅酷黑简" panose="00020600040101010101" charset="-122"/>
              </a:rPr>
              <a:t>2</a:t>
            </a:r>
            <a:r>
              <a:rPr lang="zh-CN" altLang="en-US" sz="1200" dirty="0">
                <a:solidFill>
                  <a:schemeClr val="tx1">
                    <a:lumMod val="85000"/>
                    <a:lumOff val="15000"/>
                  </a:schemeClr>
                </a:solidFill>
                <a:latin typeface="思源黑体 CN" panose="020B0500000000000000" pitchFamily="34" charset="-122"/>
                <a:ea typeface="思源黑体 CN" panose="020B0500000000000000" pitchFamily="34" charset="-122"/>
                <a:cs typeface="汉仪雅酷黑简" panose="00020600040101010101" charset="-122"/>
              </a:rPr>
              <a:t>月</a:t>
            </a:r>
            <a:r>
              <a:rPr lang="en-US" altLang="zh-CN" sz="1200" dirty="0">
                <a:solidFill>
                  <a:schemeClr val="tx1">
                    <a:lumMod val="85000"/>
                    <a:lumOff val="15000"/>
                  </a:schemeClr>
                </a:solidFill>
                <a:latin typeface="思源黑体 CN" panose="020B0500000000000000" pitchFamily="34" charset="-122"/>
                <a:ea typeface="思源黑体 CN" panose="020B0500000000000000" pitchFamily="34" charset="-122"/>
                <a:cs typeface="汉仪雅酷黑简" panose="00020600040101010101" charset="-122"/>
              </a:rPr>
              <a:t>20</a:t>
            </a:r>
            <a:r>
              <a:rPr lang="zh-CN" altLang="en-US" sz="1200" dirty="0">
                <a:solidFill>
                  <a:schemeClr val="tx1">
                    <a:lumMod val="85000"/>
                    <a:lumOff val="15000"/>
                  </a:schemeClr>
                </a:solidFill>
                <a:latin typeface="思源黑体 CN" panose="020B0500000000000000" pitchFamily="34" charset="-122"/>
                <a:ea typeface="思源黑体 CN" panose="020B0500000000000000" pitchFamily="34" charset="-122"/>
                <a:cs typeface="汉仪雅酷黑简" panose="00020600040101010101" charset="-122"/>
              </a:rPr>
              <a:t>日，党中央召开党史学习教育动员大会，习近平总书记发表重要讲话。讲话立足中国共产党百年华诞的重大时刻，立足“两个一百年”奋斗目标历史交汇的关键节点，站在统筹中华民族伟大复兴战略全局和世界百年未有之大变局的时代高度，深刻阐述了开展党史学习教育的重大意义、重点内容和工作要求，对新时代学习党的历史、弘扬党的传统、开启新的征程、创造新的伟业作出了重要部署。讲话高屋建瓴、视野宏大、思想深邃，是开宗明义、催人奋进的“开学”第一课，是知史鉴今、观照未来的历史教育课，是砥砺初心、牢记使命的党性教育课，为我们开展好党史学习教育指明了方向、提供了根本遵循。　　</a:t>
            </a:r>
          </a:p>
        </p:txBody>
      </p:sp>
      <p:sp>
        <p:nvSpPr>
          <p:cNvPr id="27" name="文本框 26"/>
          <p:cNvSpPr txBox="1"/>
          <p:nvPr/>
        </p:nvSpPr>
        <p:spPr>
          <a:xfrm>
            <a:off x="881572" y="1101864"/>
            <a:ext cx="1571149" cy="707886"/>
          </a:xfrm>
          <a:prstGeom prst="rect">
            <a:avLst/>
          </a:prstGeom>
          <a:noFill/>
          <a:effectLst/>
        </p:spPr>
        <p:txBody>
          <a:bodyPr wrap="square" rtlCol="0">
            <a:spAutoFit/>
          </a:bodyPr>
          <a:lstStyle/>
          <a:p>
            <a:pPr algn="ctr"/>
            <a:r>
              <a:rPr lang="zh-CN" altLang="en-US" sz="4000" b="1" dirty="0">
                <a:solidFill>
                  <a:schemeClr val="accent1"/>
                </a:solidFill>
                <a:latin typeface="+mj-ea"/>
                <a:ea typeface="+mj-ea"/>
              </a:rPr>
              <a:t>前言</a:t>
            </a:r>
          </a:p>
        </p:txBody>
      </p:sp>
      <p:grpSp>
        <p:nvGrpSpPr>
          <p:cNvPr id="3" name="组合 2"/>
          <p:cNvGrpSpPr/>
          <p:nvPr/>
        </p:nvGrpSpPr>
        <p:grpSpPr>
          <a:xfrm>
            <a:off x="2438400" y="1330464"/>
            <a:ext cx="2397654" cy="277665"/>
            <a:chOff x="2286000" y="1046763"/>
            <a:chExt cx="2397654" cy="277665"/>
          </a:xfrm>
        </p:grpSpPr>
        <p:grpSp>
          <p:nvGrpSpPr>
            <p:cNvPr id="31" name="组合 30"/>
            <p:cNvGrpSpPr/>
            <p:nvPr/>
          </p:nvGrpSpPr>
          <p:grpSpPr>
            <a:xfrm>
              <a:off x="2286000" y="1046763"/>
              <a:ext cx="1332186" cy="277665"/>
              <a:chOff x="1621651" y="1233704"/>
              <a:chExt cx="1740810" cy="362835"/>
            </a:xfrm>
            <a:solidFill>
              <a:schemeClr val="accent1"/>
            </a:solidFill>
          </p:grpSpPr>
          <p:sp>
            <p:nvSpPr>
              <p:cNvPr id="38" name="五角星 37"/>
              <p:cNvSpPr/>
              <p:nvPr/>
            </p:nvSpPr>
            <p:spPr>
              <a:xfrm>
                <a:off x="3011168"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五角星 40"/>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五角星 41"/>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3" name="组合 42"/>
            <p:cNvGrpSpPr/>
            <p:nvPr/>
          </p:nvGrpSpPr>
          <p:grpSpPr>
            <a:xfrm>
              <a:off x="3915251" y="1049707"/>
              <a:ext cx="768403" cy="274721"/>
              <a:chOff x="1621651" y="1237551"/>
              <a:chExt cx="1004097" cy="358988"/>
            </a:xfrm>
            <a:solidFill>
              <a:schemeClr val="accent1"/>
            </a:solidFill>
          </p:grpSpPr>
          <p:sp>
            <p:nvSpPr>
              <p:cNvPr id="45" name="五角星 44"/>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五角星 45"/>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5" name="图片 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302211" y="767430"/>
            <a:ext cx="1062433" cy="80259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ppt_x"/>
                                          </p:val>
                                        </p:tav>
                                        <p:tav tm="100000">
                                          <p:val>
                                            <p:strVal val="#ppt_x"/>
                                          </p:val>
                                        </p:tav>
                                      </p:tavLst>
                                    </p:anim>
                                    <p:anim calcmode="lin" valueType="num">
                                      <p:cBhvr additive="base">
                                        <p:cTn id="8" dur="1000" fill="hold"/>
                                        <p:tgtEl>
                                          <p:spTgt spid="7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ppt_x"/>
                                          </p:val>
                                        </p:tav>
                                        <p:tav tm="100000">
                                          <p:val>
                                            <p:strVal val="#ppt_x"/>
                                          </p:val>
                                        </p:tav>
                                      </p:tavLst>
                                    </p:anim>
                                    <p:anim calcmode="lin" valueType="num">
                                      <p:cBhvr additive="base">
                                        <p:cTn id="12"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8" fill="hold" nodeType="clickEffect">
                                  <p:stCondLst>
                                    <p:cond delay="0"/>
                                  </p:stCondLst>
                                  <p:childTnLst>
                                    <p:set>
                                      <p:cBhvr>
                                        <p:cTn id="16" dur="1" fill="hold">
                                          <p:stCondLst>
                                            <p:cond delay="0"/>
                                          </p:stCondLst>
                                        </p:cTn>
                                        <p:tgtEl>
                                          <p:spTgt spid="58"/>
                                        </p:tgtEl>
                                        <p:attrNameLst>
                                          <p:attrName>style.visibility</p:attrName>
                                        </p:attrNameLst>
                                      </p:cBhvr>
                                      <p:to>
                                        <p:strVal val="visible"/>
                                      </p:to>
                                    </p:set>
                                    <p:anim calcmode="lin" valueType="num">
                                      <p:cBhvr additive="base">
                                        <p:cTn id="17" dur="500" fill="hold"/>
                                        <p:tgtEl>
                                          <p:spTgt spid="58"/>
                                        </p:tgtEl>
                                        <p:attrNameLst>
                                          <p:attrName>ppt_x</p:attrName>
                                        </p:attrNameLst>
                                      </p:cBhvr>
                                      <p:tavLst>
                                        <p:tav tm="0">
                                          <p:val>
                                            <p:strVal val="0-#ppt_w/2"/>
                                          </p:val>
                                        </p:tav>
                                        <p:tav tm="100000">
                                          <p:val>
                                            <p:strVal val="#ppt_x"/>
                                          </p:val>
                                        </p:tav>
                                      </p:tavLst>
                                    </p:anim>
                                    <p:anim calcmode="lin" valueType="num">
                                      <p:cBhvr additive="base">
                                        <p:cTn id="18" dur="500" fill="hold"/>
                                        <p:tgtEl>
                                          <p:spTgt spid="58"/>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70"/>
                                        </p:tgtEl>
                                        <p:attrNameLst>
                                          <p:attrName>style.visibility</p:attrName>
                                        </p:attrNameLst>
                                      </p:cBhvr>
                                      <p:to>
                                        <p:strVal val="visible"/>
                                      </p:to>
                                    </p:set>
                                    <p:anim calcmode="lin" valueType="num">
                                      <p:cBhvr additive="base">
                                        <p:cTn id="21" dur="500" fill="hold"/>
                                        <p:tgtEl>
                                          <p:spTgt spid="70"/>
                                        </p:tgtEl>
                                        <p:attrNameLst>
                                          <p:attrName>ppt_x</p:attrName>
                                        </p:attrNameLst>
                                      </p:cBhvr>
                                      <p:tavLst>
                                        <p:tav tm="0">
                                          <p:val>
                                            <p:strVal val="1+#ppt_w/2"/>
                                          </p:val>
                                        </p:tav>
                                        <p:tav tm="100000">
                                          <p:val>
                                            <p:strVal val="#ppt_x"/>
                                          </p:val>
                                        </p:tav>
                                      </p:tavLst>
                                    </p:anim>
                                    <p:anim calcmode="lin" valueType="num">
                                      <p:cBhvr additive="base">
                                        <p:cTn id="22" dur="500" fill="hold"/>
                                        <p:tgtEl>
                                          <p:spTgt spid="70"/>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afterGroup">
                            <p:stCondLst>
                              <p:cond delay="0"/>
                            </p:stCondLst>
                            <p:childTnLst>
                              <p:par>
                                <p:cTn id="25" presetID="53" presetClass="entr" presetSubtype="0" fill="hold" grpId="1" nodeType="click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p:cTn id="27" dur="500" fill="hold"/>
                                        <p:tgtEl>
                                          <p:spTgt spid="27"/>
                                        </p:tgtEl>
                                        <p:attrNameLst>
                                          <p:attrName>ppt_w</p:attrName>
                                        </p:attrNameLst>
                                      </p:cBhvr>
                                      <p:tavLst>
                                        <p:tav tm="0">
                                          <p:val>
                                            <p:fltVal val="0"/>
                                          </p:val>
                                        </p:tav>
                                        <p:tav tm="100000">
                                          <p:val>
                                            <p:strVal val="#ppt_w"/>
                                          </p:val>
                                        </p:tav>
                                      </p:tavLst>
                                    </p:anim>
                                    <p:anim calcmode="lin" valueType="num">
                                      <p:cBhvr>
                                        <p:cTn id="28" dur="500" fill="hold"/>
                                        <p:tgtEl>
                                          <p:spTgt spid="27"/>
                                        </p:tgtEl>
                                        <p:attrNameLst>
                                          <p:attrName>ppt_h</p:attrName>
                                        </p:attrNameLst>
                                      </p:cBhvr>
                                      <p:tavLst>
                                        <p:tav tm="0">
                                          <p:val>
                                            <p:fltVal val="0"/>
                                          </p:val>
                                        </p:tav>
                                        <p:tav tm="100000">
                                          <p:val>
                                            <p:strVal val="#ppt_h"/>
                                          </p:val>
                                        </p:tav>
                                      </p:tavLst>
                                    </p:anim>
                                    <p:animEffect transition="in" filter="fade">
                                      <p:cBhvr>
                                        <p:cTn id="29" dur="500"/>
                                        <p:tgtEl>
                                          <p:spTgt spid="27"/>
                                        </p:tgtEl>
                                      </p:cBhvr>
                                    </p:animEffect>
                                  </p:childTnLst>
                                </p:cTn>
                              </p:par>
                              <p:par>
                                <p:cTn id="30" presetID="53" presetClass="entr" presetSubtype="0" fill="hold" nodeType="withEffect">
                                  <p:stCondLst>
                                    <p:cond delay="0"/>
                                  </p:stCondLst>
                                  <p:childTnLst>
                                    <p:set>
                                      <p:cBhvr>
                                        <p:cTn id="31" dur="1" fill="hold">
                                          <p:stCondLst>
                                            <p:cond delay="0"/>
                                          </p:stCondLst>
                                        </p:cTn>
                                        <p:tgtEl>
                                          <p:spTgt spid="3"/>
                                        </p:tgtEl>
                                        <p:attrNameLst>
                                          <p:attrName>style.visibility</p:attrName>
                                        </p:attrNameLst>
                                      </p:cBhvr>
                                      <p:to>
                                        <p:strVal val="visible"/>
                                      </p:to>
                                    </p:set>
                                    <p:anim calcmode="lin" valueType="num">
                                      <p:cBhvr>
                                        <p:cTn id="32" dur="500" fill="hold"/>
                                        <p:tgtEl>
                                          <p:spTgt spid="3"/>
                                        </p:tgtEl>
                                        <p:attrNameLst>
                                          <p:attrName>ppt_w</p:attrName>
                                        </p:attrNameLst>
                                      </p:cBhvr>
                                      <p:tavLst>
                                        <p:tav tm="0">
                                          <p:val>
                                            <p:fltVal val="0"/>
                                          </p:val>
                                        </p:tav>
                                        <p:tav tm="100000">
                                          <p:val>
                                            <p:strVal val="#ppt_w"/>
                                          </p:val>
                                        </p:tav>
                                      </p:tavLst>
                                    </p:anim>
                                    <p:anim calcmode="lin" valueType="num">
                                      <p:cBhvr>
                                        <p:cTn id="33" dur="500" fill="hold"/>
                                        <p:tgtEl>
                                          <p:spTgt spid="3"/>
                                        </p:tgtEl>
                                        <p:attrNameLst>
                                          <p:attrName>ppt_h</p:attrName>
                                        </p:attrNameLst>
                                      </p:cBhvr>
                                      <p:tavLst>
                                        <p:tav tm="0">
                                          <p:val>
                                            <p:fltVal val="0"/>
                                          </p:val>
                                        </p:tav>
                                        <p:tav tm="100000">
                                          <p:val>
                                            <p:strVal val="#ppt_h"/>
                                          </p:val>
                                        </p:tav>
                                      </p:tavLst>
                                    </p:anim>
                                    <p:animEffect transition="in" filter="fade">
                                      <p:cBhvr>
                                        <p:cTn id="34" dur="500"/>
                                        <p:tgtEl>
                                          <p:spTgt spid="3"/>
                                        </p:tgtEl>
                                      </p:cBhvr>
                                    </p:animEffect>
                                  </p:childTnLst>
                                </p:cTn>
                              </p:par>
                            </p:childTnLst>
                          </p:cTn>
                        </p:par>
                      </p:childTnLst>
                    </p:cTn>
                  </p:par>
                  <p:par>
                    <p:cTn id="35" fill="hold" nodeType="clickPar">
                      <p:stCondLst>
                        <p:cond delay="indefinite"/>
                      </p:stCondLst>
                      <p:childTnLst>
                        <p:par>
                          <p:cTn id="36" fill="hold" nodeType="afterGroup">
                            <p:stCondLst>
                              <p:cond delay="0"/>
                            </p:stCondLst>
                            <p:childTnLst>
                              <p:par>
                                <p:cTn id="37" presetID="22" presetClass="entr" presetSubtype="1" fill="hold" grpId="1"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ipe(up)">
                                      <p:cBhvr>
                                        <p:cTn id="39" dur="500"/>
                                        <p:tgtEl>
                                          <p:spTgt spid="26"/>
                                        </p:tgtEl>
                                      </p:cBhvr>
                                    </p:animEffect>
                                  </p:childTnLst>
                                </p:cTn>
                              </p:par>
                            </p:childTnLst>
                          </p:cTn>
                        </p:par>
                      </p:childTnLst>
                    </p:cTn>
                  </p:par>
                  <p:par>
                    <p:cTn id="40" fill="hold" nodeType="clickPar">
                      <p:stCondLst>
                        <p:cond delay="indefinite"/>
                      </p:stCondLst>
                      <p:childTnLst>
                        <p:par>
                          <p:cTn id="41" fill="hold" nodeType="afterGroup">
                            <p:stCondLst>
                              <p:cond delay="0"/>
                            </p:stCondLst>
                            <p:childTnLst>
                              <p:par>
                                <p:cTn id="42" presetID="2" presetClass="entr" presetSubtype="3" fill="hold" nodeType="click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additive="base">
                                        <p:cTn id="44" dur="500" fill="hold"/>
                                        <p:tgtEl>
                                          <p:spTgt spid="5"/>
                                        </p:tgtEl>
                                        <p:attrNameLst>
                                          <p:attrName>ppt_x</p:attrName>
                                        </p:attrNameLst>
                                      </p:cBhvr>
                                      <p:tavLst>
                                        <p:tav tm="0">
                                          <p:val>
                                            <p:strVal val="1+#ppt_w/2"/>
                                          </p:val>
                                        </p:tav>
                                        <p:tav tm="100000">
                                          <p:val>
                                            <p:strVal val="#ppt_x"/>
                                          </p:val>
                                        </p:tav>
                                      </p:tavLst>
                                    </p:anim>
                                    <p:anim calcmode="lin" valueType="num">
                                      <p:cBhvr additive="base">
                                        <p:cTn id="45"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1"/>
      <p:bldP spid="27"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914400" y="1123950"/>
            <a:ext cx="7315200" cy="847725"/>
            <a:chOff x="914400" y="895350"/>
            <a:chExt cx="7315200" cy="847725"/>
          </a:xfrm>
        </p:grpSpPr>
        <p:grpSp>
          <p:nvGrpSpPr>
            <p:cNvPr id="9" name="组合 8"/>
            <p:cNvGrpSpPr/>
            <p:nvPr/>
          </p:nvGrpSpPr>
          <p:grpSpPr>
            <a:xfrm>
              <a:off x="914400" y="895350"/>
              <a:ext cx="7315200" cy="847725"/>
              <a:chOff x="914400" y="1434462"/>
              <a:chExt cx="7315200" cy="847725"/>
            </a:xfrm>
          </p:grpSpPr>
          <p:pic>
            <p:nvPicPr>
              <p:cNvPr id="11" name="图片 10"/>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6781800" y="1434462"/>
                <a:ext cx="1417157" cy="833098"/>
              </a:xfrm>
              <a:prstGeom prst="rect">
                <a:avLst/>
              </a:prstGeom>
            </p:spPr>
          </p:pic>
          <p:sp>
            <p:nvSpPr>
              <p:cNvPr id="12" name="圆角矩形 11"/>
              <p:cNvSpPr/>
              <p:nvPr/>
            </p:nvSpPr>
            <p:spPr>
              <a:xfrm>
                <a:off x="914400" y="1851786"/>
                <a:ext cx="7315200" cy="430401"/>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10" name="矩形 9"/>
            <p:cNvSpPr/>
            <p:nvPr/>
          </p:nvSpPr>
          <p:spPr>
            <a:xfrm>
              <a:off x="968217" y="1315359"/>
              <a:ext cx="6880383" cy="418191"/>
            </a:xfrm>
            <a:prstGeom prst="rect">
              <a:avLst/>
            </a:prstGeom>
          </p:spPr>
          <p:txBody>
            <a:bodyPr wrap="square">
              <a:spAutoFit/>
            </a:bodyPr>
            <a:lstStyle/>
            <a:p>
              <a:pPr algn="ctr">
                <a:lnSpc>
                  <a:spcPct val="150000"/>
                </a:lnSpc>
              </a:pPr>
              <a:r>
                <a:rPr lang="zh-CN" altLang="en-US" sz="1600">
                  <a:solidFill>
                    <a:schemeClr val="accent1"/>
                  </a:solidFill>
                  <a:latin typeface="+mn-ea"/>
                  <a:cs typeface="思源黑体 CN Heavy" panose="020B0A00000000000000" charset="-122"/>
                </a:rPr>
                <a:t>我们党的一百年</a:t>
              </a:r>
            </a:p>
          </p:txBody>
        </p:sp>
      </p:grpSp>
      <p:grpSp>
        <p:nvGrpSpPr>
          <p:cNvPr id="13" name="组合 12"/>
          <p:cNvGrpSpPr/>
          <p:nvPr/>
        </p:nvGrpSpPr>
        <p:grpSpPr>
          <a:xfrm flipH="1">
            <a:off x="914400" y="2045276"/>
            <a:ext cx="7327392" cy="2126674"/>
            <a:chOff x="902208" y="1769873"/>
            <a:chExt cx="7327392" cy="2570479"/>
          </a:xfrm>
        </p:grpSpPr>
        <p:sp>
          <p:nvSpPr>
            <p:cNvPr id="14" name="圆角矩形 13"/>
            <p:cNvSpPr/>
            <p:nvPr/>
          </p:nvSpPr>
          <p:spPr>
            <a:xfrm>
              <a:off x="914400" y="1769873"/>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图片 14"/>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16" name="矩形 15"/>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矩形 16"/>
          <p:cNvSpPr/>
          <p:nvPr/>
        </p:nvSpPr>
        <p:spPr>
          <a:xfrm>
            <a:off x="1282453" y="2253555"/>
            <a:ext cx="6489947" cy="1384995"/>
          </a:xfrm>
          <a:prstGeom prst="rect">
            <a:avLst/>
          </a:prstGeom>
        </p:spPr>
        <p:txBody>
          <a:bodyPr wrap="square">
            <a:spAutoFit/>
          </a:bodyPr>
          <a:lstStyle/>
          <a:p>
            <a:pPr>
              <a:lnSpc>
                <a:spcPct val="150000"/>
              </a:lnSpc>
            </a:pPr>
            <a:r>
              <a:rPr lang="zh-CN" altLang="en-US" sz="1400" dirty="0">
                <a:solidFill>
                  <a:schemeClr val="tx1">
                    <a:lumMod val="85000"/>
                    <a:lumOff val="15000"/>
                  </a:schemeClr>
                </a:solidFill>
                <a:latin typeface="+mn-ea"/>
                <a:cs typeface="思源黑体 CN Heavy" panose="020B0A00000000000000" charset="-122"/>
              </a:rPr>
              <a:t>是矢志践行初心使命的一百年，是筚路蓝缕奠基立业的一百年，是创造辉煌开辟未来的一百年。一百年来，中国共产党紧紧依靠人民，跨过一道又一道沟坎，取得一个又一个胜利，在中国这片古老的土地上，书写了人类发展史上惊天地、泣鬼神的壮丽史诗，为中华民族作出了伟大历史贡献。　　</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barn(inVertical)">
                                      <p:cBhvr>
                                        <p:cTn id="14" dur="500"/>
                                        <p:tgtEl>
                                          <p:spTgt spid="13"/>
                                        </p:tgtEl>
                                      </p:cBhvr>
                                    </p:animEffect>
                                  </p:childTnLst>
                                </p:cTn>
                              </p:par>
                            </p:childTnLst>
                          </p:cTn>
                        </p:par>
                      </p:childTnLst>
                    </p:cTn>
                  </p:par>
                  <p:par>
                    <p:cTn id="15" fill="hold" nodeType="clickPar">
                      <p:stCondLst>
                        <p:cond delay="indefinite"/>
                        <p:cond evt="onBegin" delay="0">
                          <p:tn val="14"/>
                        </p:cond>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up)">
                                      <p:cBhvr>
                                        <p:cTn id="1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902208" y="1769873"/>
            <a:ext cx="7327392" cy="2570479"/>
            <a:chOff x="902208" y="1769873"/>
            <a:chExt cx="7327392" cy="2570479"/>
          </a:xfrm>
        </p:grpSpPr>
        <p:sp>
          <p:nvSpPr>
            <p:cNvPr id="12" name="圆角矩形 11"/>
            <p:cNvSpPr/>
            <p:nvPr/>
          </p:nvSpPr>
          <p:spPr>
            <a:xfrm>
              <a:off x="914400" y="1769873"/>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3" name="图片 12"/>
            <p:cNvPicPr>
              <a:picLocks noChangeAspect="1"/>
            </p:cNvPicPr>
            <p:nvPr/>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14" name="矩形 13"/>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5" name="文本框 14"/>
          <p:cNvSpPr txBox="1"/>
          <p:nvPr/>
        </p:nvSpPr>
        <p:spPr>
          <a:xfrm>
            <a:off x="914400" y="1315450"/>
            <a:ext cx="7310015" cy="369332"/>
          </a:xfrm>
          <a:prstGeom prst="rect">
            <a:avLst/>
          </a:prstGeom>
          <a:solidFill>
            <a:schemeClr val="accent1"/>
          </a:solidFill>
        </p:spPr>
        <p:txBody>
          <a:bodyPr wrap="square" rtlCol="0">
            <a:spAutoFit/>
          </a:bodyPr>
          <a:lstStyle/>
          <a:p>
            <a:pPr algn="ctr"/>
            <a:r>
              <a:rPr lang="zh-CN" altLang="en-US" dirty="0">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经过顽强奋斗</a:t>
            </a:r>
          </a:p>
        </p:txBody>
      </p:sp>
      <p:sp>
        <p:nvSpPr>
          <p:cNvPr id="16" name="矩形 15"/>
          <p:cNvSpPr/>
          <p:nvPr/>
        </p:nvSpPr>
        <p:spPr>
          <a:xfrm>
            <a:off x="1143000" y="1962150"/>
            <a:ext cx="6934200" cy="1993366"/>
          </a:xfrm>
          <a:prstGeom prst="rect">
            <a:avLst/>
          </a:prstGeom>
        </p:spPr>
        <p:txBody>
          <a:bodyPr wrap="square">
            <a:spAutoFit/>
          </a:bodyPr>
          <a:lstStyle/>
          <a:p>
            <a:pPr>
              <a:lnSpc>
                <a:spcPct val="150000"/>
              </a:lnSpc>
            </a:pPr>
            <a:r>
              <a:rPr lang="zh-CN" altLang="en-US" sz="1400" dirty="0">
                <a:solidFill>
                  <a:schemeClr val="tx1">
                    <a:lumMod val="85000"/>
                    <a:lumOff val="15000"/>
                  </a:schemeClr>
                </a:solidFill>
                <a:latin typeface="+mn-ea"/>
                <a:cs typeface="思源黑体 CN Heavy" panose="020B0A00000000000000" charset="-122"/>
              </a:rPr>
              <a:t>党团结带领人民实现了中华民族从“东亚病夫”到站起来的伟大飞跃，中国人是带着八国联军侵占北京的民族奇耻大辱进入</a:t>
            </a:r>
            <a:r>
              <a:rPr lang="en-US" altLang="zh-CN" sz="1400" dirty="0">
                <a:solidFill>
                  <a:schemeClr val="tx1">
                    <a:lumMod val="85000"/>
                    <a:lumOff val="15000"/>
                  </a:schemeClr>
                </a:solidFill>
                <a:latin typeface="+mn-ea"/>
                <a:cs typeface="思源黑体 CN Heavy" panose="020B0A00000000000000" charset="-122"/>
              </a:rPr>
              <a:t>20</a:t>
            </a:r>
            <a:r>
              <a:rPr lang="zh-CN" altLang="en-US" sz="1400" dirty="0">
                <a:solidFill>
                  <a:schemeClr val="tx1">
                    <a:lumMod val="85000"/>
                    <a:lumOff val="15000"/>
                  </a:schemeClr>
                </a:solidFill>
                <a:latin typeface="+mn-ea"/>
                <a:cs typeface="思源黑体 CN Heavy" panose="020B0A00000000000000" charset="-122"/>
              </a:rPr>
              <a:t>世纪的。那时，展现在中华民族面前的仿佛只有一片濒临毁灭的悲惨暗淡的前景。但是曾经创造了灿烂文明的中华民族是绝不甘心长期忍受这样屈辱生活的。十月革命一声炮响，给中国送来了马克思列宁主义。</a:t>
            </a:r>
            <a:r>
              <a:rPr lang="en-US" altLang="zh-CN" sz="1400" dirty="0">
                <a:solidFill>
                  <a:schemeClr val="tx1">
                    <a:lumMod val="85000"/>
                    <a:lumOff val="15000"/>
                  </a:schemeClr>
                </a:solidFill>
                <a:latin typeface="+mn-ea"/>
                <a:cs typeface="思源黑体 CN Heavy" panose="020B0A00000000000000" charset="-122"/>
              </a:rPr>
              <a:t>1921</a:t>
            </a:r>
            <a:r>
              <a:rPr lang="zh-CN" altLang="en-US" sz="1400" dirty="0">
                <a:solidFill>
                  <a:schemeClr val="tx1">
                    <a:lumMod val="85000"/>
                    <a:lumOff val="15000"/>
                  </a:schemeClr>
                </a:solidFill>
                <a:latin typeface="+mn-ea"/>
                <a:cs typeface="思源黑体 CN Heavy" panose="020B0A00000000000000" charset="-122"/>
              </a:rPr>
              <a:t>年建立的用先进理论武装起来的中国共产党，登上引领中华民族改变命运、走向复兴的历史舞台。　　</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barn(inVertical)">
                                      <p:cBhvr>
                                        <p:cTn id="14" dur="500"/>
                                        <p:tgtEl>
                                          <p:spTgt spid="11"/>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up)">
                                      <p:cBhvr>
                                        <p:cTn id="1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1" animBg="1"/>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902208" y="1769873"/>
            <a:ext cx="7327392" cy="2570479"/>
            <a:chOff x="902208" y="1769873"/>
            <a:chExt cx="7327392" cy="2570479"/>
          </a:xfrm>
        </p:grpSpPr>
        <p:sp>
          <p:nvSpPr>
            <p:cNvPr id="15" name="圆角矩形 14"/>
            <p:cNvSpPr/>
            <p:nvPr/>
          </p:nvSpPr>
          <p:spPr>
            <a:xfrm>
              <a:off x="914400" y="1769873"/>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片 15"/>
            <p:cNvPicPr>
              <a:picLocks noChangeAspect="1"/>
            </p:cNvPicPr>
            <p:nvPr/>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17" name="矩形 16"/>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文本框 17"/>
          <p:cNvSpPr txBox="1"/>
          <p:nvPr/>
        </p:nvSpPr>
        <p:spPr>
          <a:xfrm>
            <a:off x="914400" y="1315450"/>
            <a:ext cx="7310015" cy="369332"/>
          </a:xfrm>
          <a:prstGeom prst="rect">
            <a:avLst/>
          </a:prstGeom>
          <a:solidFill>
            <a:schemeClr val="accent1"/>
          </a:solidFill>
        </p:spPr>
        <p:txBody>
          <a:bodyPr wrap="square" rtlCol="0">
            <a:spAutoFit/>
          </a:bodyPr>
          <a:lstStyle/>
          <a:p>
            <a:pPr algn="ctr"/>
            <a:r>
              <a:rPr lang="zh-CN" altLang="en-US" dirty="0">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新民主主义革命时期</a:t>
            </a:r>
          </a:p>
        </p:txBody>
      </p:sp>
      <p:sp>
        <p:nvSpPr>
          <p:cNvPr id="19" name="矩形 18"/>
          <p:cNvSpPr/>
          <p:nvPr/>
        </p:nvSpPr>
        <p:spPr>
          <a:xfrm>
            <a:off x="1143000" y="1809750"/>
            <a:ext cx="6934200" cy="2316532"/>
          </a:xfrm>
          <a:prstGeom prst="rect">
            <a:avLst/>
          </a:prstGeom>
        </p:spPr>
        <p:txBody>
          <a:bodyPr wrap="square">
            <a:spAutoFit/>
          </a:bodyPr>
          <a:lstStyle/>
          <a:p>
            <a:pPr>
              <a:lnSpc>
                <a:spcPct val="150000"/>
              </a:lnSpc>
            </a:pPr>
            <a:r>
              <a:rPr lang="zh-CN" altLang="en-US" sz="1400" dirty="0">
                <a:solidFill>
                  <a:schemeClr val="tx1">
                    <a:lumMod val="85000"/>
                    <a:lumOff val="15000"/>
                  </a:schemeClr>
                </a:solidFill>
                <a:latin typeface="+mn-ea"/>
                <a:cs typeface="思源黑体 CN Heavy" panose="020B0A00000000000000" charset="-122"/>
              </a:rPr>
              <a:t>面对帝国主义、封建主义、官僚资本主义三座大山，以毛泽东同志为主要代表的中国共产党人，把马克思主义基本原理与中国革命具体实践相结合，创立了毛泽东思想，团结带领全党全国各族人民进行</a:t>
            </a:r>
            <a:r>
              <a:rPr lang="en-US" altLang="zh-CN" sz="1400" dirty="0">
                <a:solidFill>
                  <a:schemeClr val="tx1">
                    <a:lumMod val="85000"/>
                    <a:lumOff val="15000"/>
                  </a:schemeClr>
                </a:solidFill>
                <a:latin typeface="+mn-ea"/>
                <a:cs typeface="思源黑体 CN Heavy" panose="020B0A00000000000000" charset="-122"/>
              </a:rPr>
              <a:t>28</a:t>
            </a:r>
            <a:r>
              <a:rPr lang="zh-CN" altLang="en-US" sz="1400" dirty="0">
                <a:solidFill>
                  <a:schemeClr val="tx1">
                    <a:lumMod val="85000"/>
                    <a:lumOff val="15000"/>
                  </a:schemeClr>
                </a:solidFill>
                <a:latin typeface="+mn-ea"/>
                <a:cs typeface="思源黑体 CN Heavy" panose="020B0A00000000000000" charset="-122"/>
              </a:rPr>
              <a:t>年浴血奋战，成功开辟了农村包围城市、武装夺取政权的中国革命道路，打败日本帝国主义，推翻国民党反动统治，完成新民主主义革命，建立了中华人民共和国，彻底结束了旧中国半殖民地半封建社会的历史，彻底结束了旧中国一盘散沙的局面，彻底废除了列强强加给中国的不平等条约和帝国主义在中国的一切特权，中国人民站起来了。　</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barn(inVertical)">
                                      <p:cBhvr>
                                        <p:cTn id="14" dur="500"/>
                                        <p:tgtEl>
                                          <p:spTgt spid="14"/>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wipe(up)">
                                      <p:cBhvr>
                                        <p:cTn id="1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P spid="1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902208" y="1769873"/>
            <a:ext cx="7327392" cy="2570479"/>
            <a:chOff x="902208" y="1769873"/>
            <a:chExt cx="7327392" cy="2570479"/>
          </a:xfrm>
        </p:grpSpPr>
        <p:sp>
          <p:nvSpPr>
            <p:cNvPr id="15" name="圆角矩形 14"/>
            <p:cNvSpPr/>
            <p:nvPr/>
          </p:nvSpPr>
          <p:spPr>
            <a:xfrm>
              <a:off x="914400" y="1769873"/>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片 15"/>
            <p:cNvPicPr>
              <a:picLocks noChangeAspect="1"/>
            </p:cNvPicPr>
            <p:nvPr/>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17" name="矩形 16"/>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文本框 17"/>
          <p:cNvSpPr txBox="1"/>
          <p:nvPr/>
        </p:nvSpPr>
        <p:spPr>
          <a:xfrm>
            <a:off x="914400" y="1315450"/>
            <a:ext cx="7310015" cy="369332"/>
          </a:xfrm>
          <a:prstGeom prst="rect">
            <a:avLst/>
          </a:prstGeom>
          <a:solidFill>
            <a:schemeClr val="accent1"/>
          </a:solidFill>
        </p:spPr>
        <p:txBody>
          <a:bodyPr wrap="square" rtlCol="0">
            <a:spAutoFit/>
          </a:bodyPr>
          <a:lstStyle/>
          <a:p>
            <a:pPr algn="ctr"/>
            <a:r>
              <a:rPr lang="zh-CN" altLang="en-US">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社会主义革命和建设时期</a:t>
            </a:r>
          </a:p>
        </p:txBody>
      </p:sp>
      <p:sp>
        <p:nvSpPr>
          <p:cNvPr id="19" name="矩形 18"/>
          <p:cNvSpPr/>
          <p:nvPr/>
        </p:nvSpPr>
        <p:spPr>
          <a:xfrm>
            <a:off x="3124200" y="1962150"/>
            <a:ext cx="4876800" cy="2031325"/>
          </a:xfrm>
          <a:prstGeom prst="rect">
            <a:avLst/>
          </a:prstGeom>
        </p:spPr>
        <p:txBody>
          <a:bodyPr wrap="square">
            <a:spAutoFit/>
          </a:bodyPr>
          <a:lstStyle/>
          <a:p>
            <a:pPr>
              <a:lnSpc>
                <a:spcPct val="150000"/>
              </a:lnSpc>
            </a:pPr>
            <a:r>
              <a:rPr lang="zh-CN" altLang="en-US" sz="1400">
                <a:solidFill>
                  <a:schemeClr val="tx1">
                    <a:lumMod val="85000"/>
                    <a:lumOff val="15000"/>
                  </a:schemeClr>
                </a:solidFill>
                <a:latin typeface="+mn-ea"/>
                <a:cs typeface="思源黑体 CN Heavy" panose="020B0A00000000000000" charset="-122"/>
              </a:rPr>
              <a:t>以毛泽东同志为主要代表的中国共产党人，团结带领全党全国各族人民完成社会主义革命，确立社会主义基本制度，推进社会主义建设，完成了中华民族有史以来最为广泛而深刻的社会变革，为当代中国一切发展进步奠定了根本政治前提和制度基础，为开创中国特色社会主义提供了宝贵经验、理论准备、物质基础。　　</a:t>
            </a:r>
          </a:p>
        </p:txBody>
      </p:sp>
      <p:pic>
        <p:nvPicPr>
          <p:cNvPr id="12" name="图片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5503" y="1827053"/>
            <a:ext cx="2192497" cy="219249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barn(inVertical)">
                                      <p:cBhvr>
                                        <p:cTn id="14" dur="500"/>
                                        <p:tgtEl>
                                          <p:spTgt spid="14"/>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wipe(up)">
                                      <p:cBhvr>
                                        <p:cTn id="2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P spid="1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902208" y="1617473"/>
            <a:ext cx="7327392" cy="2859277"/>
            <a:chOff x="902208" y="1769873"/>
            <a:chExt cx="7327392" cy="2570479"/>
          </a:xfrm>
        </p:grpSpPr>
        <p:sp>
          <p:nvSpPr>
            <p:cNvPr id="20" name="圆角矩形 19"/>
            <p:cNvSpPr/>
            <p:nvPr/>
          </p:nvSpPr>
          <p:spPr>
            <a:xfrm>
              <a:off x="914400" y="1769873"/>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1" name="图片 20"/>
            <p:cNvPicPr>
              <a:picLocks noChangeAspect="1"/>
            </p:cNvPicPr>
            <p:nvPr/>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22" name="矩形 21"/>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3" name="文本框 22"/>
          <p:cNvSpPr txBox="1"/>
          <p:nvPr/>
        </p:nvSpPr>
        <p:spPr>
          <a:xfrm>
            <a:off x="914400" y="1163050"/>
            <a:ext cx="7310015" cy="369332"/>
          </a:xfrm>
          <a:prstGeom prst="rect">
            <a:avLst/>
          </a:prstGeom>
          <a:solidFill>
            <a:schemeClr val="accent1"/>
          </a:solidFill>
        </p:spPr>
        <p:txBody>
          <a:bodyPr wrap="square" rtlCol="0">
            <a:spAutoFit/>
          </a:bodyPr>
          <a:lstStyle/>
          <a:p>
            <a:pPr algn="ctr"/>
            <a:r>
              <a:rPr lang="zh-CN" altLang="en-US">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党的十一届三中全会</a:t>
            </a:r>
          </a:p>
        </p:txBody>
      </p:sp>
      <p:sp>
        <p:nvSpPr>
          <p:cNvPr id="24" name="矩形 23"/>
          <p:cNvSpPr/>
          <p:nvPr/>
        </p:nvSpPr>
        <p:spPr>
          <a:xfrm>
            <a:off x="1143000" y="1657350"/>
            <a:ext cx="6934200" cy="2316532"/>
          </a:xfrm>
          <a:prstGeom prst="rect">
            <a:avLst/>
          </a:prstGeom>
        </p:spPr>
        <p:txBody>
          <a:bodyPr wrap="square">
            <a:spAutoFit/>
          </a:bodyPr>
          <a:lstStyle/>
          <a:p>
            <a:pPr>
              <a:lnSpc>
                <a:spcPct val="150000"/>
              </a:lnSpc>
            </a:pPr>
            <a:r>
              <a:rPr lang="zh-CN" altLang="en-US" sz="1400">
                <a:solidFill>
                  <a:schemeClr val="tx1">
                    <a:lumMod val="85000"/>
                    <a:lumOff val="15000"/>
                  </a:schemeClr>
                </a:solidFill>
                <a:latin typeface="+mn-ea"/>
                <a:cs typeface="思源黑体 CN Heavy" panose="020B0A00000000000000" charset="-122"/>
              </a:rPr>
              <a:t>经过顽强奋斗，党团结带领人民实现了中华民族从站起来到富起来的伟大飞跃，以邓小平同志为主要代表的中国共产党人，团结带领全党全国各族人民，深刻总结我国社会主义建设正反两方面经验，借鉴世界社会主义历史经验，创立了邓小平理论，作出把党和国家工作中心转移到经济建设上来、实行改革开放的历史性决策，深刻揭示社会主义本质，确立社会主义初级阶段基本路线，明确提出走自己的路、建设中国特色社会主义，科学回答了建设中国特色社会主义的一系列基本问题，制定了到</a:t>
            </a:r>
            <a:r>
              <a:rPr lang="en-US" altLang="zh-CN" sz="1400">
                <a:solidFill>
                  <a:schemeClr val="tx1">
                    <a:lumMod val="85000"/>
                    <a:lumOff val="15000"/>
                  </a:schemeClr>
                </a:solidFill>
                <a:latin typeface="+mn-ea"/>
                <a:cs typeface="思源黑体 CN Heavy" panose="020B0A00000000000000" charset="-122"/>
              </a:rPr>
              <a:t>21</a:t>
            </a:r>
            <a:r>
              <a:rPr lang="zh-CN" altLang="en-US" sz="1400">
                <a:solidFill>
                  <a:schemeClr val="tx1">
                    <a:lumMod val="85000"/>
                    <a:lumOff val="15000"/>
                  </a:schemeClr>
                </a:solidFill>
                <a:latin typeface="+mn-ea"/>
                <a:cs typeface="思源黑体 CN Heavy" panose="020B0A00000000000000" charset="-122"/>
              </a:rPr>
              <a:t>世纪中叶分三步走、基本实现社会主义现代化的发展战略，成功开创了中国特色社会主义。</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barn(inVertical)">
                                      <p:cBhvr>
                                        <p:cTn id="14" dur="500"/>
                                        <p:tgtEl>
                                          <p:spTgt spid="1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wipe(up)">
                                      <p:cBhvr>
                                        <p:cTn id="1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1" animBg="1"/>
      <p:bldP spid="2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902208" y="1617473"/>
            <a:ext cx="7327392" cy="2859277"/>
            <a:chOff x="902208" y="1769873"/>
            <a:chExt cx="7327392" cy="2570479"/>
          </a:xfrm>
        </p:grpSpPr>
        <p:sp>
          <p:nvSpPr>
            <p:cNvPr id="15" name="圆角矩形 14"/>
            <p:cNvSpPr/>
            <p:nvPr/>
          </p:nvSpPr>
          <p:spPr>
            <a:xfrm>
              <a:off x="914400" y="1769873"/>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片 15"/>
            <p:cNvPicPr>
              <a:picLocks noChangeAspect="1"/>
            </p:cNvPicPr>
            <p:nvPr/>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17" name="矩形 16"/>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文本框 17"/>
          <p:cNvSpPr txBox="1"/>
          <p:nvPr/>
        </p:nvSpPr>
        <p:spPr>
          <a:xfrm>
            <a:off x="914400" y="1163050"/>
            <a:ext cx="7310015" cy="369332"/>
          </a:xfrm>
          <a:prstGeom prst="rect">
            <a:avLst/>
          </a:prstGeom>
          <a:solidFill>
            <a:schemeClr val="accent1"/>
          </a:solidFill>
        </p:spPr>
        <p:txBody>
          <a:bodyPr wrap="square" rtlCol="0">
            <a:spAutoFit/>
          </a:bodyPr>
          <a:lstStyle/>
          <a:p>
            <a:pPr algn="ctr"/>
            <a:r>
              <a:rPr lang="zh-CN" altLang="en-US">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党的十三届四中全会以后</a:t>
            </a:r>
          </a:p>
        </p:txBody>
      </p:sp>
      <p:sp>
        <p:nvSpPr>
          <p:cNvPr id="19" name="矩形 18"/>
          <p:cNvSpPr/>
          <p:nvPr/>
        </p:nvSpPr>
        <p:spPr>
          <a:xfrm>
            <a:off x="1143000" y="1657350"/>
            <a:ext cx="6934200" cy="2316532"/>
          </a:xfrm>
          <a:prstGeom prst="rect">
            <a:avLst/>
          </a:prstGeom>
        </p:spPr>
        <p:txBody>
          <a:bodyPr wrap="square">
            <a:spAutoFit/>
          </a:bodyPr>
          <a:lstStyle/>
          <a:p>
            <a:pPr>
              <a:lnSpc>
                <a:spcPct val="150000"/>
              </a:lnSpc>
            </a:pPr>
            <a:r>
              <a:rPr lang="zh-CN" altLang="en-US" sz="1400">
                <a:solidFill>
                  <a:schemeClr val="tx1">
                    <a:lumMod val="85000"/>
                    <a:lumOff val="15000"/>
                  </a:schemeClr>
                </a:solidFill>
                <a:latin typeface="+mn-ea"/>
                <a:cs typeface="思源黑体 CN Heavy" panose="020B0A00000000000000" charset="-122"/>
              </a:rPr>
              <a:t>以江泽民同志为主要代表的中国共产党人，团结带领全党全国各族人民，坚持党的基本理论、基本路线，加深了对什么是社会主义、怎样建设社会主义和建设什么样的党、怎样建设党的认识，积累了治党治国新的宝贵经验，形成了“三个代表”重要思想。在国内外形势十分复杂、世界社会主义出现严重曲折的严峻考验面前，捍卫了中国特色社会主义，确立了社会主义市场经济体制的改革目标和基本框架，确立了社会主义初级阶段的基本经济制度和分配制度，开创全面改革开放新局面，推进党的建设新的伟大工程，成功把中国特色社会主义推向</a:t>
            </a:r>
            <a:r>
              <a:rPr lang="en-US" altLang="zh-CN" sz="1400">
                <a:solidFill>
                  <a:schemeClr val="tx1">
                    <a:lumMod val="85000"/>
                    <a:lumOff val="15000"/>
                  </a:schemeClr>
                </a:solidFill>
                <a:latin typeface="+mn-ea"/>
                <a:cs typeface="思源黑体 CN Heavy" panose="020B0A00000000000000" charset="-122"/>
              </a:rPr>
              <a:t>21</a:t>
            </a:r>
            <a:r>
              <a:rPr lang="zh-CN" altLang="en-US" sz="1400">
                <a:solidFill>
                  <a:schemeClr val="tx1">
                    <a:lumMod val="85000"/>
                    <a:lumOff val="15000"/>
                  </a:schemeClr>
                </a:solidFill>
                <a:latin typeface="+mn-ea"/>
                <a:cs typeface="思源黑体 CN Heavy" panose="020B0A00000000000000" charset="-122"/>
              </a:rPr>
              <a:t>世纪。　</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barn(inVertical)">
                                      <p:cBhvr>
                                        <p:cTn id="14" dur="500"/>
                                        <p:tgtEl>
                                          <p:spTgt spid="14"/>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wipe(up)">
                                      <p:cBhvr>
                                        <p:cTn id="1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P spid="1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902208" y="1617473"/>
            <a:ext cx="7327392" cy="2859277"/>
            <a:chOff x="902208" y="1769873"/>
            <a:chExt cx="7327392" cy="2570479"/>
          </a:xfrm>
        </p:grpSpPr>
        <p:sp>
          <p:nvSpPr>
            <p:cNvPr id="15" name="圆角矩形 14"/>
            <p:cNvSpPr/>
            <p:nvPr/>
          </p:nvSpPr>
          <p:spPr>
            <a:xfrm>
              <a:off x="914400" y="1769873"/>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片 15"/>
            <p:cNvPicPr>
              <a:picLocks noChangeAspect="1"/>
            </p:cNvPicPr>
            <p:nvPr/>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17" name="矩形 16"/>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文本框 17"/>
          <p:cNvSpPr txBox="1"/>
          <p:nvPr/>
        </p:nvSpPr>
        <p:spPr>
          <a:xfrm>
            <a:off x="914400" y="1163050"/>
            <a:ext cx="7310015" cy="369332"/>
          </a:xfrm>
          <a:prstGeom prst="rect">
            <a:avLst/>
          </a:prstGeom>
          <a:solidFill>
            <a:schemeClr val="accent1"/>
          </a:solidFill>
        </p:spPr>
        <p:txBody>
          <a:bodyPr wrap="square" rtlCol="0">
            <a:spAutoFit/>
          </a:bodyPr>
          <a:lstStyle/>
          <a:p>
            <a:pPr algn="ctr"/>
            <a:r>
              <a:rPr lang="zh-CN" altLang="en-US">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党的十六大以后</a:t>
            </a:r>
          </a:p>
        </p:txBody>
      </p:sp>
      <p:sp>
        <p:nvSpPr>
          <p:cNvPr id="19" name="矩形 18"/>
          <p:cNvSpPr/>
          <p:nvPr/>
        </p:nvSpPr>
        <p:spPr>
          <a:xfrm>
            <a:off x="1143000" y="1657350"/>
            <a:ext cx="6934200" cy="2316532"/>
          </a:xfrm>
          <a:prstGeom prst="rect">
            <a:avLst/>
          </a:prstGeom>
        </p:spPr>
        <p:txBody>
          <a:bodyPr wrap="square">
            <a:spAutoFit/>
          </a:bodyPr>
          <a:lstStyle/>
          <a:p>
            <a:pPr>
              <a:lnSpc>
                <a:spcPct val="150000"/>
              </a:lnSpc>
            </a:pPr>
            <a:r>
              <a:rPr lang="zh-CN" altLang="en-US" sz="1400">
                <a:solidFill>
                  <a:schemeClr val="tx1">
                    <a:lumMod val="85000"/>
                    <a:lumOff val="15000"/>
                  </a:schemeClr>
                </a:solidFill>
                <a:latin typeface="+mn-ea"/>
                <a:cs typeface="思源黑体 CN Heavy" panose="020B0A00000000000000" charset="-122"/>
              </a:rPr>
              <a:t>以胡锦涛同志为主要代表的中国共产党人，团结带领全党全国各族人民，坚持以邓小平理论和“三个代表”重要思想为指导，根据新的发展要求，深刻认识和回答了新形势下实现什么样的发展、怎样发展等重大问题，形成了科学发展观，抓住重要战略机遇期，在全面建设小康社会进程中推进实践创新、理论创新、制度创新，强调坚持以人为本、全面协调可持续发展，形成中国特色社会主义事业总体布局，着力保障和改善民生，促进社会公平正义，推动建设和谐世界，推进党的执政能力建设和先进性建设，成功在新的历史起点上坚持和发展了中国特色社会主义。　</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barn(inVertical)">
                                      <p:cBhvr>
                                        <p:cTn id="14" dur="500"/>
                                        <p:tgtEl>
                                          <p:spTgt spid="14"/>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wipe(up)">
                                      <p:cBhvr>
                                        <p:cTn id="1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P spid="1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902208" y="1617473"/>
            <a:ext cx="7327392" cy="2859277"/>
            <a:chOff x="902208" y="1769873"/>
            <a:chExt cx="7327392" cy="2570479"/>
          </a:xfrm>
        </p:grpSpPr>
        <p:sp>
          <p:nvSpPr>
            <p:cNvPr id="20" name="圆角矩形 19"/>
            <p:cNvSpPr/>
            <p:nvPr/>
          </p:nvSpPr>
          <p:spPr>
            <a:xfrm>
              <a:off x="914400" y="1769873"/>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1" name="图片 20"/>
            <p:cNvPicPr>
              <a:picLocks noChangeAspect="1"/>
            </p:cNvPicPr>
            <p:nvPr/>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22" name="矩形 21"/>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3" name="文本框 22"/>
          <p:cNvSpPr txBox="1"/>
          <p:nvPr/>
        </p:nvSpPr>
        <p:spPr>
          <a:xfrm>
            <a:off x="914400" y="1163050"/>
            <a:ext cx="7310015" cy="369332"/>
          </a:xfrm>
          <a:prstGeom prst="rect">
            <a:avLst/>
          </a:prstGeom>
          <a:solidFill>
            <a:schemeClr val="accent1"/>
          </a:solidFill>
        </p:spPr>
        <p:txBody>
          <a:bodyPr wrap="square" rtlCol="0">
            <a:spAutoFit/>
          </a:bodyPr>
          <a:lstStyle/>
          <a:p>
            <a:pPr algn="ctr"/>
            <a:r>
              <a:rPr lang="zh-CN" altLang="en-US">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党的十八大以来</a:t>
            </a:r>
          </a:p>
        </p:txBody>
      </p:sp>
      <p:sp>
        <p:nvSpPr>
          <p:cNvPr id="24" name="矩形 23"/>
          <p:cNvSpPr/>
          <p:nvPr/>
        </p:nvSpPr>
        <p:spPr>
          <a:xfrm>
            <a:off x="1143000" y="1657350"/>
            <a:ext cx="6934200" cy="2552815"/>
          </a:xfrm>
          <a:prstGeom prst="rect">
            <a:avLst/>
          </a:prstGeom>
        </p:spPr>
        <p:txBody>
          <a:bodyPr wrap="square">
            <a:spAutoFit/>
          </a:bodyPr>
          <a:lstStyle/>
          <a:p>
            <a:pPr>
              <a:lnSpc>
                <a:spcPct val="150000"/>
              </a:lnSpc>
            </a:pPr>
            <a:r>
              <a:rPr lang="zh-CN" altLang="en-US" sz="1200">
                <a:solidFill>
                  <a:schemeClr val="tx1">
                    <a:lumMod val="85000"/>
                    <a:lumOff val="15000"/>
                  </a:schemeClr>
                </a:solidFill>
                <a:latin typeface="+mn-ea"/>
                <a:cs typeface="思源黑体 CN Heavy" panose="020B0A00000000000000" charset="-122"/>
              </a:rPr>
              <a:t>经过顽强奋斗，党团结带领人民迎来了中华民族从站起来、富起来到强起来的伟大飞跃，以习近平同志为主要代表的中国共产党人，团结带领全党全国各族人民，从理论和实践结合上系统回答了新时代坚持和发展什么样的中国特色社会主义、怎样坚持和发展中国特色社会主义这个重大时代课题，创立了习近平新时代中国特色社会主义思想，坚持统筹推进“五位一体”总体布局、协调推进“四个全面”战略布局，统揽伟大斗争、伟大工程、伟大事业、伟大梦想，坚持以人民为中心的发展思想，坚持稳中求进工作总基调，坚持完善和发展中国特色社会主义制度，加强党的全面领导，推进国家治理体系和治理能力现代化，解决了许多长期想解决而没有解决的难题，办成了许多过去想办而没有办成的大事，推动党和国家事业取得历史性成就、发生历史性变革，全面建成小康社会取得伟大历史性成就，中华民族伟大复兴向前迈出了新的一大步。</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barn(inVertical)">
                                      <p:cBhvr>
                                        <p:cTn id="14" dur="500"/>
                                        <p:tgtEl>
                                          <p:spTgt spid="1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wipe(up)">
                                      <p:cBhvr>
                                        <p:cTn id="1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1" animBg="1"/>
      <p:bldP spid="2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902208" y="1617473"/>
            <a:ext cx="7327392" cy="2859277"/>
            <a:chOff x="902208" y="1769873"/>
            <a:chExt cx="7327392" cy="2570479"/>
          </a:xfrm>
        </p:grpSpPr>
        <p:sp>
          <p:nvSpPr>
            <p:cNvPr id="20" name="圆角矩形 19"/>
            <p:cNvSpPr/>
            <p:nvPr/>
          </p:nvSpPr>
          <p:spPr>
            <a:xfrm>
              <a:off x="914400" y="1769873"/>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1" name="图片 20"/>
            <p:cNvPicPr>
              <a:picLocks noChangeAspect="1"/>
            </p:cNvPicPr>
            <p:nvPr/>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22" name="矩形 21"/>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3" name="文本框 22"/>
          <p:cNvSpPr txBox="1"/>
          <p:nvPr/>
        </p:nvSpPr>
        <p:spPr>
          <a:xfrm>
            <a:off x="914400" y="1163050"/>
            <a:ext cx="7310015" cy="369332"/>
          </a:xfrm>
          <a:prstGeom prst="rect">
            <a:avLst/>
          </a:prstGeom>
          <a:solidFill>
            <a:schemeClr val="accent1"/>
          </a:solidFill>
        </p:spPr>
        <p:txBody>
          <a:bodyPr wrap="square" rtlCol="0">
            <a:spAutoFit/>
          </a:bodyPr>
          <a:lstStyle/>
          <a:p>
            <a:pPr algn="ctr"/>
            <a:r>
              <a:rPr lang="zh-CN" altLang="en-US">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我国经济实力跃上新台阶</a:t>
            </a:r>
          </a:p>
        </p:txBody>
      </p:sp>
      <p:sp>
        <p:nvSpPr>
          <p:cNvPr id="24" name="矩形 23"/>
          <p:cNvSpPr/>
          <p:nvPr/>
        </p:nvSpPr>
        <p:spPr>
          <a:xfrm>
            <a:off x="1143000" y="1787426"/>
            <a:ext cx="6934200" cy="2308324"/>
          </a:xfrm>
          <a:prstGeom prst="rect">
            <a:avLst/>
          </a:prstGeom>
        </p:spPr>
        <p:txBody>
          <a:bodyPr wrap="square">
            <a:spAutoFit/>
          </a:bodyPr>
          <a:lstStyle/>
          <a:p>
            <a:pPr>
              <a:lnSpc>
                <a:spcPct val="150000"/>
              </a:lnSpc>
            </a:pPr>
            <a:r>
              <a:rPr lang="zh-CN" altLang="en-US" sz="1200">
                <a:solidFill>
                  <a:schemeClr val="tx1">
                    <a:lumMod val="85000"/>
                    <a:lumOff val="15000"/>
                  </a:schemeClr>
                </a:solidFill>
                <a:latin typeface="+mn-ea"/>
                <a:cs typeface="思源黑体 CN Heavy" panose="020B0A00000000000000" charset="-122"/>
              </a:rPr>
              <a:t>经济总量在</a:t>
            </a:r>
            <a:r>
              <a:rPr lang="en-US" altLang="zh-CN" sz="1200">
                <a:solidFill>
                  <a:schemeClr val="tx1">
                    <a:lumMod val="85000"/>
                    <a:lumOff val="15000"/>
                  </a:schemeClr>
                </a:solidFill>
                <a:latin typeface="+mn-ea"/>
                <a:cs typeface="思源黑体 CN Heavy" panose="020B0A00000000000000" charset="-122"/>
              </a:rPr>
              <a:t>2020</a:t>
            </a:r>
            <a:r>
              <a:rPr lang="zh-CN" altLang="en-US" sz="1200">
                <a:solidFill>
                  <a:schemeClr val="tx1">
                    <a:lumMod val="85000"/>
                    <a:lumOff val="15000"/>
                  </a:schemeClr>
                </a:solidFill>
                <a:latin typeface="+mn-ea"/>
                <a:cs typeface="思源黑体 CN Heavy" panose="020B0A00000000000000" charset="-122"/>
              </a:rPr>
              <a:t>年突破</a:t>
            </a:r>
            <a:r>
              <a:rPr lang="en-US" altLang="zh-CN" sz="1200">
                <a:solidFill>
                  <a:schemeClr val="tx1">
                    <a:lumMod val="85000"/>
                    <a:lumOff val="15000"/>
                  </a:schemeClr>
                </a:solidFill>
                <a:latin typeface="+mn-ea"/>
                <a:cs typeface="思源黑体 CN Heavy" panose="020B0A00000000000000" charset="-122"/>
              </a:rPr>
              <a:t>100</a:t>
            </a:r>
            <a:r>
              <a:rPr lang="zh-CN" altLang="en-US" sz="1200">
                <a:solidFill>
                  <a:schemeClr val="tx1">
                    <a:lumMod val="85000"/>
                    <a:lumOff val="15000"/>
                  </a:schemeClr>
                </a:solidFill>
                <a:latin typeface="+mn-ea"/>
                <a:cs typeface="思源黑体 CN Heavy" panose="020B0A00000000000000" charset="-122"/>
              </a:rPr>
              <a:t>万亿元，占世界经济比重达到</a:t>
            </a:r>
            <a:r>
              <a:rPr lang="en-US" altLang="zh-CN" sz="1200">
                <a:solidFill>
                  <a:schemeClr val="tx1">
                    <a:lumMod val="85000"/>
                    <a:lumOff val="15000"/>
                  </a:schemeClr>
                </a:solidFill>
                <a:latin typeface="+mn-ea"/>
                <a:cs typeface="思源黑体 CN Heavy" panose="020B0A00000000000000" charset="-122"/>
              </a:rPr>
              <a:t>17%</a:t>
            </a:r>
            <a:r>
              <a:rPr lang="zh-CN" altLang="en-US" sz="1200">
                <a:solidFill>
                  <a:schemeClr val="tx1">
                    <a:lumMod val="85000"/>
                    <a:lumOff val="15000"/>
                  </a:schemeClr>
                </a:solidFill>
                <a:latin typeface="+mn-ea"/>
                <a:cs typeface="思源黑体 CN Heavy" panose="020B0A00000000000000" charset="-122"/>
              </a:rPr>
              <a:t>左右，稳居世界第二。人均国内生产总值突破一万美元，按世界银行标准，达到中高收入国家水平。全面深化改革取得重大突破，中国特色社会主义制度更加完善。民主法治建设迈出重大步伐，国家治理体系和治理能力现代化水平明显提高。</a:t>
            </a:r>
          </a:p>
          <a:p>
            <a:pPr>
              <a:lnSpc>
                <a:spcPct val="150000"/>
              </a:lnSpc>
            </a:pPr>
            <a:r>
              <a:rPr lang="zh-CN" altLang="en-US" sz="1200">
                <a:solidFill>
                  <a:schemeClr val="tx1">
                    <a:lumMod val="85000"/>
                    <a:lumOff val="15000"/>
                  </a:schemeClr>
                </a:solidFill>
                <a:latin typeface="+mn-ea"/>
                <a:cs typeface="思源黑体 CN Heavy" panose="020B0A00000000000000" charset="-122"/>
              </a:rPr>
              <a:t>人民生活水平显著提高，高等教育进入普及化阶段，城镇新增就业取得新成效，建成世界上规模最大的社会保障体系，基本医疗保险覆盖超过</a:t>
            </a:r>
            <a:r>
              <a:rPr lang="en-US" altLang="zh-CN" sz="1200">
                <a:solidFill>
                  <a:schemeClr val="tx1">
                    <a:lumMod val="85000"/>
                    <a:lumOff val="15000"/>
                  </a:schemeClr>
                </a:solidFill>
                <a:latin typeface="+mn-ea"/>
                <a:cs typeface="思源黑体 CN Heavy" panose="020B0A00000000000000" charset="-122"/>
              </a:rPr>
              <a:t>13</a:t>
            </a:r>
            <a:r>
              <a:rPr lang="zh-CN" altLang="en-US" sz="1200">
                <a:solidFill>
                  <a:schemeClr val="tx1">
                    <a:lumMod val="85000"/>
                    <a:lumOff val="15000"/>
                  </a:schemeClr>
                </a:solidFill>
                <a:latin typeface="+mn-ea"/>
                <a:cs typeface="思源黑体 CN Heavy" panose="020B0A00000000000000" charset="-122"/>
              </a:rPr>
              <a:t>亿人，基本养老保险覆盖近</a:t>
            </a:r>
            <a:r>
              <a:rPr lang="en-US" altLang="zh-CN" sz="1200">
                <a:solidFill>
                  <a:schemeClr val="tx1">
                    <a:lumMod val="85000"/>
                    <a:lumOff val="15000"/>
                  </a:schemeClr>
                </a:solidFill>
                <a:latin typeface="+mn-ea"/>
                <a:cs typeface="思源黑体 CN Heavy" panose="020B0A00000000000000" charset="-122"/>
              </a:rPr>
              <a:t>10</a:t>
            </a:r>
            <a:r>
              <a:rPr lang="zh-CN" altLang="en-US" sz="1200">
                <a:solidFill>
                  <a:schemeClr val="tx1">
                    <a:lumMod val="85000"/>
                    <a:lumOff val="15000"/>
                  </a:schemeClr>
                </a:solidFill>
                <a:latin typeface="+mn-ea"/>
                <a:cs typeface="思源黑体 CN Heavy" panose="020B0A00000000000000" charset="-122"/>
              </a:rPr>
              <a:t>亿人。生态环境保护发生历史性、转折性、全局性变化。国防和军队改革取得历史性突破。新时代中国特色大国外交展现新气象、实现新作为。全面从严治党不断向纵深推进，反腐败斗争取得压倒性胜利。特别是完成了消除绝对贫困的艰巨任务，创造了又一个彪炳史册的人间奇迹！</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barn(inVertical)">
                                      <p:cBhvr>
                                        <p:cTn id="14" dur="500"/>
                                        <p:tgtEl>
                                          <p:spTgt spid="19"/>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wipe(up)">
                                      <p:cBhvr>
                                        <p:cTn id="1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1" animBg="1"/>
      <p:bldP spid="2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p:cNvGrpSpPr/>
          <p:nvPr/>
        </p:nvGrpSpPr>
        <p:grpSpPr>
          <a:xfrm>
            <a:off x="902208" y="1617473"/>
            <a:ext cx="7327392" cy="2859277"/>
            <a:chOff x="902208" y="1769873"/>
            <a:chExt cx="7327392" cy="2570479"/>
          </a:xfrm>
        </p:grpSpPr>
        <p:sp>
          <p:nvSpPr>
            <p:cNvPr id="35" name="圆角矩形 34"/>
            <p:cNvSpPr/>
            <p:nvPr/>
          </p:nvSpPr>
          <p:spPr>
            <a:xfrm>
              <a:off x="914400" y="1769873"/>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6" name="图片 35"/>
            <p:cNvPicPr>
              <a:picLocks noChangeAspect="1"/>
            </p:cNvPicPr>
            <p:nvPr/>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37" name="矩形 36"/>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8" name="文本框 37"/>
          <p:cNvSpPr txBox="1"/>
          <p:nvPr/>
        </p:nvSpPr>
        <p:spPr>
          <a:xfrm>
            <a:off x="914400" y="1163050"/>
            <a:ext cx="7310015" cy="369332"/>
          </a:xfrm>
          <a:prstGeom prst="rect">
            <a:avLst/>
          </a:prstGeom>
          <a:solidFill>
            <a:schemeClr val="accent1"/>
          </a:solidFill>
        </p:spPr>
        <p:txBody>
          <a:bodyPr wrap="square" rtlCol="0">
            <a:spAutoFit/>
          </a:bodyPr>
          <a:lstStyle/>
          <a:p>
            <a:pPr algn="ctr"/>
            <a:r>
              <a:rPr lang="zh-CN" altLang="en-US">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中国特色社会主义</a:t>
            </a:r>
          </a:p>
        </p:txBody>
      </p:sp>
      <p:sp>
        <p:nvSpPr>
          <p:cNvPr id="39" name="矩形 38"/>
          <p:cNvSpPr/>
          <p:nvPr/>
        </p:nvSpPr>
        <p:spPr>
          <a:xfrm>
            <a:off x="1143000" y="1787426"/>
            <a:ext cx="6934200" cy="2275816"/>
          </a:xfrm>
          <a:prstGeom prst="rect">
            <a:avLst/>
          </a:prstGeom>
        </p:spPr>
        <p:txBody>
          <a:bodyPr wrap="square">
            <a:spAutoFit/>
          </a:bodyPr>
          <a:lstStyle/>
          <a:p>
            <a:pPr>
              <a:lnSpc>
                <a:spcPct val="150000"/>
              </a:lnSpc>
            </a:pPr>
            <a:r>
              <a:rPr lang="zh-CN" altLang="en-US" sz="1200">
                <a:solidFill>
                  <a:schemeClr val="tx1">
                    <a:lumMod val="85000"/>
                    <a:lumOff val="15000"/>
                  </a:schemeClr>
                </a:solidFill>
                <a:latin typeface="+mn-ea"/>
                <a:cs typeface="思源黑体 CN Heavy" panose="020B0A00000000000000" charset="-122"/>
              </a:rPr>
              <a:t>是党和人民奋斗、创造、积累的根本成就。在从站起来、富起来到强起来的历史征程中，中国共产党开辟了中国特色社会主义道路，形成了中国特色社会主义理论体系，确立了中国特色社会主义制度，发展了中国特色社会主义文化。是党和人民历尽千辛万苦、付出巨大代价取得的根本成就，是科学社会主义理论逻辑和中国社会发展历史逻辑的辩证统一，是根植于中国大地、反映中国人民意愿、适应中国和时代发展进步要求的科学社会主义。　是在改革开放</a:t>
            </a:r>
            <a:r>
              <a:rPr lang="en-US" altLang="zh-CN" sz="1200">
                <a:solidFill>
                  <a:schemeClr val="tx1">
                    <a:lumMod val="85000"/>
                    <a:lumOff val="15000"/>
                  </a:schemeClr>
                </a:solidFill>
                <a:latin typeface="+mn-ea"/>
                <a:cs typeface="思源黑体 CN Heavy" panose="020B0A00000000000000" charset="-122"/>
              </a:rPr>
              <a:t>40</a:t>
            </a:r>
            <a:r>
              <a:rPr lang="zh-CN" altLang="en-US" sz="1200">
                <a:solidFill>
                  <a:schemeClr val="tx1">
                    <a:lumMod val="85000"/>
                    <a:lumOff val="15000"/>
                  </a:schemeClr>
                </a:solidFill>
                <a:latin typeface="+mn-ea"/>
                <a:cs typeface="思源黑体 CN Heavy" panose="020B0A00000000000000" charset="-122"/>
              </a:rPr>
              <a:t>多年的伟大实践中得来的，是在新中国成立</a:t>
            </a:r>
            <a:r>
              <a:rPr lang="en-US" altLang="zh-CN" sz="1200">
                <a:solidFill>
                  <a:schemeClr val="tx1">
                    <a:lumMod val="85000"/>
                    <a:lumOff val="15000"/>
                  </a:schemeClr>
                </a:solidFill>
                <a:latin typeface="+mn-ea"/>
                <a:cs typeface="思源黑体 CN Heavy" panose="020B0A00000000000000" charset="-122"/>
              </a:rPr>
              <a:t>70</a:t>
            </a:r>
            <a:r>
              <a:rPr lang="zh-CN" altLang="en-US" sz="1200">
                <a:solidFill>
                  <a:schemeClr val="tx1">
                    <a:lumMod val="85000"/>
                    <a:lumOff val="15000"/>
                  </a:schemeClr>
                </a:solidFill>
                <a:latin typeface="+mn-ea"/>
                <a:cs typeface="思源黑体 CN Heavy" panose="020B0A00000000000000" charset="-122"/>
              </a:rPr>
              <a:t>多年的持续探索中得来的，是在中国共产党领导人民进行伟大社会革命</a:t>
            </a:r>
            <a:r>
              <a:rPr lang="en-US" altLang="zh-CN" sz="1200">
                <a:solidFill>
                  <a:schemeClr val="tx1">
                    <a:lumMod val="85000"/>
                    <a:lumOff val="15000"/>
                  </a:schemeClr>
                </a:solidFill>
                <a:latin typeface="+mn-ea"/>
                <a:cs typeface="思源黑体 CN Heavy" panose="020B0A00000000000000" charset="-122"/>
              </a:rPr>
              <a:t>100</a:t>
            </a:r>
            <a:r>
              <a:rPr lang="zh-CN" altLang="en-US" sz="1200">
                <a:solidFill>
                  <a:schemeClr val="tx1">
                    <a:lumMod val="85000"/>
                    <a:lumOff val="15000"/>
                  </a:schemeClr>
                </a:solidFill>
                <a:latin typeface="+mn-ea"/>
                <a:cs typeface="思源黑体 CN Heavy" panose="020B0A00000000000000" charset="-122"/>
              </a:rPr>
              <a:t>年的实践中得来的，是在近代以来中华民族由衰到盛</a:t>
            </a:r>
            <a:r>
              <a:rPr lang="en-US" altLang="zh-CN" sz="1200">
                <a:solidFill>
                  <a:schemeClr val="tx1">
                    <a:lumMod val="85000"/>
                    <a:lumOff val="15000"/>
                  </a:schemeClr>
                </a:solidFill>
                <a:latin typeface="+mn-ea"/>
                <a:cs typeface="思源黑体 CN Heavy" panose="020B0A00000000000000" charset="-122"/>
              </a:rPr>
              <a:t>180</a:t>
            </a:r>
            <a:r>
              <a:rPr lang="zh-CN" altLang="en-US" sz="1200">
                <a:solidFill>
                  <a:schemeClr val="tx1">
                    <a:lumMod val="85000"/>
                    <a:lumOff val="15000"/>
                  </a:schemeClr>
                </a:solidFill>
                <a:latin typeface="+mn-ea"/>
                <a:cs typeface="思源黑体 CN Heavy" panose="020B0A00000000000000" charset="-122"/>
              </a:rPr>
              <a:t>多年的历史进程中得来的，是在世界社会主义</a:t>
            </a:r>
            <a:r>
              <a:rPr lang="en-US" altLang="zh-CN" sz="1200">
                <a:solidFill>
                  <a:schemeClr val="tx1">
                    <a:lumMod val="85000"/>
                    <a:lumOff val="15000"/>
                  </a:schemeClr>
                </a:solidFill>
                <a:latin typeface="+mn-ea"/>
                <a:cs typeface="思源黑体 CN Heavy" panose="020B0A00000000000000" charset="-122"/>
              </a:rPr>
              <a:t>500</a:t>
            </a:r>
            <a:r>
              <a:rPr lang="zh-CN" altLang="en-US" sz="1200">
                <a:solidFill>
                  <a:schemeClr val="tx1">
                    <a:lumMod val="85000"/>
                    <a:lumOff val="15000"/>
                  </a:schemeClr>
                </a:solidFill>
                <a:latin typeface="+mn-ea"/>
                <a:cs typeface="思源黑体 CN Heavy" panose="020B0A00000000000000" charset="-122"/>
              </a:rPr>
              <a:t>多年波澜壮阔的发展历程中得来的，是在对中华文明</a:t>
            </a:r>
            <a:r>
              <a:rPr lang="en-US" altLang="zh-CN" sz="1200">
                <a:solidFill>
                  <a:schemeClr val="tx1">
                    <a:lumMod val="85000"/>
                    <a:lumOff val="15000"/>
                  </a:schemeClr>
                </a:solidFill>
                <a:latin typeface="+mn-ea"/>
                <a:cs typeface="思源黑体 CN Heavy" panose="020B0A00000000000000" charset="-122"/>
              </a:rPr>
              <a:t>5000</a:t>
            </a:r>
            <a:r>
              <a:rPr lang="zh-CN" altLang="en-US" sz="1200">
                <a:solidFill>
                  <a:schemeClr val="tx1">
                    <a:lumMod val="85000"/>
                    <a:lumOff val="15000"/>
                  </a:schemeClr>
                </a:solidFill>
                <a:latin typeface="+mn-ea"/>
                <a:cs typeface="思源黑体 CN Heavy" panose="020B0A00000000000000" charset="-122"/>
              </a:rPr>
              <a:t>多年的传承发展中得来的。</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p:cTn id="7" dur="500" fill="hold"/>
                                        <p:tgtEl>
                                          <p:spTgt spid="38"/>
                                        </p:tgtEl>
                                        <p:attrNameLst>
                                          <p:attrName>ppt_w</p:attrName>
                                        </p:attrNameLst>
                                      </p:cBhvr>
                                      <p:tavLst>
                                        <p:tav tm="0">
                                          <p:val>
                                            <p:fltVal val="0"/>
                                          </p:val>
                                        </p:tav>
                                        <p:tav tm="100000">
                                          <p:val>
                                            <p:strVal val="#ppt_w"/>
                                          </p:val>
                                        </p:tav>
                                      </p:tavLst>
                                    </p:anim>
                                    <p:anim calcmode="lin" valueType="num">
                                      <p:cBhvr>
                                        <p:cTn id="8" dur="500" fill="hold"/>
                                        <p:tgtEl>
                                          <p:spTgt spid="38"/>
                                        </p:tgtEl>
                                        <p:attrNameLst>
                                          <p:attrName>ppt_h</p:attrName>
                                        </p:attrNameLst>
                                      </p:cBhvr>
                                      <p:tavLst>
                                        <p:tav tm="0">
                                          <p:val>
                                            <p:fltVal val="0"/>
                                          </p:val>
                                        </p:tav>
                                        <p:tav tm="100000">
                                          <p:val>
                                            <p:strVal val="#ppt_h"/>
                                          </p:val>
                                        </p:tav>
                                      </p:tavLst>
                                    </p:anim>
                                    <p:animEffect transition="in" filter="fade">
                                      <p:cBhvr>
                                        <p:cTn id="9" dur="500"/>
                                        <p:tgtEl>
                                          <p:spTgt spid="38"/>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34"/>
                                        </p:tgtEl>
                                        <p:attrNameLst>
                                          <p:attrName>style.visibility</p:attrName>
                                        </p:attrNameLst>
                                      </p:cBhvr>
                                      <p:to>
                                        <p:strVal val="visible"/>
                                      </p:to>
                                    </p:set>
                                    <p:animEffect transition="in" filter="barn(inVertical)">
                                      <p:cBhvr>
                                        <p:cTn id="14" dur="500"/>
                                        <p:tgtEl>
                                          <p:spTgt spid="34"/>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wipe(up)">
                                      <p:cBhvr>
                                        <p:cTn id="19"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1" animBg="1"/>
      <p:bldP spid="3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3988258" y="3835788"/>
            <a:ext cx="3022142" cy="898592"/>
          </a:xfrm>
          <a:prstGeom prst="rect">
            <a:avLst/>
          </a:prstGeom>
        </p:spPr>
      </p:pic>
      <p:pic>
        <p:nvPicPr>
          <p:cNvPr id="70" name="图片 69"/>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flipH="1">
            <a:off x="7391400" y="3333750"/>
            <a:ext cx="1591972" cy="1143000"/>
          </a:xfrm>
          <a:prstGeom prst="rect">
            <a:avLst/>
          </a:prstGeom>
        </p:spPr>
      </p:pic>
      <p:pic>
        <p:nvPicPr>
          <p:cNvPr id="58" name="图片 5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152400" y="2571750"/>
            <a:ext cx="1828800" cy="1828800"/>
          </a:xfrm>
          <a:prstGeom prst="rect">
            <a:avLst/>
          </a:prstGeom>
        </p:spPr>
      </p:pic>
      <p:pic>
        <p:nvPicPr>
          <p:cNvPr id="72" name="图片 71"/>
          <p:cNvPicPr>
            <a:picLocks noChangeAspect="1"/>
          </p:cNvPicPr>
          <p:nvPr/>
        </p:nvPicPr>
        <p:blipFill>
          <a:blip r:embed="rId11"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12986" y="4063486"/>
            <a:ext cx="9156986" cy="1080013"/>
          </a:xfrm>
          <a:prstGeom prst="rect">
            <a:avLst/>
          </a:prstGeom>
        </p:spPr>
      </p:pic>
      <p:pic>
        <p:nvPicPr>
          <p:cNvPr id="5" name="图片 4"/>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7302211" y="767430"/>
            <a:ext cx="1062433" cy="802599"/>
          </a:xfrm>
          <a:prstGeom prst="rect">
            <a:avLst/>
          </a:prstGeom>
        </p:spPr>
      </p:pic>
      <p:sp>
        <p:nvSpPr>
          <p:cNvPr id="17" name="文本框 16"/>
          <p:cNvSpPr txBox="1"/>
          <p:nvPr/>
        </p:nvSpPr>
        <p:spPr>
          <a:xfrm>
            <a:off x="937885" y="875024"/>
            <a:ext cx="1571149" cy="707886"/>
          </a:xfrm>
          <a:prstGeom prst="rect">
            <a:avLst/>
          </a:prstGeom>
          <a:noFill/>
          <a:effectLst/>
        </p:spPr>
        <p:txBody>
          <a:bodyPr wrap="square" rtlCol="0">
            <a:spAutoFit/>
          </a:bodyPr>
          <a:lstStyle/>
          <a:p>
            <a:pPr algn="ctr"/>
            <a:r>
              <a:rPr lang="zh-CN" altLang="en-US" sz="4000" b="1">
                <a:solidFill>
                  <a:schemeClr val="accent1"/>
                </a:solidFill>
                <a:latin typeface="+mn-ea"/>
              </a:rPr>
              <a:t>目录</a:t>
            </a:r>
          </a:p>
        </p:txBody>
      </p:sp>
      <p:sp>
        <p:nvSpPr>
          <p:cNvPr id="18" name="文本框 17"/>
          <p:cNvSpPr txBox="1"/>
          <p:nvPr/>
        </p:nvSpPr>
        <p:spPr>
          <a:xfrm>
            <a:off x="2268394" y="1032865"/>
            <a:ext cx="2608406" cy="415498"/>
          </a:xfrm>
          <a:prstGeom prst="rect">
            <a:avLst/>
          </a:prstGeom>
          <a:noFill/>
        </p:spPr>
        <p:txBody>
          <a:bodyPr wrap="none" rtlCol="0" anchor="t">
            <a:spAutoFit/>
          </a:bodyPr>
          <a:lstStyle/>
          <a:p>
            <a:pPr algn="ctr"/>
            <a:r>
              <a:rPr lang="zh-CN" altLang="en-US" sz="2100" kern="100">
                <a:solidFill>
                  <a:schemeClr val="accent1"/>
                </a:solidFill>
                <a:latin typeface="思源黑体 CN" panose="020B0500000000000000" pitchFamily="34" charset="-122"/>
                <a:ea typeface="思源黑体 CN" panose="020B0500000000000000" pitchFamily="34" charset="-122"/>
                <a:cs typeface="汉仪许静行楷W" panose="00020600040101010101" charset="-122"/>
                <a:sym typeface="+mn-ea"/>
              </a:rPr>
              <a:t>百年奋斗的光辉历程</a:t>
            </a:r>
          </a:p>
        </p:txBody>
      </p:sp>
      <p:grpSp>
        <p:nvGrpSpPr>
          <p:cNvPr id="19" name="组合 18"/>
          <p:cNvGrpSpPr/>
          <p:nvPr/>
        </p:nvGrpSpPr>
        <p:grpSpPr>
          <a:xfrm>
            <a:off x="1828800" y="1667362"/>
            <a:ext cx="5767715" cy="400110"/>
            <a:chOff x="1547485" y="1733550"/>
            <a:chExt cx="5767715" cy="400110"/>
          </a:xfrm>
        </p:grpSpPr>
        <p:sp>
          <p:nvSpPr>
            <p:cNvPr id="20" name="PA-10223"/>
            <p:cNvSpPr/>
            <p:nvPr>
              <p:custDataLst>
                <p:tags r:id="rId5"/>
              </p:custDataLst>
            </p:nvPr>
          </p:nvSpPr>
          <p:spPr>
            <a:xfrm>
              <a:off x="1547485" y="1733550"/>
              <a:ext cx="695341" cy="400110"/>
            </a:xfrm>
            <a:prstGeom prst="rect">
              <a:avLst/>
            </a:prstGeom>
            <a:solidFill>
              <a:schemeClr val="accent1"/>
            </a:solidFill>
            <a:effectLst/>
          </p:spPr>
          <p:txBody>
            <a:bodyPr wrap="square">
              <a:spAutoFit/>
            </a:bodyPr>
            <a:lstStyle/>
            <a:p>
              <a:pPr algn="ctr"/>
              <a:r>
                <a:rPr lang="en-US" altLang="zh-CN" sz="2000">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01</a:t>
              </a:r>
              <a:endParaRPr lang="zh-CN" altLang="en-US" sz="2000">
                <a:solidFill>
                  <a:schemeClr val="bg1"/>
                </a:solidFill>
                <a:latin typeface="思源黑体 CN" panose="020B0500000000000000" pitchFamily="34" charset="-122"/>
                <a:ea typeface="思源黑体 CN" panose="020B0500000000000000" pitchFamily="34" charset="-122"/>
                <a:cs typeface="汉仪雅酷黑简" panose="00020600040101010101" charset="-122"/>
              </a:endParaRPr>
            </a:p>
          </p:txBody>
        </p:sp>
        <p:sp>
          <p:nvSpPr>
            <p:cNvPr id="21" name="PA-10223"/>
            <p:cNvSpPr/>
            <p:nvPr>
              <p:custDataLst>
                <p:tags r:id="rId6"/>
              </p:custDataLst>
            </p:nvPr>
          </p:nvSpPr>
          <p:spPr>
            <a:xfrm>
              <a:off x="2385685" y="1733550"/>
              <a:ext cx="4929515" cy="338554"/>
            </a:xfrm>
            <a:prstGeom prst="rect">
              <a:avLst/>
            </a:prstGeom>
            <a:noFill/>
            <a:ln>
              <a:solidFill>
                <a:schemeClr val="accent1"/>
              </a:solidFill>
            </a:ln>
            <a:effectLst/>
          </p:spPr>
          <p:txBody>
            <a:bodyPr wrap="square">
              <a:spAutoFit/>
            </a:bodyPr>
            <a:lstStyle/>
            <a:p>
              <a:pPr algn="ctr"/>
              <a:r>
                <a:rPr lang="zh-CN" altLang="en-US" sz="1600" dirty="0">
                  <a:solidFill>
                    <a:schemeClr val="tx1">
                      <a:lumMod val="85000"/>
                      <a:lumOff val="15000"/>
                    </a:schemeClr>
                  </a:solidFill>
                  <a:latin typeface="思源黑体 CN" panose="020B0500000000000000" pitchFamily="34" charset="-122"/>
                  <a:ea typeface="思源黑体 CN" panose="020B0500000000000000" pitchFamily="34" charset="-122"/>
                  <a:cs typeface="汉仪雅酷黑简" panose="00020600040101010101" charset="-122"/>
                </a:rPr>
                <a:t>深入学习领会习总书记关于党的历史重要论述</a:t>
              </a:r>
            </a:p>
          </p:txBody>
        </p:sp>
      </p:grpSp>
      <p:grpSp>
        <p:nvGrpSpPr>
          <p:cNvPr id="22" name="组合 21"/>
          <p:cNvGrpSpPr/>
          <p:nvPr/>
        </p:nvGrpSpPr>
        <p:grpSpPr>
          <a:xfrm>
            <a:off x="1828800" y="2452901"/>
            <a:ext cx="5767715" cy="400110"/>
            <a:chOff x="1547485" y="1733550"/>
            <a:chExt cx="5767715" cy="400110"/>
          </a:xfrm>
        </p:grpSpPr>
        <p:sp>
          <p:nvSpPr>
            <p:cNvPr id="23" name="PA-10223"/>
            <p:cNvSpPr/>
            <p:nvPr>
              <p:custDataLst>
                <p:tags r:id="rId3"/>
              </p:custDataLst>
            </p:nvPr>
          </p:nvSpPr>
          <p:spPr>
            <a:xfrm>
              <a:off x="1547485" y="1733550"/>
              <a:ext cx="695341" cy="400110"/>
            </a:xfrm>
            <a:prstGeom prst="rect">
              <a:avLst/>
            </a:prstGeom>
            <a:solidFill>
              <a:schemeClr val="accent1"/>
            </a:solidFill>
            <a:effectLst/>
          </p:spPr>
          <p:txBody>
            <a:bodyPr wrap="square">
              <a:spAutoFit/>
            </a:bodyPr>
            <a:lstStyle/>
            <a:p>
              <a:pPr algn="ctr"/>
              <a:r>
                <a:rPr lang="en-US" altLang="zh-CN" sz="2000">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02</a:t>
              </a:r>
              <a:endParaRPr lang="zh-CN" altLang="en-US" sz="2000">
                <a:solidFill>
                  <a:schemeClr val="bg1"/>
                </a:solidFill>
                <a:latin typeface="思源黑体 CN" panose="020B0500000000000000" pitchFamily="34" charset="-122"/>
                <a:ea typeface="思源黑体 CN" panose="020B0500000000000000" pitchFamily="34" charset="-122"/>
                <a:cs typeface="汉仪雅酷黑简" panose="00020600040101010101" charset="-122"/>
              </a:endParaRPr>
            </a:p>
          </p:txBody>
        </p:sp>
        <p:sp>
          <p:nvSpPr>
            <p:cNvPr id="24" name="PA-10223"/>
            <p:cNvSpPr/>
            <p:nvPr>
              <p:custDataLst>
                <p:tags r:id="rId4"/>
              </p:custDataLst>
            </p:nvPr>
          </p:nvSpPr>
          <p:spPr>
            <a:xfrm>
              <a:off x="2385685" y="1733550"/>
              <a:ext cx="4929515" cy="338554"/>
            </a:xfrm>
            <a:prstGeom prst="rect">
              <a:avLst/>
            </a:prstGeom>
            <a:noFill/>
            <a:ln>
              <a:solidFill>
                <a:schemeClr val="accent1"/>
              </a:solidFill>
            </a:ln>
            <a:effectLst/>
          </p:spPr>
          <p:txBody>
            <a:bodyPr wrap="square">
              <a:spAutoFit/>
            </a:bodyPr>
            <a:lstStyle/>
            <a:p>
              <a:pPr algn="ctr"/>
              <a:r>
                <a:rPr lang="zh-CN" altLang="en-US" sz="1600">
                  <a:solidFill>
                    <a:schemeClr val="tx1">
                      <a:lumMod val="85000"/>
                      <a:lumOff val="15000"/>
                    </a:schemeClr>
                  </a:solidFill>
                  <a:latin typeface="思源黑体 CN" panose="020B0500000000000000" pitchFamily="34" charset="-122"/>
                  <a:ea typeface="思源黑体 CN" panose="020B0500000000000000" pitchFamily="34" charset="-122"/>
                  <a:cs typeface="汉仪雅酷黑简" panose="00020600040101010101" charset="-122"/>
                </a:rPr>
                <a:t>中国共产党百年奋斗的光辉历程和历史性贡献　</a:t>
              </a:r>
            </a:p>
          </p:txBody>
        </p:sp>
      </p:grpSp>
      <p:grpSp>
        <p:nvGrpSpPr>
          <p:cNvPr id="25" name="组合 24"/>
          <p:cNvGrpSpPr/>
          <p:nvPr/>
        </p:nvGrpSpPr>
        <p:grpSpPr>
          <a:xfrm>
            <a:off x="1828800" y="3238440"/>
            <a:ext cx="5767715" cy="400110"/>
            <a:chOff x="1547485" y="1733550"/>
            <a:chExt cx="5767715" cy="400110"/>
          </a:xfrm>
        </p:grpSpPr>
        <p:sp>
          <p:nvSpPr>
            <p:cNvPr id="28" name="PA-10223"/>
            <p:cNvSpPr/>
            <p:nvPr>
              <p:custDataLst>
                <p:tags r:id="rId1"/>
              </p:custDataLst>
            </p:nvPr>
          </p:nvSpPr>
          <p:spPr>
            <a:xfrm>
              <a:off x="1547485" y="1733550"/>
              <a:ext cx="695341" cy="400110"/>
            </a:xfrm>
            <a:prstGeom prst="rect">
              <a:avLst/>
            </a:prstGeom>
            <a:solidFill>
              <a:schemeClr val="accent1"/>
            </a:solidFill>
            <a:effectLst/>
          </p:spPr>
          <p:txBody>
            <a:bodyPr wrap="square">
              <a:spAutoFit/>
            </a:bodyPr>
            <a:lstStyle/>
            <a:p>
              <a:pPr algn="ctr"/>
              <a:r>
                <a:rPr lang="en-US" altLang="zh-CN" sz="2000">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03</a:t>
              </a:r>
              <a:endParaRPr lang="zh-CN" altLang="en-US" sz="2000">
                <a:solidFill>
                  <a:schemeClr val="bg1"/>
                </a:solidFill>
                <a:latin typeface="思源黑体 CN" panose="020B0500000000000000" pitchFamily="34" charset="-122"/>
                <a:ea typeface="思源黑体 CN" panose="020B0500000000000000" pitchFamily="34" charset="-122"/>
                <a:cs typeface="汉仪雅酷黑简" panose="00020600040101010101" charset="-122"/>
              </a:endParaRPr>
            </a:p>
          </p:txBody>
        </p:sp>
        <p:sp>
          <p:nvSpPr>
            <p:cNvPr id="29" name="PA-10223"/>
            <p:cNvSpPr/>
            <p:nvPr>
              <p:custDataLst>
                <p:tags r:id="rId2"/>
              </p:custDataLst>
            </p:nvPr>
          </p:nvSpPr>
          <p:spPr>
            <a:xfrm>
              <a:off x="2385685" y="1733550"/>
              <a:ext cx="4929515" cy="338554"/>
            </a:xfrm>
            <a:prstGeom prst="rect">
              <a:avLst/>
            </a:prstGeom>
            <a:noFill/>
            <a:ln>
              <a:solidFill>
                <a:schemeClr val="accent1"/>
              </a:solidFill>
            </a:ln>
            <a:effectLst/>
          </p:spPr>
          <p:txBody>
            <a:bodyPr wrap="square">
              <a:spAutoFit/>
            </a:bodyPr>
            <a:lstStyle/>
            <a:p>
              <a:pPr algn="ctr"/>
              <a:r>
                <a:rPr lang="zh-CN" altLang="en-US" sz="1600">
                  <a:solidFill>
                    <a:schemeClr val="tx1">
                      <a:lumMod val="85000"/>
                      <a:lumOff val="15000"/>
                    </a:schemeClr>
                  </a:solidFill>
                  <a:latin typeface="思源黑体 CN" panose="020B0500000000000000" pitchFamily="34" charset="-122"/>
                  <a:ea typeface="思源黑体 CN" panose="020B0500000000000000" pitchFamily="34" charset="-122"/>
                  <a:cs typeface="汉仪雅酷黑简" panose="00020600040101010101" charset="-122"/>
                </a:rPr>
                <a:t>实现中华民族伟大复兴的历史性展望</a:t>
              </a:r>
            </a:p>
          </p:txBody>
        </p:sp>
      </p:gr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ppt_x"/>
                                          </p:val>
                                        </p:tav>
                                        <p:tav tm="100000">
                                          <p:val>
                                            <p:strVal val="#ppt_x"/>
                                          </p:val>
                                        </p:tav>
                                      </p:tavLst>
                                    </p:anim>
                                    <p:anim calcmode="lin" valueType="num">
                                      <p:cBhvr additive="base">
                                        <p:cTn id="8" dur="1000" fill="hold"/>
                                        <p:tgtEl>
                                          <p:spTgt spid="7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ppt_x"/>
                                          </p:val>
                                        </p:tav>
                                        <p:tav tm="100000">
                                          <p:val>
                                            <p:strVal val="#ppt_x"/>
                                          </p:val>
                                        </p:tav>
                                      </p:tavLst>
                                    </p:anim>
                                    <p:anim calcmode="lin" valueType="num">
                                      <p:cBhvr additive="base">
                                        <p:cTn id="12"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8" fill="hold" nodeType="clickEffect">
                                  <p:stCondLst>
                                    <p:cond delay="0"/>
                                  </p:stCondLst>
                                  <p:childTnLst>
                                    <p:set>
                                      <p:cBhvr>
                                        <p:cTn id="16" dur="1" fill="hold">
                                          <p:stCondLst>
                                            <p:cond delay="0"/>
                                          </p:stCondLst>
                                        </p:cTn>
                                        <p:tgtEl>
                                          <p:spTgt spid="58"/>
                                        </p:tgtEl>
                                        <p:attrNameLst>
                                          <p:attrName>style.visibility</p:attrName>
                                        </p:attrNameLst>
                                      </p:cBhvr>
                                      <p:to>
                                        <p:strVal val="visible"/>
                                      </p:to>
                                    </p:set>
                                    <p:anim calcmode="lin" valueType="num">
                                      <p:cBhvr additive="base">
                                        <p:cTn id="17" dur="500" fill="hold"/>
                                        <p:tgtEl>
                                          <p:spTgt spid="58"/>
                                        </p:tgtEl>
                                        <p:attrNameLst>
                                          <p:attrName>ppt_x</p:attrName>
                                        </p:attrNameLst>
                                      </p:cBhvr>
                                      <p:tavLst>
                                        <p:tav tm="0">
                                          <p:val>
                                            <p:strVal val="0-#ppt_w/2"/>
                                          </p:val>
                                        </p:tav>
                                        <p:tav tm="100000">
                                          <p:val>
                                            <p:strVal val="#ppt_x"/>
                                          </p:val>
                                        </p:tav>
                                      </p:tavLst>
                                    </p:anim>
                                    <p:anim calcmode="lin" valueType="num">
                                      <p:cBhvr additive="base">
                                        <p:cTn id="18" dur="500" fill="hold"/>
                                        <p:tgtEl>
                                          <p:spTgt spid="58"/>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70"/>
                                        </p:tgtEl>
                                        <p:attrNameLst>
                                          <p:attrName>style.visibility</p:attrName>
                                        </p:attrNameLst>
                                      </p:cBhvr>
                                      <p:to>
                                        <p:strVal val="visible"/>
                                      </p:to>
                                    </p:set>
                                    <p:anim calcmode="lin" valueType="num">
                                      <p:cBhvr additive="base">
                                        <p:cTn id="21" dur="500" fill="hold"/>
                                        <p:tgtEl>
                                          <p:spTgt spid="70"/>
                                        </p:tgtEl>
                                        <p:attrNameLst>
                                          <p:attrName>ppt_x</p:attrName>
                                        </p:attrNameLst>
                                      </p:cBhvr>
                                      <p:tavLst>
                                        <p:tav tm="0">
                                          <p:val>
                                            <p:strVal val="1+#ppt_w/2"/>
                                          </p:val>
                                        </p:tav>
                                        <p:tav tm="100000">
                                          <p:val>
                                            <p:strVal val="#ppt_x"/>
                                          </p:val>
                                        </p:tav>
                                      </p:tavLst>
                                    </p:anim>
                                    <p:anim calcmode="lin" valueType="num">
                                      <p:cBhvr additive="base">
                                        <p:cTn id="22" dur="500" fill="hold"/>
                                        <p:tgtEl>
                                          <p:spTgt spid="70"/>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afterGroup">
                            <p:stCondLst>
                              <p:cond delay="0"/>
                            </p:stCondLst>
                            <p:childTnLst>
                              <p:par>
                                <p:cTn id="25" presetID="2" presetClass="entr" presetSubtype="3"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1+#ppt_w/2"/>
                                          </p:val>
                                        </p:tav>
                                        <p:tav tm="100000">
                                          <p:val>
                                            <p:strVal val="#ppt_x"/>
                                          </p:val>
                                        </p:tav>
                                      </p:tavLst>
                                    </p:anim>
                                    <p:anim calcmode="lin" valueType="num">
                                      <p:cBhvr additive="base">
                                        <p:cTn id="2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29" fill="hold" nodeType="clickPar">
                      <p:stCondLst>
                        <p:cond delay="indefinite"/>
                      </p:stCondLst>
                      <p:childTnLst>
                        <p:par>
                          <p:cTn id="30" fill="hold" nodeType="afterGroup">
                            <p:stCondLst>
                              <p:cond delay="0"/>
                            </p:stCondLst>
                            <p:childTnLst>
                              <p:par>
                                <p:cTn id="31" presetID="2" presetClass="entr" presetSubtype="1" fill="hold" grpId="1" nodeType="click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500" fill="hold"/>
                                        <p:tgtEl>
                                          <p:spTgt spid="17"/>
                                        </p:tgtEl>
                                        <p:attrNameLst>
                                          <p:attrName>ppt_x</p:attrName>
                                        </p:attrNameLst>
                                      </p:cBhvr>
                                      <p:tavLst>
                                        <p:tav tm="0">
                                          <p:val>
                                            <p:strVal val="#ppt_x"/>
                                          </p:val>
                                        </p:tav>
                                        <p:tav tm="100000">
                                          <p:val>
                                            <p:strVal val="#ppt_x"/>
                                          </p:val>
                                        </p:tav>
                                      </p:tavLst>
                                    </p:anim>
                                    <p:anim calcmode="lin" valueType="num">
                                      <p:cBhvr additive="base">
                                        <p:cTn id="34" dur="500" fill="hold"/>
                                        <p:tgtEl>
                                          <p:spTgt spid="17"/>
                                        </p:tgtEl>
                                        <p:attrNameLst>
                                          <p:attrName>ppt_y</p:attrName>
                                        </p:attrNameLst>
                                      </p:cBhvr>
                                      <p:tavLst>
                                        <p:tav tm="0">
                                          <p:val>
                                            <p:strVal val="0-#ppt_h/2"/>
                                          </p:val>
                                        </p:tav>
                                        <p:tav tm="100000">
                                          <p:val>
                                            <p:strVal val="#ppt_y"/>
                                          </p:val>
                                        </p:tav>
                                      </p:tavLst>
                                    </p:anim>
                                  </p:childTnLst>
                                </p:cTn>
                              </p:par>
                              <p:par>
                                <p:cTn id="35" presetID="2" presetClass="entr" presetSubtype="1" fill="hold" grpId="1" nodeType="with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ppt_x"/>
                                          </p:val>
                                        </p:tav>
                                        <p:tav tm="100000">
                                          <p:val>
                                            <p:strVal val="#ppt_x"/>
                                          </p:val>
                                        </p:tav>
                                      </p:tavLst>
                                    </p:anim>
                                    <p:anim calcmode="lin" valueType="num">
                                      <p:cBhvr additive="base">
                                        <p:cTn id="38" dur="500" fill="hold"/>
                                        <p:tgtEl>
                                          <p:spTgt spid="18"/>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afterGroup">
                            <p:stCondLst>
                              <p:cond delay="0"/>
                            </p:stCondLst>
                            <p:childTnLst>
                              <p:par>
                                <p:cTn id="41" presetID="53" presetClass="entr" presetSubtype="0"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p:cTn id="43" dur="500" fill="hold"/>
                                        <p:tgtEl>
                                          <p:spTgt spid="19"/>
                                        </p:tgtEl>
                                        <p:attrNameLst>
                                          <p:attrName>ppt_w</p:attrName>
                                        </p:attrNameLst>
                                      </p:cBhvr>
                                      <p:tavLst>
                                        <p:tav tm="0">
                                          <p:val>
                                            <p:fltVal val="0"/>
                                          </p:val>
                                        </p:tav>
                                        <p:tav tm="100000">
                                          <p:val>
                                            <p:strVal val="#ppt_w"/>
                                          </p:val>
                                        </p:tav>
                                      </p:tavLst>
                                    </p:anim>
                                    <p:anim calcmode="lin" valueType="num">
                                      <p:cBhvr>
                                        <p:cTn id="44" dur="500" fill="hold"/>
                                        <p:tgtEl>
                                          <p:spTgt spid="19"/>
                                        </p:tgtEl>
                                        <p:attrNameLst>
                                          <p:attrName>ppt_h</p:attrName>
                                        </p:attrNameLst>
                                      </p:cBhvr>
                                      <p:tavLst>
                                        <p:tav tm="0">
                                          <p:val>
                                            <p:fltVal val="0"/>
                                          </p:val>
                                        </p:tav>
                                        <p:tav tm="100000">
                                          <p:val>
                                            <p:strVal val="#ppt_h"/>
                                          </p:val>
                                        </p:tav>
                                      </p:tavLst>
                                    </p:anim>
                                    <p:animEffect transition="in" filter="fade">
                                      <p:cBhvr>
                                        <p:cTn id="45" dur="500"/>
                                        <p:tgtEl>
                                          <p:spTgt spid="19"/>
                                        </p:tgtEl>
                                      </p:cBhvr>
                                    </p:animEffect>
                                  </p:childTnLst>
                                </p:cTn>
                              </p:par>
                              <p:par>
                                <p:cTn id="46" presetID="53" presetClass="entr" presetSubtype="0" fill="hold" nodeType="withEffect">
                                  <p:stCondLst>
                                    <p:cond delay="0"/>
                                  </p:stCondLst>
                                  <p:childTnLst>
                                    <p:set>
                                      <p:cBhvr>
                                        <p:cTn id="47" dur="1" fill="hold">
                                          <p:stCondLst>
                                            <p:cond delay="0"/>
                                          </p:stCondLst>
                                        </p:cTn>
                                        <p:tgtEl>
                                          <p:spTgt spid="22"/>
                                        </p:tgtEl>
                                        <p:attrNameLst>
                                          <p:attrName>style.visibility</p:attrName>
                                        </p:attrNameLst>
                                      </p:cBhvr>
                                      <p:to>
                                        <p:strVal val="visible"/>
                                      </p:to>
                                    </p:set>
                                    <p:anim calcmode="lin" valueType="num">
                                      <p:cBhvr>
                                        <p:cTn id="48" dur="500" fill="hold"/>
                                        <p:tgtEl>
                                          <p:spTgt spid="22"/>
                                        </p:tgtEl>
                                        <p:attrNameLst>
                                          <p:attrName>ppt_w</p:attrName>
                                        </p:attrNameLst>
                                      </p:cBhvr>
                                      <p:tavLst>
                                        <p:tav tm="0">
                                          <p:val>
                                            <p:fltVal val="0"/>
                                          </p:val>
                                        </p:tav>
                                        <p:tav tm="100000">
                                          <p:val>
                                            <p:strVal val="#ppt_w"/>
                                          </p:val>
                                        </p:tav>
                                      </p:tavLst>
                                    </p:anim>
                                    <p:anim calcmode="lin" valueType="num">
                                      <p:cBhvr>
                                        <p:cTn id="49" dur="500" fill="hold"/>
                                        <p:tgtEl>
                                          <p:spTgt spid="22"/>
                                        </p:tgtEl>
                                        <p:attrNameLst>
                                          <p:attrName>ppt_h</p:attrName>
                                        </p:attrNameLst>
                                      </p:cBhvr>
                                      <p:tavLst>
                                        <p:tav tm="0">
                                          <p:val>
                                            <p:fltVal val="0"/>
                                          </p:val>
                                        </p:tav>
                                        <p:tav tm="100000">
                                          <p:val>
                                            <p:strVal val="#ppt_h"/>
                                          </p:val>
                                        </p:tav>
                                      </p:tavLst>
                                    </p:anim>
                                    <p:animEffect transition="in" filter="fade">
                                      <p:cBhvr>
                                        <p:cTn id="50" dur="500"/>
                                        <p:tgtEl>
                                          <p:spTgt spid="22"/>
                                        </p:tgtEl>
                                      </p:cBhvr>
                                    </p:animEffect>
                                  </p:childTnLst>
                                </p:cTn>
                              </p:par>
                              <p:par>
                                <p:cTn id="51" presetID="53" presetClass="entr" presetSubtype="0" fill="hold" nodeType="withEffect">
                                  <p:stCondLst>
                                    <p:cond delay="0"/>
                                  </p:stCondLst>
                                  <p:childTnLst>
                                    <p:set>
                                      <p:cBhvr>
                                        <p:cTn id="52" dur="1" fill="hold">
                                          <p:stCondLst>
                                            <p:cond delay="0"/>
                                          </p:stCondLst>
                                        </p:cTn>
                                        <p:tgtEl>
                                          <p:spTgt spid="25"/>
                                        </p:tgtEl>
                                        <p:attrNameLst>
                                          <p:attrName>style.visibility</p:attrName>
                                        </p:attrNameLst>
                                      </p:cBhvr>
                                      <p:to>
                                        <p:strVal val="visible"/>
                                      </p:to>
                                    </p:set>
                                    <p:anim calcmode="lin" valueType="num">
                                      <p:cBhvr>
                                        <p:cTn id="53" dur="500" fill="hold"/>
                                        <p:tgtEl>
                                          <p:spTgt spid="25"/>
                                        </p:tgtEl>
                                        <p:attrNameLst>
                                          <p:attrName>ppt_w</p:attrName>
                                        </p:attrNameLst>
                                      </p:cBhvr>
                                      <p:tavLst>
                                        <p:tav tm="0">
                                          <p:val>
                                            <p:fltVal val="0"/>
                                          </p:val>
                                        </p:tav>
                                        <p:tav tm="100000">
                                          <p:val>
                                            <p:strVal val="#ppt_w"/>
                                          </p:val>
                                        </p:tav>
                                      </p:tavLst>
                                    </p:anim>
                                    <p:anim calcmode="lin" valueType="num">
                                      <p:cBhvr>
                                        <p:cTn id="54" dur="500" fill="hold"/>
                                        <p:tgtEl>
                                          <p:spTgt spid="25"/>
                                        </p:tgtEl>
                                        <p:attrNameLst>
                                          <p:attrName>ppt_h</p:attrName>
                                        </p:attrNameLst>
                                      </p:cBhvr>
                                      <p:tavLst>
                                        <p:tav tm="0">
                                          <p:val>
                                            <p:fltVal val="0"/>
                                          </p:val>
                                        </p:tav>
                                        <p:tav tm="100000">
                                          <p:val>
                                            <p:strVal val="#ppt_h"/>
                                          </p:val>
                                        </p:tav>
                                      </p:tavLst>
                                    </p:anim>
                                    <p:animEffect transition="in" filter="fade">
                                      <p:cBhvr>
                                        <p:cTn id="5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1"/>
      <p:bldP spid="18" grpId="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902208" y="1617473"/>
            <a:ext cx="7327392" cy="2859277"/>
            <a:chOff x="902208" y="1769873"/>
            <a:chExt cx="7327392" cy="2570479"/>
          </a:xfrm>
        </p:grpSpPr>
        <p:sp>
          <p:nvSpPr>
            <p:cNvPr id="13" name="圆角矩形 12"/>
            <p:cNvSpPr/>
            <p:nvPr/>
          </p:nvSpPr>
          <p:spPr>
            <a:xfrm>
              <a:off x="914400" y="1769873"/>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4" name="图片 13"/>
            <p:cNvPicPr>
              <a:picLocks noChangeAspect="1"/>
            </p:cNvPicPr>
            <p:nvPr/>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15" name="矩形 14"/>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文本框 15"/>
          <p:cNvSpPr txBox="1"/>
          <p:nvPr/>
        </p:nvSpPr>
        <p:spPr>
          <a:xfrm>
            <a:off x="914400" y="1163050"/>
            <a:ext cx="7310015" cy="369332"/>
          </a:xfrm>
          <a:prstGeom prst="rect">
            <a:avLst/>
          </a:prstGeom>
          <a:solidFill>
            <a:schemeClr val="accent1"/>
          </a:solidFill>
        </p:spPr>
        <p:txBody>
          <a:bodyPr wrap="square" rtlCol="0">
            <a:spAutoFit/>
          </a:bodyPr>
          <a:lstStyle/>
          <a:p>
            <a:pPr algn="ctr"/>
            <a:r>
              <a:rPr lang="zh-CN" altLang="en-US">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历史和实践都反复证明</a:t>
            </a:r>
          </a:p>
        </p:txBody>
      </p:sp>
      <p:sp>
        <p:nvSpPr>
          <p:cNvPr id="17" name="矩形 16"/>
          <p:cNvSpPr/>
          <p:nvPr/>
        </p:nvSpPr>
        <p:spPr>
          <a:xfrm>
            <a:off x="1143000" y="1885950"/>
            <a:ext cx="6934200" cy="1998817"/>
          </a:xfrm>
          <a:prstGeom prst="rect">
            <a:avLst/>
          </a:prstGeom>
        </p:spPr>
        <p:txBody>
          <a:bodyPr wrap="square">
            <a:spAutoFit/>
          </a:bodyPr>
          <a:lstStyle/>
          <a:p>
            <a:pPr>
              <a:lnSpc>
                <a:spcPct val="150000"/>
              </a:lnSpc>
            </a:pPr>
            <a:r>
              <a:rPr lang="zh-CN" altLang="en-US" sz="1200">
                <a:solidFill>
                  <a:schemeClr val="tx1">
                    <a:lumMod val="85000"/>
                    <a:lumOff val="15000"/>
                  </a:schemeClr>
                </a:solidFill>
                <a:latin typeface="+mn-ea"/>
                <a:cs typeface="思源黑体 CN Heavy" panose="020B0A00000000000000" charset="-122"/>
              </a:rPr>
              <a:t>中国特色社会主义，既是党领导人民取得的各方面成就的必然归宿，又在更高层次上包含了其他方面的成就。中国特色社会主义这一根本成就是由一百年各方面成就积累而成的，是一百年所有成就的结晶。概言之，中国特色社会主义是党的历史上一切成就在当代历史条件下的集中体现，从根本上充分展现了党的历史发展的主流和本质。坚持和发展中国特色社会主义，就是坚持、巩固和发展已经取得的成就；动摇中国特色社会主义，已经取得的一切成就都会化为乌有，甚至会使国家陷入内乱深渊。长期坚持、不断发展中国特色社会主义，既是历史的必然，又是现实的需要，更是有效应对前进道路上各种困难和风险挑战、创造更加美好未来的根本保证。　</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barn(inVertical)">
                                      <p:cBhvr>
                                        <p:cTn id="14" dur="500"/>
                                        <p:tgtEl>
                                          <p:spTgt spid="12"/>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up)">
                                      <p:cBhvr>
                                        <p:cTn id="1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1" animBg="1"/>
      <p:bldP spid="1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657600" y="3835788"/>
            <a:ext cx="3014841" cy="898592"/>
          </a:xfrm>
          <a:prstGeom prst="rect">
            <a:avLst/>
          </a:prstGeom>
        </p:spPr>
      </p:pic>
      <p:pic>
        <p:nvPicPr>
          <p:cNvPr id="70" name="图片 6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858001" y="3039839"/>
            <a:ext cx="2075834" cy="1589311"/>
          </a:xfrm>
          <a:prstGeom prst="rect">
            <a:avLst/>
          </a:prstGeom>
        </p:spPr>
      </p:pic>
      <p:pic>
        <p:nvPicPr>
          <p:cNvPr id="72" name="图片 71"/>
          <p:cNvPicPr>
            <a:picLocks noChangeAspect="1"/>
          </p:cNvPicPr>
          <p:nvPr/>
        </p:nvPicPr>
        <p:blipFill>
          <a:blip r:embed="rId6"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12986" y="4063486"/>
            <a:ext cx="9156986" cy="1080013"/>
          </a:xfrm>
          <a:prstGeom prst="rect">
            <a:avLst/>
          </a:prstGeom>
        </p:spPr>
      </p:pic>
      <p:pic>
        <p:nvPicPr>
          <p:cNvPr id="5" name="图片 4"/>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302211" y="742950"/>
            <a:ext cx="1062433" cy="802599"/>
          </a:xfrm>
          <a:prstGeom prst="rect">
            <a:avLst/>
          </a:prstGeom>
        </p:spPr>
      </p:pic>
      <p:pic>
        <p:nvPicPr>
          <p:cNvPr id="58" name="图片 57"/>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flipH="1">
            <a:off x="228600" y="2800350"/>
            <a:ext cx="2209800" cy="2209800"/>
          </a:xfrm>
          <a:prstGeom prst="rect">
            <a:avLst/>
          </a:prstGeom>
        </p:spPr>
      </p:pic>
      <p:sp>
        <p:nvSpPr>
          <p:cNvPr id="26" name="文本"/>
          <p:cNvSpPr/>
          <p:nvPr>
            <p:custDataLst>
              <p:tags r:id="rId1"/>
            </p:custDataLst>
          </p:nvPr>
        </p:nvSpPr>
        <p:spPr>
          <a:xfrm>
            <a:off x="1371600" y="1963400"/>
            <a:ext cx="6248400" cy="1446550"/>
          </a:xfrm>
          <a:prstGeom prst="rect">
            <a:avLst/>
          </a:prstGeom>
          <a:noFill/>
          <a:effectLst/>
        </p:spPr>
        <p:txBody>
          <a:bodyPr wrap="square">
            <a:spAutoFit/>
          </a:bodyPr>
          <a:lstStyle/>
          <a:p>
            <a:pPr algn="ctr" defTabSz="685800">
              <a:tabLst>
                <a:tab pos="1946910" algn="l"/>
              </a:tabLst>
            </a:pPr>
            <a:r>
              <a:rPr lang="zh-CN" altLang="en-US" sz="4400" b="1">
                <a:solidFill>
                  <a:schemeClr val="accent1"/>
                </a:solidFill>
                <a:latin typeface="+mj-ea"/>
                <a:ea typeface="+mj-ea"/>
                <a:sym typeface="+mn-ea"/>
              </a:rPr>
              <a:t>实现中华民族伟大复兴的历史性展望</a:t>
            </a:r>
          </a:p>
        </p:txBody>
      </p:sp>
      <p:grpSp>
        <p:nvGrpSpPr>
          <p:cNvPr id="27" name="组合 26"/>
          <p:cNvGrpSpPr/>
          <p:nvPr/>
        </p:nvGrpSpPr>
        <p:grpSpPr>
          <a:xfrm>
            <a:off x="2074069" y="1276350"/>
            <a:ext cx="5041314" cy="707886"/>
            <a:chOff x="2045286" y="1352550"/>
            <a:chExt cx="5041314" cy="707886"/>
          </a:xfrm>
        </p:grpSpPr>
        <p:sp>
          <p:nvSpPr>
            <p:cNvPr id="30" name="文本"/>
            <p:cNvSpPr/>
            <p:nvPr>
              <p:custDataLst>
                <p:tags r:id="rId2"/>
              </p:custDataLst>
            </p:nvPr>
          </p:nvSpPr>
          <p:spPr>
            <a:xfrm>
              <a:off x="3204248" y="1352550"/>
              <a:ext cx="2764024" cy="707886"/>
            </a:xfrm>
            <a:prstGeom prst="rect">
              <a:avLst/>
            </a:prstGeom>
            <a:effectLst/>
          </p:spPr>
          <p:txBody>
            <a:bodyPr wrap="square">
              <a:spAutoFit/>
            </a:bodyPr>
            <a:lstStyle/>
            <a:p>
              <a:pPr algn="ctr"/>
              <a:r>
                <a:rPr lang="zh-CN" altLang="en-US" sz="4000" kern="100">
                  <a:solidFill>
                    <a:schemeClr val="accent1"/>
                  </a:solidFill>
                  <a:latin typeface="+mn-ea"/>
                  <a:cs typeface="汉仪长美黑简" panose="02010600000101010101" charset="-122"/>
                </a:rPr>
                <a:t>第三部分</a:t>
              </a:r>
              <a:endParaRPr lang="en-US" altLang="zh-CN" sz="4000" kern="100">
                <a:solidFill>
                  <a:schemeClr val="accent1"/>
                </a:solidFill>
                <a:latin typeface="+mn-ea"/>
                <a:cs typeface="汉仪长美黑简" panose="02010600000101010101" charset="-122"/>
              </a:endParaRPr>
            </a:p>
          </p:txBody>
        </p:sp>
        <p:grpSp>
          <p:nvGrpSpPr>
            <p:cNvPr id="31" name="组合 30"/>
            <p:cNvGrpSpPr/>
            <p:nvPr/>
          </p:nvGrpSpPr>
          <p:grpSpPr>
            <a:xfrm>
              <a:off x="5754414" y="1602563"/>
              <a:ext cx="1332186" cy="277665"/>
              <a:chOff x="1621651" y="1233704"/>
              <a:chExt cx="1740810" cy="362835"/>
            </a:xfrm>
            <a:solidFill>
              <a:schemeClr val="accent1"/>
            </a:solidFill>
          </p:grpSpPr>
          <p:sp>
            <p:nvSpPr>
              <p:cNvPr id="36" name="五角星 35"/>
              <p:cNvSpPr/>
              <p:nvPr/>
            </p:nvSpPr>
            <p:spPr>
              <a:xfrm>
                <a:off x="3011168"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五角星 36"/>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五角星 37"/>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2" name="组合 31"/>
            <p:cNvGrpSpPr/>
            <p:nvPr/>
          </p:nvGrpSpPr>
          <p:grpSpPr>
            <a:xfrm>
              <a:off x="2045286" y="1581150"/>
              <a:ext cx="1332186" cy="277665"/>
              <a:chOff x="1621651" y="1233704"/>
              <a:chExt cx="1740810" cy="362835"/>
            </a:xfrm>
            <a:solidFill>
              <a:schemeClr val="accent1"/>
            </a:solidFill>
          </p:grpSpPr>
          <p:sp>
            <p:nvSpPr>
              <p:cNvPr id="33" name="五角星 32"/>
              <p:cNvSpPr/>
              <p:nvPr/>
            </p:nvSpPr>
            <p:spPr>
              <a:xfrm>
                <a:off x="3011168"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五角星 33"/>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五角星 34"/>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ppt_x"/>
                                          </p:val>
                                        </p:tav>
                                        <p:tav tm="100000">
                                          <p:val>
                                            <p:strVal val="#ppt_x"/>
                                          </p:val>
                                        </p:tav>
                                      </p:tavLst>
                                    </p:anim>
                                    <p:anim calcmode="lin" valueType="num">
                                      <p:cBhvr additive="base">
                                        <p:cTn id="8" dur="1000" fill="hold"/>
                                        <p:tgtEl>
                                          <p:spTgt spid="7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ppt_x"/>
                                          </p:val>
                                        </p:tav>
                                        <p:tav tm="100000">
                                          <p:val>
                                            <p:strVal val="#ppt_x"/>
                                          </p:val>
                                        </p:tav>
                                      </p:tavLst>
                                    </p:anim>
                                    <p:anim calcmode="lin" valueType="num">
                                      <p:cBhvr additive="base">
                                        <p:cTn id="12"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8" fill="hold" nodeType="clickEffect">
                                  <p:stCondLst>
                                    <p:cond delay="0"/>
                                  </p:stCondLst>
                                  <p:childTnLst>
                                    <p:set>
                                      <p:cBhvr>
                                        <p:cTn id="16" dur="1" fill="hold">
                                          <p:stCondLst>
                                            <p:cond delay="0"/>
                                          </p:stCondLst>
                                        </p:cTn>
                                        <p:tgtEl>
                                          <p:spTgt spid="58"/>
                                        </p:tgtEl>
                                        <p:attrNameLst>
                                          <p:attrName>style.visibility</p:attrName>
                                        </p:attrNameLst>
                                      </p:cBhvr>
                                      <p:to>
                                        <p:strVal val="visible"/>
                                      </p:to>
                                    </p:set>
                                    <p:anim calcmode="lin" valueType="num">
                                      <p:cBhvr additive="base">
                                        <p:cTn id="17" dur="500" fill="hold"/>
                                        <p:tgtEl>
                                          <p:spTgt spid="58"/>
                                        </p:tgtEl>
                                        <p:attrNameLst>
                                          <p:attrName>ppt_x</p:attrName>
                                        </p:attrNameLst>
                                      </p:cBhvr>
                                      <p:tavLst>
                                        <p:tav tm="0">
                                          <p:val>
                                            <p:strVal val="0-#ppt_w/2"/>
                                          </p:val>
                                        </p:tav>
                                        <p:tav tm="100000">
                                          <p:val>
                                            <p:strVal val="#ppt_x"/>
                                          </p:val>
                                        </p:tav>
                                      </p:tavLst>
                                    </p:anim>
                                    <p:anim calcmode="lin" valueType="num">
                                      <p:cBhvr additive="base">
                                        <p:cTn id="18" dur="500" fill="hold"/>
                                        <p:tgtEl>
                                          <p:spTgt spid="58"/>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70"/>
                                        </p:tgtEl>
                                        <p:attrNameLst>
                                          <p:attrName>style.visibility</p:attrName>
                                        </p:attrNameLst>
                                      </p:cBhvr>
                                      <p:to>
                                        <p:strVal val="visible"/>
                                      </p:to>
                                    </p:set>
                                    <p:anim calcmode="lin" valueType="num">
                                      <p:cBhvr additive="base">
                                        <p:cTn id="21" dur="500" fill="hold"/>
                                        <p:tgtEl>
                                          <p:spTgt spid="70"/>
                                        </p:tgtEl>
                                        <p:attrNameLst>
                                          <p:attrName>ppt_x</p:attrName>
                                        </p:attrNameLst>
                                      </p:cBhvr>
                                      <p:tavLst>
                                        <p:tav tm="0">
                                          <p:val>
                                            <p:strVal val="1+#ppt_w/2"/>
                                          </p:val>
                                        </p:tav>
                                        <p:tav tm="100000">
                                          <p:val>
                                            <p:strVal val="#ppt_x"/>
                                          </p:val>
                                        </p:tav>
                                      </p:tavLst>
                                    </p:anim>
                                    <p:anim calcmode="lin" valueType="num">
                                      <p:cBhvr additive="base">
                                        <p:cTn id="22" dur="500" fill="hold"/>
                                        <p:tgtEl>
                                          <p:spTgt spid="70"/>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afterGroup">
                            <p:stCondLst>
                              <p:cond delay="0"/>
                            </p:stCondLst>
                            <p:childTnLst>
                              <p:par>
                                <p:cTn id="25" presetID="2" presetClass="entr" presetSubtype="3"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1+#ppt_w/2"/>
                                          </p:val>
                                        </p:tav>
                                        <p:tav tm="100000">
                                          <p:val>
                                            <p:strVal val="#ppt_x"/>
                                          </p:val>
                                        </p:tav>
                                      </p:tavLst>
                                    </p:anim>
                                    <p:anim calcmode="lin" valueType="num">
                                      <p:cBhvr additive="base">
                                        <p:cTn id="2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29" fill="hold" nodeType="clickPar">
                      <p:stCondLst>
                        <p:cond delay="indefinite"/>
                      </p:stCondLst>
                      <p:childTnLst>
                        <p:par>
                          <p:cTn id="30" fill="hold" nodeType="afterGroup">
                            <p:stCondLst>
                              <p:cond delay="0"/>
                            </p:stCondLst>
                            <p:childTnLst>
                              <p:par>
                                <p:cTn id="31" presetID="2" presetClass="entr" presetSubtype="4" fill="hold" nodeType="click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ppt_x"/>
                                          </p:val>
                                        </p:tav>
                                        <p:tav tm="100000">
                                          <p:val>
                                            <p:strVal val="#ppt_x"/>
                                          </p:val>
                                        </p:tav>
                                      </p:tavLst>
                                    </p:anim>
                                    <p:anim calcmode="lin" valueType="num">
                                      <p:cBhvr additive="base">
                                        <p:cTn id="3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afterGroup">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barn(inVertical)">
                                      <p:cBhvr>
                                        <p:cTn id="3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914400" y="1276350"/>
            <a:ext cx="7327392" cy="3033624"/>
            <a:chOff x="902208" y="773328"/>
            <a:chExt cx="7327392" cy="3567024"/>
          </a:xfrm>
        </p:grpSpPr>
        <p:grpSp>
          <p:nvGrpSpPr>
            <p:cNvPr id="15" name="组合 14"/>
            <p:cNvGrpSpPr/>
            <p:nvPr/>
          </p:nvGrpSpPr>
          <p:grpSpPr>
            <a:xfrm>
              <a:off x="914400" y="773328"/>
              <a:ext cx="7315200" cy="3434171"/>
              <a:chOff x="914400" y="855240"/>
              <a:chExt cx="7315200" cy="3434171"/>
            </a:xfrm>
          </p:grpSpPr>
          <p:pic>
            <p:nvPicPr>
              <p:cNvPr id="18" name="图片 17"/>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6465728" y="855240"/>
                <a:ext cx="1685079" cy="990600"/>
              </a:xfrm>
              <a:prstGeom prst="rect">
                <a:avLst/>
              </a:prstGeom>
            </p:spPr>
          </p:pic>
          <p:sp>
            <p:nvSpPr>
              <p:cNvPr id="19" name="圆角矩形 18"/>
              <p:cNvSpPr/>
              <p:nvPr/>
            </p:nvSpPr>
            <p:spPr>
              <a:xfrm>
                <a:off x="914400" y="1388640"/>
                <a:ext cx="7315200" cy="2900771"/>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6" name="图片 15"/>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17" name="矩形 16"/>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 name="矩形 19"/>
          <p:cNvSpPr/>
          <p:nvPr/>
        </p:nvSpPr>
        <p:spPr>
          <a:xfrm>
            <a:off x="1129298" y="1944533"/>
            <a:ext cx="6883894" cy="1998817"/>
          </a:xfrm>
          <a:prstGeom prst="rect">
            <a:avLst/>
          </a:prstGeom>
        </p:spPr>
        <p:txBody>
          <a:bodyPr wrap="square">
            <a:spAutoFit/>
          </a:bodyPr>
          <a:lstStyle/>
          <a:p>
            <a:pPr>
              <a:lnSpc>
                <a:spcPct val="150000"/>
              </a:lnSpc>
            </a:pPr>
            <a:r>
              <a:rPr lang="zh-CN" altLang="en-US" sz="1200">
                <a:solidFill>
                  <a:schemeClr val="tx1">
                    <a:lumMod val="85000"/>
                    <a:lumOff val="15000"/>
                  </a:schemeClr>
                </a:solidFill>
                <a:latin typeface="+mn-ea"/>
                <a:cs typeface="思源黑体 CN Heavy" panose="020B0A00000000000000" charset="-122"/>
              </a:rPr>
              <a:t>历史和现实都告诉我们，一场社会革命要取得最终胜利，必然会经历一个漫长复杂艰辛的历史过程。昨天的成功并不代表着今后能够永远成功，过去的辉煌并不意味着未来可以永远辉煌。中华民族伟大复兴，绝不是轻轻松松、敲锣打鼓就能实现的。前进道路不可能一帆风顺，全党必须准备付出更为艰巨、更为艰苦的努力。事业越前进、越发展，新情况新问题就会越多，面临的风险和挑战就会越多，面对的不可预料的事情就会越多。这一切都需要我们在实践中大胆探索、深化发展，不断丰富中国特色社会主义的实践特色、理论特色、民族特色、时代特色，不忘初心、牢记使命，在新的历史条件下把中华民族伟大复兴事业继续推向前进。　　</a:t>
            </a:r>
          </a:p>
        </p:txBody>
      </p:sp>
      <p:grpSp>
        <p:nvGrpSpPr>
          <p:cNvPr id="21" name="组合 20"/>
          <p:cNvGrpSpPr/>
          <p:nvPr/>
        </p:nvGrpSpPr>
        <p:grpSpPr>
          <a:xfrm>
            <a:off x="1002792" y="1328137"/>
            <a:ext cx="2926569" cy="253013"/>
            <a:chOff x="978408" y="1306404"/>
            <a:chExt cx="2926569" cy="253013"/>
          </a:xfrm>
        </p:grpSpPr>
        <p:sp>
          <p:nvSpPr>
            <p:cNvPr id="22" name="五角星 21"/>
            <p:cNvSpPr/>
            <p:nvPr/>
          </p:nvSpPr>
          <p:spPr>
            <a:xfrm>
              <a:off x="978408"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五角星 22"/>
            <p:cNvSpPr/>
            <p:nvPr/>
          </p:nvSpPr>
          <p:spPr>
            <a:xfrm>
              <a:off x="1646797"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五角星 23"/>
            <p:cNvSpPr/>
            <p:nvPr/>
          </p:nvSpPr>
          <p:spPr>
            <a:xfrm>
              <a:off x="2315186"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五角星 24"/>
            <p:cNvSpPr/>
            <p:nvPr/>
          </p:nvSpPr>
          <p:spPr>
            <a:xfrm>
              <a:off x="2983575"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五角星 25"/>
            <p:cNvSpPr/>
            <p:nvPr/>
          </p:nvSpPr>
          <p:spPr>
            <a:xfrm>
              <a:off x="3651964"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p:cTn id="12" dur="500" fill="hold"/>
                                        <p:tgtEl>
                                          <p:spTgt spid="21"/>
                                        </p:tgtEl>
                                        <p:attrNameLst>
                                          <p:attrName>ppt_w</p:attrName>
                                        </p:attrNameLst>
                                      </p:cBhvr>
                                      <p:tavLst>
                                        <p:tav tm="0">
                                          <p:val>
                                            <p:fltVal val="0"/>
                                          </p:val>
                                        </p:tav>
                                        <p:tav tm="100000">
                                          <p:val>
                                            <p:strVal val="#ppt_w"/>
                                          </p:val>
                                        </p:tav>
                                      </p:tavLst>
                                    </p:anim>
                                    <p:anim calcmode="lin" valueType="num">
                                      <p:cBhvr>
                                        <p:cTn id="13" dur="500" fill="hold"/>
                                        <p:tgtEl>
                                          <p:spTgt spid="21"/>
                                        </p:tgtEl>
                                        <p:attrNameLst>
                                          <p:attrName>ppt_h</p:attrName>
                                        </p:attrNameLst>
                                      </p:cBhvr>
                                      <p:tavLst>
                                        <p:tav tm="0">
                                          <p:val>
                                            <p:fltVal val="0"/>
                                          </p:val>
                                        </p:tav>
                                        <p:tav tm="100000">
                                          <p:val>
                                            <p:strVal val="#ppt_h"/>
                                          </p:val>
                                        </p:tav>
                                      </p:tavLst>
                                    </p:anim>
                                    <p:animEffect transition="in" filter="fade">
                                      <p:cBhvr>
                                        <p:cTn id="14" dur="500"/>
                                        <p:tgtEl>
                                          <p:spTgt spid="21"/>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up)">
                                      <p:cBhvr>
                                        <p:cTn id="1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902208" y="895350"/>
            <a:ext cx="7327392" cy="3643224"/>
            <a:chOff x="902208" y="1154328"/>
            <a:chExt cx="7327392" cy="3186024"/>
          </a:xfrm>
        </p:grpSpPr>
        <p:grpSp>
          <p:nvGrpSpPr>
            <p:cNvPr id="20" name="组合 19"/>
            <p:cNvGrpSpPr/>
            <p:nvPr/>
          </p:nvGrpSpPr>
          <p:grpSpPr>
            <a:xfrm>
              <a:off x="914400" y="1154328"/>
              <a:ext cx="7315200" cy="3053171"/>
              <a:chOff x="914400" y="1236240"/>
              <a:chExt cx="7315200" cy="3053171"/>
            </a:xfrm>
          </p:grpSpPr>
          <p:pic>
            <p:nvPicPr>
              <p:cNvPr id="23" name="图片 22"/>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6465728" y="1236240"/>
                <a:ext cx="1685079" cy="990600"/>
              </a:xfrm>
              <a:prstGeom prst="rect">
                <a:avLst/>
              </a:prstGeom>
            </p:spPr>
          </p:pic>
          <p:sp>
            <p:nvSpPr>
              <p:cNvPr id="24" name="圆角矩形 23"/>
              <p:cNvSpPr/>
              <p:nvPr/>
            </p:nvSpPr>
            <p:spPr>
              <a:xfrm>
                <a:off x="914400" y="1851785"/>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21" name="图片 20"/>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22" name="矩形 21"/>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5" name="矩形 24"/>
          <p:cNvSpPr/>
          <p:nvPr/>
        </p:nvSpPr>
        <p:spPr>
          <a:xfrm>
            <a:off x="1143000" y="1642974"/>
            <a:ext cx="6934200" cy="2829814"/>
          </a:xfrm>
          <a:prstGeom prst="rect">
            <a:avLst/>
          </a:prstGeom>
        </p:spPr>
        <p:txBody>
          <a:bodyPr wrap="square">
            <a:spAutoFit/>
          </a:bodyPr>
          <a:lstStyle/>
          <a:p>
            <a:pPr>
              <a:lnSpc>
                <a:spcPct val="150000"/>
              </a:lnSpc>
            </a:pPr>
            <a:r>
              <a:rPr lang="zh-CN" altLang="en-US" sz="1200">
                <a:solidFill>
                  <a:schemeClr val="tx1">
                    <a:lumMod val="85000"/>
                    <a:lumOff val="15000"/>
                  </a:schemeClr>
                </a:solidFill>
                <a:latin typeface="+mn-ea"/>
                <a:cs typeface="思源黑体 CN Heavy" panose="020B0A00000000000000" charset="-122"/>
              </a:rPr>
              <a:t>站在新的历史起点上，以习近平同志为核心的党中央带领</a:t>
            </a:r>
            <a:r>
              <a:rPr lang="en-US" altLang="zh-CN" sz="1200">
                <a:solidFill>
                  <a:schemeClr val="tx1">
                    <a:lumMod val="85000"/>
                    <a:lumOff val="15000"/>
                  </a:schemeClr>
                </a:solidFill>
                <a:latin typeface="+mn-ea"/>
                <a:cs typeface="思源黑体 CN Heavy" panose="020B0A00000000000000" charset="-122"/>
              </a:rPr>
              <a:t>14</a:t>
            </a:r>
            <a:r>
              <a:rPr lang="zh-CN" altLang="en-US" sz="1200">
                <a:solidFill>
                  <a:schemeClr val="tx1">
                    <a:lumMod val="85000"/>
                    <a:lumOff val="15000"/>
                  </a:schemeClr>
                </a:solidFill>
                <a:latin typeface="+mn-ea"/>
                <a:cs typeface="思源黑体 CN Heavy" panose="020B0A00000000000000" charset="-122"/>
              </a:rPr>
              <a:t>亿中国人民开启全面建设社会主义现代化国家新征程，吹响向第二个百年奋斗目标进军的号角。党的十九届五中全会审议通过</a:t>
            </a:r>
            <a:r>
              <a:rPr lang="en-US" altLang="zh-CN" sz="1200">
                <a:solidFill>
                  <a:schemeClr val="tx1">
                    <a:lumMod val="85000"/>
                    <a:lumOff val="15000"/>
                  </a:schemeClr>
                </a:solidFill>
                <a:latin typeface="+mn-ea"/>
                <a:cs typeface="思源黑体 CN Heavy" panose="020B0A00000000000000" charset="-122"/>
              </a:rPr>
              <a:t>《</a:t>
            </a:r>
            <a:r>
              <a:rPr lang="zh-CN" altLang="en-US" sz="1200">
                <a:solidFill>
                  <a:schemeClr val="tx1">
                    <a:lumMod val="85000"/>
                    <a:lumOff val="15000"/>
                  </a:schemeClr>
                </a:solidFill>
                <a:latin typeface="+mn-ea"/>
                <a:cs typeface="思源黑体 CN Heavy" panose="020B0A00000000000000" charset="-122"/>
              </a:rPr>
              <a:t>中共中央关于制定国民经济和社会发展第十四个五年规划和二〇三五年远景目标的建议</a:t>
            </a:r>
            <a:r>
              <a:rPr lang="en-US" altLang="zh-CN" sz="1200">
                <a:solidFill>
                  <a:schemeClr val="tx1">
                    <a:lumMod val="85000"/>
                    <a:lumOff val="15000"/>
                  </a:schemeClr>
                </a:solidFill>
                <a:latin typeface="+mn-ea"/>
                <a:cs typeface="思源黑体 CN Heavy" panose="020B0A00000000000000" charset="-122"/>
              </a:rPr>
              <a:t>》</a:t>
            </a:r>
            <a:r>
              <a:rPr lang="zh-CN" altLang="en-US" sz="1200">
                <a:solidFill>
                  <a:schemeClr val="tx1">
                    <a:lumMod val="85000"/>
                    <a:lumOff val="15000"/>
                  </a:schemeClr>
                </a:solidFill>
                <a:latin typeface="+mn-ea"/>
                <a:cs typeface="思源黑体 CN Heavy" panose="020B0A00000000000000" charset="-122"/>
              </a:rPr>
              <a:t>，擘画了中国面向未来的宏伟蓝图。全党全国各族人民要在以习近平同志为核心的党中央坚强领导下，统筹中华民族伟大复兴战略全局和世界百年未有之大变局，深刻认识我国社会主要矛盾变化带来的新特征新要求，深刻认识错综复杂的国际环境带来的新矛盾新挑战，增强机遇意识和风险意识，立足社会主义初级阶段基本国情，保持战略定力，办好自己的事，认识和把握发展规律，发扬斗争精神，树立底线思维，准确识变、科学应变、主动求变，在危机中育先机、于变局中开新局，抓住机遇，应对挑战，趋利避害，向着既定的目标奋勇前进。</a:t>
            </a:r>
          </a:p>
          <a:p>
            <a:pPr>
              <a:lnSpc>
                <a:spcPct val="150000"/>
              </a:lnSpc>
            </a:pPr>
            <a:endParaRPr lang="zh-CN" altLang="en-US" sz="1200">
              <a:solidFill>
                <a:schemeClr val="tx1">
                  <a:lumMod val="85000"/>
                  <a:lumOff val="15000"/>
                </a:schemeClr>
              </a:solidFill>
              <a:latin typeface="+mn-ea"/>
              <a:cs typeface="思源黑体 CN Heavy" panose="020B0A00000000000000" charset="-122"/>
            </a:endParaRPr>
          </a:p>
        </p:txBody>
      </p:sp>
      <p:grpSp>
        <p:nvGrpSpPr>
          <p:cNvPr id="26" name="组合 25"/>
          <p:cNvGrpSpPr/>
          <p:nvPr/>
        </p:nvGrpSpPr>
        <p:grpSpPr>
          <a:xfrm>
            <a:off x="990600" y="1154004"/>
            <a:ext cx="2926569" cy="253013"/>
            <a:chOff x="978408" y="1306404"/>
            <a:chExt cx="2926569" cy="253013"/>
          </a:xfrm>
        </p:grpSpPr>
        <p:sp>
          <p:nvSpPr>
            <p:cNvPr id="27" name="五角星 26"/>
            <p:cNvSpPr/>
            <p:nvPr/>
          </p:nvSpPr>
          <p:spPr>
            <a:xfrm>
              <a:off x="978408"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五角星 27"/>
            <p:cNvSpPr/>
            <p:nvPr/>
          </p:nvSpPr>
          <p:spPr>
            <a:xfrm>
              <a:off x="1646797"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五角星 28"/>
            <p:cNvSpPr/>
            <p:nvPr/>
          </p:nvSpPr>
          <p:spPr>
            <a:xfrm>
              <a:off x="2315186"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五角星 29"/>
            <p:cNvSpPr/>
            <p:nvPr/>
          </p:nvSpPr>
          <p:spPr>
            <a:xfrm>
              <a:off x="2983575"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五角星 30"/>
            <p:cNvSpPr/>
            <p:nvPr/>
          </p:nvSpPr>
          <p:spPr>
            <a:xfrm>
              <a:off x="3651964"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 calcmode="lin" valueType="num">
                                      <p:cBhvr>
                                        <p:cTn id="12" dur="500" fill="hold"/>
                                        <p:tgtEl>
                                          <p:spTgt spid="26"/>
                                        </p:tgtEl>
                                        <p:attrNameLst>
                                          <p:attrName>ppt_w</p:attrName>
                                        </p:attrNameLst>
                                      </p:cBhvr>
                                      <p:tavLst>
                                        <p:tav tm="0">
                                          <p:val>
                                            <p:fltVal val="0"/>
                                          </p:val>
                                        </p:tav>
                                        <p:tav tm="100000">
                                          <p:val>
                                            <p:strVal val="#ppt_w"/>
                                          </p:val>
                                        </p:tav>
                                      </p:tavLst>
                                    </p:anim>
                                    <p:anim calcmode="lin" valueType="num">
                                      <p:cBhvr>
                                        <p:cTn id="13" dur="500" fill="hold"/>
                                        <p:tgtEl>
                                          <p:spTgt spid="26"/>
                                        </p:tgtEl>
                                        <p:attrNameLst>
                                          <p:attrName>ppt_h</p:attrName>
                                        </p:attrNameLst>
                                      </p:cBhvr>
                                      <p:tavLst>
                                        <p:tav tm="0">
                                          <p:val>
                                            <p:fltVal val="0"/>
                                          </p:val>
                                        </p:tav>
                                        <p:tav tm="100000">
                                          <p:val>
                                            <p:strVal val="#ppt_h"/>
                                          </p:val>
                                        </p:tav>
                                      </p:tavLst>
                                    </p:anim>
                                    <p:animEffect transition="in" filter="fade">
                                      <p:cBhvr>
                                        <p:cTn id="14" dur="500"/>
                                        <p:tgtEl>
                                          <p:spTgt spid="26"/>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组合 36"/>
          <p:cNvGrpSpPr/>
          <p:nvPr/>
        </p:nvGrpSpPr>
        <p:grpSpPr>
          <a:xfrm>
            <a:off x="902208" y="895350"/>
            <a:ext cx="7327392" cy="3643224"/>
            <a:chOff x="902208" y="1154328"/>
            <a:chExt cx="7327392" cy="3186024"/>
          </a:xfrm>
        </p:grpSpPr>
        <p:grpSp>
          <p:nvGrpSpPr>
            <p:cNvPr id="38" name="组合 37"/>
            <p:cNvGrpSpPr/>
            <p:nvPr/>
          </p:nvGrpSpPr>
          <p:grpSpPr>
            <a:xfrm>
              <a:off x="914400" y="1154328"/>
              <a:ext cx="7315200" cy="3053171"/>
              <a:chOff x="914400" y="1236240"/>
              <a:chExt cx="7315200" cy="3053171"/>
            </a:xfrm>
          </p:grpSpPr>
          <p:pic>
            <p:nvPicPr>
              <p:cNvPr id="41" name="图片 40"/>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6465728" y="1236240"/>
                <a:ext cx="1685079" cy="990600"/>
              </a:xfrm>
              <a:prstGeom prst="rect">
                <a:avLst/>
              </a:prstGeom>
            </p:spPr>
          </p:pic>
          <p:sp>
            <p:nvSpPr>
              <p:cNvPr id="42" name="圆角矩形 41"/>
              <p:cNvSpPr/>
              <p:nvPr/>
            </p:nvSpPr>
            <p:spPr>
              <a:xfrm>
                <a:off x="914400" y="1851785"/>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39" name="图片 38"/>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40" name="矩形 39"/>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3" name="矩形 42"/>
          <p:cNvSpPr/>
          <p:nvPr/>
        </p:nvSpPr>
        <p:spPr>
          <a:xfrm>
            <a:off x="1143000" y="1912025"/>
            <a:ext cx="6934200" cy="2031325"/>
          </a:xfrm>
          <a:prstGeom prst="rect">
            <a:avLst/>
          </a:prstGeom>
        </p:spPr>
        <p:txBody>
          <a:bodyPr wrap="square">
            <a:spAutoFit/>
          </a:bodyPr>
          <a:lstStyle/>
          <a:p>
            <a:pPr>
              <a:lnSpc>
                <a:spcPct val="150000"/>
              </a:lnSpc>
            </a:pPr>
            <a:r>
              <a:rPr lang="zh-CN" altLang="en-US" sz="1400">
                <a:solidFill>
                  <a:schemeClr val="tx1">
                    <a:lumMod val="85000"/>
                    <a:lumOff val="15000"/>
                  </a:schemeClr>
                </a:solidFill>
                <a:latin typeface="+mn-ea"/>
                <a:cs typeface="思源黑体 CN Heavy" panose="020B0A00000000000000" charset="-122"/>
              </a:rPr>
              <a:t>在前进道路上，我们有独特的政治优势、制度优势、发展优势和机遇优势，我们完全有信心、有底气、有能力谱写新的发展奇迹。从</a:t>
            </a:r>
            <a:r>
              <a:rPr lang="en-US" altLang="zh-CN" sz="1400">
                <a:solidFill>
                  <a:schemeClr val="tx1">
                    <a:lumMod val="85000"/>
                    <a:lumOff val="15000"/>
                  </a:schemeClr>
                </a:solidFill>
                <a:latin typeface="+mn-ea"/>
                <a:cs typeface="思源黑体 CN Heavy" panose="020B0A00000000000000" charset="-122"/>
              </a:rPr>
              <a:t>2020</a:t>
            </a:r>
            <a:r>
              <a:rPr lang="zh-CN" altLang="en-US" sz="1400">
                <a:solidFill>
                  <a:schemeClr val="tx1">
                    <a:lumMod val="85000"/>
                    <a:lumOff val="15000"/>
                  </a:schemeClr>
                </a:solidFill>
                <a:latin typeface="+mn-ea"/>
                <a:cs typeface="思源黑体 CN Heavy" panose="020B0A00000000000000" charset="-122"/>
              </a:rPr>
              <a:t>年到</a:t>
            </a:r>
            <a:r>
              <a:rPr lang="en-US" altLang="zh-CN" sz="1400">
                <a:solidFill>
                  <a:schemeClr val="tx1">
                    <a:lumMod val="85000"/>
                    <a:lumOff val="15000"/>
                  </a:schemeClr>
                </a:solidFill>
                <a:latin typeface="+mn-ea"/>
                <a:cs typeface="思源黑体 CN Heavy" panose="020B0A00000000000000" charset="-122"/>
              </a:rPr>
              <a:t>2035</a:t>
            </a:r>
            <a:r>
              <a:rPr lang="zh-CN" altLang="en-US" sz="1400">
                <a:solidFill>
                  <a:schemeClr val="tx1">
                    <a:lumMod val="85000"/>
                    <a:lumOff val="15000"/>
                  </a:schemeClr>
                </a:solidFill>
                <a:latin typeface="+mn-ea"/>
                <a:cs typeface="思源黑体 CN Heavy" panose="020B0A00000000000000" charset="-122"/>
              </a:rPr>
              <a:t>年，我们要在全面建成小康社会的基础上，再奋斗</a:t>
            </a:r>
            <a:r>
              <a:rPr lang="en-US" altLang="zh-CN" sz="1400">
                <a:solidFill>
                  <a:schemeClr val="tx1">
                    <a:lumMod val="85000"/>
                    <a:lumOff val="15000"/>
                  </a:schemeClr>
                </a:solidFill>
                <a:latin typeface="+mn-ea"/>
                <a:cs typeface="思源黑体 CN Heavy" panose="020B0A00000000000000" charset="-122"/>
              </a:rPr>
              <a:t>15</a:t>
            </a:r>
            <a:r>
              <a:rPr lang="zh-CN" altLang="en-US" sz="1400">
                <a:solidFill>
                  <a:schemeClr val="tx1">
                    <a:lumMod val="85000"/>
                    <a:lumOff val="15000"/>
                  </a:schemeClr>
                </a:solidFill>
                <a:latin typeface="+mn-ea"/>
                <a:cs typeface="思源黑体 CN Heavy" panose="020B0A00000000000000" charset="-122"/>
              </a:rPr>
              <a:t>年，基本实现社会主义现代化。我国经济实力、科技实力将大幅跃升，跻身创新型国家前列；人民平等参与、平等发展权利得到充分保障，法治国家、法治政府、法治社会基本建成，各方面制度更加完善，国家治理体系和治理能力现代化基本实现；</a:t>
            </a:r>
          </a:p>
        </p:txBody>
      </p:sp>
      <p:grpSp>
        <p:nvGrpSpPr>
          <p:cNvPr id="44" name="组合 43"/>
          <p:cNvGrpSpPr/>
          <p:nvPr/>
        </p:nvGrpSpPr>
        <p:grpSpPr>
          <a:xfrm>
            <a:off x="990600" y="1154004"/>
            <a:ext cx="2926569" cy="253013"/>
            <a:chOff x="978408" y="1306404"/>
            <a:chExt cx="2926569" cy="253013"/>
          </a:xfrm>
        </p:grpSpPr>
        <p:sp>
          <p:nvSpPr>
            <p:cNvPr id="45" name="五角星 44"/>
            <p:cNvSpPr/>
            <p:nvPr/>
          </p:nvSpPr>
          <p:spPr>
            <a:xfrm>
              <a:off x="978408"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五角星 45"/>
            <p:cNvSpPr/>
            <p:nvPr/>
          </p:nvSpPr>
          <p:spPr>
            <a:xfrm>
              <a:off x="1646797"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五角星 46"/>
            <p:cNvSpPr/>
            <p:nvPr/>
          </p:nvSpPr>
          <p:spPr>
            <a:xfrm>
              <a:off x="2315186"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五角星 47"/>
            <p:cNvSpPr/>
            <p:nvPr/>
          </p:nvSpPr>
          <p:spPr>
            <a:xfrm>
              <a:off x="2983575"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五角星 48"/>
            <p:cNvSpPr/>
            <p:nvPr/>
          </p:nvSpPr>
          <p:spPr>
            <a:xfrm>
              <a:off x="3651964"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barn(inVertical)">
                                      <p:cBhvr>
                                        <p:cTn id="7" dur="500"/>
                                        <p:tgtEl>
                                          <p:spTgt spid="3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44"/>
                                        </p:tgtEl>
                                        <p:attrNameLst>
                                          <p:attrName>style.visibility</p:attrName>
                                        </p:attrNameLst>
                                      </p:cBhvr>
                                      <p:to>
                                        <p:strVal val="visible"/>
                                      </p:to>
                                    </p:set>
                                    <p:anim calcmode="lin" valueType="num">
                                      <p:cBhvr>
                                        <p:cTn id="12" dur="500" fill="hold"/>
                                        <p:tgtEl>
                                          <p:spTgt spid="44"/>
                                        </p:tgtEl>
                                        <p:attrNameLst>
                                          <p:attrName>ppt_w</p:attrName>
                                        </p:attrNameLst>
                                      </p:cBhvr>
                                      <p:tavLst>
                                        <p:tav tm="0">
                                          <p:val>
                                            <p:fltVal val="0"/>
                                          </p:val>
                                        </p:tav>
                                        <p:tav tm="100000">
                                          <p:val>
                                            <p:strVal val="#ppt_w"/>
                                          </p:val>
                                        </p:tav>
                                      </p:tavLst>
                                    </p:anim>
                                    <p:anim calcmode="lin" valueType="num">
                                      <p:cBhvr>
                                        <p:cTn id="13" dur="500" fill="hold"/>
                                        <p:tgtEl>
                                          <p:spTgt spid="44"/>
                                        </p:tgtEl>
                                        <p:attrNameLst>
                                          <p:attrName>ppt_h</p:attrName>
                                        </p:attrNameLst>
                                      </p:cBhvr>
                                      <p:tavLst>
                                        <p:tav tm="0">
                                          <p:val>
                                            <p:fltVal val="0"/>
                                          </p:val>
                                        </p:tav>
                                        <p:tav tm="100000">
                                          <p:val>
                                            <p:strVal val="#ppt_h"/>
                                          </p:val>
                                        </p:tav>
                                      </p:tavLst>
                                    </p:anim>
                                    <p:animEffect transition="in" filter="fade">
                                      <p:cBhvr>
                                        <p:cTn id="14" dur="500"/>
                                        <p:tgtEl>
                                          <p:spTgt spid="44"/>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wipe(up)">
                                      <p:cBhvr>
                                        <p:cTn id="19"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804672" y="1905834"/>
            <a:ext cx="7424928" cy="2514600"/>
            <a:chOff x="804672" y="1851785"/>
            <a:chExt cx="7424928" cy="2514600"/>
          </a:xfrm>
        </p:grpSpPr>
        <p:sp>
          <p:nvSpPr>
            <p:cNvPr id="9" name="圆角矩形 8"/>
            <p:cNvSpPr/>
            <p:nvPr/>
          </p:nvSpPr>
          <p:spPr>
            <a:xfrm>
              <a:off x="914400" y="1851785"/>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五角星 9"/>
            <p:cNvSpPr/>
            <p:nvPr/>
          </p:nvSpPr>
          <p:spPr>
            <a:xfrm>
              <a:off x="804672" y="4146929"/>
              <a:ext cx="219456" cy="219456"/>
            </a:xfrm>
            <a:prstGeom prst="star5">
              <a:avLst>
                <a:gd name="adj" fmla="val 23797"/>
                <a:gd name="hf" fmla="val 105146"/>
                <a:gd name="vf" fmla="val 11055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914400" y="1428750"/>
            <a:ext cx="3733800" cy="400110"/>
          </a:xfrm>
          <a:prstGeom prst="rect">
            <a:avLst/>
          </a:prstGeom>
          <a:solidFill>
            <a:schemeClr val="accent1"/>
          </a:solidFill>
        </p:spPr>
        <p:txBody>
          <a:bodyPr wrap="square" rtlCol="0">
            <a:spAutoFit/>
          </a:bodyPr>
          <a:lstStyle/>
          <a:p>
            <a:pPr algn="ctr"/>
            <a:r>
              <a:rPr lang="zh-CN" altLang="en-US" sz="2000">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社会文明程度达到新的高度</a:t>
            </a:r>
          </a:p>
        </p:txBody>
      </p:sp>
      <p:sp>
        <p:nvSpPr>
          <p:cNvPr id="12" name="矩形 11"/>
          <p:cNvSpPr/>
          <p:nvPr/>
        </p:nvSpPr>
        <p:spPr>
          <a:xfrm>
            <a:off x="1219200" y="2174311"/>
            <a:ext cx="6248400" cy="1670201"/>
          </a:xfrm>
          <a:prstGeom prst="rect">
            <a:avLst/>
          </a:prstGeom>
        </p:spPr>
        <p:txBody>
          <a:bodyPr wrap="square">
            <a:spAutoFit/>
          </a:bodyPr>
          <a:lstStyle/>
          <a:p>
            <a:pPr>
              <a:lnSpc>
                <a:spcPct val="150000"/>
              </a:lnSpc>
            </a:pPr>
            <a:r>
              <a:rPr lang="zh-CN" altLang="en-US" sz="1400">
                <a:solidFill>
                  <a:schemeClr val="tx1">
                    <a:lumMod val="85000"/>
                    <a:lumOff val="15000"/>
                  </a:schemeClr>
                </a:solidFill>
                <a:latin typeface="+mn-ea"/>
                <a:cs typeface="思源黑体 CN Heavy" panose="020B0A00000000000000" charset="-122"/>
              </a:rPr>
              <a:t>社会文明程度达到新的高度，国家文化软实力显著增强，中华文化影响更加广泛深入；人民生活更为宽裕，中等收入群体比例明显提高，城乡区域发展差距和居民生活水平差距显著缩小，基本公共服务均等化顺利实现，全体人民共同富裕迈出坚实步伐；现代社会治理格局基本形成，社会充满活力又和谐有序；生态环境根本好转，美丽中国目标基本实现。</a:t>
            </a:r>
          </a:p>
        </p:txBody>
      </p:sp>
      <p:pic>
        <p:nvPicPr>
          <p:cNvPr id="13" name="图片 1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7086600" y="3257550"/>
            <a:ext cx="1850276" cy="172165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up)">
                                      <p:cBhvr>
                                        <p:cTn id="19" dur="500"/>
                                        <p:tgtEl>
                                          <p:spTgt spid="12"/>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2" presetClass="entr" presetSubtype="4" fill="hold" nodeType="click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ppt_x"/>
                                          </p:val>
                                        </p:tav>
                                        <p:tav tm="100000">
                                          <p:val>
                                            <p:strVal val="#ppt_x"/>
                                          </p:val>
                                        </p:tav>
                                      </p:tavLst>
                                    </p:anim>
                                    <p:anim calcmode="lin" valueType="num">
                                      <p:cBhvr additive="base">
                                        <p:cTn id="2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1" animBg="1"/>
      <p:bldP spid="1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902208" y="895350"/>
            <a:ext cx="7327392" cy="3643224"/>
            <a:chOff x="902208" y="1154328"/>
            <a:chExt cx="7327392" cy="3186024"/>
          </a:xfrm>
        </p:grpSpPr>
        <p:grpSp>
          <p:nvGrpSpPr>
            <p:cNvPr id="16" name="组合 15"/>
            <p:cNvGrpSpPr/>
            <p:nvPr/>
          </p:nvGrpSpPr>
          <p:grpSpPr>
            <a:xfrm>
              <a:off x="914400" y="1154328"/>
              <a:ext cx="7315200" cy="3053171"/>
              <a:chOff x="914400" y="1236240"/>
              <a:chExt cx="7315200" cy="3053171"/>
            </a:xfrm>
          </p:grpSpPr>
          <p:pic>
            <p:nvPicPr>
              <p:cNvPr id="19" name="图片 18"/>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6465728" y="1236240"/>
                <a:ext cx="1685079" cy="990600"/>
              </a:xfrm>
              <a:prstGeom prst="rect">
                <a:avLst/>
              </a:prstGeom>
            </p:spPr>
          </p:pic>
          <p:sp>
            <p:nvSpPr>
              <p:cNvPr id="20" name="圆角矩形 19"/>
              <p:cNvSpPr/>
              <p:nvPr/>
            </p:nvSpPr>
            <p:spPr>
              <a:xfrm>
                <a:off x="914400" y="1851785"/>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7" name="图片 16"/>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18" name="矩形 17"/>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矩形 20"/>
          <p:cNvSpPr/>
          <p:nvPr/>
        </p:nvSpPr>
        <p:spPr>
          <a:xfrm>
            <a:off x="1143000" y="1819934"/>
            <a:ext cx="6934200" cy="2275816"/>
          </a:xfrm>
          <a:prstGeom prst="rect">
            <a:avLst/>
          </a:prstGeom>
        </p:spPr>
        <p:txBody>
          <a:bodyPr wrap="square">
            <a:spAutoFit/>
          </a:bodyPr>
          <a:lstStyle/>
          <a:p>
            <a:pPr>
              <a:lnSpc>
                <a:spcPct val="150000"/>
              </a:lnSpc>
            </a:pPr>
            <a:r>
              <a:rPr lang="zh-CN" altLang="en-US" sz="1200">
                <a:solidFill>
                  <a:schemeClr val="tx1">
                    <a:lumMod val="85000"/>
                    <a:lumOff val="15000"/>
                  </a:schemeClr>
                </a:solidFill>
                <a:latin typeface="+mn-ea"/>
                <a:cs typeface="思源黑体 CN Heavy" panose="020B0A00000000000000" charset="-122"/>
              </a:rPr>
              <a:t>从</a:t>
            </a:r>
            <a:r>
              <a:rPr lang="en-US" altLang="zh-CN" sz="1200">
                <a:solidFill>
                  <a:schemeClr val="tx1">
                    <a:lumMod val="85000"/>
                    <a:lumOff val="15000"/>
                  </a:schemeClr>
                </a:solidFill>
                <a:latin typeface="+mn-ea"/>
                <a:cs typeface="思源黑体 CN Heavy" panose="020B0A00000000000000" charset="-122"/>
              </a:rPr>
              <a:t>2035</a:t>
            </a:r>
            <a:r>
              <a:rPr lang="zh-CN" altLang="en-US" sz="1200">
                <a:solidFill>
                  <a:schemeClr val="tx1">
                    <a:lumMod val="85000"/>
                    <a:lumOff val="15000"/>
                  </a:schemeClr>
                </a:solidFill>
                <a:latin typeface="+mn-ea"/>
                <a:cs typeface="思源黑体 CN Heavy" panose="020B0A00000000000000" charset="-122"/>
              </a:rPr>
              <a:t>年到本世纪中叶，我们要在基本实现现代化的基础上，再奋斗</a:t>
            </a:r>
            <a:r>
              <a:rPr lang="en-US" altLang="zh-CN" sz="1200">
                <a:solidFill>
                  <a:schemeClr val="tx1">
                    <a:lumMod val="85000"/>
                    <a:lumOff val="15000"/>
                  </a:schemeClr>
                </a:solidFill>
                <a:latin typeface="+mn-ea"/>
                <a:cs typeface="思源黑体 CN Heavy" panose="020B0A00000000000000" charset="-122"/>
              </a:rPr>
              <a:t>15</a:t>
            </a:r>
            <a:r>
              <a:rPr lang="zh-CN" altLang="en-US" sz="1200">
                <a:solidFill>
                  <a:schemeClr val="tx1">
                    <a:lumMod val="85000"/>
                    <a:lumOff val="15000"/>
                  </a:schemeClr>
                </a:solidFill>
                <a:latin typeface="+mn-ea"/>
                <a:cs typeface="思源黑体 CN Heavy" panose="020B0A00000000000000" charset="-122"/>
              </a:rPr>
              <a:t>年，把我国建成富强民主文明和谐美丽的社会主义现代化强国。到那时，我国物质文明、政治文明、精神文明、社会文明、生态文明将全面提升，实现国家治理体系和治理能力现代化，成为综合国力和国际影响力领先的国家，全体人民共同富裕基本实现，我国人民将享有更加幸福安康的生活，中华民族将以更加昂扬的姿态屹立于世界民族之林。历史已经证明，中国共产党不仅善于打破一个旧世界，而且善于建设一个新世界。历史也正在证明，一个始终走在时代前列、人民衷心拥护、勇于自我革命、经得起各种风浪考验、朝气蓬勃的马克思主义执政党，一定能够团结带领中国人民不断推进伟大社会革命，在中国特色社会主义这条康庄大道上，向着中华民族伟大复兴的目标不断前进。</a:t>
            </a:r>
          </a:p>
        </p:txBody>
      </p:sp>
      <p:grpSp>
        <p:nvGrpSpPr>
          <p:cNvPr id="22" name="组合 21"/>
          <p:cNvGrpSpPr/>
          <p:nvPr/>
        </p:nvGrpSpPr>
        <p:grpSpPr>
          <a:xfrm>
            <a:off x="990600" y="1154004"/>
            <a:ext cx="2926569" cy="253013"/>
            <a:chOff x="978408" y="1306404"/>
            <a:chExt cx="2926569" cy="253013"/>
          </a:xfrm>
        </p:grpSpPr>
        <p:sp>
          <p:nvSpPr>
            <p:cNvPr id="23" name="五角星 22"/>
            <p:cNvSpPr/>
            <p:nvPr/>
          </p:nvSpPr>
          <p:spPr>
            <a:xfrm>
              <a:off x="978408"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五角星 23"/>
            <p:cNvSpPr/>
            <p:nvPr/>
          </p:nvSpPr>
          <p:spPr>
            <a:xfrm>
              <a:off x="1646797"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五角星 24"/>
            <p:cNvSpPr/>
            <p:nvPr/>
          </p:nvSpPr>
          <p:spPr>
            <a:xfrm>
              <a:off x="2315186"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五角星 25"/>
            <p:cNvSpPr/>
            <p:nvPr/>
          </p:nvSpPr>
          <p:spPr>
            <a:xfrm>
              <a:off x="2983575"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五角星 26"/>
            <p:cNvSpPr/>
            <p:nvPr/>
          </p:nvSpPr>
          <p:spPr>
            <a:xfrm>
              <a:off x="3651964"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500" fill="hold"/>
                                        <p:tgtEl>
                                          <p:spTgt spid="22"/>
                                        </p:tgtEl>
                                        <p:attrNameLst>
                                          <p:attrName>ppt_w</p:attrName>
                                        </p:attrNameLst>
                                      </p:cBhvr>
                                      <p:tavLst>
                                        <p:tav tm="0">
                                          <p:val>
                                            <p:fltVal val="0"/>
                                          </p:val>
                                        </p:tav>
                                        <p:tav tm="100000">
                                          <p:val>
                                            <p:strVal val="#ppt_w"/>
                                          </p:val>
                                        </p:tav>
                                      </p:tavLst>
                                    </p:anim>
                                    <p:anim calcmode="lin" valueType="num">
                                      <p:cBhvr>
                                        <p:cTn id="13" dur="500" fill="hold"/>
                                        <p:tgtEl>
                                          <p:spTgt spid="22"/>
                                        </p:tgtEl>
                                        <p:attrNameLst>
                                          <p:attrName>ppt_h</p:attrName>
                                        </p:attrNameLst>
                                      </p:cBhvr>
                                      <p:tavLst>
                                        <p:tav tm="0">
                                          <p:val>
                                            <p:fltVal val="0"/>
                                          </p:val>
                                        </p:tav>
                                        <p:tav tm="100000">
                                          <p:val>
                                            <p:strVal val="#ppt_h"/>
                                          </p:val>
                                        </p:tav>
                                      </p:tavLst>
                                    </p:anim>
                                    <p:animEffect transition="in" filter="fade">
                                      <p:cBhvr>
                                        <p:cTn id="14" dur="500"/>
                                        <p:tgtEl>
                                          <p:spTgt spid="22"/>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up)">
                                      <p:cBhvr>
                                        <p:cTn id="1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82449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657600" y="3835788"/>
            <a:ext cx="3014841" cy="898592"/>
          </a:xfrm>
          <a:prstGeom prst="rect">
            <a:avLst/>
          </a:prstGeom>
        </p:spPr>
      </p:pic>
      <p:pic>
        <p:nvPicPr>
          <p:cNvPr id="70" name="图片 6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858001" y="3039839"/>
            <a:ext cx="2075834" cy="1589311"/>
          </a:xfrm>
          <a:prstGeom prst="rect">
            <a:avLst/>
          </a:prstGeom>
        </p:spPr>
      </p:pic>
      <p:pic>
        <p:nvPicPr>
          <p:cNvPr id="72" name="图片 71"/>
          <p:cNvPicPr>
            <a:picLocks noChangeAspect="1"/>
          </p:cNvPicPr>
          <p:nvPr/>
        </p:nvPicPr>
        <p:blipFill>
          <a:blip r:embed="rId6"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12986" y="4063486"/>
            <a:ext cx="9156986" cy="1080013"/>
          </a:xfrm>
          <a:prstGeom prst="rect">
            <a:avLst/>
          </a:prstGeom>
        </p:spPr>
      </p:pic>
      <p:pic>
        <p:nvPicPr>
          <p:cNvPr id="5" name="图片 4"/>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302211" y="742950"/>
            <a:ext cx="1062433" cy="802599"/>
          </a:xfrm>
          <a:prstGeom prst="rect">
            <a:avLst/>
          </a:prstGeom>
        </p:spPr>
      </p:pic>
      <p:pic>
        <p:nvPicPr>
          <p:cNvPr id="58" name="图片 57"/>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flipH="1">
            <a:off x="228600" y="2800350"/>
            <a:ext cx="2209800" cy="2209800"/>
          </a:xfrm>
          <a:prstGeom prst="rect">
            <a:avLst/>
          </a:prstGeom>
        </p:spPr>
      </p:pic>
      <p:sp>
        <p:nvSpPr>
          <p:cNvPr id="26" name="文本"/>
          <p:cNvSpPr/>
          <p:nvPr>
            <p:custDataLst>
              <p:tags r:id="rId1"/>
            </p:custDataLst>
          </p:nvPr>
        </p:nvSpPr>
        <p:spPr>
          <a:xfrm>
            <a:off x="1371600" y="1963400"/>
            <a:ext cx="6612731" cy="1446550"/>
          </a:xfrm>
          <a:prstGeom prst="rect">
            <a:avLst/>
          </a:prstGeom>
          <a:noFill/>
          <a:effectLst/>
        </p:spPr>
        <p:txBody>
          <a:bodyPr wrap="square">
            <a:spAutoFit/>
          </a:bodyPr>
          <a:lstStyle/>
          <a:p>
            <a:pPr algn="ctr" defTabSz="685800">
              <a:tabLst>
                <a:tab pos="1946910" algn="l"/>
              </a:tabLst>
            </a:pPr>
            <a:r>
              <a:rPr lang="zh-CN" altLang="en-US" sz="4400" b="1" dirty="0">
                <a:solidFill>
                  <a:schemeClr val="accent1"/>
                </a:solidFill>
                <a:latin typeface="+mj-ea"/>
                <a:ea typeface="+mj-ea"/>
                <a:sym typeface="+mn-ea"/>
              </a:rPr>
              <a:t>深入学习领会习总书记关于党的历史重要论述</a:t>
            </a:r>
          </a:p>
        </p:txBody>
      </p:sp>
      <p:grpSp>
        <p:nvGrpSpPr>
          <p:cNvPr id="27" name="组合 26"/>
          <p:cNvGrpSpPr/>
          <p:nvPr/>
        </p:nvGrpSpPr>
        <p:grpSpPr>
          <a:xfrm>
            <a:off x="2074069" y="1276350"/>
            <a:ext cx="5041314" cy="707886"/>
            <a:chOff x="2045286" y="1352550"/>
            <a:chExt cx="5041314" cy="707886"/>
          </a:xfrm>
        </p:grpSpPr>
        <p:sp>
          <p:nvSpPr>
            <p:cNvPr id="30" name="文本"/>
            <p:cNvSpPr/>
            <p:nvPr>
              <p:custDataLst>
                <p:tags r:id="rId2"/>
              </p:custDataLst>
            </p:nvPr>
          </p:nvSpPr>
          <p:spPr>
            <a:xfrm>
              <a:off x="3204248" y="1352550"/>
              <a:ext cx="2764024" cy="707886"/>
            </a:xfrm>
            <a:prstGeom prst="rect">
              <a:avLst/>
            </a:prstGeom>
            <a:effectLst/>
          </p:spPr>
          <p:txBody>
            <a:bodyPr wrap="square">
              <a:spAutoFit/>
            </a:bodyPr>
            <a:lstStyle/>
            <a:p>
              <a:pPr algn="ctr"/>
              <a:r>
                <a:rPr lang="zh-CN" altLang="en-US" sz="4000" kern="100">
                  <a:solidFill>
                    <a:schemeClr val="accent1"/>
                  </a:solidFill>
                  <a:latin typeface="+mn-ea"/>
                  <a:cs typeface="汉仪长美黑简" panose="02010600000101010101" charset="-122"/>
                </a:rPr>
                <a:t>第一部分</a:t>
              </a:r>
              <a:endParaRPr lang="en-US" altLang="zh-CN" sz="4000" kern="100">
                <a:solidFill>
                  <a:schemeClr val="accent1"/>
                </a:solidFill>
                <a:latin typeface="+mn-ea"/>
                <a:cs typeface="汉仪长美黑简" panose="02010600000101010101" charset="-122"/>
              </a:endParaRPr>
            </a:p>
          </p:txBody>
        </p:sp>
        <p:grpSp>
          <p:nvGrpSpPr>
            <p:cNvPr id="31" name="组合 30"/>
            <p:cNvGrpSpPr/>
            <p:nvPr/>
          </p:nvGrpSpPr>
          <p:grpSpPr>
            <a:xfrm>
              <a:off x="5754414" y="1602563"/>
              <a:ext cx="1332186" cy="277665"/>
              <a:chOff x="1621651" y="1233704"/>
              <a:chExt cx="1740810" cy="362835"/>
            </a:xfrm>
            <a:solidFill>
              <a:schemeClr val="accent1"/>
            </a:solidFill>
          </p:grpSpPr>
          <p:sp>
            <p:nvSpPr>
              <p:cNvPr id="36" name="五角星 35"/>
              <p:cNvSpPr/>
              <p:nvPr/>
            </p:nvSpPr>
            <p:spPr>
              <a:xfrm>
                <a:off x="3011168"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五角星 36"/>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五角星 37"/>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2" name="组合 31"/>
            <p:cNvGrpSpPr/>
            <p:nvPr/>
          </p:nvGrpSpPr>
          <p:grpSpPr>
            <a:xfrm>
              <a:off x="2045286" y="1581150"/>
              <a:ext cx="1332186" cy="277665"/>
              <a:chOff x="1621651" y="1233704"/>
              <a:chExt cx="1740810" cy="362835"/>
            </a:xfrm>
            <a:solidFill>
              <a:schemeClr val="accent1"/>
            </a:solidFill>
          </p:grpSpPr>
          <p:sp>
            <p:nvSpPr>
              <p:cNvPr id="33" name="五角星 32"/>
              <p:cNvSpPr/>
              <p:nvPr/>
            </p:nvSpPr>
            <p:spPr>
              <a:xfrm>
                <a:off x="3011168"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五角星 33"/>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五角星 34"/>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additive="base">
                                        <p:cTn id="7" dur="1000" fill="hold"/>
                                        <p:tgtEl>
                                          <p:spTgt spid="72"/>
                                        </p:tgtEl>
                                        <p:attrNameLst>
                                          <p:attrName>ppt_x</p:attrName>
                                        </p:attrNameLst>
                                      </p:cBhvr>
                                      <p:tavLst>
                                        <p:tav tm="0">
                                          <p:val>
                                            <p:strVal val="#ppt_x"/>
                                          </p:val>
                                        </p:tav>
                                        <p:tav tm="100000">
                                          <p:val>
                                            <p:strVal val="#ppt_x"/>
                                          </p:val>
                                        </p:tav>
                                      </p:tavLst>
                                    </p:anim>
                                    <p:anim calcmode="lin" valueType="num">
                                      <p:cBhvr additive="base">
                                        <p:cTn id="8" dur="1000" fill="hold"/>
                                        <p:tgtEl>
                                          <p:spTgt spid="7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ppt_x"/>
                                          </p:val>
                                        </p:tav>
                                        <p:tav tm="100000">
                                          <p:val>
                                            <p:strVal val="#ppt_x"/>
                                          </p:val>
                                        </p:tav>
                                      </p:tavLst>
                                    </p:anim>
                                    <p:anim calcmode="lin" valueType="num">
                                      <p:cBhvr additive="base">
                                        <p:cTn id="12"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2" presetClass="entr" presetSubtype="8" fill="hold" nodeType="clickEffect">
                                  <p:stCondLst>
                                    <p:cond delay="0"/>
                                  </p:stCondLst>
                                  <p:childTnLst>
                                    <p:set>
                                      <p:cBhvr>
                                        <p:cTn id="16" dur="1" fill="hold">
                                          <p:stCondLst>
                                            <p:cond delay="0"/>
                                          </p:stCondLst>
                                        </p:cTn>
                                        <p:tgtEl>
                                          <p:spTgt spid="58"/>
                                        </p:tgtEl>
                                        <p:attrNameLst>
                                          <p:attrName>style.visibility</p:attrName>
                                        </p:attrNameLst>
                                      </p:cBhvr>
                                      <p:to>
                                        <p:strVal val="visible"/>
                                      </p:to>
                                    </p:set>
                                    <p:anim calcmode="lin" valueType="num">
                                      <p:cBhvr additive="base">
                                        <p:cTn id="17" dur="500" fill="hold"/>
                                        <p:tgtEl>
                                          <p:spTgt spid="58"/>
                                        </p:tgtEl>
                                        <p:attrNameLst>
                                          <p:attrName>ppt_x</p:attrName>
                                        </p:attrNameLst>
                                      </p:cBhvr>
                                      <p:tavLst>
                                        <p:tav tm="0">
                                          <p:val>
                                            <p:strVal val="0-#ppt_w/2"/>
                                          </p:val>
                                        </p:tav>
                                        <p:tav tm="100000">
                                          <p:val>
                                            <p:strVal val="#ppt_x"/>
                                          </p:val>
                                        </p:tav>
                                      </p:tavLst>
                                    </p:anim>
                                    <p:anim calcmode="lin" valueType="num">
                                      <p:cBhvr additive="base">
                                        <p:cTn id="18" dur="500" fill="hold"/>
                                        <p:tgtEl>
                                          <p:spTgt spid="58"/>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70"/>
                                        </p:tgtEl>
                                        <p:attrNameLst>
                                          <p:attrName>style.visibility</p:attrName>
                                        </p:attrNameLst>
                                      </p:cBhvr>
                                      <p:to>
                                        <p:strVal val="visible"/>
                                      </p:to>
                                    </p:set>
                                    <p:anim calcmode="lin" valueType="num">
                                      <p:cBhvr additive="base">
                                        <p:cTn id="21" dur="500" fill="hold"/>
                                        <p:tgtEl>
                                          <p:spTgt spid="70"/>
                                        </p:tgtEl>
                                        <p:attrNameLst>
                                          <p:attrName>ppt_x</p:attrName>
                                        </p:attrNameLst>
                                      </p:cBhvr>
                                      <p:tavLst>
                                        <p:tav tm="0">
                                          <p:val>
                                            <p:strVal val="1+#ppt_w/2"/>
                                          </p:val>
                                        </p:tav>
                                        <p:tav tm="100000">
                                          <p:val>
                                            <p:strVal val="#ppt_x"/>
                                          </p:val>
                                        </p:tav>
                                      </p:tavLst>
                                    </p:anim>
                                    <p:anim calcmode="lin" valueType="num">
                                      <p:cBhvr additive="base">
                                        <p:cTn id="22" dur="500" fill="hold"/>
                                        <p:tgtEl>
                                          <p:spTgt spid="70"/>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afterGroup">
                            <p:stCondLst>
                              <p:cond delay="0"/>
                            </p:stCondLst>
                            <p:childTnLst>
                              <p:par>
                                <p:cTn id="25" presetID="2" presetClass="entr" presetSubtype="3"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1+#ppt_w/2"/>
                                          </p:val>
                                        </p:tav>
                                        <p:tav tm="100000">
                                          <p:val>
                                            <p:strVal val="#ppt_x"/>
                                          </p:val>
                                        </p:tav>
                                      </p:tavLst>
                                    </p:anim>
                                    <p:anim calcmode="lin" valueType="num">
                                      <p:cBhvr additive="base">
                                        <p:cTn id="2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29" fill="hold" nodeType="clickPar">
                      <p:stCondLst>
                        <p:cond delay="indefinite"/>
                      </p:stCondLst>
                      <p:childTnLst>
                        <p:par>
                          <p:cTn id="30" fill="hold" nodeType="afterGroup">
                            <p:stCondLst>
                              <p:cond delay="0"/>
                            </p:stCondLst>
                            <p:childTnLst>
                              <p:par>
                                <p:cTn id="31" presetID="2" presetClass="entr" presetSubtype="4" fill="hold" nodeType="click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ppt_x"/>
                                          </p:val>
                                        </p:tav>
                                        <p:tav tm="100000">
                                          <p:val>
                                            <p:strVal val="#ppt_x"/>
                                          </p:val>
                                        </p:tav>
                                      </p:tavLst>
                                    </p:anim>
                                    <p:anim calcmode="lin" valueType="num">
                                      <p:cBhvr additive="base">
                                        <p:cTn id="3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afterGroup">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barn(inVertical)">
                                      <p:cBhvr>
                                        <p:cTn id="3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804672" y="1769873"/>
            <a:ext cx="7424928" cy="2514600"/>
            <a:chOff x="804672" y="1851785"/>
            <a:chExt cx="7424928" cy="2514600"/>
          </a:xfrm>
        </p:grpSpPr>
        <p:sp>
          <p:nvSpPr>
            <p:cNvPr id="9" name="圆角矩形 8"/>
            <p:cNvSpPr/>
            <p:nvPr/>
          </p:nvSpPr>
          <p:spPr>
            <a:xfrm>
              <a:off x="914400" y="1851785"/>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五角星 9"/>
            <p:cNvSpPr/>
            <p:nvPr/>
          </p:nvSpPr>
          <p:spPr>
            <a:xfrm>
              <a:off x="804672" y="4146929"/>
              <a:ext cx="219456" cy="219456"/>
            </a:xfrm>
            <a:prstGeom prst="star5">
              <a:avLst>
                <a:gd name="adj" fmla="val 23797"/>
                <a:gd name="hf" fmla="val 105146"/>
                <a:gd name="vf" fmla="val 11055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914400" y="1292789"/>
            <a:ext cx="2667000" cy="400110"/>
          </a:xfrm>
          <a:prstGeom prst="rect">
            <a:avLst/>
          </a:prstGeom>
          <a:solidFill>
            <a:schemeClr val="accent1"/>
          </a:solidFill>
        </p:spPr>
        <p:txBody>
          <a:bodyPr wrap="square" rtlCol="0">
            <a:spAutoFit/>
          </a:bodyPr>
          <a:lstStyle/>
          <a:p>
            <a:pPr algn="ctr"/>
            <a:r>
              <a:rPr lang="zh-CN" altLang="en-US" sz="2000">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党的十八大以来</a:t>
            </a:r>
          </a:p>
        </p:txBody>
      </p:sp>
      <p:sp>
        <p:nvSpPr>
          <p:cNvPr id="12" name="矩形 11"/>
          <p:cNvSpPr/>
          <p:nvPr/>
        </p:nvSpPr>
        <p:spPr>
          <a:xfrm>
            <a:off x="1219200" y="1949984"/>
            <a:ext cx="6248400" cy="2128275"/>
          </a:xfrm>
          <a:prstGeom prst="rect">
            <a:avLst/>
          </a:prstGeom>
        </p:spPr>
        <p:txBody>
          <a:bodyPr wrap="square">
            <a:spAutoFit/>
          </a:bodyPr>
          <a:lstStyle/>
          <a:p>
            <a:pPr>
              <a:lnSpc>
                <a:spcPct val="150000"/>
              </a:lnSpc>
            </a:pPr>
            <a:r>
              <a:rPr lang="zh-CN" altLang="en-US" sz="1260" dirty="0">
                <a:solidFill>
                  <a:schemeClr val="tx1">
                    <a:lumMod val="85000"/>
                    <a:lumOff val="15000"/>
                  </a:schemeClr>
                </a:solidFill>
                <a:latin typeface="+mn-ea"/>
                <a:cs typeface="思源黑体 CN Heavy" panose="020B0A00000000000000" charset="-122"/>
              </a:rPr>
              <a:t>习近平总书记高度重视学习党的历史，围绕中国共产党历史发表了一系列重要论述系统回顾党团结带领中国人民不懈奋斗的光辉历程，深入总结党在各个历史时期创造的理论成果、积累的宝贵经验、铸就的伟大精神，深刻阐明党为中华民族作出的伟大贡献。　我们党已经发展成为一个走过百年光辉历程、在最大的社会主义国家执政</a:t>
            </a:r>
            <a:r>
              <a:rPr lang="en-US" altLang="zh-CN" sz="1260" dirty="0">
                <a:solidFill>
                  <a:schemeClr val="tx1">
                    <a:lumMod val="85000"/>
                    <a:lumOff val="15000"/>
                  </a:schemeClr>
                </a:solidFill>
                <a:latin typeface="+mn-ea"/>
                <a:cs typeface="思源黑体 CN Heavy" panose="020B0A00000000000000" charset="-122"/>
              </a:rPr>
              <a:t>70</a:t>
            </a:r>
            <a:r>
              <a:rPr lang="zh-CN" altLang="en-US" sz="1260" dirty="0">
                <a:solidFill>
                  <a:schemeClr val="tx1">
                    <a:lumMod val="85000"/>
                    <a:lumOff val="15000"/>
                  </a:schemeClr>
                </a:solidFill>
                <a:latin typeface="+mn-ea"/>
                <a:cs typeface="思源黑体 CN Heavy" panose="020B0A00000000000000" charset="-122"/>
              </a:rPr>
              <a:t>多年、拥有</a:t>
            </a:r>
            <a:r>
              <a:rPr lang="en-US" altLang="zh-CN" sz="1260" dirty="0">
                <a:solidFill>
                  <a:schemeClr val="tx1">
                    <a:lumMod val="85000"/>
                    <a:lumOff val="15000"/>
                  </a:schemeClr>
                </a:solidFill>
                <a:latin typeface="+mn-ea"/>
                <a:cs typeface="思源黑体 CN Heavy" panose="020B0A00000000000000" charset="-122"/>
              </a:rPr>
              <a:t>9100</a:t>
            </a:r>
            <a:r>
              <a:rPr lang="zh-CN" altLang="en-US" sz="1260" dirty="0">
                <a:solidFill>
                  <a:schemeClr val="tx1">
                    <a:lumMod val="85000"/>
                    <a:lumOff val="15000"/>
                  </a:schemeClr>
                </a:solidFill>
                <a:latin typeface="+mn-ea"/>
                <a:cs typeface="思源黑体 CN Heavy" panose="020B0A00000000000000" charset="-122"/>
              </a:rPr>
              <a:t>多万党员的世界上最大的马克思主义执政党，中国共产党立志于中华民族千秋伟业</a:t>
            </a:r>
            <a:r>
              <a:rPr lang="en-US" altLang="zh-CN" sz="1260" dirty="0">
                <a:solidFill>
                  <a:schemeClr val="tx1">
                    <a:lumMod val="85000"/>
                    <a:lumOff val="15000"/>
                  </a:schemeClr>
                </a:solidFill>
                <a:latin typeface="+mn-ea"/>
                <a:cs typeface="思源黑体 CN Heavy" panose="020B0A00000000000000" charset="-122"/>
              </a:rPr>
              <a:t>,</a:t>
            </a:r>
            <a:r>
              <a:rPr lang="zh-CN" altLang="en-US" sz="1260" dirty="0">
                <a:solidFill>
                  <a:schemeClr val="tx1">
                    <a:lumMod val="85000"/>
                    <a:lumOff val="15000"/>
                  </a:schemeClr>
                </a:solidFill>
                <a:latin typeface="+mn-ea"/>
                <a:cs typeface="思源黑体 CN Heavy" panose="020B0A00000000000000" charset="-122"/>
              </a:rPr>
              <a:t>百年恰是风华正茂，要始终站在时代潮流最前列、站在攻坚克难最前沿站在最广大人民之中，永远立于不败之地。</a:t>
            </a:r>
          </a:p>
        </p:txBody>
      </p:sp>
      <p:pic>
        <p:nvPicPr>
          <p:cNvPr id="13" name="图片 12"/>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flipH="1">
            <a:off x="7086600" y="2266950"/>
            <a:ext cx="1850276" cy="258941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up)">
                                      <p:cBhvr>
                                        <p:cTn id="19" dur="500"/>
                                        <p:tgtEl>
                                          <p:spTgt spid="12"/>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2" presetClass="entr" presetSubtype="4" fill="hold" nodeType="click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ppt_x"/>
                                          </p:val>
                                        </p:tav>
                                        <p:tav tm="100000">
                                          <p:val>
                                            <p:strVal val="#ppt_x"/>
                                          </p:val>
                                        </p:tav>
                                      </p:tavLst>
                                    </p:anim>
                                    <p:anim calcmode="lin" valueType="num">
                                      <p:cBhvr additive="base">
                                        <p:cTn id="2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1" animBg="1"/>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组合 28"/>
          <p:cNvGrpSpPr/>
          <p:nvPr/>
        </p:nvGrpSpPr>
        <p:grpSpPr>
          <a:xfrm>
            <a:off x="914400" y="1312674"/>
            <a:ext cx="7315200" cy="430401"/>
            <a:chOff x="914400" y="1312674"/>
            <a:chExt cx="7315200" cy="430401"/>
          </a:xfrm>
        </p:grpSpPr>
        <p:sp>
          <p:nvSpPr>
            <p:cNvPr id="33" name="圆角矩形 32"/>
            <p:cNvSpPr/>
            <p:nvPr/>
          </p:nvSpPr>
          <p:spPr>
            <a:xfrm>
              <a:off x="914400" y="1312674"/>
              <a:ext cx="7315200" cy="430401"/>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1" name="矩形 30"/>
            <p:cNvSpPr/>
            <p:nvPr/>
          </p:nvSpPr>
          <p:spPr>
            <a:xfrm>
              <a:off x="968217" y="1315359"/>
              <a:ext cx="6880383" cy="418320"/>
            </a:xfrm>
            <a:prstGeom prst="rect">
              <a:avLst/>
            </a:prstGeom>
          </p:spPr>
          <p:txBody>
            <a:bodyPr wrap="square">
              <a:spAutoFit/>
            </a:bodyPr>
            <a:lstStyle/>
            <a:p>
              <a:pPr algn="ctr">
                <a:lnSpc>
                  <a:spcPct val="150000"/>
                </a:lnSpc>
              </a:pPr>
              <a:r>
                <a:rPr lang="zh-CN" altLang="en-US" sz="1600" dirty="0">
                  <a:solidFill>
                    <a:schemeClr val="accent1"/>
                  </a:solidFill>
                  <a:latin typeface="+mn-ea"/>
                  <a:cs typeface="思源黑体 CN Heavy" panose="020B0A00000000000000" charset="-122"/>
                </a:rPr>
                <a:t>中国共产党领导中国人民取得的伟大胜利</a:t>
              </a:r>
            </a:p>
          </p:txBody>
        </p:sp>
      </p:grpSp>
      <p:grpSp>
        <p:nvGrpSpPr>
          <p:cNvPr id="3" name="组合 2"/>
          <p:cNvGrpSpPr/>
          <p:nvPr/>
        </p:nvGrpSpPr>
        <p:grpSpPr>
          <a:xfrm>
            <a:off x="887659" y="1885950"/>
            <a:ext cx="7359767" cy="646331"/>
            <a:chOff x="914400" y="1846733"/>
            <a:chExt cx="7359767" cy="646331"/>
          </a:xfrm>
        </p:grpSpPr>
        <p:sp>
          <p:nvSpPr>
            <p:cNvPr id="28" name="文本框 27"/>
            <p:cNvSpPr txBox="1"/>
            <p:nvPr/>
          </p:nvSpPr>
          <p:spPr>
            <a:xfrm>
              <a:off x="914400" y="1962150"/>
              <a:ext cx="1676400" cy="415498"/>
            </a:xfrm>
            <a:prstGeom prst="rect">
              <a:avLst/>
            </a:prstGeom>
            <a:solidFill>
              <a:schemeClr val="accent1"/>
            </a:solidFill>
            <a:ln>
              <a:solidFill>
                <a:schemeClr val="accent1"/>
              </a:solidFill>
            </a:ln>
          </p:spPr>
          <p:txBody>
            <a:bodyPr wrap="square" rtlCol="0">
              <a:spAutoFit/>
            </a:bodyPr>
            <a:lstStyle/>
            <a:p>
              <a:pPr algn="ctr"/>
              <a:r>
                <a:rPr lang="zh-CN" altLang="en-US" sz="2100" b="1">
                  <a:solidFill>
                    <a:schemeClr val="bg1"/>
                  </a:solidFill>
                  <a:latin typeface="思源黑体 CN" panose="020B0500000000000000" pitchFamily="34" charset="-122"/>
                  <a:ea typeface="思源黑体 CN" panose="020B0500000000000000" pitchFamily="34" charset="-122"/>
                </a:rPr>
                <a:t>使具有</a:t>
              </a:r>
            </a:p>
          </p:txBody>
        </p:sp>
        <p:sp>
          <p:nvSpPr>
            <p:cNvPr id="36" name="矩形 35"/>
            <p:cNvSpPr/>
            <p:nvPr/>
          </p:nvSpPr>
          <p:spPr>
            <a:xfrm>
              <a:off x="2617076" y="1846733"/>
              <a:ext cx="5657091" cy="646331"/>
            </a:xfrm>
            <a:prstGeom prst="rect">
              <a:avLst/>
            </a:prstGeom>
          </p:spPr>
          <p:txBody>
            <a:bodyPr wrap="square">
              <a:spAutoFit/>
            </a:bodyPr>
            <a:lstStyle/>
            <a:p>
              <a:pPr>
                <a:lnSpc>
                  <a:spcPct val="150000"/>
                </a:lnSpc>
              </a:pPr>
              <a:r>
                <a:rPr lang="en-US" altLang="zh-CN" sz="1200" dirty="0">
                  <a:solidFill>
                    <a:schemeClr val="tx1">
                      <a:lumMod val="85000"/>
                      <a:lumOff val="15000"/>
                    </a:schemeClr>
                  </a:solidFill>
                  <a:latin typeface="+mn-ea"/>
                  <a:cs typeface="思源黑体 CN Heavy" panose="020B0A00000000000000" charset="-122"/>
                </a:rPr>
                <a:t>5000</a:t>
              </a:r>
              <a:r>
                <a:rPr lang="zh-CN" altLang="en-US" sz="1200" dirty="0">
                  <a:solidFill>
                    <a:schemeClr val="tx1">
                      <a:lumMod val="85000"/>
                      <a:lumOff val="15000"/>
                    </a:schemeClr>
                  </a:solidFill>
                  <a:latin typeface="+mn-ea"/>
                  <a:cs typeface="思源黑体 CN Heavy" panose="020B0A00000000000000" charset="-122"/>
                </a:rPr>
                <a:t>多年文明历史的中华民族全面迈向现代化，让中华文明在现代化进程中焕发出新的蓬勃生机</a:t>
              </a:r>
            </a:p>
          </p:txBody>
        </p:sp>
      </p:grpSp>
      <p:pic>
        <p:nvPicPr>
          <p:cNvPr id="38" name="图片 3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24383" y="3769543"/>
            <a:ext cx="2430431" cy="1322739"/>
          </a:xfrm>
          <a:prstGeom prst="rect">
            <a:avLst/>
          </a:prstGeom>
        </p:spPr>
      </p:pic>
      <p:grpSp>
        <p:nvGrpSpPr>
          <p:cNvPr id="39" name="组合 38"/>
          <p:cNvGrpSpPr/>
          <p:nvPr/>
        </p:nvGrpSpPr>
        <p:grpSpPr>
          <a:xfrm>
            <a:off x="887659" y="2647950"/>
            <a:ext cx="7359767" cy="613822"/>
            <a:chOff x="914400" y="1846733"/>
            <a:chExt cx="7359767" cy="613822"/>
          </a:xfrm>
        </p:grpSpPr>
        <p:sp>
          <p:nvSpPr>
            <p:cNvPr id="40" name="文本框 39"/>
            <p:cNvSpPr txBox="1"/>
            <p:nvPr/>
          </p:nvSpPr>
          <p:spPr>
            <a:xfrm>
              <a:off x="914400" y="1962150"/>
              <a:ext cx="1676400" cy="415498"/>
            </a:xfrm>
            <a:prstGeom prst="rect">
              <a:avLst/>
            </a:prstGeom>
            <a:solidFill>
              <a:schemeClr val="accent1"/>
            </a:solidFill>
            <a:ln>
              <a:solidFill>
                <a:schemeClr val="accent1"/>
              </a:solidFill>
            </a:ln>
          </p:spPr>
          <p:txBody>
            <a:bodyPr wrap="square" rtlCol="0">
              <a:spAutoFit/>
            </a:bodyPr>
            <a:lstStyle/>
            <a:p>
              <a:pPr algn="ctr"/>
              <a:r>
                <a:rPr lang="zh-CN" altLang="en-US" sz="2100" b="1">
                  <a:solidFill>
                    <a:schemeClr val="bg1"/>
                  </a:solidFill>
                  <a:latin typeface="思源黑体 CN" panose="020B0500000000000000" pitchFamily="34" charset="-122"/>
                  <a:ea typeface="思源黑体 CN" panose="020B0500000000000000" pitchFamily="34" charset="-122"/>
                </a:rPr>
                <a:t>使具有</a:t>
              </a:r>
            </a:p>
          </p:txBody>
        </p:sp>
        <p:sp>
          <p:nvSpPr>
            <p:cNvPr id="41" name="矩形 40"/>
            <p:cNvSpPr/>
            <p:nvPr/>
          </p:nvSpPr>
          <p:spPr>
            <a:xfrm>
              <a:off x="2617076" y="1846733"/>
              <a:ext cx="5657091" cy="613822"/>
            </a:xfrm>
            <a:prstGeom prst="rect">
              <a:avLst/>
            </a:prstGeom>
          </p:spPr>
          <p:txBody>
            <a:bodyPr wrap="square">
              <a:spAutoFit/>
            </a:bodyPr>
            <a:lstStyle/>
            <a:p>
              <a:pPr>
                <a:lnSpc>
                  <a:spcPct val="150000"/>
                </a:lnSpc>
              </a:pPr>
              <a:r>
                <a:rPr lang="en-US" altLang="zh-CN" sz="1200" dirty="0">
                  <a:solidFill>
                    <a:schemeClr val="tx1">
                      <a:lumMod val="85000"/>
                      <a:lumOff val="15000"/>
                    </a:schemeClr>
                  </a:solidFill>
                  <a:latin typeface="+mn-ea"/>
                  <a:cs typeface="思源黑体 CN Heavy" panose="020B0A00000000000000" charset="-122"/>
                </a:rPr>
                <a:t>500</a:t>
              </a:r>
              <a:r>
                <a:rPr lang="zh-CN" altLang="en-US" sz="1200" dirty="0">
                  <a:solidFill>
                    <a:schemeClr val="tx1">
                      <a:lumMod val="85000"/>
                      <a:lumOff val="15000"/>
                    </a:schemeClr>
                  </a:solidFill>
                  <a:latin typeface="+mn-ea"/>
                  <a:cs typeface="思源黑体 CN Heavy" panose="020B0A00000000000000" charset="-122"/>
                </a:rPr>
                <a:t>多年历史的社会主义主张在世界上人口最多的国家成功开辟出具有高度现实性和可行性的正确道路</a:t>
              </a:r>
            </a:p>
          </p:txBody>
        </p:sp>
      </p:grpSp>
      <p:grpSp>
        <p:nvGrpSpPr>
          <p:cNvPr id="42" name="组合 41"/>
          <p:cNvGrpSpPr/>
          <p:nvPr/>
        </p:nvGrpSpPr>
        <p:grpSpPr>
          <a:xfrm>
            <a:off x="887659" y="3481928"/>
            <a:ext cx="7359767" cy="613822"/>
            <a:chOff x="914400" y="1846733"/>
            <a:chExt cx="7359767" cy="613822"/>
          </a:xfrm>
        </p:grpSpPr>
        <p:sp>
          <p:nvSpPr>
            <p:cNvPr id="43" name="文本框 42"/>
            <p:cNvSpPr txBox="1"/>
            <p:nvPr/>
          </p:nvSpPr>
          <p:spPr>
            <a:xfrm>
              <a:off x="914400" y="1962150"/>
              <a:ext cx="1676400" cy="415498"/>
            </a:xfrm>
            <a:prstGeom prst="rect">
              <a:avLst/>
            </a:prstGeom>
            <a:solidFill>
              <a:schemeClr val="accent1"/>
            </a:solidFill>
            <a:ln>
              <a:solidFill>
                <a:schemeClr val="accent1"/>
              </a:solidFill>
            </a:ln>
          </p:spPr>
          <p:txBody>
            <a:bodyPr wrap="square" rtlCol="0">
              <a:spAutoFit/>
            </a:bodyPr>
            <a:lstStyle/>
            <a:p>
              <a:pPr algn="ctr"/>
              <a:r>
                <a:rPr lang="zh-CN" altLang="en-US" sz="2100" b="1">
                  <a:solidFill>
                    <a:schemeClr val="bg1"/>
                  </a:solidFill>
                  <a:latin typeface="思源黑体 CN" panose="020B0500000000000000" pitchFamily="34" charset="-122"/>
                  <a:ea typeface="思源黑体 CN" panose="020B0500000000000000" pitchFamily="34" charset="-122"/>
                </a:rPr>
                <a:t>使具有</a:t>
              </a:r>
            </a:p>
          </p:txBody>
        </p:sp>
        <p:sp>
          <p:nvSpPr>
            <p:cNvPr id="44" name="矩形 43"/>
            <p:cNvSpPr/>
            <p:nvPr/>
          </p:nvSpPr>
          <p:spPr>
            <a:xfrm>
              <a:off x="2617076" y="1846733"/>
              <a:ext cx="5657091" cy="613822"/>
            </a:xfrm>
            <a:prstGeom prst="rect">
              <a:avLst/>
            </a:prstGeom>
          </p:spPr>
          <p:txBody>
            <a:bodyPr wrap="square">
              <a:spAutoFit/>
            </a:bodyPr>
            <a:lstStyle/>
            <a:p>
              <a:pPr>
                <a:lnSpc>
                  <a:spcPct val="150000"/>
                </a:lnSpc>
              </a:pPr>
              <a:r>
                <a:rPr lang="en-US" altLang="zh-CN" sz="1200" dirty="0">
                  <a:solidFill>
                    <a:schemeClr val="tx1">
                      <a:lumMod val="85000"/>
                      <a:lumOff val="15000"/>
                    </a:schemeClr>
                  </a:solidFill>
                  <a:latin typeface="+mn-ea"/>
                  <a:cs typeface="思源黑体 CN Heavy" panose="020B0A00000000000000" charset="-122"/>
                </a:rPr>
                <a:t>70</a:t>
              </a:r>
              <a:r>
                <a:rPr lang="zh-CN" altLang="en-US" sz="1200" dirty="0">
                  <a:solidFill>
                    <a:schemeClr val="tx1">
                      <a:lumMod val="85000"/>
                      <a:lumOff val="15000"/>
                    </a:schemeClr>
                  </a:solidFill>
                  <a:latin typeface="+mn-ea"/>
                  <a:cs typeface="思源黑体 CN Heavy" panose="020B0A00000000000000" charset="-122"/>
                </a:rPr>
                <a:t>多年历史的新中国建设取得举世瞩目的成就，创造了人类社会发展史上惊天动地的发展奇迹，使中华民族焕发出新的蓬勃生机</a:t>
              </a:r>
            </a:p>
          </p:txBody>
        </p:sp>
      </p:gr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animEffect transition="in" filter="fade">
                                      <p:cBhvr>
                                        <p:cTn id="9" dur="500"/>
                                        <p:tgtEl>
                                          <p:spTgt spid="29"/>
                                        </p:tgtEl>
                                      </p:cBhvr>
                                    </p:animEffect>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left)">
                                      <p:cBhvr>
                                        <p:cTn id="14" dur="500"/>
                                        <p:tgtEl>
                                          <p:spTgt spid="3"/>
                                        </p:tgtEl>
                                      </p:cBhvr>
                                    </p:animEffect>
                                  </p:childTnLst>
                                </p:cTn>
                              </p:par>
                              <p:par>
                                <p:cTn id="15" presetID="22" presetClass="entr" presetSubtype="8" fill="hold" nodeType="with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wipe(left)">
                                      <p:cBhvr>
                                        <p:cTn id="17" dur="500"/>
                                        <p:tgtEl>
                                          <p:spTgt spid="39"/>
                                        </p:tgtEl>
                                      </p:cBhvr>
                                    </p:animEffect>
                                  </p:childTnLst>
                                </p:cTn>
                              </p:par>
                              <p:par>
                                <p:cTn id="18" presetID="22" presetClass="entr" presetSubtype="8" fill="hold" nodeType="with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wipe(left)">
                                      <p:cBhvr>
                                        <p:cTn id="20" dur="500"/>
                                        <p:tgtEl>
                                          <p:spTgt spid="42"/>
                                        </p:tgtEl>
                                      </p:cBhvr>
                                    </p:animEffect>
                                  </p:childTnLst>
                                </p:cTn>
                              </p:par>
                            </p:childTnLst>
                          </p:cTn>
                        </p:par>
                      </p:childTnLst>
                    </p:cTn>
                  </p:par>
                  <p:par>
                    <p:cTn id="21" fill="hold" nodeType="clickPar">
                      <p:stCondLst>
                        <p:cond delay="indefinite"/>
                        <p:cond evt="onBegin" delay="0">
                          <p:tn val="20"/>
                        </p:cond>
                      </p:stCondLst>
                      <p:childTnLst>
                        <p:par>
                          <p:cTn id="22" fill="hold" nodeType="after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500" fill="hold"/>
                                        <p:tgtEl>
                                          <p:spTgt spid="38"/>
                                        </p:tgtEl>
                                        <p:attrNameLst>
                                          <p:attrName>ppt_x</p:attrName>
                                        </p:attrNameLst>
                                      </p:cBhvr>
                                      <p:tavLst>
                                        <p:tav tm="0">
                                          <p:val>
                                            <p:strVal val="#ppt_x"/>
                                          </p:val>
                                        </p:tav>
                                        <p:tav tm="100000">
                                          <p:val>
                                            <p:strVal val="#ppt_x"/>
                                          </p:val>
                                        </p:tav>
                                      </p:tavLst>
                                    </p:anim>
                                    <p:anim calcmode="lin" valueType="num">
                                      <p:cBhvr additive="base">
                                        <p:cTn id="26"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902208" y="1769873"/>
            <a:ext cx="7327392" cy="2570479"/>
            <a:chOff x="902208" y="1769873"/>
            <a:chExt cx="7327392" cy="2570479"/>
          </a:xfrm>
        </p:grpSpPr>
        <p:sp>
          <p:nvSpPr>
            <p:cNvPr id="21" name="圆角矩形 20"/>
            <p:cNvSpPr/>
            <p:nvPr/>
          </p:nvSpPr>
          <p:spPr>
            <a:xfrm>
              <a:off x="914400" y="1769873"/>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8" name="图片 17"/>
            <p:cNvPicPr>
              <a:picLocks noChangeAspect="1"/>
            </p:cNvPicPr>
            <p:nvPr/>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19" name="矩形 18"/>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2" name="文本框 21"/>
          <p:cNvSpPr txBox="1"/>
          <p:nvPr/>
        </p:nvSpPr>
        <p:spPr>
          <a:xfrm>
            <a:off x="914400" y="1315450"/>
            <a:ext cx="7310015" cy="369332"/>
          </a:xfrm>
          <a:prstGeom prst="rect">
            <a:avLst/>
          </a:prstGeom>
          <a:solidFill>
            <a:schemeClr val="accent1"/>
          </a:solidFill>
        </p:spPr>
        <p:txBody>
          <a:bodyPr wrap="square" rtlCol="0">
            <a:spAutoFit/>
          </a:bodyPr>
          <a:lstStyle/>
          <a:p>
            <a:pPr algn="ctr"/>
            <a:r>
              <a:rPr lang="zh-CN" altLang="en-US">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一百年的历史告诉我们</a:t>
            </a:r>
          </a:p>
        </p:txBody>
      </p:sp>
      <p:sp>
        <p:nvSpPr>
          <p:cNvPr id="23" name="矩形 22"/>
          <p:cNvSpPr/>
          <p:nvPr/>
        </p:nvSpPr>
        <p:spPr>
          <a:xfrm>
            <a:off x="1143000" y="1962150"/>
            <a:ext cx="6934200" cy="1993366"/>
          </a:xfrm>
          <a:prstGeom prst="rect">
            <a:avLst/>
          </a:prstGeom>
        </p:spPr>
        <p:txBody>
          <a:bodyPr wrap="square">
            <a:spAutoFit/>
          </a:bodyPr>
          <a:lstStyle/>
          <a:p>
            <a:pPr>
              <a:lnSpc>
                <a:spcPct val="150000"/>
              </a:lnSpc>
            </a:pPr>
            <a:r>
              <a:rPr lang="zh-CN" altLang="en-US" sz="1400" dirty="0">
                <a:solidFill>
                  <a:schemeClr val="tx1">
                    <a:lumMod val="85000"/>
                    <a:lumOff val="15000"/>
                  </a:schemeClr>
                </a:solidFill>
                <a:latin typeface="+mn-ea"/>
                <a:cs typeface="思源黑体 CN Heavy" panose="020B0A00000000000000" charset="-122"/>
              </a:rPr>
              <a:t>没有先进理论的指导，没有用先进理论武装起来的先进政党的领导，没有先进政党顺应历史潮流、勇担历史重任、敢于作出巨大牺牲，中国人民就无法打败压在自己头上的各种反动派，中华民族就无法改变被压迫、被奴役的命运，我们的国家就无法团结统一、在社会主义道路上走向繁荣富强。要永远保持建党时中国共产党人的奋斗精神，永远保持对人民的赤子之心，以永不懈怠的精神状态和一往无前的奋斗姿态，继续朝着实现中华民族伟大复兴的宏伟目标奋勇前进。　　</a:t>
            </a: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barn(inVertical)">
                                      <p:cBhvr>
                                        <p:cTn id="14" dur="500"/>
                                        <p:tgtEl>
                                          <p:spTgt spid="16"/>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up)">
                                      <p:cBhvr>
                                        <p:cTn id="1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1" animBg="1"/>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902208" y="1769873"/>
            <a:ext cx="7327392" cy="2570479"/>
            <a:chOff x="902208" y="1769873"/>
            <a:chExt cx="7327392" cy="2570479"/>
          </a:xfrm>
        </p:grpSpPr>
        <p:sp>
          <p:nvSpPr>
            <p:cNvPr id="12" name="圆角矩形 11"/>
            <p:cNvSpPr/>
            <p:nvPr/>
          </p:nvSpPr>
          <p:spPr>
            <a:xfrm>
              <a:off x="914400" y="1769873"/>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3" name="图片 12"/>
            <p:cNvPicPr>
              <a:picLocks noChangeAspect="1"/>
            </p:cNvPicPr>
            <p:nvPr/>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14" name="矩形 13"/>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5" name="文本框 14"/>
          <p:cNvSpPr txBox="1"/>
          <p:nvPr/>
        </p:nvSpPr>
        <p:spPr>
          <a:xfrm>
            <a:off x="914400" y="1315450"/>
            <a:ext cx="7310015" cy="369332"/>
          </a:xfrm>
          <a:prstGeom prst="rect">
            <a:avLst/>
          </a:prstGeom>
          <a:solidFill>
            <a:schemeClr val="accent1"/>
          </a:solidFill>
        </p:spPr>
        <p:txBody>
          <a:bodyPr wrap="square" rtlCol="0">
            <a:spAutoFit/>
          </a:bodyPr>
          <a:lstStyle/>
          <a:p>
            <a:pPr algn="ctr"/>
            <a:r>
              <a:rPr lang="zh-CN" altLang="en-US">
                <a:solidFill>
                  <a:schemeClr val="bg1"/>
                </a:solidFill>
                <a:latin typeface="思源黑体 CN" panose="020B0500000000000000" pitchFamily="34" charset="-122"/>
                <a:ea typeface="思源黑体 CN" panose="020B0500000000000000" pitchFamily="34" charset="-122"/>
                <a:cs typeface="汉仪雅酷黑简" panose="00020600040101010101" charset="-122"/>
              </a:rPr>
              <a:t>历史是最好的老师</a:t>
            </a:r>
          </a:p>
        </p:txBody>
      </p:sp>
      <p:sp>
        <p:nvSpPr>
          <p:cNvPr id="16" name="矩形 15"/>
          <p:cNvSpPr/>
          <p:nvPr/>
        </p:nvSpPr>
        <p:spPr>
          <a:xfrm>
            <a:off x="1143000" y="1962150"/>
            <a:ext cx="6934200" cy="2094163"/>
          </a:xfrm>
          <a:prstGeom prst="rect">
            <a:avLst/>
          </a:prstGeom>
        </p:spPr>
        <p:txBody>
          <a:bodyPr wrap="square">
            <a:spAutoFit/>
          </a:bodyPr>
          <a:lstStyle/>
          <a:p>
            <a:pPr>
              <a:lnSpc>
                <a:spcPct val="150000"/>
              </a:lnSpc>
            </a:pPr>
            <a:r>
              <a:rPr lang="zh-CN" altLang="en-US" sz="1260">
                <a:solidFill>
                  <a:schemeClr val="tx1">
                    <a:lumMod val="85000"/>
                    <a:lumOff val="15000"/>
                  </a:schemeClr>
                </a:solidFill>
                <a:latin typeface="+mn-ea"/>
                <a:cs typeface="思源黑体 CN Heavy" panose="020B0A00000000000000" charset="-122"/>
              </a:rPr>
              <a:t>历史是最好的老师，我们党的历史是中国近现代以来历史最为可歌可泣的篇章，历史在人民探索和奋斗中造就了中国共产党，我们党团结带领人民又造就了历史悠久的中华文明新的历史辉煌。习近平总书记指出，一切向前走，都不能忘记走过的路，走得再远、走到再光辉的未来，也不能忘记走过的过去，不能忘记为什么出发。在几千年的历史发展中，中华民族创造了悠久灿烂的中华文明，为人类作出了卓越贡献，成为世界上伟大的民族。近代以后，中华民族遭受了前所未有的苦难。面对苦难，无数仁人志士前仆后继、不懈探索，寻找救国救民道路，却在很长时间内都抱憾而终。</a:t>
            </a: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barn(inVertical)">
                                      <p:cBhvr>
                                        <p:cTn id="14" dur="500"/>
                                        <p:tgtEl>
                                          <p:spTgt spid="11"/>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up)">
                                      <p:cBhvr>
                                        <p:cTn id="1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1" animBg="1"/>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902208" y="1062126"/>
            <a:ext cx="7327392" cy="3186024"/>
            <a:chOff x="902208" y="1154328"/>
            <a:chExt cx="7327392" cy="3186024"/>
          </a:xfrm>
        </p:grpSpPr>
        <p:grpSp>
          <p:nvGrpSpPr>
            <p:cNvPr id="13" name="组合 12"/>
            <p:cNvGrpSpPr/>
            <p:nvPr/>
          </p:nvGrpSpPr>
          <p:grpSpPr>
            <a:xfrm>
              <a:off x="914400" y="1154328"/>
              <a:ext cx="7315200" cy="3053171"/>
              <a:chOff x="914400" y="1236240"/>
              <a:chExt cx="7315200" cy="3053171"/>
            </a:xfrm>
          </p:grpSpPr>
          <p:pic>
            <p:nvPicPr>
              <p:cNvPr id="16" name="图片 15"/>
              <p:cNvPicPr>
                <a:picLocks noChangeAspect="1"/>
              </p:cNvPicPr>
              <p:nvPr/>
            </p:nvPicPr>
            <p:blipFill>
              <a:blip r:embed="rId3" cstate="email">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6465728" y="1236240"/>
                <a:ext cx="1685079" cy="990600"/>
              </a:xfrm>
              <a:prstGeom prst="rect">
                <a:avLst/>
              </a:prstGeom>
            </p:spPr>
          </p:pic>
          <p:sp>
            <p:nvSpPr>
              <p:cNvPr id="17" name="圆角矩形 16"/>
              <p:cNvSpPr/>
              <p:nvPr/>
            </p:nvSpPr>
            <p:spPr>
              <a:xfrm>
                <a:off x="914400" y="1851785"/>
                <a:ext cx="7315200" cy="2437626"/>
              </a:xfrm>
              <a:prstGeom prst="roundRect">
                <a:avLst>
                  <a:gd name="adj" fmla="val 0"/>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4" name="图片 13"/>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5633615" y="3931158"/>
              <a:ext cx="2590800" cy="396586"/>
            </a:xfrm>
            <a:prstGeom prst="rect">
              <a:avLst/>
            </a:prstGeom>
          </p:spPr>
        </p:pic>
        <p:sp>
          <p:nvSpPr>
            <p:cNvPr id="15" name="矩形 14"/>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矩形 17"/>
          <p:cNvSpPr/>
          <p:nvPr/>
        </p:nvSpPr>
        <p:spPr>
          <a:xfrm>
            <a:off x="1143000" y="1809750"/>
            <a:ext cx="6934200" cy="1993366"/>
          </a:xfrm>
          <a:prstGeom prst="rect">
            <a:avLst/>
          </a:prstGeom>
        </p:spPr>
        <p:txBody>
          <a:bodyPr wrap="square">
            <a:spAutoFit/>
          </a:bodyPr>
          <a:lstStyle/>
          <a:p>
            <a:pPr>
              <a:lnSpc>
                <a:spcPct val="150000"/>
              </a:lnSpc>
            </a:pPr>
            <a:r>
              <a:rPr lang="en-US" altLang="zh-CN" sz="1400" dirty="0">
                <a:solidFill>
                  <a:schemeClr val="tx1">
                    <a:lumMod val="85000"/>
                    <a:lumOff val="15000"/>
                  </a:schemeClr>
                </a:solidFill>
                <a:latin typeface="+mn-ea"/>
                <a:cs typeface="思源黑体 CN Heavy" panose="020B0A00000000000000" charset="-122"/>
              </a:rPr>
              <a:t>1921</a:t>
            </a:r>
            <a:r>
              <a:rPr lang="zh-CN" altLang="en-US" sz="1400" dirty="0">
                <a:solidFill>
                  <a:schemeClr val="tx1">
                    <a:lumMod val="85000"/>
                    <a:lumOff val="15000"/>
                  </a:schemeClr>
                </a:solidFill>
                <a:latin typeface="+mn-ea"/>
                <a:cs typeface="思源黑体 CN Heavy" panose="020B0A00000000000000" charset="-122"/>
              </a:rPr>
              <a:t>年中国共产党诞生了，这是开天辟地的大事变。这一开天辟地的大事变，深刻改变了近代以后中华民族发展的方向和进程，深刻改变了中国人民和中华民族的前途和命运，深刻改变了世界发展的趋势和格局。实现中华民族伟大复兴</a:t>
            </a:r>
            <a:r>
              <a:rPr lang="en-US" altLang="zh-CN" sz="1400" dirty="0">
                <a:solidFill>
                  <a:schemeClr val="tx1">
                    <a:lumMod val="85000"/>
                    <a:lumOff val="15000"/>
                  </a:schemeClr>
                </a:solidFill>
                <a:latin typeface="+mn-ea"/>
                <a:cs typeface="思源黑体 CN Heavy" panose="020B0A00000000000000" charset="-122"/>
              </a:rPr>
              <a:t>,</a:t>
            </a:r>
            <a:r>
              <a:rPr lang="zh-CN" altLang="en-US" sz="1400" dirty="0">
                <a:solidFill>
                  <a:schemeClr val="tx1">
                    <a:lumMod val="85000"/>
                    <a:lumOff val="15000"/>
                  </a:schemeClr>
                </a:solidFill>
                <a:latin typeface="+mn-ea"/>
                <a:cs typeface="思源黑体 CN Heavy" panose="020B0A00000000000000" charset="-122"/>
              </a:rPr>
              <a:t>要认清当代中国所处的历史方位，增强历史自觉，遵循历史前进逻辑，顺应时代发展潮流，在乱云飞渡中把牢正确方向，在风险挑战面前砥砺胆识，激发为实现中华民族伟大复兴而奋斗的信心和动力，风雨无阻，坚毅前行，开创属于我们这一代人的历史伟业。</a:t>
            </a:r>
          </a:p>
        </p:txBody>
      </p:sp>
      <p:grpSp>
        <p:nvGrpSpPr>
          <p:cNvPr id="19" name="组合 18"/>
          <p:cNvGrpSpPr/>
          <p:nvPr/>
        </p:nvGrpSpPr>
        <p:grpSpPr>
          <a:xfrm>
            <a:off x="990600" y="1320780"/>
            <a:ext cx="2926569" cy="253013"/>
            <a:chOff x="978408" y="1306404"/>
            <a:chExt cx="2926569" cy="253013"/>
          </a:xfrm>
        </p:grpSpPr>
        <p:sp>
          <p:nvSpPr>
            <p:cNvPr id="20" name="五角星 19"/>
            <p:cNvSpPr/>
            <p:nvPr/>
          </p:nvSpPr>
          <p:spPr>
            <a:xfrm>
              <a:off x="978408"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五角星 20"/>
            <p:cNvSpPr/>
            <p:nvPr/>
          </p:nvSpPr>
          <p:spPr>
            <a:xfrm>
              <a:off x="1646797"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五角星 21"/>
            <p:cNvSpPr/>
            <p:nvPr/>
          </p:nvSpPr>
          <p:spPr>
            <a:xfrm>
              <a:off x="2315186"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五角星 22"/>
            <p:cNvSpPr/>
            <p:nvPr/>
          </p:nvSpPr>
          <p:spPr>
            <a:xfrm>
              <a:off x="2983575"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五角星 23"/>
            <p:cNvSpPr/>
            <p:nvPr/>
          </p:nvSpPr>
          <p:spPr>
            <a:xfrm>
              <a:off x="3651964"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p:cTn id="12" dur="500" fill="hold"/>
                                        <p:tgtEl>
                                          <p:spTgt spid="19"/>
                                        </p:tgtEl>
                                        <p:attrNameLst>
                                          <p:attrName>ppt_w</p:attrName>
                                        </p:attrNameLst>
                                      </p:cBhvr>
                                      <p:tavLst>
                                        <p:tav tm="0">
                                          <p:val>
                                            <p:fltVal val="0"/>
                                          </p:val>
                                        </p:tav>
                                        <p:tav tm="100000">
                                          <p:val>
                                            <p:strVal val="#ppt_w"/>
                                          </p:val>
                                        </p:tav>
                                      </p:tavLst>
                                    </p:anim>
                                    <p:anim calcmode="lin" valueType="num">
                                      <p:cBhvr>
                                        <p:cTn id="13" dur="500" fill="hold"/>
                                        <p:tgtEl>
                                          <p:spTgt spid="19"/>
                                        </p:tgtEl>
                                        <p:attrNameLst>
                                          <p:attrName>ppt_h</p:attrName>
                                        </p:attrNameLst>
                                      </p:cBhvr>
                                      <p:tavLst>
                                        <p:tav tm="0">
                                          <p:val>
                                            <p:fltVal val="0"/>
                                          </p:val>
                                        </p:tav>
                                        <p:tav tm="100000">
                                          <p:val>
                                            <p:strVal val="#ppt_h"/>
                                          </p:val>
                                        </p:tav>
                                      </p:tavLst>
                                    </p:anim>
                                    <p:animEffect transition="in" filter="fade">
                                      <p:cBhvr>
                                        <p:cTn id="14" dur="500"/>
                                        <p:tgtEl>
                                          <p:spTgt spid="19"/>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up)">
                                      <p:cBhvr>
                                        <p:cTn id="1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FIRST_PUBLISH" val="1"/>
  <p:tag name="ISPRING_OUTPUT_FOLDER" val="F:\我图VIP设计PPT上传\10月份上传文件\298"/>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ags/tag10.xml><?xml version="1.0" encoding="utf-8"?>
<p:tagLst xmlns:a="http://schemas.openxmlformats.org/drawingml/2006/main" xmlns:r="http://schemas.openxmlformats.org/officeDocument/2006/relationships" xmlns:p="http://schemas.openxmlformats.org/presentationml/2006/main">
  <p:tag name="PA" val="v5.2.9"/>
</p:tagLst>
</file>

<file path=ppt/tags/tag11.xml><?xml version="1.0" encoding="utf-8"?>
<p:tagLst xmlns:a="http://schemas.openxmlformats.org/drawingml/2006/main" xmlns:r="http://schemas.openxmlformats.org/officeDocument/2006/relationships" xmlns:p="http://schemas.openxmlformats.org/presentationml/2006/main">
  <p:tag name="PA" val="v5.2.5"/>
</p:tagLst>
</file>

<file path=ppt/tags/tag12.xml><?xml version="1.0" encoding="utf-8"?>
<p:tagLst xmlns:a="http://schemas.openxmlformats.org/drawingml/2006/main" xmlns:r="http://schemas.openxmlformats.org/officeDocument/2006/relationships" xmlns:p="http://schemas.openxmlformats.org/presentationml/2006/main">
  <p:tag name="PA" val="v5.2.5"/>
</p:tagLst>
</file>

<file path=ppt/tags/tag13.xml><?xml version="1.0" encoding="utf-8"?>
<p:tagLst xmlns:a="http://schemas.openxmlformats.org/drawingml/2006/main" xmlns:r="http://schemas.openxmlformats.org/officeDocument/2006/relationships" xmlns:p="http://schemas.openxmlformats.org/presentationml/2006/main">
  <p:tag name="PA" val="v5.2.5"/>
</p:tagLst>
</file>

<file path=ppt/tags/tag14.xml><?xml version="1.0" encoding="utf-8"?>
<p:tagLst xmlns:a="http://schemas.openxmlformats.org/drawingml/2006/main" xmlns:r="http://schemas.openxmlformats.org/officeDocument/2006/relationships" xmlns:p="http://schemas.openxmlformats.org/presentationml/2006/main">
  <p:tag name="PA" val="v5.2.5"/>
</p:tagLst>
</file>

<file path=ppt/tags/tag2.xml><?xml version="1.0" encoding="utf-8"?>
<p:tagLst xmlns:a="http://schemas.openxmlformats.org/drawingml/2006/main" xmlns:r="http://schemas.openxmlformats.org/officeDocument/2006/relationships" xmlns:p="http://schemas.openxmlformats.org/presentationml/2006/main">
  <p:tag name="PA" val="v5.2.5"/>
</p:tagLst>
</file>

<file path=ppt/tags/tag3.xml><?xml version="1.0" encoding="utf-8"?>
<p:tagLst xmlns:a="http://schemas.openxmlformats.org/drawingml/2006/main" xmlns:r="http://schemas.openxmlformats.org/officeDocument/2006/relationships" xmlns:p="http://schemas.openxmlformats.org/presentationml/2006/main">
  <p:tag name="PA" val="v5.2.5"/>
</p:tagLst>
</file>

<file path=ppt/tags/tag4.xml><?xml version="1.0" encoding="utf-8"?>
<p:tagLst xmlns:a="http://schemas.openxmlformats.org/drawingml/2006/main" xmlns:r="http://schemas.openxmlformats.org/officeDocument/2006/relationships" xmlns:p="http://schemas.openxmlformats.org/presentationml/2006/main">
  <p:tag name="PA" val="v5.2.5"/>
</p:tagLst>
</file>

<file path=ppt/tags/tag5.xml><?xml version="1.0" encoding="utf-8"?>
<p:tagLst xmlns:a="http://schemas.openxmlformats.org/drawingml/2006/main" xmlns:r="http://schemas.openxmlformats.org/officeDocument/2006/relationships" xmlns:p="http://schemas.openxmlformats.org/presentationml/2006/main">
  <p:tag name="PA" val="v5.2.5"/>
</p:tagLst>
</file>

<file path=ppt/tags/tag6.xml><?xml version="1.0" encoding="utf-8"?>
<p:tagLst xmlns:a="http://schemas.openxmlformats.org/drawingml/2006/main" xmlns:r="http://schemas.openxmlformats.org/officeDocument/2006/relationships" xmlns:p="http://schemas.openxmlformats.org/presentationml/2006/main">
  <p:tag name="PA" val="v5.2.5"/>
</p:tagLst>
</file>

<file path=ppt/tags/tag7.xml><?xml version="1.0" encoding="utf-8"?>
<p:tagLst xmlns:a="http://schemas.openxmlformats.org/drawingml/2006/main" xmlns:r="http://schemas.openxmlformats.org/officeDocument/2006/relationships" xmlns:p="http://schemas.openxmlformats.org/presentationml/2006/main">
  <p:tag name="PA" val="v5.2.5"/>
</p:tagLst>
</file>

<file path=ppt/tags/tag8.xml><?xml version="1.0" encoding="utf-8"?>
<p:tagLst xmlns:a="http://schemas.openxmlformats.org/drawingml/2006/main" xmlns:r="http://schemas.openxmlformats.org/officeDocument/2006/relationships" xmlns:p="http://schemas.openxmlformats.org/presentationml/2006/main">
  <p:tag name="PA" val="v5.2.5"/>
</p:tagLst>
</file>

<file path=ppt/tags/tag9.xml><?xml version="1.0" encoding="utf-8"?>
<p:tagLst xmlns:a="http://schemas.openxmlformats.org/drawingml/2006/main" xmlns:r="http://schemas.openxmlformats.org/officeDocument/2006/relationships" xmlns:p="http://schemas.openxmlformats.org/presentationml/2006/main">
  <p:tag name="PA" val="v5.2.5"/>
</p:tagLst>
</file>

<file path=ppt/theme/theme1.xml><?xml version="1.0" encoding="utf-8"?>
<a:theme xmlns:a="http://schemas.openxmlformats.org/drawingml/2006/main" name="第一PPT模板网-WWW.1PPT.COM">
  <a:themeElements>
    <a:clrScheme name="自定义 98">
      <a:dk1>
        <a:srgbClr val="000000"/>
      </a:dk1>
      <a:lt1>
        <a:srgbClr val="FFFFFF"/>
      </a:lt1>
      <a:dk2>
        <a:srgbClr val="000000"/>
      </a:dk2>
      <a:lt2>
        <a:srgbClr val="FFFFFF"/>
      </a:lt2>
      <a:accent1>
        <a:srgbClr val="DA0000"/>
      </a:accent1>
      <a:accent2>
        <a:srgbClr val="FFC000"/>
      </a:accent2>
      <a:accent3>
        <a:srgbClr val="DA0000"/>
      </a:accent3>
      <a:accent4>
        <a:srgbClr val="FFC000"/>
      </a:accent4>
      <a:accent5>
        <a:srgbClr val="DA0000"/>
      </a:accent5>
      <a:accent6>
        <a:srgbClr val="FFC000"/>
      </a:accent6>
      <a:hlink>
        <a:srgbClr val="DA0000"/>
      </a:hlink>
      <a:folHlink>
        <a:srgbClr val="FFC000"/>
      </a:folHlink>
    </a:clrScheme>
    <a:fontScheme name="自定义 1">
      <a:majorFont>
        <a:latin typeface="Calibri Light"/>
        <a:ea typeface="思源黑体 CN Bold"/>
        <a:cs typeface="Arial"/>
      </a:majorFont>
      <a:minorFont>
        <a:latin typeface="Calibri"/>
        <a:ea typeface="思源黑体 CN"/>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4508</Words>
  <Application>Microsoft Office PowerPoint</Application>
  <PresentationFormat>全屏显示(16:9)</PresentationFormat>
  <Paragraphs>134</Paragraphs>
  <Slides>37</Slides>
  <Notes>32</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37</vt:i4>
      </vt:variant>
    </vt:vector>
  </HeadingPairs>
  <TitlesOfParts>
    <vt:vector size="53" baseType="lpstr">
      <vt:lpstr>Meiryo</vt:lpstr>
      <vt:lpstr>汉仪许静行楷W</vt:lpstr>
      <vt:lpstr>汉仪雅酷黑 85W</vt:lpstr>
      <vt:lpstr>汉仪雅酷黑简</vt:lpstr>
      <vt:lpstr>汉仪长美黑简</vt:lpstr>
      <vt:lpstr>思源黑体 CN</vt:lpstr>
      <vt:lpstr>思源黑体 CN Bold</vt:lpstr>
      <vt:lpstr>思源黑体 CN Heavy</vt:lpstr>
      <vt:lpstr>宋体</vt:lpstr>
      <vt:lpstr>微软雅黑</vt:lpstr>
      <vt:lpstr>字魂58号-创中黑-Regular</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lastModifiedBy/>
  <cp:revision>1</cp:revision>
  <cp:lastPrinted>2021-07-01T15:12:06Z</cp:lastPrinted>
  <dcterms:created xsi:type="dcterms:W3CDTF">2021-07-01T15:12:06Z</dcterms:created>
  <dcterms:modified xsi:type="dcterms:W3CDTF">2023-03-31T00:20:57Z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