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2" r:id="rId4"/>
    <p:sldId id="266" r:id="rId5"/>
    <p:sldId id="260" r:id="rId6"/>
    <p:sldId id="268" r:id="rId7"/>
    <p:sldId id="270" r:id="rId8"/>
    <p:sldId id="269" r:id="rId9"/>
    <p:sldId id="271" r:id="rId10"/>
    <p:sldId id="272" r:id="rId11"/>
    <p:sldId id="273" r:id="rId12"/>
    <p:sldId id="275" r:id="rId13"/>
    <p:sldId id="274" r:id="rId14"/>
    <p:sldId id="277" r:id="rId15"/>
    <p:sldId id="281" r:id="rId16"/>
    <p:sldId id="278" r:id="rId17"/>
    <p:sldId id="276" r:id="rId18"/>
    <p:sldId id="279" r:id="rId19"/>
    <p:sldId id="280" r:id="rId20"/>
    <p:sldId id="261" r:id="rId21"/>
    <p:sldId id="282" r:id="rId22"/>
    <p:sldId id="283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image" Target="../media/image14.pn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2534-4757-80A9-C2A981902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46126528"/>
        <c:axId val="-146129248"/>
      </c:barChart>
      <c:catAx>
        <c:axId val="-14612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6129248"/>
        <c:crosses val="autoZero"/>
        <c:auto val="0"/>
        <c:lblAlgn val="ctr"/>
        <c:lblOffset val="100"/>
        <c:noMultiLvlLbl val="0"/>
      </c:catAx>
      <c:valAx>
        <c:axId val="-14612924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  <a:alpha val="7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61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废气排放</c:v>
                </c:pt>
              </c:strCache>
            </c:strRef>
          </c:tx>
          <c:dPt>
            <c:idx val="0"/>
            <c:bubble3D val="0"/>
            <c:spPr>
              <a:solidFill>
                <a:srgbClr val="3F9B46"/>
              </a:solidFill>
              <a:ln w="19050">
                <a:solidFill>
                  <a:schemeClr val="lt1"/>
                </a:solidFill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C935-4473-A09E-8D2978182EEC}"/>
              </c:ext>
            </c:extLst>
          </c:dPt>
          <c:dPt>
            <c:idx val="1"/>
            <c:bubble3D val="0"/>
            <c:spPr>
              <a:solidFill>
                <a:srgbClr val="7CC200"/>
              </a:solidFill>
              <a:ln w="19050">
                <a:solidFill>
                  <a:schemeClr val="lt1"/>
                </a:solidFill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C935-4473-A09E-8D2978182EEC}"/>
              </c:ext>
            </c:extLst>
          </c:dPt>
          <c:dPt>
            <c:idx val="2"/>
            <c:bubble3D val="0"/>
            <c:spPr>
              <a:solidFill>
                <a:srgbClr val="9FC700"/>
              </a:solidFill>
              <a:ln w="19050">
                <a:solidFill>
                  <a:schemeClr val="lt1"/>
                </a:solidFill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C935-4473-A09E-8D2978182EEC}"/>
              </c:ext>
            </c:extLst>
          </c:dPt>
          <c:dPt>
            <c:idx val="3"/>
            <c:bubble3D val="0"/>
            <c:spPr>
              <a:solidFill>
                <a:srgbClr val="B8E200"/>
              </a:solidFill>
              <a:ln w="19050">
                <a:solidFill>
                  <a:schemeClr val="lt1"/>
                </a:solidFill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C935-4473-A09E-8D2978182EE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8-C935-4473-A09E-8D2978182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7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0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9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146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52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3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4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3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2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998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51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36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17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81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9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4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2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6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0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9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39172" y="5417871"/>
            <a:ext cx="386280" cy="1147539"/>
            <a:chOff x="5630863" y="2058988"/>
            <a:chExt cx="922337" cy="2740025"/>
          </a:xfrm>
        </p:grpSpPr>
        <p:sp>
          <p:nvSpPr>
            <p:cNvPr id="5" name="Freeform 40645"/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646"/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647"/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648"/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649"/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650"/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651"/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652"/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653"/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654"/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655"/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0656"/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657"/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0658"/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0784" y="4808826"/>
            <a:ext cx="12600755" cy="2049174"/>
          </a:xfrm>
          <a:prstGeom prst="rect">
            <a:avLst/>
          </a:prstGeom>
        </p:spPr>
      </p:pic>
      <p:sp>
        <p:nvSpPr>
          <p:cNvPr id="19" name="Freeform 1115"/>
          <p:cNvSpPr/>
          <p:nvPr userDrawn="1"/>
        </p:nvSpPr>
        <p:spPr bwMode="auto">
          <a:xfrm>
            <a:off x="3231024" y="255565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18"/>
          <p:cNvSpPr/>
          <p:nvPr userDrawn="1"/>
        </p:nvSpPr>
        <p:spPr bwMode="auto">
          <a:xfrm>
            <a:off x="10256399" y="278493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19"/>
          <p:cNvSpPr/>
          <p:nvPr userDrawn="1"/>
        </p:nvSpPr>
        <p:spPr bwMode="auto">
          <a:xfrm>
            <a:off x="6347023" y="556191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120"/>
          <p:cNvSpPr/>
          <p:nvPr userDrawn="1"/>
        </p:nvSpPr>
        <p:spPr bwMode="auto">
          <a:xfrm>
            <a:off x="7297978" y="186908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122"/>
          <p:cNvSpPr/>
          <p:nvPr userDrawn="1"/>
        </p:nvSpPr>
        <p:spPr bwMode="auto">
          <a:xfrm>
            <a:off x="9399222" y="720205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7"/>
          <p:cNvSpPr>
            <a:spLocks noEditPoints="1"/>
          </p:cNvSpPr>
          <p:nvPr userDrawn="1"/>
        </p:nvSpPr>
        <p:spPr bwMode="auto">
          <a:xfrm>
            <a:off x="75390" y="103075"/>
            <a:ext cx="1561582" cy="1565279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9EDE31-787B-4CF1-8371-43FECA1372F3}"/>
              </a:ext>
            </a:extLst>
          </p:cNvPr>
          <p:cNvGrpSpPr/>
          <p:nvPr/>
        </p:nvGrpSpPr>
        <p:grpSpPr>
          <a:xfrm>
            <a:off x="1835763" y="4826966"/>
            <a:ext cx="661435" cy="1964953"/>
            <a:chOff x="5630863" y="2058988"/>
            <a:chExt cx="922337" cy="2740025"/>
          </a:xfrm>
        </p:grpSpPr>
        <p:sp>
          <p:nvSpPr>
            <p:cNvPr id="6" name="Freeform 406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5CC131-C098-4206-B0EE-577B2D6E1598}"/>
                </a:ext>
              </a:extLst>
            </p:cNvPr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7" name="Freeform 4064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0075C5-FC9B-4595-B76D-48FCC81796A9}"/>
                </a:ext>
              </a:extLst>
            </p:cNvPr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8" name="Freeform 4064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08ABAF-0EE2-4DC0-BDB2-34EE1D5363C2}"/>
                </a:ext>
              </a:extLst>
            </p:cNvPr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" name="Freeform 406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E61BA4-ABF3-4A8D-A72F-F4E442412B9D}"/>
                </a:ext>
              </a:extLst>
            </p:cNvPr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0" name="Freeform 4064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955F502-85B7-41D3-BAF7-51A833D95387}"/>
                </a:ext>
              </a:extLst>
            </p:cNvPr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1" name="Freeform 4065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4E3C10-EE35-4A95-825B-754998044DE3}"/>
                </a:ext>
              </a:extLst>
            </p:cNvPr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2" name="Freeform 4065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8A4A4D-77C6-4024-91C2-263880AD3308}"/>
                </a:ext>
              </a:extLst>
            </p:cNvPr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3" name="Freeform 4065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89EDF0-5912-4A2D-B260-48DFA5F1CD7B}"/>
                </a:ext>
              </a:extLst>
            </p:cNvPr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4" name="Freeform 406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CA39BCA-7CF7-4515-ACED-79919E6C313E}"/>
                </a:ext>
              </a:extLst>
            </p:cNvPr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5" name="Freeform 406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A46012-CADA-4885-92C5-94013A647258}"/>
                </a:ext>
              </a:extLst>
            </p:cNvPr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6" name="Freeform 4065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2DF57D-8F88-46DE-B879-2E521C0F9306}"/>
                </a:ext>
              </a:extLst>
            </p:cNvPr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7" name="Freeform 4065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49ABC7-75C1-4DE9-8DF3-6BD90948EE83}"/>
                </a:ext>
              </a:extLst>
            </p:cNvPr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8" name="Freeform 406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B44F23-8A93-4E5E-8ACF-4156D0BA7F4D}"/>
                </a:ext>
              </a:extLst>
            </p:cNvPr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9" name="Freeform 4065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449043-0A31-413B-8B44-2CDE378197E1}"/>
                </a:ext>
              </a:extLst>
            </p:cNvPr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823" y="5179394"/>
            <a:ext cx="9930142" cy="16927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6E7ADA-4DA0-4CC7-A3E2-9F585C423611}"/>
              </a:ext>
            </a:extLst>
          </p:cNvPr>
          <p:cNvGrpSpPr/>
          <p:nvPr/>
        </p:nvGrpSpPr>
        <p:grpSpPr>
          <a:xfrm>
            <a:off x="1" y="0"/>
            <a:ext cx="4146216" cy="6858000"/>
            <a:chOff x="4051300" y="3175"/>
            <a:chExt cx="4552950" cy="6854826"/>
          </a:xfrm>
        </p:grpSpPr>
        <p:sp>
          <p:nvSpPr>
            <p:cNvPr id="3" name="Freeform 406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EF93C5-8908-4D98-BDF8-6BCFD233A731}"/>
                </a:ext>
              </a:extLst>
            </p:cNvPr>
            <p:cNvSpPr/>
            <p:nvPr/>
          </p:nvSpPr>
          <p:spPr bwMode="auto">
            <a:xfrm>
              <a:off x="4051300" y="3175"/>
              <a:ext cx="4552950" cy="5951538"/>
            </a:xfrm>
            <a:custGeom>
              <a:avLst/>
              <a:gdLst>
                <a:gd name="T0" fmla="*/ 0 w 1593"/>
                <a:gd name="T1" fmla="*/ 0 h 2083"/>
                <a:gd name="T2" fmla="*/ 0 w 1593"/>
                <a:gd name="T3" fmla="*/ 1405 h 2083"/>
                <a:gd name="T4" fmla="*/ 1416 w 1593"/>
                <a:gd name="T5" fmla="*/ 0 h 2083"/>
                <a:gd name="T6" fmla="*/ 0 w 1593"/>
                <a:gd name="T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2" h="2083">
                  <a:moveTo>
                    <a:pt x="0" y="0"/>
                  </a:moveTo>
                  <a:cubicBezTo>
                    <a:pt x="0" y="1405"/>
                    <a:pt x="0" y="1405"/>
                    <a:pt x="0" y="1405"/>
                  </a:cubicBezTo>
                  <a:cubicBezTo>
                    <a:pt x="0" y="1405"/>
                    <a:pt x="1593" y="2083"/>
                    <a:pt x="1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4" name="Freeform 406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F40865-9C0E-49EA-A498-AC8021F74674}"/>
                </a:ext>
              </a:extLst>
            </p:cNvPr>
            <p:cNvSpPr/>
            <p:nvPr/>
          </p:nvSpPr>
          <p:spPr bwMode="auto">
            <a:xfrm>
              <a:off x="4051300" y="611188"/>
              <a:ext cx="3143250" cy="6246813"/>
            </a:xfrm>
            <a:custGeom>
              <a:avLst/>
              <a:gdLst>
                <a:gd name="T0" fmla="*/ 693 w 1100"/>
                <a:gd name="T1" fmla="*/ 1120 h 2186"/>
                <a:gd name="T2" fmla="*/ 673 w 1100"/>
                <a:gd name="T3" fmla="*/ 2186 h 2186"/>
                <a:gd name="T4" fmla="*/ 178 w 1100"/>
                <a:gd name="T5" fmla="*/ 2186 h 2186"/>
                <a:gd name="T6" fmla="*/ 113 w 1100"/>
                <a:gd name="T7" fmla="*/ 1057 h 2186"/>
                <a:gd name="T8" fmla="*/ 0 w 1100"/>
                <a:gd name="T9" fmla="*/ 968 h 2186"/>
                <a:gd name="T10" fmla="*/ 0 w 1100"/>
                <a:gd name="T11" fmla="*/ 757 h 2186"/>
                <a:gd name="T12" fmla="*/ 216 w 1100"/>
                <a:gd name="T13" fmla="*/ 309 h 2186"/>
                <a:gd name="T14" fmla="*/ 301 w 1100"/>
                <a:gd name="T15" fmla="*/ 269 h 2186"/>
                <a:gd name="T16" fmla="*/ 489 w 1100"/>
                <a:gd name="T17" fmla="*/ 300 h 2186"/>
                <a:gd name="T18" fmla="*/ 408 w 1100"/>
                <a:gd name="T19" fmla="*/ 0 h 2186"/>
                <a:gd name="T20" fmla="*/ 435 w 1100"/>
                <a:gd name="T21" fmla="*/ 0 h 2186"/>
                <a:gd name="T22" fmla="*/ 585 w 1100"/>
                <a:gd name="T23" fmla="*/ 188 h 2186"/>
                <a:gd name="T24" fmla="*/ 616 w 1100"/>
                <a:gd name="T25" fmla="*/ 0 h 2186"/>
                <a:gd name="T26" fmla="*/ 654 w 1100"/>
                <a:gd name="T27" fmla="*/ 0 h 2186"/>
                <a:gd name="T28" fmla="*/ 554 w 1100"/>
                <a:gd name="T29" fmla="*/ 282 h 2186"/>
                <a:gd name="T30" fmla="*/ 938 w 1100"/>
                <a:gd name="T31" fmla="*/ 831 h 2186"/>
                <a:gd name="T32" fmla="*/ 885 w 1100"/>
                <a:gd name="T33" fmla="*/ 439 h 2186"/>
                <a:gd name="T34" fmla="*/ 938 w 1100"/>
                <a:gd name="T35" fmla="*/ 435 h 2186"/>
                <a:gd name="T36" fmla="*/ 981 w 1100"/>
                <a:gd name="T37" fmla="*/ 779 h 2186"/>
                <a:gd name="T38" fmla="*/ 1038 w 1100"/>
                <a:gd name="T39" fmla="*/ 542 h 2186"/>
                <a:gd name="T40" fmla="*/ 1100 w 1100"/>
                <a:gd name="T41" fmla="*/ 542 h 2186"/>
                <a:gd name="T42" fmla="*/ 693 w 1100"/>
                <a:gd name="T43" fmla="*/ 112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0" h="2186">
                  <a:moveTo>
                    <a:pt x="693" y="1120"/>
                  </a:moveTo>
                  <a:cubicBezTo>
                    <a:pt x="673" y="2186"/>
                    <a:pt x="673" y="2186"/>
                    <a:pt x="673" y="2186"/>
                  </a:cubicBezTo>
                  <a:cubicBezTo>
                    <a:pt x="178" y="2186"/>
                    <a:pt x="178" y="2186"/>
                    <a:pt x="178" y="2186"/>
                  </a:cubicBezTo>
                  <a:cubicBezTo>
                    <a:pt x="113" y="1057"/>
                    <a:pt x="113" y="1057"/>
                    <a:pt x="113" y="1057"/>
                  </a:cubicBezTo>
                  <a:cubicBezTo>
                    <a:pt x="113" y="1057"/>
                    <a:pt x="0" y="1021"/>
                    <a:pt x="0" y="968"/>
                  </a:cubicBezTo>
                  <a:cubicBezTo>
                    <a:pt x="0" y="914"/>
                    <a:pt x="0" y="757"/>
                    <a:pt x="0" y="757"/>
                  </a:cubicBezTo>
                  <a:cubicBezTo>
                    <a:pt x="0" y="757"/>
                    <a:pt x="351" y="1133"/>
                    <a:pt x="216" y="309"/>
                  </a:cubicBezTo>
                  <a:cubicBezTo>
                    <a:pt x="301" y="269"/>
                    <a:pt x="301" y="269"/>
                    <a:pt x="301" y="269"/>
                  </a:cubicBezTo>
                  <a:cubicBezTo>
                    <a:pt x="301" y="269"/>
                    <a:pt x="420" y="1514"/>
                    <a:pt x="489" y="300"/>
                  </a:cubicBezTo>
                  <a:cubicBezTo>
                    <a:pt x="489" y="300"/>
                    <a:pt x="385" y="213"/>
                    <a:pt x="408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16" y="336"/>
                    <a:pt x="585" y="188"/>
                  </a:cubicBezTo>
                  <a:cubicBezTo>
                    <a:pt x="585" y="188"/>
                    <a:pt x="643" y="126"/>
                    <a:pt x="616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54" y="0"/>
                    <a:pt x="693" y="72"/>
                    <a:pt x="554" y="282"/>
                  </a:cubicBezTo>
                  <a:cubicBezTo>
                    <a:pt x="554" y="282"/>
                    <a:pt x="524" y="1246"/>
                    <a:pt x="938" y="831"/>
                  </a:cubicBezTo>
                  <a:cubicBezTo>
                    <a:pt x="938" y="831"/>
                    <a:pt x="812" y="681"/>
                    <a:pt x="885" y="439"/>
                  </a:cubicBezTo>
                  <a:cubicBezTo>
                    <a:pt x="938" y="435"/>
                    <a:pt x="938" y="435"/>
                    <a:pt x="938" y="435"/>
                  </a:cubicBezTo>
                  <a:cubicBezTo>
                    <a:pt x="938" y="435"/>
                    <a:pt x="900" y="623"/>
                    <a:pt x="981" y="779"/>
                  </a:cubicBezTo>
                  <a:cubicBezTo>
                    <a:pt x="981" y="779"/>
                    <a:pt x="1027" y="690"/>
                    <a:pt x="1038" y="542"/>
                  </a:cubicBezTo>
                  <a:cubicBezTo>
                    <a:pt x="1100" y="542"/>
                    <a:pt x="1100" y="542"/>
                    <a:pt x="1100" y="542"/>
                  </a:cubicBezTo>
                  <a:cubicBezTo>
                    <a:pt x="1100" y="542"/>
                    <a:pt x="1100" y="1089"/>
                    <a:pt x="693" y="1120"/>
                  </a:cubicBezTo>
                  <a:close/>
                </a:path>
              </a:pathLst>
            </a:custGeom>
            <a:solidFill>
              <a:srgbClr val="67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4E2C4-8A3A-42DF-A848-61B6DD80A229}"/>
              </a:ext>
            </a:extLst>
          </p:cNvPr>
          <p:cNvGrpSpPr/>
          <p:nvPr/>
        </p:nvGrpSpPr>
        <p:grpSpPr>
          <a:xfrm>
            <a:off x="6116566" y="5082377"/>
            <a:ext cx="679344" cy="1019017"/>
            <a:chOff x="5843588" y="3048000"/>
            <a:chExt cx="504825" cy="757238"/>
          </a:xfrm>
        </p:grpSpPr>
        <p:sp>
          <p:nvSpPr>
            <p:cNvPr id="91" name="Freeform 4076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408BE7-62F6-48DA-B935-DC81F6DF9272}"/>
                </a:ext>
              </a:extLst>
            </p:cNvPr>
            <p:cNvSpPr/>
            <p:nvPr/>
          </p:nvSpPr>
          <p:spPr bwMode="auto">
            <a:xfrm>
              <a:off x="6043613" y="3048000"/>
              <a:ext cx="212725" cy="701675"/>
            </a:xfrm>
            <a:custGeom>
              <a:avLst/>
              <a:gdLst>
                <a:gd name="T0" fmla="*/ 0 w 49"/>
                <a:gd name="T1" fmla="*/ 0 h 163"/>
                <a:gd name="T2" fmla="*/ 8 w 49"/>
                <a:gd name="T3" fmla="*/ 163 h 163"/>
                <a:gd name="T4" fmla="*/ 0 w 4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63">
                  <a:moveTo>
                    <a:pt x="0" y="0"/>
                  </a:moveTo>
                  <a:cubicBezTo>
                    <a:pt x="27" y="100"/>
                    <a:pt x="8" y="163"/>
                    <a:pt x="8" y="163"/>
                  </a:cubicBezTo>
                  <a:cubicBezTo>
                    <a:pt x="18" y="143"/>
                    <a:pt x="49" y="89"/>
                    <a:pt x="0" y="0"/>
                  </a:cubicBezTo>
                </a:path>
              </a:pathLst>
            </a:custGeom>
            <a:solidFill>
              <a:srgbClr val="9AC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2" name="Freeform 4076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C3BE99-ECD5-483F-A70B-2D7DCF04889E}"/>
                </a:ext>
              </a:extLst>
            </p:cNvPr>
            <p:cNvSpPr/>
            <p:nvPr/>
          </p:nvSpPr>
          <p:spPr bwMode="auto">
            <a:xfrm>
              <a:off x="5843588" y="3340100"/>
              <a:ext cx="217488" cy="465138"/>
            </a:xfrm>
            <a:custGeom>
              <a:avLst/>
              <a:gdLst>
                <a:gd name="T0" fmla="*/ 0 w 50"/>
                <a:gd name="T1" fmla="*/ 0 h 108"/>
                <a:gd name="T2" fmla="*/ 41 w 50"/>
                <a:gd name="T3" fmla="*/ 108 h 108"/>
                <a:gd name="T4" fmla="*/ 45 w 50"/>
                <a:gd name="T5" fmla="*/ 82 h 108"/>
                <a:gd name="T6" fmla="*/ 0 w 50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08">
                  <a:moveTo>
                    <a:pt x="0" y="0"/>
                  </a:moveTo>
                  <a:cubicBezTo>
                    <a:pt x="43" y="46"/>
                    <a:pt x="36" y="84"/>
                    <a:pt x="41" y="108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50" y="36"/>
                    <a:pt x="0" y="0"/>
                  </a:cubicBezTo>
                </a:path>
              </a:pathLst>
            </a:custGeom>
            <a:solidFill>
              <a:srgbClr val="6FB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3" name="Freeform 4076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A3F61A-5D58-4F5B-BB3D-C48E6AD4899A}"/>
                </a:ext>
              </a:extLst>
            </p:cNvPr>
            <p:cNvSpPr/>
            <p:nvPr/>
          </p:nvSpPr>
          <p:spPr bwMode="auto">
            <a:xfrm>
              <a:off x="6143625" y="3440113"/>
              <a:ext cx="139700" cy="292100"/>
            </a:xfrm>
            <a:custGeom>
              <a:avLst/>
              <a:gdLst>
                <a:gd name="T0" fmla="*/ 32 w 32"/>
                <a:gd name="T1" fmla="*/ 0 h 68"/>
                <a:gd name="T2" fmla="*/ 10 w 32"/>
                <a:gd name="T3" fmla="*/ 68 h 68"/>
                <a:gd name="T4" fmla="*/ 32 w 32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8">
                  <a:moveTo>
                    <a:pt x="32" y="0"/>
                  </a:moveTo>
                  <a:cubicBezTo>
                    <a:pt x="0" y="22"/>
                    <a:pt x="10" y="68"/>
                    <a:pt x="10" y="68"/>
                  </a:cubicBezTo>
                  <a:cubicBezTo>
                    <a:pt x="16" y="38"/>
                    <a:pt x="26" y="16"/>
                    <a:pt x="32" y="0"/>
                  </a:cubicBezTo>
                </a:path>
              </a:pathLst>
            </a:custGeom>
            <a:solidFill>
              <a:srgbClr val="61A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4" name="Freeform 4076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766384D-0AE4-4C9E-8A0E-931FF8BA997C}"/>
                </a:ext>
              </a:extLst>
            </p:cNvPr>
            <p:cNvSpPr/>
            <p:nvPr/>
          </p:nvSpPr>
          <p:spPr bwMode="auto">
            <a:xfrm>
              <a:off x="6226175" y="3568700"/>
              <a:ext cx="100013" cy="168275"/>
            </a:xfrm>
            <a:custGeom>
              <a:avLst/>
              <a:gdLst>
                <a:gd name="T0" fmla="*/ 21 w 23"/>
                <a:gd name="T1" fmla="*/ 0 h 39"/>
                <a:gd name="T2" fmla="*/ 20 w 23"/>
                <a:gd name="T3" fmla="*/ 0 h 39"/>
                <a:gd name="T4" fmla="*/ 1 w 23"/>
                <a:gd name="T5" fmla="*/ 39 h 39"/>
                <a:gd name="T6" fmla="*/ 21 w 2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9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0" y="8"/>
                    <a:pt x="1" y="39"/>
                    <a:pt x="1" y="39"/>
                  </a:cubicBezTo>
                  <a:cubicBezTo>
                    <a:pt x="13" y="20"/>
                    <a:pt x="23" y="0"/>
                    <a:pt x="21" y="0"/>
                  </a:cubicBezTo>
                </a:path>
              </a:pathLst>
            </a:custGeom>
            <a:solidFill>
              <a:srgbClr val="2F9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5" name="Freeform 4076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F2120F-890A-4C85-9BB5-78306EAA02B9}"/>
                </a:ext>
              </a:extLst>
            </p:cNvPr>
            <p:cNvSpPr/>
            <p:nvPr/>
          </p:nvSpPr>
          <p:spPr bwMode="auto">
            <a:xfrm>
              <a:off x="5908675" y="3173413"/>
              <a:ext cx="187325" cy="374650"/>
            </a:xfrm>
            <a:custGeom>
              <a:avLst/>
              <a:gdLst>
                <a:gd name="T0" fmla="*/ 0 w 43"/>
                <a:gd name="T1" fmla="*/ 0 h 87"/>
                <a:gd name="T2" fmla="*/ 28 w 43"/>
                <a:gd name="T3" fmla="*/ 87 h 87"/>
                <a:gd name="T4" fmla="*/ 0 w 43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7">
                  <a:moveTo>
                    <a:pt x="0" y="0"/>
                  </a:moveTo>
                  <a:cubicBezTo>
                    <a:pt x="11" y="24"/>
                    <a:pt x="24" y="56"/>
                    <a:pt x="28" y="87"/>
                  </a:cubicBezTo>
                  <a:cubicBezTo>
                    <a:pt x="28" y="87"/>
                    <a:pt x="43" y="55"/>
                    <a:pt x="0" y="0"/>
                  </a:cubicBezTo>
                </a:path>
              </a:pathLst>
            </a:custGeom>
            <a:solidFill>
              <a:srgbClr val="61A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6" name="Freeform 4076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54C494-BFC9-46A7-A8AB-E8FF924CD02F}"/>
                </a:ext>
              </a:extLst>
            </p:cNvPr>
            <p:cNvSpPr/>
            <p:nvPr/>
          </p:nvSpPr>
          <p:spPr bwMode="auto">
            <a:xfrm>
              <a:off x="6183313" y="3108325"/>
              <a:ext cx="165100" cy="382588"/>
            </a:xfrm>
            <a:custGeom>
              <a:avLst/>
              <a:gdLst>
                <a:gd name="T0" fmla="*/ 38 w 38"/>
                <a:gd name="T1" fmla="*/ 0 h 89"/>
                <a:gd name="T2" fmla="*/ 0 w 38"/>
                <a:gd name="T3" fmla="*/ 89 h 89"/>
                <a:gd name="T4" fmla="*/ 38 w 3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89">
                  <a:moveTo>
                    <a:pt x="38" y="0"/>
                  </a:moveTo>
                  <a:cubicBezTo>
                    <a:pt x="3" y="11"/>
                    <a:pt x="0" y="89"/>
                    <a:pt x="0" y="89"/>
                  </a:cubicBezTo>
                  <a:cubicBezTo>
                    <a:pt x="12" y="51"/>
                    <a:pt x="17" y="32"/>
                    <a:pt x="38" y="0"/>
                  </a:cubicBezTo>
                </a:path>
              </a:pathLst>
            </a:custGeom>
            <a:solidFill>
              <a:srgbClr val="6FB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sp>
        <p:nvSpPr>
          <p:cNvPr id="518" name="文本框 5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1567B2-F5C7-4D11-BDD6-F78FD421AA40}"/>
              </a:ext>
            </a:extLst>
          </p:cNvPr>
          <p:cNvSpPr txBox="1"/>
          <p:nvPr/>
        </p:nvSpPr>
        <p:spPr>
          <a:xfrm>
            <a:off x="4768218" y="1568284"/>
            <a:ext cx="60869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AB25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绿色环保</a:t>
            </a:r>
            <a:endParaRPr lang="en-US" altLang="zh-CN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AB256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AB25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AB25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AB25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从我做起</a:t>
            </a:r>
            <a:endParaRPr lang="zh-CN" alt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AB256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0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1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5016185" y="1046111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2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8711406" y="553110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3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3641997" y="874425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4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5903894" y="468961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5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7811680" y="100411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pic>
        <p:nvPicPr>
          <p:cNvPr id="531" name="图片 5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DF2CF1-CBC4-4783-8A81-7B6B64E8EF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8738" y="4070600"/>
            <a:ext cx="1893981" cy="27809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B7D1B5-496A-4AD6-BD8C-D2B70260C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2345" y="2711756"/>
            <a:ext cx="1361115" cy="12046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3807" y="4073436"/>
            <a:ext cx="2637735" cy="22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图片 1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8467" y="3442979"/>
            <a:ext cx="4743533" cy="3430282"/>
          </a:xfrm>
          <a:prstGeom prst="rect">
            <a:avLst/>
          </a:prstGeom>
        </p:spPr>
      </p:pic>
      <p:sp>
        <p:nvSpPr>
          <p:cNvPr id="606" name="文本框 441"/>
          <p:cNvSpPr txBox="1"/>
          <p:nvPr/>
        </p:nvSpPr>
        <p:spPr>
          <a:xfrm>
            <a:off x="4360268" y="3727299"/>
            <a:ext cx="50161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800" b="1" dirty="0"/>
              <a:t>Part 3 </a:t>
            </a:r>
            <a:r>
              <a:rPr lang="zh-CN" altLang="en-US" sz="3800" b="1" dirty="0"/>
              <a:t>走出国门看世界</a:t>
            </a:r>
          </a:p>
        </p:txBody>
      </p:sp>
      <p:grpSp>
        <p:nvGrpSpPr>
          <p:cNvPr id="607" name="组合 606"/>
          <p:cNvGrpSpPr/>
          <p:nvPr/>
        </p:nvGrpSpPr>
        <p:grpSpPr>
          <a:xfrm>
            <a:off x="726143" y="4923374"/>
            <a:ext cx="481296" cy="1647328"/>
            <a:chOff x="5630863" y="2058988"/>
            <a:chExt cx="922337" cy="2740025"/>
          </a:xfrm>
        </p:grpSpPr>
        <p:sp>
          <p:nvSpPr>
            <p:cNvPr id="608" name="Freeform 40645"/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09" name="Freeform 40646"/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0" name="Freeform 40647"/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1" name="Freeform 40648"/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2" name="Freeform 40649"/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3" name="Freeform 40650"/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4" name="Freeform 40651"/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5" name="Freeform 40652"/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6" name="Freeform 40653"/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7" name="Freeform 40654"/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8" name="Freeform 40655"/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9" name="Freeform 40656"/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0" name="Freeform 40657"/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1" name="Freeform 40658"/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pic>
        <p:nvPicPr>
          <p:cNvPr id="1130" name="图片 11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9224" y="4101263"/>
            <a:ext cx="2637735" cy="2277663"/>
          </a:xfrm>
          <a:prstGeom prst="rect">
            <a:avLst/>
          </a:prstGeom>
        </p:spPr>
      </p:pic>
      <p:pic>
        <p:nvPicPr>
          <p:cNvPr id="1132" name="图片 11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128" y="3461771"/>
            <a:ext cx="1187612" cy="940312"/>
          </a:xfrm>
          <a:prstGeom prst="rect">
            <a:avLst/>
          </a:prstGeom>
        </p:spPr>
      </p:pic>
      <p:pic>
        <p:nvPicPr>
          <p:cNvPr id="1133" name="图片 11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305" y="5033637"/>
            <a:ext cx="12600755" cy="2049174"/>
          </a:xfrm>
          <a:prstGeom prst="rect">
            <a:avLst/>
          </a:prstGeom>
        </p:spPr>
      </p:pic>
      <p:sp>
        <p:nvSpPr>
          <p:cNvPr id="1136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624478" y="1364464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7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3578760" y="647596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8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2230576" y="150418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9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1167671" y="647596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0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2565512" y="961168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1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142" name="组合 1141"/>
          <p:cNvGrpSpPr/>
          <p:nvPr/>
        </p:nvGrpSpPr>
        <p:grpSpPr>
          <a:xfrm>
            <a:off x="4913977" y="296604"/>
            <a:ext cx="3434103" cy="3366028"/>
            <a:chOff x="9790123" y="-31749"/>
            <a:chExt cx="5195887" cy="5006975"/>
          </a:xfrm>
        </p:grpSpPr>
        <p:sp>
          <p:nvSpPr>
            <p:cNvPr id="1143" name="Freeform 40742"/>
            <p:cNvSpPr/>
            <p:nvPr/>
          </p:nvSpPr>
          <p:spPr bwMode="auto">
            <a:xfrm>
              <a:off x="11877685" y="2687638"/>
              <a:ext cx="1771650" cy="2287588"/>
            </a:xfrm>
            <a:custGeom>
              <a:avLst/>
              <a:gdLst>
                <a:gd name="T0" fmla="*/ 303 w 418"/>
                <a:gd name="T1" fmla="*/ 539 h 539"/>
                <a:gd name="T2" fmla="*/ 167 w 418"/>
                <a:gd name="T3" fmla="*/ 539 h 539"/>
                <a:gd name="T4" fmla="*/ 167 w 418"/>
                <a:gd name="T5" fmla="*/ 283 h 539"/>
                <a:gd name="T6" fmla="*/ 58 w 418"/>
                <a:gd name="T7" fmla="*/ 202 h 539"/>
                <a:gd name="T8" fmla="*/ 58 w 418"/>
                <a:gd name="T9" fmla="*/ 166 h 539"/>
                <a:gd name="T10" fmla="*/ 116 w 418"/>
                <a:gd name="T11" fmla="*/ 195 h 539"/>
                <a:gd name="T12" fmla="*/ 33 w 418"/>
                <a:gd name="T13" fmla="*/ 90 h 539"/>
                <a:gd name="T14" fmla="*/ 135 w 418"/>
                <a:gd name="T15" fmla="*/ 161 h 539"/>
                <a:gd name="T16" fmla="*/ 106 w 418"/>
                <a:gd name="T17" fmla="*/ 90 h 539"/>
                <a:gd name="T18" fmla="*/ 93 w 418"/>
                <a:gd name="T19" fmla="*/ 35 h 539"/>
                <a:gd name="T20" fmla="*/ 167 w 418"/>
                <a:gd name="T21" fmla="*/ 132 h 539"/>
                <a:gd name="T22" fmla="*/ 191 w 418"/>
                <a:gd name="T23" fmla="*/ 123 h 539"/>
                <a:gd name="T24" fmla="*/ 199 w 418"/>
                <a:gd name="T25" fmla="*/ 22 h 539"/>
                <a:gd name="T26" fmla="*/ 248 w 418"/>
                <a:gd name="T27" fmla="*/ 143 h 539"/>
                <a:gd name="T28" fmla="*/ 353 w 418"/>
                <a:gd name="T29" fmla="*/ 104 h 539"/>
                <a:gd name="T30" fmla="*/ 363 w 418"/>
                <a:gd name="T31" fmla="*/ 143 h 539"/>
                <a:gd name="T32" fmla="*/ 303 w 418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539">
                  <a:moveTo>
                    <a:pt x="303" y="539"/>
                  </a:moveTo>
                  <a:cubicBezTo>
                    <a:pt x="167" y="539"/>
                    <a:pt x="167" y="539"/>
                    <a:pt x="167" y="539"/>
                  </a:cubicBezTo>
                  <a:cubicBezTo>
                    <a:pt x="167" y="539"/>
                    <a:pt x="199" y="305"/>
                    <a:pt x="167" y="283"/>
                  </a:cubicBezTo>
                  <a:cubicBezTo>
                    <a:pt x="131" y="228"/>
                    <a:pt x="96" y="233"/>
                    <a:pt x="58" y="202"/>
                  </a:cubicBezTo>
                  <a:cubicBezTo>
                    <a:pt x="58" y="202"/>
                    <a:pt x="0" y="150"/>
                    <a:pt x="58" y="166"/>
                  </a:cubicBezTo>
                  <a:cubicBezTo>
                    <a:pt x="58" y="166"/>
                    <a:pt x="118" y="220"/>
                    <a:pt x="116" y="195"/>
                  </a:cubicBezTo>
                  <a:cubicBezTo>
                    <a:pt x="116" y="195"/>
                    <a:pt x="30" y="120"/>
                    <a:pt x="33" y="90"/>
                  </a:cubicBezTo>
                  <a:cubicBezTo>
                    <a:pt x="33" y="90"/>
                    <a:pt x="22" y="53"/>
                    <a:pt x="135" y="161"/>
                  </a:cubicBezTo>
                  <a:cubicBezTo>
                    <a:pt x="135" y="161"/>
                    <a:pt x="164" y="194"/>
                    <a:pt x="106" y="90"/>
                  </a:cubicBezTo>
                  <a:cubicBezTo>
                    <a:pt x="106" y="90"/>
                    <a:pt x="70" y="46"/>
                    <a:pt x="93" y="35"/>
                  </a:cubicBezTo>
                  <a:cubicBezTo>
                    <a:pt x="93" y="35"/>
                    <a:pt x="122" y="46"/>
                    <a:pt x="167" y="132"/>
                  </a:cubicBezTo>
                  <a:cubicBezTo>
                    <a:pt x="167" y="132"/>
                    <a:pt x="201" y="158"/>
                    <a:pt x="191" y="123"/>
                  </a:cubicBezTo>
                  <a:cubicBezTo>
                    <a:pt x="191" y="123"/>
                    <a:pt x="174" y="18"/>
                    <a:pt x="199" y="22"/>
                  </a:cubicBezTo>
                  <a:cubicBezTo>
                    <a:pt x="199" y="22"/>
                    <a:pt x="215" y="0"/>
                    <a:pt x="248" y="143"/>
                  </a:cubicBezTo>
                  <a:cubicBezTo>
                    <a:pt x="248" y="143"/>
                    <a:pt x="277" y="201"/>
                    <a:pt x="353" y="104"/>
                  </a:cubicBezTo>
                  <a:cubicBezTo>
                    <a:pt x="353" y="104"/>
                    <a:pt x="418" y="58"/>
                    <a:pt x="363" y="143"/>
                  </a:cubicBezTo>
                  <a:cubicBezTo>
                    <a:pt x="307" y="227"/>
                    <a:pt x="259" y="275"/>
                    <a:pt x="303" y="53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4" name="Freeform 40743"/>
            <p:cNvSpPr/>
            <p:nvPr/>
          </p:nvSpPr>
          <p:spPr bwMode="auto">
            <a:xfrm>
              <a:off x="11456998" y="-31749"/>
              <a:ext cx="2836863" cy="2736850"/>
            </a:xfrm>
            <a:custGeom>
              <a:avLst/>
              <a:gdLst>
                <a:gd name="T0" fmla="*/ 244 w 669"/>
                <a:gd name="T1" fmla="*/ 0 h 645"/>
                <a:gd name="T2" fmla="*/ 263 w 669"/>
                <a:gd name="T3" fmla="*/ 645 h 645"/>
                <a:gd name="T4" fmla="*/ 277 w 669"/>
                <a:gd name="T5" fmla="*/ 323 h 645"/>
                <a:gd name="T6" fmla="*/ 318 w 669"/>
                <a:gd name="T7" fmla="*/ 640 h 645"/>
                <a:gd name="T8" fmla="*/ 244 w 669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645">
                  <a:moveTo>
                    <a:pt x="244" y="0"/>
                  </a:moveTo>
                  <a:cubicBezTo>
                    <a:pt x="244" y="0"/>
                    <a:pt x="0" y="381"/>
                    <a:pt x="263" y="645"/>
                  </a:cubicBezTo>
                  <a:cubicBezTo>
                    <a:pt x="263" y="645"/>
                    <a:pt x="235" y="596"/>
                    <a:pt x="277" y="323"/>
                  </a:cubicBezTo>
                  <a:cubicBezTo>
                    <a:pt x="277" y="323"/>
                    <a:pt x="305" y="596"/>
                    <a:pt x="318" y="640"/>
                  </a:cubicBezTo>
                  <a:cubicBezTo>
                    <a:pt x="318" y="640"/>
                    <a:pt x="669" y="362"/>
                    <a:pt x="244" y="0"/>
                  </a:cubicBezTo>
                  <a:close/>
                </a:path>
              </a:pathLst>
            </a:custGeom>
            <a:solidFill>
              <a:srgbClr val="71B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5" name="Freeform 40744"/>
            <p:cNvSpPr/>
            <p:nvPr/>
          </p:nvSpPr>
          <p:spPr bwMode="auto">
            <a:xfrm>
              <a:off x="13039734" y="1431926"/>
              <a:ext cx="1946275" cy="2087563"/>
            </a:xfrm>
            <a:custGeom>
              <a:avLst/>
              <a:gdLst>
                <a:gd name="T0" fmla="*/ 459 w 459"/>
                <a:gd name="T1" fmla="*/ 0 h 492"/>
                <a:gd name="T2" fmla="*/ 0 w 459"/>
                <a:gd name="T3" fmla="*/ 341 h 492"/>
                <a:gd name="T4" fmla="*/ 241 w 459"/>
                <a:gd name="T5" fmla="*/ 188 h 492"/>
                <a:gd name="T6" fmla="*/ 32 w 459"/>
                <a:gd name="T7" fmla="*/ 378 h 492"/>
                <a:gd name="T8" fmla="*/ 459 w 459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92">
                  <a:moveTo>
                    <a:pt x="459" y="0"/>
                  </a:moveTo>
                  <a:cubicBezTo>
                    <a:pt x="459" y="0"/>
                    <a:pt x="59" y="16"/>
                    <a:pt x="0" y="341"/>
                  </a:cubicBezTo>
                  <a:cubicBezTo>
                    <a:pt x="0" y="341"/>
                    <a:pt x="21" y="296"/>
                    <a:pt x="241" y="188"/>
                  </a:cubicBezTo>
                  <a:cubicBezTo>
                    <a:pt x="241" y="188"/>
                    <a:pt x="57" y="346"/>
                    <a:pt x="32" y="378"/>
                  </a:cubicBezTo>
                  <a:cubicBezTo>
                    <a:pt x="32" y="378"/>
                    <a:pt x="411" y="492"/>
                    <a:pt x="459" y="0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6" name="Freeform 40745"/>
            <p:cNvSpPr/>
            <p:nvPr/>
          </p:nvSpPr>
          <p:spPr bwMode="auto">
            <a:xfrm>
              <a:off x="10066348" y="1066801"/>
              <a:ext cx="2174875" cy="2165350"/>
            </a:xfrm>
            <a:custGeom>
              <a:avLst/>
              <a:gdLst>
                <a:gd name="T0" fmla="*/ 0 w 513"/>
                <a:gd name="T1" fmla="*/ 147 h 510"/>
                <a:gd name="T2" fmla="*/ 492 w 513"/>
                <a:gd name="T3" fmla="*/ 438 h 510"/>
                <a:gd name="T4" fmla="*/ 257 w 513"/>
                <a:gd name="T5" fmla="*/ 275 h 510"/>
                <a:gd name="T6" fmla="*/ 513 w 513"/>
                <a:gd name="T7" fmla="*/ 395 h 510"/>
                <a:gd name="T8" fmla="*/ 0 w 513"/>
                <a:gd name="T9" fmla="*/ 1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0">
                  <a:moveTo>
                    <a:pt x="0" y="147"/>
                  </a:moveTo>
                  <a:cubicBezTo>
                    <a:pt x="0" y="147"/>
                    <a:pt x="169" y="510"/>
                    <a:pt x="492" y="438"/>
                  </a:cubicBezTo>
                  <a:cubicBezTo>
                    <a:pt x="492" y="438"/>
                    <a:pt x="442" y="436"/>
                    <a:pt x="257" y="275"/>
                  </a:cubicBezTo>
                  <a:cubicBezTo>
                    <a:pt x="257" y="275"/>
                    <a:pt x="475" y="384"/>
                    <a:pt x="513" y="395"/>
                  </a:cubicBezTo>
                  <a:cubicBezTo>
                    <a:pt x="513" y="395"/>
                    <a:pt x="472" y="0"/>
                    <a:pt x="0" y="147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" name="Freeform 40746"/>
            <p:cNvSpPr/>
            <p:nvPr/>
          </p:nvSpPr>
          <p:spPr bwMode="auto">
            <a:xfrm>
              <a:off x="10444173" y="2598738"/>
              <a:ext cx="1441450" cy="1498600"/>
            </a:xfrm>
            <a:custGeom>
              <a:avLst/>
              <a:gdLst>
                <a:gd name="T0" fmla="*/ 0 w 340"/>
                <a:gd name="T1" fmla="*/ 282 h 353"/>
                <a:gd name="T2" fmla="*/ 340 w 340"/>
                <a:gd name="T3" fmla="*/ 173 h 353"/>
                <a:gd name="T4" fmla="*/ 167 w 340"/>
                <a:gd name="T5" fmla="*/ 215 h 353"/>
                <a:gd name="T6" fmla="*/ 329 w 340"/>
                <a:gd name="T7" fmla="*/ 144 h 353"/>
                <a:gd name="T8" fmla="*/ 0 w 340"/>
                <a:gd name="T9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3">
                  <a:moveTo>
                    <a:pt x="0" y="282"/>
                  </a:moveTo>
                  <a:cubicBezTo>
                    <a:pt x="0" y="282"/>
                    <a:pt x="240" y="353"/>
                    <a:pt x="340" y="173"/>
                  </a:cubicBezTo>
                  <a:cubicBezTo>
                    <a:pt x="340" y="173"/>
                    <a:pt x="319" y="195"/>
                    <a:pt x="167" y="215"/>
                  </a:cubicBezTo>
                  <a:cubicBezTo>
                    <a:pt x="167" y="215"/>
                    <a:pt x="308" y="158"/>
                    <a:pt x="329" y="144"/>
                  </a:cubicBezTo>
                  <a:cubicBezTo>
                    <a:pt x="329" y="144"/>
                    <a:pt x="127" y="0"/>
                    <a:pt x="0" y="282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8" name="Freeform 40747"/>
            <p:cNvSpPr/>
            <p:nvPr/>
          </p:nvSpPr>
          <p:spPr bwMode="auto">
            <a:xfrm>
              <a:off x="13620759" y="2946401"/>
              <a:ext cx="1101725" cy="1138238"/>
            </a:xfrm>
            <a:custGeom>
              <a:avLst/>
              <a:gdLst>
                <a:gd name="T0" fmla="*/ 260 w 260"/>
                <a:gd name="T1" fmla="*/ 131 h 268"/>
                <a:gd name="T2" fmla="*/ 2 w 260"/>
                <a:gd name="T3" fmla="*/ 81 h 268"/>
                <a:gd name="T4" fmla="*/ 129 w 260"/>
                <a:gd name="T5" fmla="*/ 115 h 268"/>
                <a:gd name="T6" fmla="*/ 0 w 260"/>
                <a:gd name="T7" fmla="*/ 103 h 268"/>
                <a:gd name="T8" fmla="*/ 260 w 260"/>
                <a:gd name="T9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8">
                  <a:moveTo>
                    <a:pt x="260" y="131"/>
                  </a:moveTo>
                  <a:cubicBezTo>
                    <a:pt x="260" y="131"/>
                    <a:pt x="131" y="0"/>
                    <a:pt x="2" y="81"/>
                  </a:cubicBezTo>
                  <a:cubicBezTo>
                    <a:pt x="2" y="81"/>
                    <a:pt x="24" y="74"/>
                    <a:pt x="129" y="115"/>
                  </a:cubicBezTo>
                  <a:cubicBezTo>
                    <a:pt x="129" y="115"/>
                    <a:pt x="18" y="102"/>
                    <a:pt x="0" y="103"/>
                  </a:cubicBezTo>
                  <a:cubicBezTo>
                    <a:pt x="0" y="103"/>
                    <a:pt x="78" y="268"/>
                    <a:pt x="260" y="131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9" name="Freeform 40748"/>
            <p:cNvSpPr/>
            <p:nvPr/>
          </p:nvSpPr>
          <p:spPr bwMode="auto">
            <a:xfrm>
              <a:off x="13611234" y="655638"/>
              <a:ext cx="912813" cy="989013"/>
            </a:xfrm>
            <a:custGeom>
              <a:avLst/>
              <a:gdLst>
                <a:gd name="T0" fmla="*/ 215 w 215"/>
                <a:gd name="T1" fmla="*/ 0 h 233"/>
                <a:gd name="T2" fmla="*/ 0 w 215"/>
                <a:gd name="T3" fmla="*/ 165 h 233"/>
                <a:gd name="T4" fmla="*/ 113 w 215"/>
                <a:gd name="T5" fmla="*/ 90 h 233"/>
                <a:gd name="T6" fmla="*/ 16 w 215"/>
                <a:gd name="T7" fmla="*/ 182 h 233"/>
                <a:gd name="T8" fmla="*/ 215 w 215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33">
                  <a:moveTo>
                    <a:pt x="215" y="0"/>
                  </a:moveTo>
                  <a:cubicBezTo>
                    <a:pt x="215" y="0"/>
                    <a:pt x="25" y="10"/>
                    <a:pt x="0" y="165"/>
                  </a:cubicBezTo>
                  <a:cubicBezTo>
                    <a:pt x="0" y="165"/>
                    <a:pt x="10" y="143"/>
                    <a:pt x="113" y="90"/>
                  </a:cubicBezTo>
                  <a:cubicBezTo>
                    <a:pt x="113" y="90"/>
                    <a:pt x="27" y="167"/>
                    <a:pt x="16" y="182"/>
                  </a:cubicBezTo>
                  <a:cubicBezTo>
                    <a:pt x="16" y="182"/>
                    <a:pt x="197" y="233"/>
                    <a:pt x="215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0" name="Freeform 40749"/>
            <p:cNvSpPr/>
            <p:nvPr/>
          </p:nvSpPr>
          <p:spPr bwMode="auto">
            <a:xfrm>
              <a:off x="11088698" y="544513"/>
              <a:ext cx="1030288" cy="993775"/>
            </a:xfrm>
            <a:custGeom>
              <a:avLst/>
              <a:gdLst>
                <a:gd name="T0" fmla="*/ 4 w 243"/>
                <a:gd name="T1" fmla="*/ 0 h 234"/>
                <a:gd name="T2" fmla="*/ 158 w 243"/>
                <a:gd name="T3" fmla="*/ 234 h 234"/>
                <a:gd name="T4" fmla="*/ 90 w 243"/>
                <a:gd name="T5" fmla="*/ 111 h 234"/>
                <a:gd name="T6" fmla="*/ 177 w 243"/>
                <a:gd name="T7" fmla="*/ 219 h 234"/>
                <a:gd name="T8" fmla="*/ 4 w 243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34">
                  <a:moveTo>
                    <a:pt x="4" y="0"/>
                  </a:moveTo>
                  <a:cubicBezTo>
                    <a:pt x="4" y="0"/>
                    <a:pt x="0" y="196"/>
                    <a:pt x="158" y="234"/>
                  </a:cubicBezTo>
                  <a:cubicBezTo>
                    <a:pt x="158" y="234"/>
                    <a:pt x="136" y="222"/>
                    <a:pt x="90" y="111"/>
                  </a:cubicBezTo>
                  <a:cubicBezTo>
                    <a:pt x="90" y="111"/>
                    <a:pt x="162" y="206"/>
                    <a:pt x="177" y="219"/>
                  </a:cubicBezTo>
                  <a:cubicBezTo>
                    <a:pt x="177" y="219"/>
                    <a:pt x="243" y="36"/>
                    <a:pt x="4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1" name="Freeform 40750"/>
            <p:cNvSpPr/>
            <p:nvPr/>
          </p:nvSpPr>
          <p:spPr bwMode="auto">
            <a:xfrm>
              <a:off x="9790123" y="2306638"/>
              <a:ext cx="1001713" cy="1039813"/>
            </a:xfrm>
            <a:custGeom>
              <a:avLst/>
              <a:gdLst>
                <a:gd name="T0" fmla="*/ 0 w 236"/>
                <a:gd name="T1" fmla="*/ 149 h 245"/>
                <a:gd name="T2" fmla="*/ 236 w 236"/>
                <a:gd name="T3" fmla="*/ 154 h 245"/>
                <a:gd name="T4" fmla="*/ 119 w 236"/>
                <a:gd name="T5" fmla="*/ 143 h 245"/>
                <a:gd name="T6" fmla="*/ 235 w 236"/>
                <a:gd name="T7" fmla="*/ 134 h 245"/>
                <a:gd name="T8" fmla="*/ 0 w 236"/>
                <a:gd name="T9" fmla="*/ 14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45">
                  <a:moveTo>
                    <a:pt x="0" y="149"/>
                  </a:moveTo>
                  <a:cubicBezTo>
                    <a:pt x="0" y="149"/>
                    <a:pt x="135" y="245"/>
                    <a:pt x="236" y="154"/>
                  </a:cubicBezTo>
                  <a:cubicBezTo>
                    <a:pt x="236" y="154"/>
                    <a:pt x="218" y="163"/>
                    <a:pt x="119" y="143"/>
                  </a:cubicBezTo>
                  <a:cubicBezTo>
                    <a:pt x="119" y="143"/>
                    <a:pt x="219" y="138"/>
                    <a:pt x="235" y="134"/>
                  </a:cubicBezTo>
                  <a:cubicBezTo>
                    <a:pt x="235" y="134"/>
                    <a:pt x="141" y="0"/>
                    <a:pt x="0" y="149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2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P spid="1136" grpId="0" animBg="1"/>
      <p:bldP spid="1136" grpId="1" animBg="1"/>
      <p:bldP spid="1137" grpId="0" animBg="1"/>
      <p:bldP spid="1137" grpId="1" animBg="1"/>
      <p:bldP spid="1138" grpId="0" animBg="1"/>
      <p:bldP spid="1138" grpId="1" animBg="1"/>
      <p:bldP spid="1139" grpId="0" animBg="1"/>
      <p:bldP spid="1139" grpId="1" animBg="1"/>
      <p:bldP spid="1140" grpId="0" animBg="1"/>
      <p:bldP spid="1140" grpId="1" animBg="1"/>
      <p:bldP spid="1141" grpId="0" animBg="1"/>
      <p:bldP spid="11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3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走出国门看世界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3A6E62-C140-4F3D-8729-E1CA1EC2574F}"/>
              </a:ext>
            </a:extLst>
          </p:cNvPr>
          <p:cNvCxnSpPr/>
          <p:nvPr/>
        </p:nvCxnSpPr>
        <p:spPr>
          <a:xfrm flipH="1" flipV="1">
            <a:off x="6597650" y="2901951"/>
            <a:ext cx="0" cy="39370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69B9CA-6414-4365-A7F6-7FC511B17B6C}"/>
              </a:ext>
            </a:extLst>
          </p:cNvPr>
          <p:cNvGrpSpPr/>
          <p:nvPr/>
        </p:nvGrpSpPr>
        <p:grpSpPr>
          <a:xfrm>
            <a:off x="501651" y="3670298"/>
            <a:ext cx="1816100" cy="520700"/>
            <a:chOff x="361950" y="1862137"/>
            <a:chExt cx="1362075" cy="390525"/>
          </a:xfrm>
        </p:grpSpPr>
        <p:sp>
          <p:nvSpPr>
            <p:cNvPr id="5" name="圆角矩形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0CE6D12-79C4-4D19-A388-3800A9E6AC23}"/>
                </a:ext>
              </a:extLst>
            </p:cNvPr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62AA3B"/>
            </a:solidFill>
            <a:ln w="25400" cap="flat" cmpd="sng" algn="ctr">
              <a:solidFill>
                <a:srgbClr val="62AA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490B55-7FA1-4972-BAD9-43D16F8C182E}"/>
                </a:ext>
              </a:extLst>
            </p:cNvPr>
            <p:cNvSpPr txBox="1"/>
            <p:nvPr/>
          </p:nvSpPr>
          <p:spPr>
            <a:xfrm>
              <a:off x="409575" y="1866900"/>
              <a:ext cx="12858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综合利用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6B1674-E6DB-458E-9C19-DE936853EEF4}"/>
              </a:ext>
            </a:extLst>
          </p:cNvPr>
          <p:cNvGrpSpPr/>
          <p:nvPr/>
        </p:nvGrpSpPr>
        <p:grpSpPr>
          <a:xfrm>
            <a:off x="2635251" y="3671793"/>
            <a:ext cx="1816100" cy="520700"/>
            <a:chOff x="1962150" y="1863257"/>
            <a:chExt cx="1362075" cy="390525"/>
          </a:xfrm>
        </p:grpSpPr>
        <p:sp>
          <p:nvSpPr>
            <p:cNvPr id="8" name="圆角矩形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961DC2-AD38-4344-8BB7-02D5F7D5E1E9}"/>
                </a:ext>
              </a:extLst>
            </p:cNvPr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ACAF21"/>
            </a:solidFill>
            <a:ln w="25400" cap="flat" cmpd="sng" algn="ctr">
              <a:solidFill>
                <a:srgbClr val="ACAF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0019D1-CFCF-47C7-B31E-F38DA41A5992}"/>
                </a:ext>
              </a:extLst>
            </p:cNvPr>
            <p:cNvSpPr txBox="1"/>
            <p:nvPr/>
          </p:nvSpPr>
          <p:spPr>
            <a:xfrm>
              <a:off x="1989604" y="1876985"/>
              <a:ext cx="12858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卫生填埋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66FEA2-D666-4307-BE1F-6BA7CA9F8A6B}"/>
              </a:ext>
            </a:extLst>
          </p:cNvPr>
          <p:cNvGrpSpPr/>
          <p:nvPr/>
        </p:nvGrpSpPr>
        <p:grpSpPr>
          <a:xfrm>
            <a:off x="488951" y="4737099"/>
            <a:ext cx="1816100" cy="520700"/>
            <a:chOff x="352425" y="2662237"/>
            <a:chExt cx="1362075" cy="390525"/>
          </a:xfrm>
        </p:grpSpPr>
        <p:sp>
          <p:nvSpPr>
            <p:cNvPr id="11" name="圆角矩形 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4226B8-67B1-4962-B305-979970D2609F}"/>
                </a:ext>
              </a:extLst>
            </p:cNvPr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436F47"/>
            </a:solidFill>
            <a:ln w="25400" cap="flat" cmpd="sng" algn="ctr">
              <a:solidFill>
                <a:srgbClr val="436F4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D1AB73-1CCC-49E6-8D2A-296B768A370F}"/>
                </a:ext>
              </a:extLst>
            </p:cNvPr>
            <p:cNvSpPr txBox="1"/>
            <p:nvPr/>
          </p:nvSpPr>
          <p:spPr>
            <a:xfrm>
              <a:off x="371475" y="2676525"/>
              <a:ext cx="12763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焚烧发电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95F3F5-AAA9-4572-8C92-050A61C987D4}"/>
              </a:ext>
            </a:extLst>
          </p:cNvPr>
          <p:cNvGrpSpPr/>
          <p:nvPr/>
        </p:nvGrpSpPr>
        <p:grpSpPr>
          <a:xfrm>
            <a:off x="2584451" y="4737099"/>
            <a:ext cx="1816100" cy="520700"/>
            <a:chOff x="1924050" y="2662237"/>
            <a:chExt cx="1362075" cy="390525"/>
          </a:xfrm>
        </p:grpSpPr>
        <p:sp>
          <p:nvSpPr>
            <p:cNvPr id="14" name="圆角矩形 4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6D1334-2FEA-4CE6-AD57-61C39DB554D9}"/>
                </a:ext>
              </a:extLst>
            </p:cNvPr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20E6A6-88CD-408B-8B8D-CD5F35F0CC2A}"/>
                </a:ext>
              </a:extLst>
            </p:cNvPr>
            <p:cNvSpPr txBox="1"/>
            <p:nvPr/>
          </p:nvSpPr>
          <p:spPr>
            <a:xfrm>
              <a:off x="2085975" y="2667000"/>
              <a:ext cx="83580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堆  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肥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BAC696-7B01-42A3-B41E-FD5597EF96DC}"/>
              </a:ext>
            </a:extLst>
          </p:cNvPr>
          <p:cNvGrpSpPr/>
          <p:nvPr/>
        </p:nvGrpSpPr>
        <p:grpSpPr>
          <a:xfrm>
            <a:off x="1492251" y="5816598"/>
            <a:ext cx="1816100" cy="520700"/>
            <a:chOff x="1104900" y="3471862"/>
            <a:chExt cx="1362075" cy="390525"/>
          </a:xfrm>
        </p:grpSpPr>
        <p:sp>
          <p:nvSpPr>
            <p:cNvPr id="17" name="圆角矩形 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95D992D-9008-4928-A56D-52518BDAF77A}"/>
                </a:ext>
              </a:extLst>
            </p:cNvPr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669857"/>
            </a:solidFill>
            <a:ln w="25400" cap="flat" cmpd="sng" algn="ctr">
              <a:solidFill>
                <a:srgbClr val="66985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C3C6B6-940B-4452-8B9B-40705A870ADC}"/>
                </a:ext>
              </a:extLst>
            </p:cNvPr>
            <p:cNvSpPr txBox="1"/>
            <p:nvPr/>
          </p:nvSpPr>
          <p:spPr>
            <a:xfrm>
              <a:off x="1143017" y="3476625"/>
              <a:ext cx="125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资源返还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BFB8334-38C2-4F19-AA60-CA8BA8CA3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17" y="5109742"/>
            <a:ext cx="2754680" cy="1487158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24E3FD-41DE-4382-BF6F-8FF460875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770" y="1345228"/>
            <a:ext cx="3729320" cy="1587580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0FDE95-5698-4A20-B33C-C524D02D6A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31" y="3190987"/>
            <a:ext cx="1838065" cy="2556831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252A71-3C52-42B8-BF77-230D92E00E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8108" y="3235162"/>
            <a:ext cx="1620405" cy="1637488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5FFB72-79EE-4D3F-94E2-04848BBD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5523" y="1302195"/>
            <a:ext cx="1879433" cy="1630384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38804F-AB05-4EEC-9F7A-431FB98D4158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422401" y="3308352"/>
            <a:ext cx="1" cy="368297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</a:ln>
          <a:effectLst/>
        </p:spPr>
      </p:cxnSp>
      <p:cxnSp>
        <p:nvCxnSpPr>
          <p:cNvPr id="25" name="直接连接符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CB742E-EB73-41D7-9D83-79704A8E6E24}"/>
              </a:ext>
            </a:extLst>
          </p:cNvPr>
          <p:cNvCxnSpPr/>
          <p:nvPr/>
        </p:nvCxnSpPr>
        <p:spPr>
          <a:xfrm>
            <a:off x="1428750" y="3295650"/>
            <a:ext cx="515620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6" name="直接连接符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9C2D6D-6B92-43DF-9A91-41D3A9863CE9}"/>
              </a:ext>
            </a:extLst>
          </p:cNvPr>
          <p:cNvCxnSpPr/>
          <p:nvPr/>
        </p:nvCxnSpPr>
        <p:spPr>
          <a:xfrm>
            <a:off x="7190815" y="3107962"/>
            <a:ext cx="1737915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</a:ln>
          <a:effectLst/>
        </p:spPr>
      </p:cxnSp>
      <p:cxnSp>
        <p:nvCxnSpPr>
          <p:cNvPr id="27" name="直接连接符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B369F4-2C25-4B63-9FFE-CB4350B9063D}"/>
              </a:ext>
            </a:extLst>
          </p:cNvPr>
          <p:cNvCxnSpPr/>
          <p:nvPr/>
        </p:nvCxnSpPr>
        <p:spPr>
          <a:xfrm flipH="1" flipV="1">
            <a:off x="7189247" y="3097778"/>
            <a:ext cx="0" cy="826896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</a:ln>
          <a:effectLst/>
        </p:spPr>
      </p:cxnSp>
      <p:cxnSp>
        <p:nvCxnSpPr>
          <p:cNvPr id="28" name="直接连接符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A111AB-B4B1-42F2-90E1-36D727550ACB}"/>
              </a:ext>
            </a:extLst>
          </p:cNvPr>
          <p:cNvCxnSpPr/>
          <p:nvPr/>
        </p:nvCxnSpPr>
        <p:spPr>
          <a:xfrm flipV="1">
            <a:off x="8958931" y="2897801"/>
            <a:ext cx="3191" cy="216824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</a:ln>
          <a:effectLst/>
        </p:spPr>
      </p:cxnSp>
      <p:cxnSp>
        <p:nvCxnSpPr>
          <p:cNvPr id="29" name="直接连接符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8E32C2-4A68-49E8-97B0-FD55AD97CEEC}"/>
              </a:ext>
            </a:extLst>
          </p:cNvPr>
          <p:cNvCxnSpPr/>
          <p:nvPr/>
        </p:nvCxnSpPr>
        <p:spPr>
          <a:xfrm>
            <a:off x="4396092" y="5015870"/>
            <a:ext cx="5525468" cy="0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0" name="直接连接符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D9ECCD-8AB7-484F-96B3-416678AF9F14}"/>
              </a:ext>
            </a:extLst>
          </p:cNvPr>
          <p:cNvCxnSpPr/>
          <p:nvPr/>
        </p:nvCxnSpPr>
        <p:spPr>
          <a:xfrm>
            <a:off x="1387159" y="4420230"/>
            <a:ext cx="6703952" cy="0"/>
          </a:xfrm>
          <a:prstGeom prst="line">
            <a:avLst/>
          </a:prstGeom>
          <a:noFill/>
          <a:ln w="12700" cap="flat" cmpd="sng" algn="ctr">
            <a:solidFill>
              <a:srgbClr val="8064A2"/>
            </a:solidFill>
            <a:prstDash val="dash"/>
          </a:ln>
          <a:effectLst/>
        </p:spPr>
      </p:cxnSp>
      <p:cxnSp>
        <p:nvCxnSpPr>
          <p:cNvPr id="31" name="直接连接符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4E5E976-13C6-47F3-9347-9374FEDA9152}"/>
              </a:ext>
            </a:extLst>
          </p:cNvPr>
          <p:cNvCxnSpPr/>
          <p:nvPr/>
        </p:nvCxnSpPr>
        <p:spPr>
          <a:xfrm flipH="1" flipV="1">
            <a:off x="1365007" y="4419611"/>
            <a:ext cx="0" cy="368300"/>
          </a:xfrm>
          <a:prstGeom prst="line">
            <a:avLst/>
          </a:prstGeom>
          <a:noFill/>
          <a:ln w="12700" cap="flat" cmpd="sng" algn="ctr">
            <a:solidFill>
              <a:srgbClr val="8064A2"/>
            </a:solidFill>
            <a:prstDash val="dash"/>
          </a:ln>
          <a:effectLst/>
        </p:spPr>
      </p:cxnSp>
      <p:cxnSp>
        <p:nvCxnSpPr>
          <p:cNvPr id="32" name="直接连接符 3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145D06-7DFF-4DC0-9B0E-7D3BEF0028C7}"/>
              </a:ext>
            </a:extLst>
          </p:cNvPr>
          <p:cNvCxnSpPr/>
          <p:nvPr/>
        </p:nvCxnSpPr>
        <p:spPr>
          <a:xfrm>
            <a:off x="3305636" y="6065995"/>
            <a:ext cx="1841500" cy="0"/>
          </a:xfrm>
          <a:prstGeom prst="line">
            <a:avLst/>
          </a:prstGeom>
          <a:noFill/>
          <a:ln w="12700" cap="flat" cmpd="sng" algn="ctr">
            <a:solidFill>
              <a:srgbClr val="FD3F79"/>
            </a:solidFill>
            <a:prstDash val="dash"/>
          </a:ln>
          <a:effectLst/>
        </p:spPr>
      </p:cxnSp>
      <p:cxnSp>
        <p:nvCxnSpPr>
          <p:cNvPr id="33" name="直接连接符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9485A6-F486-4C18-B69F-42C74B117E34}"/>
              </a:ext>
            </a:extLst>
          </p:cNvPr>
          <p:cNvCxnSpPr/>
          <p:nvPr/>
        </p:nvCxnSpPr>
        <p:spPr>
          <a:xfrm>
            <a:off x="4422513" y="3942279"/>
            <a:ext cx="2773040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17121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3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走出国门看世界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807058209"/>
              </p:ext>
            </p:extLst>
          </p:nvPr>
        </p:nvGraphicFramePr>
        <p:xfrm>
          <a:off x="3877643" y="1850521"/>
          <a:ext cx="5071643" cy="338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2"/>
          <p:cNvGrpSpPr>
            <a:grpSpLocks noChangeAspect="1"/>
          </p:cNvGrpSpPr>
          <p:nvPr/>
        </p:nvGrpSpPr>
        <p:grpSpPr>
          <a:xfrm>
            <a:off x="2988414" y="4102624"/>
            <a:ext cx="1763413" cy="744625"/>
            <a:chOff x="4580" y="1822"/>
            <a:chExt cx="2174" cy="918"/>
          </a:xfrm>
        </p:grpSpPr>
        <p:sp>
          <p:nvSpPr>
            <p:cNvPr id="5" name="Freeform 33"/>
            <p:cNvSpPr/>
            <p:nvPr/>
          </p:nvSpPr>
          <p:spPr bwMode="auto">
            <a:xfrm rot="20337850">
              <a:off x="5848" y="1939"/>
              <a:ext cx="906" cy="520"/>
            </a:xfrm>
            <a:custGeom>
              <a:avLst/>
              <a:gdLst>
                <a:gd name="T0" fmla="*/ 610 w 610"/>
                <a:gd name="T1" fmla="*/ 84 h 349"/>
                <a:gd name="T2" fmla="*/ 561 w 610"/>
                <a:gd name="T3" fmla="*/ 37 h 349"/>
                <a:gd name="T4" fmla="*/ 537 w 610"/>
                <a:gd name="T5" fmla="*/ 43 h 349"/>
                <a:gd name="T6" fmla="*/ 443 w 610"/>
                <a:gd name="T7" fmla="*/ 0 h 349"/>
                <a:gd name="T8" fmla="*/ 323 w 610"/>
                <a:gd name="T9" fmla="*/ 114 h 349"/>
                <a:gd name="T10" fmla="*/ 323 w 610"/>
                <a:gd name="T11" fmla="*/ 117 h 349"/>
                <a:gd name="T12" fmla="*/ 247 w 610"/>
                <a:gd name="T13" fmla="*/ 94 h 349"/>
                <a:gd name="T14" fmla="*/ 155 w 610"/>
                <a:gd name="T15" fmla="*/ 129 h 349"/>
                <a:gd name="T16" fmla="*/ 85 w 610"/>
                <a:gd name="T17" fmla="*/ 94 h 349"/>
                <a:gd name="T18" fmla="*/ 0 w 610"/>
                <a:gd name="T19" fmla="*/ 175 h 349"/>
                <a:gd name="T20" fmla="*/ 85 w 610"/>
                <a:gd name="T21" fmla="*/ 255 h 349"/>
                <a:gd name="T22" fmla="*/ 115 w 610"/>
                <a:gd name="T23" fmla="*/ 250 h 349"/>
                <a:gd name="T24" fmla="*/ 247 w 610"/>
                <a:gd name="T25" fmla="*/ 349 h 349"/>
                <a:gd name="T26" fmla="*/ 382 w 610"/>
                <a:gd name="T27" fmla="*/ 222 h 349"/>
                <a:gd name="T28" fmla="*/ 381 w 610"/>
                <a:gd name="T29" fmla="*/ 211 h 349"/>
                <a:gd name="T30" fmla="*/ 443 w 610"/>
                <a:gd name="T31" fmla="*/ 227 h 349"/>
                <a:gd name="T32" fmla="*/ 562 w 610"/>
                <a:gd name="T33" fmla="*/ 130 h 349"/>
                <a:gd name="T34" fmla="*/ 610 w 610"/>
                <a:gd name="T35" fmla="*/ 8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349">
                  <a:moveTo>
                    <a:pt x="610" y="84"/>
                  </a:moveTo>
                  <a:cubicBezTo>
                    <a:pt x="610" y="58"/>
                    <a:pt x="588" y="37"/>
                    <a:pt x="561" y="37"/>
                  </a:cubicBezTo>
                  <a:cubicBezTo>
                    <a:pt x="552" y="37"/>
                    <a:pt x="544" y="40"/>
                    <a:pt x="537" y="43"/>
                  </a:cubicBezTo>
                  <a:cubicBezTo>
                    <a:pt x="515" y="17"/>
                    <a:pt x="481" y="0"/>
                    <a:pt x="443" y="0"/>
                  </a:cubicBezTo>
                  <a:cubicBezTo>
                    <a:pt x="377" y="0"/>
                    <a:pt x="323" y="51"/>
                    <a:pt x="323" y="114"/>
                  </a:cubicBezTo>
                  <a:cubicBezTo>
                    <a:pt x="323" y="115"/>
                    <a:pt x="323" y="116"/>
                    <a:pt x="323" y="117"/>
                  </a:cubicBezTo>
                  <a:cubicBezTo>
                    <a:pt x="301" y="103"/>
                    <a:pt x="275" y="94"/>
                    <a:pt x="247" y="94"/>
                  </a:cubicBezTo>
                  <a:cubicBezTo>
                    <a:pt x="211" y="94"/>
                    <a:pt x="179" y="107"/>
                    <a:pt x="155" y="129"/>
                  </a:cubicBezTo>
                  <a:cubicBezTo>
                    <a:pt x="139" y="108"/>
                    <a:pt x="114" y="94"/>
                    <a:pt x="85" y="94"/>
                  </a:cubicBezTo>
                  <a:cubicBezTo>
                    <a:pt x="38" y="94"/>
                    <a:pt x="0" y="130"/>
                    <a:pt x="0" y="175"/>
                  </a:cubicBezTo>
                  <a:cubicBezTo>
                    <a:pt x="0" y="219"/>
                    <a:pt x="38" y="255"/>
                    <a:pt x="85" y="255"/>
                  </a:cubicBezTo>
                  <a:cubicBezTo>
                    <a:pt x="96" y="255"/>
                    <a:pt x="106" y="253"/>
                    <a:pt x="115" y="250"/>
                  </a:cubicBezTo>
                  <a:cubicBezTo>
                    <a:pt x="129" y="307"/>
                    <a:pt x="182" y="349"/>
                    <a:pt x="247" y="349"/>
                  </a:cubicBezTo>
                  <a:cubicBezTo>
                    <a:pt x="321" y="349"/>
                    <a:pt x="382" y="292"/>
                    <a:pt x="382" y="222"/>
                  </a:cubicBezTo>
                  <a:cubicBezTo>
                    <a:pt x="382" y="218"/>
                    <a:pt x="381" y="215"/>
                    <a:pt x="381" y="211"/>
                  </a:cubicBezTo>
                  <a:cubicBezTo>
                    <a:pt x="399" y="221"/>
                    <a:pt x="420" y="227"/>
                    <a:pt x="443" y="227"/>
                  </a:cubicBezTo>
                  <a:cubicBezTo>
                    <a:pt x="504" y="227"/>
                    <a:pt x="554" y="185"/>
                    <a:pt x="562" y="130"/>
                  </a:cubicBezTo>
                  <a:cubicBezTo>
                    <a:pt x="588" y="129"/>
                    <a:pt x="610" y="109"/>
                    <a:pt x="610" y="84"/>
                  </a:cubicBezTo>
                  <a:close/>
                </a:path>
              </a:pathLst>
            </a:custGeom>
            <a:solidFill>
              <a:srgbClr val="9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5487" y="2405"/>
              <a:ext cx="319" cy="316"/>
            </a:xfrm>
            <a:custGeom>
              <a:avLst/>
              <a:gdLst>
                <a:gd name="T0" fmla="*/ 157 w 188"/>
                <a:gd name="T1" fmla="*/ 46 h 186"/>
                <a:gd name="T2" fmla="*/ 150 w 188"/>
                <a:gd name="T3" fmla="*/ 160 h 186"/>
                <a:gd name="T4" fmla="*/ 31 w 188"/>
                <a:gd name="T5" fmla="*/ 140 h 186"/>
                <a:gd name="T6" fmla="*/ 38 w 188"/>
                <a:gd name="T7" fmla="*/ 26 h 186"/>
                <a:gd name="T8" fmla="*/ 157 w 188"/>
                <a:gd name="T9" fmla="*/ 4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6">
                  <a:moveTo>
                    <a:pt x="157" y="46"/>
                  </a:moveTo>
                  <a:cubicBezTo>
                    <a:pt x="188" y="83"/>
                    <a:pt x="185" y="134"/>
                    <a:pt x="150" y="160"/>
                  </a:cubicBezTo>
                  <a:cubicBezTo>
                    <a:pt x="115" y="186"/>
                    <a:pt x="62" y="177"/>
                    <a:pt x="31" y="140"/>
                  </a:cubicBezTo>
                  <a:cubicBezTo>
                    <a:pt x="0" y="103"/>
                    <a:pt x="3" y="52"/>
                    <a:pt x="38" y="26"/>
                  </a:cubicBezTo>
                  <a:cubicBezTo>
                    <a:pt x="73" y="0"/>
                    <a:pt x="126" y="9"/>
                    <a:pt x="157" y="46"/>
                  </a:cubicBezTo>
                  <a:close/>
                </a:path>
              </a:pathLst>
            </a:custGeom>
            <a:solidFill>
              <a:srgbClr val="9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35"/>
            <p:cNvSpPr/>
            <p:nvPr/>
          </p:nvSpPr>
          <p:spPr bwMode="auto">
            <a:xfrm>
              <a:off x="4721" y="2423"/>
              <a:ext cx="319" cy="317"/>
            </a:xfrm>
            <a:custGeom>
              <a:avLst/>
              <a:gdLst>
                <a:gd name="T0" fmla="*/ 157 w 188"/>
                <a:gd name="T1" fmla="*/ 46 h 186"/>
                <a:gd name="T2" fmla="*/ 150 w 188"/>
                <a:gd name="T3" fmla="*/ 160 h 186"/>
                <a:gd name="T4" fmla="*/ 31 w 188"/>
                <a:gd name="T5" fmla="*/ 140 h 186"/>
                <a:gd name="T6" fmla="*/ 38 w 188"/>
                <a:gd name="T7" fmla="*/ 26 h 186"/>
                <a:gd name="T8" fmla="*/ 157 w 188"/>
                <a:gd name="T9" fmla="*/ 4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6">
                  <a:moveTo>
                    <a:pt x="157" y="46"/>
                  </a:moveTo>
                  <a:cubicBezTo>
                    <a:pt x="188" y="83"/>
                    <a:pt x="185" y="134"/>
                    <a:pt x="150" y="160"/>
                  </a:cubicBezTo>
                  <a:cubicBezTo>
                    <a:pt x="115" y="186"/>
                    <a:pt x="62" y="177"/>
                    <a:pt x="31" y="140"/>
                  </a:cubicBezTo>
                  <a:cubicBezTo>
                    <a:pt x="0" y="103"/>
                    <a:pt x="3" y="52"/>
                    <a:pt x="38" y="26"/>
                  </a:cubicBezTo>
                  <a:cubicBezTo>
                    <a:pt x="73" y="0"/>
                    <a:pt x="126" y="9"/>
                    <a:pt x="157" y="46"/>
                  </a:cubicBezTo>
                  <a:close/>
                </a:path>
              </a:pathLst>
            </a:custGeom>
            <a:solidFill>
              <a:srgbClr val="9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4591" y="2119"/>
              <a:ext cx="1384" cy="444"/>
            </a:xfrm>
            <a:custGeom>
              <a:avLst/>
              <a:gdLst>
                <a:gd name="T0" fmla="*/ 1384 w 1384"/>
                <a:gd name="T1" fmla="*/ 444 h 444"/>
                <a:gd name="T2" fmla="*/ 0 w 1384"/>
                <a:gd name="T3" fmla="*/ 444 h 444"/>
                <a:gd name="T4" fmla="*/ 181 w 1384"/>
                <a:gd name="T5" fmla="*/ 0 h 444"/>
                <a:gd name="T6" fmla="*/ 1315 w 1384"/>
                <a:gd name="T7" fmla="*/ 0 h 444"/>
                <a:gd name="T8" fmla="*/ 1384 w 1384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443">
                  <a:moveTo>
                    <a:pt x="1384" y="444"/>
                  </a:moveTo>
                  <a:lnTo>
                    <a:pt x="0" y="444"/>
                  </a:lnTo>
                  <a:lnTo>
                    <a:pt x="181" y="0"/>
                  </a:lnTo>
                  <a:lnTo>
                    <a:pt x="1315" y="0"/>
                  </a:lnTo>
                  <a:lnTo>
                    <a:pt x="1384" y="444"/>
                  </a:lnTo>
                  <a:close/>
                </a:path>
              </a:pathLst>
            </a:custGeom>
            <a:solidFill>
              <a:srgbClr val="82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4989" y="1822"/>
              <a:ext cx="847" cy="450"/>
            </a:xfrm>
            <a:custGeom>
              <a:avLst/>
              <a:gdLst>
                <a:gd name="T0" fmla="*/ 847 w 847"/>
                <a:gd name="T1" fmla="*/ 450 h 450"/>
                <a:gd name="T2" fmla="*/ 0 w 847"/>
                <a:gd name="T3" fmla="*/ 450 h 450"/>
                <a:gd name="T4" fmla="*/ 173 w 847"/>
                <a:gd name="T5" fmla="*/ 0 h 450"/>
                <a:gd name="T6" fmla="*/ 655 w 847"/>
                <a:gd name="T7" fmla="*/ 0 h 450"/>
                <a:gd name="T8" fmla="*/ 847 w 847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450">
                  <a:moveTo>
                    <a:pt x="847" y="450"/>
                  </a:moveTo>
                  <a:lnTo>
                    <a:pt x="0" y="450"/>
                  </a:lnTo>
                  <a:lnTo>
                    <a:pt x="173" y="0"/>
                  </a:lnTo>
                  <a:lnTo>
                    <a:pt x="655" y="0"/>
                  </a:lnTo>
                  <a:lnTo>
                    <a:pt x="847" y="450"/>
                  </a:lnTo>
                  <a:close/>
                </a:path>
              </a:pathLst>
            </a:custGeom>
            <a:solidFill>
              <a:srgbClr val="82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8"/>
            <p:cNvSpPr/>
            <p:nvPr/>
          </p:nvSpPr>
          <p:spPr bwMode="auto">
            <a:xfrm>
              <a:off x="5132" y="1902"/>
              <a:ext cx="383" cy="251"/>
            </a:xfrm>
            <a:custGeom>
              <a:avLst/>
              <a:gdLst>
                <a:gd name="T0" fmla="*/ 383 w 383"/>
                <a:gd name="T1" fmla="*/ 251 h 251"/>
                <a:gd name="T2" fmla="*/ 0 w 383"/>
                <a:gd name="T3" fmla="*/ 251 h 251"/>
                <a:gd name="T4" fmla="*/ 97 w 383"/>
                <a:gd name="T5" fmla="*/ 0 h 251"/>
                <a:gd name="T6" fmla="*/ 348 w 383"/>
                <a:gd name="T7" fmla="*/ 0 h 251"/>
                <a:gd name="T8" fmla="*/ 383 w 383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51">
                  <a:moveTo>
                    <a:pt x="383" y="251"/>
                  </a:moveTo>
                  <a:lnTo>
                    <a:pt x="0" y="251"/>
                  </a:lnTo>
                  <a:lnTo>
                    <a:pt x="97" y="0"/>
                  </a:lnTo>
                  <a:lnTo>
                    <a:pt x="348" y="0"/>
                  </a:lnTo>
                  <a:lnTo>
                    <a:pt x="383" y="251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9"/>
            <p:cNvSpPr/>
            <p:nvPr/>
          </p:nvSpPr>
          <p:spPr bwMode="auto">
            <a:xfrm>
              <a:off x="5514" y="1902"/>
              <a:ext cx="198" cy="251"/>
            </a:xfrm>
            <a:custGeom>
              <a:avLst/>
              <a:gdLst>
                <a:gd name="T0" fmla="*/ 35 w 198"/>
                <a:gd name="T1" fmla="*/ 251 h 251"/>
                <a:gd name="T2" fmla="*/ 198 w 198"/>
                <a:gd name="T3" fmla="*/ 251 h 251"/>
                <a:gd name="T4" fmla="*/ 101 w 198"/>
                <a:gd name="T5" fmla="*/ 0 h 251"/>
                <a:gd name="T6" fmla="*/ 0 w 198"/>
                <a:gd name="T7" fmla="*/ 0 h 251"/>
                <a:gd name="T8" fmla="*/ 35 w 198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51">
                  <a:moveTo>
                    <a:pt x="35" y="251"/>
                  </a:moveTo>
                  <a:lnTo>
                    <a:pt x="198" y="251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35" y="251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40"/>
            <p:cNvSpPr/>
            <p:nvPr/>
          </p:nvSpPr>
          <p:spPr bwMode="auto">
            <a:xfrm>
              <a:off x="5035" y="2222"/>
              <a:ext cx="506" cy="223"/>
            </a:xfrm>
            <a:custGeom>
              <a:avLst/>
              <a:gdLst>
                <a:gd name="T0" fmla="*/ 293 w 298"/>
                <a:gd name="T1" fmla="*/ 131 h 131"/>
                <a:gd name="T2" fmla="*/ 5 w 298"/>
                <a:gd name="T3" fmla="*/ 131 h 131"/>
                <a:gd name="T4" fmla="*/ 0 w 298"/>
                <a:gd name="T5" fmla="*/ 126 h 131"/>
                <a:gd name="T6" fmla="*/ 5 w 298"/>
                <a:gd name="T7" fmla="*/ 121 h 131"/>
                <a:gd name="T8" fmla="*/ 288 w 298"/>
                <a:gd name="T9" fmla="*/ 121 h 131"/>
                <a:gd name="T10" fmla="*/ 288 w 298"/>
                <a:gd name="T11" fmla="*/ 6 h 131"/>
                <a:gd name="T12" fmla="*/ 293 w 298"/>
                <a:gd name="T13" fmla="*/ 0 h 131"/>
                <a:gd name="T14" fmla="*/ 298 w 298"/>
                <a:gd name="T15" fmla="*/ 6 h 131"/>
                <a:gd name="T16" fmla="*/ 298 w 298"/>
                <a:gd name="T17" fmla="*/ 126 h 131"/>
                <a:gd name="T18" fmla="*/ 293 w 298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131">
                  <a:moveTo>
                    <a:pt x="293" y="131"/>
                  </a:moveTo>
                  <a:cubicBezTo>
                    <a:pt x="5" y="131"/>
                    <a:pt x="5" y="131"/>
                    <a:pt x="5" y="131"/>
                  </a:cubicBezTo>
                  <a:cubicBezTo>
                    <a:pt x="2" y="131"/>
                    <a:pt x="0" y="129"/>
                    <a:pt x="0" y="126"/>
                  </a:cubicBezTo>
                  <a:cubicBezTo>
                    <a:pt x="0" y="123"/>
                    <a:pt x="2" y="121"/>
                    <a:pt x="5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8" y="6"/>
                    <a:pt x="288" y="6"/>
                    <a:pt x="288" y="6"/>
                  </a:cubicBezTo>
                  <a:cubicBezTo>
                    <a:pt x="288" y="3"/>
                    <a:pt x="290" y="0"/>
                    <a:pt x="293" y="0"/>
                  </a:cubicBezTo>
                  <a:cubicBezTo>
                    <a:pt x="296" y="0"/>
                    <a:pt x="298" y="3"/>
                    <a:pt x="298" y="6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98" y="129"/>
                    <a:pt x="296" y="131"/>
                    <a:pt x="293" y="13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5351" y="2251"/>
              <a:ext cx="98" cy="40"/>
            </a:xfrm>
            <a:prstGeom prst="rect">
              <a:avLst/>
            </a:pr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4580" y="2464"/>
              <a:ext cx="194" cy="102"/>
            </a:xfrm>
            <a:prstGeom prst="rect">
              <a:avLst/>
            </a:prstGeom>
            <a:solidFill>
              <a:srgbClr val="82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文本框 80"/>
          <p:cNvSpPr txBox="1"/>
          <p:nvPr/>
        </p:nvSpPr>
        <p:spPr>
          <a:xfrm>
            <a:off x="9666514" y="3179297"/>
            <a:ext cx="16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rPr>
              <a:t>63.5%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</a:endParaRPr>
          </a:p>
        </p:txBody>
      </p:sp>
      <p:sp>
        <p:nvSpPr>
          <p:cNvPr id="16" name="文本框 89"/>
          <p:cNvSpPr txBox="1"/>
          <p:nvPr/>
        </p:nvSpPr>
        <p:spPr>
          <a:xfrm>
            <a:off x="2050836" y="2003212"/>
            <a:ext cx="168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rPr>
              <a:t>15.4%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</a:endParaRPr>
          </a:p>
        </p:txBody>
      </p:sp>
      <p:sp>
        <p:nvSpPr>
          <p:cNvPr id="17" name="文本框 90"/>
          <p:cNvSpPr txBox="1"/>
          <p:nvPr/>
        </p:nvSpPr>
        <p:spPr>
          <a:xfrm>
            <a:off x="1162676" y="4297730"/>
            <a:ext cx="168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rPr>
              <a:t>38.7%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0033" y="4013416"/>
            <a:ext cx="3085137" cy="89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节约能源已成为全世界的主流，保护环境是每一个地球公民的义务，让我们携起手来共同努力！</a:t>
            </a:r>
          </a:p>
        </p:txBody>
      </p:sp>
      <p:sp>
        <p:nvSpPr>
          <p:cNvPr id="19" name="矩形 18"/>
          <p:cNvSpPr/>
          <p:nvPr/>
        </p:nvSpPr>
        <p:spPr>
          <a:xfrm>
            <a:off x="1625476" y="4954320"/>
            <a:ext cx="3063552" cy="89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节约能源已成为全世界的主流，保护环境是每一个地球公民的义务，让我们携起手来共同努力！</a:t>
            </a:r>
          </a:p>
        </p:txBody>
      </p:sp>
      <p:sp>
        <p:nvSpPr>
          <p:cNvPr id="20" name="矩形 19"/>
          <p:cNvSpPr/>
          <p:nvPr/>
        </p:nvSpPr>
        <p:spPr>
          <a:xfrm>
            <a:off x="2653684" y="2576815"/>
            <a:ext cx="2035344" cy="117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节约能源已成为全世界的主流，保护环境是每一个地球公民的义务，让我们携起手来共同努力！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434181" y="2138576"/>
            <a:ext cx="1157689" cy="1687051"/>
            <a:chOff x="8434181" y="2138576"/>
            <a:chExt cx="1157689" cy="1687051"/>
          </a:xfrm>
        </p:grpSpPr>
        <p:grpSp>
          <p:nvGrpSpPr>
            <p:cNvPr id="22" name="Group 11"/>
            <p:cNvGrpSpPr>
              <a:grpSpLocks noChangeAspect="1"/>
            </p:cNvGrpSpPr>
            <p:nvPr/>
          </p:nvGrpSpPr>
          <p:grpSpPr>
            <a:xfrm>
              <a:off x="8434181" y="2651560"/>
              <a:ext cx="1157689" cy="1174067"/>
              <a:chOff x="1436" y="1590"/>
              <a:chExt cx="1131" cy="1147"/>
            </a:xfrm>
          </p:grpSpPr>
          <p:sp>
            <p:nvSpPr>
              <p:cNvPr id="32" name="Freeform 12"/>
              <p:cNvSpPr/>
              <p:nvPr/>
            </p:nvSpPr>
            <p:spPr bwMode="auto">
              <a:xfrm>
                <a:off x="1629" y="1590"/>
                <a:ext cx="156" cy="414"/>
              </a:xfrm>
              <a:custGeom>
                <a:avLst/>
                <a:gdLst>
                  <a:gd name="T0" fmla="*/ 0 w 156"/>
                  <a:gd name="T1" fmla="*/ 414 h 414"/>
                  <a:gd name="T2" fmla="*/ 156 w 156"/>
                  <a:gd name="T3" fmla="*/ 354 h 414"/>
                  <a:gd name="T4" fmla="*/ 156 w 156"/>
                  <a:gd name="T5" fmla="*/ 0 h 414"/>
                  <a:gd name="T6" fmla="*/ 0 w 156"/>
                  <a:gd name="T7" fmla="*/ 0 h 414"/>
                  <a:gd name="T8" fmla="*/ 0 w 156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13">
                    <a:moveTo>
                      <a:pt x="0" y="414"/>
                    </a:moveTo>
                    <a:lnTo>
                      <a:pt x="156" y="3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AA9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2056" y="1590"/>
                <a:ext cx="162" cy="414"/>
              </a:xfrm>
              <a:custGeom>
                <a:avLst/>
                <a:gdLst>
                  <a:gd name="T0" fmla="*/ 0 w 162"/>
                  <a:gd name="T1" fmla="*/ 414 h 414"/>
                  <a:gd name="T2" fmla="*/ 162 w 162"/>
                  <a:gd name="T3" fmla="*/ 354 h 414"/>
                  <a:gd name="T4" fmla="*/ 162 w 162"/>
                  <a:gd name="T5" fmla="*/ 0 h 414"/>
                  <a:gd name="T6" fmla="*/ 0 w 162"/>
                  <a:gd name="T7" fmla="*/ 0 h 414"/>
                  <a:gd name="T8" fmla="*/ 0 w 162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413">
                    <a:moveTo>
                      <a:pt x="0" y="414"/>
                    </a:moveTo>
                    <a:lnTo>
                      <a:pt x="162" y="354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AA9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1436" y="2353"/>
                <a:ext cx="1131" cy="384"/>
              </a:xfrm>
              <a:custGeom>
                <a:avLst/>
                <a:gdLst>
                  <a:gd name="T0" fmla="*/ 0 w 1131"/>
                  <a:gd name="T1" fmla="*/ 384 h 384"/>
                  <a:gd name="T2" fmla="*/ 1131 w 1131"/>
                  <a:gd name="T3" fmla="*/ 384 h 384"/>
                  <a:gd name="T4" fmla="*/ 1131 w 1131"/>
                  <a:gd name="T5" fmla="*/ 0 h 384"/>
                  <a:gd name="T6" fmla="*/ 0 w 1131"/>
                  <a:gd name="T7" fmla="*/ 0 h 384"/>
                  <a:gd name="T8" fmla="*/ 0 w 1131"/>
                  <a:gd name="T9" fmla="*/ 384 h 384"/>
                  <a:gd name="T10" fmla="*/ 542 w 1131"/>
                  <a:gd name="T11" fmla="*/ 60 h 384"/>
                  <a:gd name="T12" fmla="*/ 662 w 1131"/>
                  <a:gd name="T13" fmla="*/ 60 h 384"/>
                  <a:gd name="T14" fmla="*/ 662 w 1131"/>
                  <a:gd name="T15" fmla="*/ 252 h 384"/>
                  <a:gd name="T16" fmla="*/ 542 w 1131"/>
                  <a:gd name="T17" fmla="*/ 252 h 384"/>
                  <a:gd name="T18" fmla="*/ 542 w 1131"/>
                  <a:gd name="T19" fmla="*/ 60 h 384"/>
                  <a:gd name="T20" fmla="*/ 325 w 1131"/>
                  <a:gd name="T21" fmla="*/ 60 h 384"/>
                  <a:gd name="T22" fmla="*/ 445 w 1131"/>
                  <a:gd name="T23" fmla="*/ 60 h 384"/>
                  <a:gd name="T24" fmla="*/ 445 w 1131"/>
                  <a:gd name="T25" fmla="*/ 252 h 384"/>
                  <a:gd name="T26" fmla="*/ 325 w 1131"/>
                  <a:gd name="T27" fmla="*/ 252 h 384"/>
                  <a:gd name="T28" fmla="*/ 325 w 1131"/>
                  <a:gd name="T29" fmla="*/ 60 h 384"/>
                  <a:gd name="T30" fmla="*/ 102 w 1131"/>
                  <a:gd name="T31" fmla="*/ 60 h 384"/>
                  <a:gd name="T32" fmla="*/ 223 w 1131"/>
                  <a:gd name="T33" fmla="*/ 60 h 384"/>
                  <a:gd name="T34" fmla="*/ 223 w 1131"/>
                  <a:gd name="T35" fmla="*/ 252 h 384"/>
                  <a:gd name="T36" fmla="*/ 102 w 1131"/>
                  <a:gd name="T37" fmla="*/ 252 h 384"/>
                  <a:gd name="T38" fmla="*/ 102 w 1131"/>
                  <a:gd name="T39" fmla="*/ 6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1" h="384">
                    <a:moveTo>
                      <a:pt x="0" y="384"/>
                    </a:moveTo>
                    <a:lnTo>
                      <a:pt x="1131" y="384"/>
                    </a:lnTo>
                    <a:lnTo>
                      <a:pt x="1131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  <a:moveTo>
                      <a:pt x="542" y="60"/>
                    </a:moveTo>
                    <a:lnTo>
                      <a:pt x="662" y="60"/>
                    </a:lnTo>
                    <a:lnTo>
                      <a:pt x="662" y="252"/>
                    </a:lnTo>
                    <a:lnTo>
                      <a:pt x="542" y="252"/>
                    </a:lnTo>
                    <a:lnTo>
                      <a:pt x="542" y="60"/>
                    </a:lnTo>
                    <a:close/>
                    <a:moveTo>
                      <a:pt x="325" y="60"/>
                    </a:moveTo>
                    <a:lnTo>
                      <a:pt x="445" y="60"/>
                    </a:lnTo>
                    <a:lnTo>
                      <a:pt x="445" y="252"/>
                    </a:lnTo>
                    <a:lnTo>
                      <a:pt x="325" y="252"/>
                    </a:lnTo>
                    <a:lnTo>
                      <a:pt x="325" y="60"/>
                    </a:lnTo>
                    <a:close/>
                    <a:moveTo>
                      <a:pt x="102" y="60"/>
                    </a:moveTo>
                    <a:lnTo>
                      <a:pt x="223" y="60"/>
                    </a:lnTo>
                    <a:lnTo>
                      <a:pt x="223" y="252"/>
                    </a:lnTo>
                    <a:lnTo>
                      <a:pt x="102" y="252"/>
                    </a:lnTo>
                    <a:lnTo>
                      <a:pt x="102" y="60"/>
                    </a:lnTo>
                    <a:close/>
                  </a:path>
                </a:pathLst>
              </a:custGeom>
              <a:solidFill>
                <a:srgbClr val="82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1436" y="1968"/>
                <a:ext cx="1131" cy="325"/>
              </a:xfrm>
              <a:custGeom>
                <a:avLst/>
                <a:gdLst>
                  <a:gd name="T0" fmla="*/ 860 w 1131"/>
                  <a:gd name="T1" fmla="*/ 156 h 325"/>
                  <a:gd name="T2" fmla="*/ 830 w 1131"/>
                  <a:gd name="T3" fmla="*/ 0 h 325"/>
                  <a:gd name="T4" fmla="*/ 439 w 1131"/>
                  <a:gd name="T5" fmla="*/ 156 h 325"/>
                  <a:gd name="T6" fmla="*/ 391 w 1131"/>
                  <a:gd name="T7" fmla="*/ 0 h 325"/>
                  <a:gd name="T8" fmla="*/ 0 w 1131"/>
                  <a:gd name="T9" fmla="*/ 156 h 325"/>
                  <a:gd name="T10" fmla="*/ 0 w 1131"/>
                  <a:gd name="T11" fmla="*/ 325 h 325"/>
                  <a:gd name="T12" fmla="*/ 1131 w 1131"/>
                  <a:gd name="T13" fmla="*/ 325 h 325"/>
                  <a:gd name="T14" fmla="*/ 1131 w 1131"/>
                  <a:gd name="T15" fmla="*/ 156 h 325"/>
                  <a:gd name="T16" fmla="*/ 860 w 1131"/>
                  <a:gd name="T17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1" h="325">
                    <a:moveTo>
                      <a:pt x="860" y="156"/>
                    </a:moveTo>
                    <a:lnTo>
                      <a:pt x="830" y="0"/>
                    </a:lnTo>
                    <a:lnTo>
                      <a:pt x="439" y="156"/>
                    </a:lnTo>
                    <a:lnTo>
                      <a:pt x="391" y="0"/>
                    </a:lnTo>
                    <a:lnTo>
                      <a:pt x="0" y="156"/>
                    </a:lnTo>
                    <a:lnTo>
                      <a:pt x="0" y="325"/>
                    </a:lnTo>
                    <a:lnTo>
                      <a:pt x="1131" y="325"/>
                    </a:lnTo>
                    <a:lnTo>
                      <a:pt x="1131" y="156"/>
                    </a:lnTo>
                    <a:lnTo>
                      <a:pt x="860" y="156"/>
                    </a:lnTo>
                    <a:close/>
                  </a:path>
                </a:pathLst>
              </a:custGeom>
              <a:solidFill>
                <a:srgbClr val="AA9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1629" y="1590"/>
                <a:ext cx="156" cy="414"/>
              </a:xfrm>
              <a:custGeom>
                <a:avLst/>
                <a:gdLst>
                  <a:gd name="T0" fmla="*/ 0 w 156"/>
                  <a:gd name="T1" fmla="*/ 414 h 414"/>
                  <a:gd name="T2" fmla="*/ 156 w 156"/>
                  <a:gd name="T3" fmla="*/ 354 h 414"/>
                  <a:gd name="T4" fmla="*/ 156 w 156"/>
                  <a:gd name="T5" fmla="*/ 0 h 414"/>
                  <a:gd name="T6" fmla="*/ 0 w 156"/>
                  <a:gd name="T7" fmla="*/ 0 h 414"/>
                  <a:gd name="T8" fmla="*/ 0 w 156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13">
                    <a:moveTo>
                      <a:pt x="0" y="414"/>
                    </a:moveTo>
                    <a:lnTo>
                      <a:pt x="156" y="3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9"/>
              <p:cNvSpPr/>
              <p:nvPr/>
            </p:nvSpPr>
            <p:spPr bwMode="auto">
              <a:xfrm>
                <a:off x="2056" y="1590"/>
                <a:ext cx="162" cy="414"/>
              </a:xfrm>
              <a:custGeom>
                <a:avLst/>
                <a:gdLst>
                  <a:gd name="T0" fmla="*/ 0 w 162"/>
                  <a:gd name="T1" fmla="*/ 414 h 414"/>
                  <a:gd name="T2" fmla="*/ 162 w 162"/>
                  <a:gd name="T3" fmla="*/ 354 h 414"/>
                  <a:gd name="T4" fmla="*/ 162 w 162"/>
                  <a:gd name="T5" fmla="*/ 0 h 414"/>
                  <a:gd name="T6" fmla="*/ 0 w 162"/>
                  <a:gd name="T7" fmla="*/ 0 h 414"/>
                  <a:gd name="T8" fmla="*/ 0 w 162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413">
                    <a:moveTo>
                      <a:pt x="0" y="414"/>
                    </a:moveTo>
                    <a:lnTo>
                      <a:pt x="162" y="354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1436" y="1968"/>
                <a:ext cx="1131" cy="325"/>
              </a:xfrm>
              <a:custGeom>
                <a:avLst/>
                <a:gdLst>
                  <a:gd name="T0" fmla="*/ 860 w 1131"/>
                  <a:gd name="T1" fmla="*/ 156 h 325"/>
                  <a:gd name="T2" fmla="*/ 830 w 1131"/>
                  <a:gd name="T3" fmla="*/ 0 h 325"/>
                  <a:gd name="T4" fmla="*/ 439 w 1131"/>
                  <a:gd name="T5" fmla="*/ 156 h 325"/>
                  <a:gd name="T6" fmla="*/ 391 w 1131"/>
                  <a:gd name="T7" fmla="*/ 0 h 325"/>
                  <a:gd name="T8" fmla="*/ 0 w 1131"/>
                  <a:gd name="T9" fmla="*/ 156 h 325"/>
                  <a:gd name="T10" fmla="*/ 0 w 1131"/>
                  <a:gd name="T11" fmla="*/ 325 h 325"/>
                  <a:gd name="T12" fmla="*/ 1131 w 1131"/>
                  <a:gd name="T13" fmla="*/ 325 h 325"/>
                  <a:gd name="T14" fmla="*/ 1131 w 1131"/>
                  <a:gd name="T15" fmla="*/ 156 h 325"/>
                  <a:gd name="T16" fmla="*/ 860 w 1131"/>
                  <a:gd name="T17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1" h="325">
                    <a:moveTo>
                      <a:pt x="860" y="156"/>
                    </a:moveTo>
                    <a:lnTo>
                      <a:pt x="830" y="0"/>
                    </a:lnTo>
                    <a:lnTo>
                      <a:pt x="439" y="156"/>
                    </a:lnTo>
                    <a:lnTo>
                      <a:pt x="391" y="0"/>
                    </a:lnTo>
                    <a:lnTo>
                      <a:pt x="0" y="156"/>
                    </a:lnTo>
                    <a:lnTo>
                      <a:pt x="0" y="325"/>
                    </a:lnTo>
                    <a:lnTo>
                      <a:pt x="1131" y="325"/>
                    </a:lnTo>
                    <a:lnTo>
                      <a:pt x="1131" y="156"/>
                    </a:lnTo>
                    <a:lnTo>
                      <a:pt x="860" y="156"/>
                    </a:lnTo>
                    <a:close/>
                  </a:path>
                </a:pathLst>
              </a:custGeom>
              <a:solidFill>
                <a:srgbClr val="9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1629" y="1590"/>
                <a:ext cx="156" cy="414"/>
              </a:xfrm>
              <a:custGeom>
                <a:avLst/>
                <a:gdLst>
                  <a:gd name="T0" fmla="*/ 0 w 156"/>
                  <a:gd name="T1" fmla="*/ 414 h 414"/>
                  <a:gd name="T2" fmla="*/ 156 w 156"/>
                  <a:gd name="T3" fmla="*/ 354 h 414"/>
                  <a:gd name="T4" fmla="*/ 156 w 156"/>
                  <a:gd name="T5" fmla="*/ 0 h 414"/>
                  <a:gd name="T6" fmla="*/ 0 w 156"/>
                  <a:gd name="T7" fmla="*/ 0 h 414"/>
                  <a:gd name="T8" fmla="*/ 0 w 156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13">
                    <a:moveTo>
                      <a:pt x="0" y="414"/>
                    </a:moveTo>
                    <a:lnTo>
                      <a:pt x="156" y="3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82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056" y="1590"/>
                <a:ext cx="162" cy="414"/>
              </a:xfrm>
              <a:custGeom>
                <a:avLst/>
                <a:gdLst>
                  <a:gd name="T0" fmla="*/ 0 w 162"/>
                  <a:gd name="T1" fmla="*/ 414 h 414"/>
                  <a:gd name="T2" fmla="*/ 162 w 162"/>
                  <a:gd name="T3" fmla="*/ 354 h 414"/>
                  <a:gd name="T4" fmla="*/ 162 w 162"/>
                  <a:gd name="T5" fmla="*/ 0 h 414"/>
                  <a:gd name="T6" fmla="*/ 0 w 162"/>
                  <a:gd name="T7" fmla="*/ 0 h 414"/>
                  <a:gd name="T8" fmla="*/ 0 w 162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413">
                    <a:moveTo>
                      <a:pt x="0" y="414"/>
                    </a:moveTo>
                    <a:lnTo>
                      <a:pt x="162" y="354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82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1436" y="2635"/>
                <a:ext cx="1131" cy="102"/>
              </a:xfrm>
              <a:prstGeom prst="rect">
                <a:avLst/>
              </a:prstGeom>
              <a:solidFill>
                <a:srgbClr val="9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671892" y="2138576"/>
              <a:ext cx="433004" cy="438390"/>
              <a:chOff x="8434181" y="1106595"/>
              <a:chExt cx="433004" cy="438390"/>
            </a:xfrm>
            <a:solidFill>
              <a:srgbClr val="9FC700"/>
            </a:solidFill>
          </p:grpSpPr>
          <p:sp>
            <p:nvSpPr>
              <p:cNvPr id="28" name="椭圆 27"/>
              <p:cNvSpPr/>
              <p:nvPr/>
            </p:nvSpPr>
            <p:spPr>
              <a:xfrm>
                <a:off x="8434181" y="1278294"/>
                <a:ext cx="186612" cy="186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8500413" y="1106595"/>
                <a:ext cx="270711" cy="270711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711575" y="1122684"/>
                <a:ext cx="155610" cy="15561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8435101" y="1427803"/>
                <a:ext cx="117182" cy="11718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836698">
              <a:off x="9155578" y="2344897"/>
              <a:ext cx="321883" cy="335699"/>
              <a:chOff x="8434181" y="1209286"/>
              <a:chExt cx="321883" cy="335699"/>
            </a:xfrm>
            <a:solidFill>
              <a:srgbClr val="9FC700"/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8434181" y="1278294"/>
                <a:ext cx="186612" cy="186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8532426" y="1209286"/>
                <a:ext cx="223638" cy="22363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435101" y="1427803"/>
                <a:ext cx="117182" cy="11718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816540" y="1528615"/>
            <a:ext cx="612000" cy="931916"/>
            <a:chOff x="3816540" y="1528615"/>
            <a:chExt cx="612000" cy="931916"/>
          </a:xfrm>
        </p:grpSpPr>
        <p:grpSp>
          <p:nvGrpSpPr>
            <p:cNvPr id="43" name="Group 4"/>
            <p:cNvGrpSpPr>
              <a:grpSpLocks noChangeAspect="1"/>
            </p:cNvGrpSpPr>
            <p:nvPr/>
          </p:nvGrpSpPr>
          <p:grpSpPr>
            <a:xfrm>
              <a:off x="3816540" y="1849106"/>
              <a:ext cx="612000" cy="611425"/>
              <a:chOff x="3185" y="1698"/>
              <a:chExt cx="1063" cy="1062"/>
            </a:xfrm>
          </p:grpSpPr>
          <p:sp>
            <p:nvSpPr>
              <p:cNvPr id="49" name="Freeform 6"/>
              <p:cNvSpPr>
                <a:spLocks noEditPoints="1"/>
              </p:cNvSpPr>
              <p:nvPr/>
            </p:nvSpPr>
            <p:spPr bwMode="auto">
              <a:xfrm>
                <a:off x="3185" y="1698"/>
                <a:ext cx="1063" cy="1062"/>
              </a:xfrm>
              <a:custGeom>
                <a:avLst/>
                <a:gdLst>
                  <a:gd name="T0" fmla="*/ 935 w 1063"/>
                  <a:gd name="T1" fmla="*/ 463 h 1062"/>
                  <a:gd name="T2" fmla="*/ 1063 w 1063"/>
                  <a:gd name="T3" fmla="*/ 463 h 1062"/>
                  <a:gd name="T4" fmla="*/ 866 w 1063"/>
                  <a:gd name="T5" fmla="*/ 129 h 1062"/>
                  <a:gd name="T6" fmla="*/ 532 w 1063"/>
                  <a:gd name="T7" fmla="*/ 129 h 1062"/>
                  <a:gd name="T8" fmla="*/ 532 w 1063"/>
                  <a:gd name="T9" fmla="*/ 0 h 1062"/>
                  <a:gd name="T10" fmla="*/ 335 w 1063"/>
                  <a:gd name="T11" fmla="*/ 0 h 1062"/>
                  <a:gd name="T12" fmla="*/ 335 w 1063"/>
                  <a:gd name="T13" fmla="*/ 129 h 1062"/>
                  <a:gd name="T14" fmla="*/ 206 w 1063"/>
                  <a:gd name="T15" fmla="*/ 129 h 1062"/>
                  <a:gd name="T16" fmla="*/ 0 w 1063"/>
                  <a:gd name="T17" fmla="*/ 463 h 1062"/>
                  <a:gd name="T18" fmla="*/ 137 w 1063"/>
                  <a:gd name="T19" fmla="*/ 463 h 1062"/>
                  <a:gd name="T20" fmla="*/ 137 w 1063"/>
                  <a:gd name="T21" fmla="*/ 994 h 1062"/>
                  <a:gd name="T22" fmla="*/ 0 w 1063"/>
                  <a:gd name="T23" fmla="*/ 994 h 1062"/>
                  <a:gd name="T24" fmla="*/ 0 w 1063"/>
                  <a:gd name="T25" fmla="*/ 1062 h 1062"/>
                  <a:gd name="T26" fmla="*/ 1063 w 1063"/>
                  <a:gd name="T27" fmla="*/ 1062 h 1062"/>
                  <a:gd name="T28" fmla="*/ 1063 w 1063"/>
                  <a:gd name="T29" fmla="*/ 994 h 1062"/>
                  <a:gd name="T30" fmla="*/ 935 w 1063"/>
                  <a:gd name="T31" fmla="*/ 994 h 1062"/>
                  <a:gd name="T32" fmla="*/ 935 w 1063"/>
                  <a:gd name="T33" fmla="*/ 463 h 1062"/>
                  <a:gd name="T34" fmla="*/ 472 w 1063"/>
                  <a:gd name="T35" fmla="*/ 728 h 1062"/>
                  <a:gd name="T36" fmla="*/ 266 w 1063"/>
                  <a:gd name="T37" fmla="*/ 728 h 1062"/>
                  <a:gd name="T38" fmla="*/ 266 w 1063"/>
                  <a:gd name="T39" fmla="*/ 531 h 1062"/>
                  <a:gd name="T40" fmla="*/ 472 w 1063"/>
                  <a:gd name="T41" fmla="*/ 531 h 1062"/>
                  <a:gd name="T42" fmla="*/ 472 w 1063"/>
                  <a:gd name="T43" fmla="*/ 728 h 1062"/>
                  <a:gd name="T44" fmla="*/ 797 w 1063"/>
                  <a:gd name="T45" fmla="*/ 994 h 1062"/>
                  <a:gd name="T46" fmla="*/ 600 w 1063"/>
                  <a:gd name="T47" fmla="*/ 994 h 1062"/>
                  <a:gd name="T48" fmla="*/ 600 w 1063"/>
                  <a:gd name="T49" fmla="*/ 591 h 1062"/>
                  <a:gd name="T50" fmla="*/ 797 w 1063"/>
                  <a:gd name="T51" fmla="*/ 591 h 1062"/>
                  <a:gd name="T52" fmla="*/ 797 w 1063"/>
                  <a:gd name="T53" fmla="*/ 994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3" h="1062">
                    <a:moveTo>
                      <a:pt x="935" y="463"/>
                    </a:moveTo>
                    <a:lnTo>
                      <a:pt x="1063" y="463"/>
                    </a:lnTo>
                    <a:lnTo>
                      <a:pt x="866" y="129"/>
                    </a:lnTo>
                    <a:lnTo>
                      <a:pt x="532" y="129"/>
                    </a:lnTo>
                    <a:lnTo>
                      <a:pt x="532" y="0"/>
                    </a:lnTo>
                    <a:lnTo>
                      <a:pt x="335" y="0"/>
                    </a:lnTo>
                    <a:lnTo>
                      <a:pt x="335" y="129"/>
                    </a:lnTo>
                    <a:lnTo>
                      <a:pt x="206" y="129"/>
                    </a:lnTo>
                    <a:lnTo>
                      <a:pt x="0" y="463"/>
                    </a:lnTo>
                    <a:lnTo>
                      <a:pt x="137" y="463"/>
                    </a:lnTo>
                    <a:lnTo>
                      <a:pt x="137" y="994"/>
                    </a:lnTo>
                    <a:lnTo>
                      <a:pt x="0" y="994"/>
                    </a:lnTo>
                    <a:lnTo>
                      <a:pt x="0" y="1062"/>
                    </a:lnTo>
                    <a:lnTo>
                      <a:pt x="1063" y="1062"/>
                    </a:lnTo>
                    <a:lnTo>
                      <a:pt x="1063" y="994"/>
                    </a:lnTo>
                    <a:lnTo>
                      <a:pt x="935" y="994"/>
                    </a:lnTo>
                    <a:lnTo>
                      <a:pt x="935" y="463"/>
                    </a:lnTo>
                    <a:close/>
                    <a:moveTo>
                      <a:pt x="472" y="728"/>
                    </a:moveTo>
                    <a:lnTo>
                      <a:pt x="266" y="728"/>
                    </a:lnTo>
                    <a:lnTo>
                      <a:pt x="266" y="531"/>
                    </a:lnTo>
                    <a:lnTo>
                      <a:pt x="472" y="531"/>
                    </a:lnTo>
                    <a:lnTo>
                      <a:pt x="472" y="728"/>
                    </a:lnTo>
                    <a:close/>
                    <a:moveTo>
                      <a:pt x="797" y="994"/>
                    </a:moveTo>
                    <a:lnTo>
                      <a:pt x="600" y="994"/>
                    </a:lnTo>
                    <a:lnTo>
                      <a:pt x="600" y="591"/>
                    </a:lnTo>
                    <a:lnTo>
                      <a:pt x="797" y="591"/>
                    </a:lnTo>
                    <a:lnTo>
                      <a:pt x="797" y="994"/>
                    </a:lnTo>
                    <a:close/>
                  </a:path>
                </a:pathLst>
              </a:custGeom>
              <a:solidFill>
                <a:srgbClr val="9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8"/>
              <p:cNvSpPr/>
              <p:nvPr/>
            </p:nvSpPr>
            <p:spPr bwMode="auto">
              <a:xfrm>
                <a:off x="3185" y="1698"/>
                <a:ext cx="1063" cy="463"/>
              </a:xfrm>
              <a:custGeom>
                <a:avLst/>
                <a:gdLst>
                  <a:gd name="T0" fmla="*/ 137 w 1063"/>
                  <a:gd name="T1" fmla="*/ 463 h 463"/>
                  <a:gd name="T2" fmla="*/ 935 w 1063"/>
                  <a:gd name="T3" fmla="*/ 463 h 463"/>
                  <a:gd name="T4" fmla="*/ 935 w 1063"/>
                  <a:gd name="T5" fmla="*/ 463 h 463"/>
                  <a:gd name="T6" fmla="*/ 1063 w 1063"/>
                  <a:gd name="T7" fmla="*/ 463 h 463"/>
                  <a:gd name="T8" fmla="*/ 866 w 1063"/>
                  <a:gd name="T9" fmla="*/ 129 h 463"/>
                  <a:gd name="T10" fmla="*/ 532 w 1063"/>
                  <a:gd name="T11" fmla="*/ 129 h 463"/>
                  <a:gd name="T12" fmla="*/ 532 w 1063"/>
                  <a:gd name="T13" fmla="*/ 0 h 463"/>
                  <a:gd name="T14" fmla="*/ 335 w 1063"/>
                  <a:gd name="T15" fmla="*/ 0 h 463"/>
                  <a:gd name="T16" fmla="*/ 335 w 1063"/>
                  <a:gd name="T17" fmla="*/ 129 h 463"/>
                  <a:gd name="T18" fmla="*/ 206 w 1063"/>
                  <a:gd name="T19" fmla="*/ 129 h 463"/>
                  <a:gd name="T20" fmla="*/ 0 w 1063"/>
                  <a:gd name="T21" fmla="*/ 463 h 463"/>
                  <a:gd name="T22" fmla="*/ 137 w 1063"/>
                  <a:gd name="T23" fmla="*/ 463 h 463"/>
                  <a:gd name="T24" fmla="*/ 137 w 1063"/>
                  <a:gd name="T25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3" h="462">
                    <a:moveTo>
                      <a:pt x="137" y="463"/>
                    </a:moveTo>
                    <a:lnTo>
                      <a:pt x="935" y="463"/>
                    </a:lnTo>
                    <a:lnTo>
                      <a:pt x="935" y="463"/>
                    </a:lnTo>
                    <a:lnTo>
                      <a:pt x="1063" y="463"/>
                    </a:lnTo>
                    <a:lnTo>
                      <a:pt x="866" y="129"/>
                    </a:lnTo>
                    <a:lnTo>
                      <a:pt x="532" y="129"/>
                    </a:lnTo>
                    <a:lnTo>
                      <a:pt x="532" y="0"/>
                    </a:lnTo>
                    <a:lnTo>
                      <a:pt x="335" y="0"/>
                    </a:lnTo>
                    <a:lnTo>
                      <a:pt x="335" y="129"/>
                    </a:lnTo>
                    <a:lnTo>
                      <a:pt x="206" y="129"/>
                    </a:lnTo>
                    <a:lnTo>
                      <a:pt x="0" y="463"/>
                    </a:lnTo>
                    <a:lnTo>
                      <a:pt x="137" y="463"/>
                    </a:lnTo>
                    <a:lnTo>
                      <a:pt x="137" y="463"/>
                    </a:lnTo>
                    <a:close/>
                  </a:path>
                </a:pathLst>
              </a:custGeom>
              <a:solidFill>
                <a:srgbClr val="82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3185" y="2683"/>
                <a:ext cx="1063" cy="77"/>
              </a:xfrm>
              <a:custGeom>
                <a:avLst/>
                <a:gdLst>
                  <a:gd name="T0" fmla="*/ 935 w 1063"/>
                  <a:gd name="T1" fmla="*/ 0 h 77"/>
                  <a:gd name="T2" fmla="*/ 797 w 1063"/>
                  <a:gd name="T3" fmla="*/ 0 h 77"/>
                  <a:gd name="T4" fmla="*/ 797 w 1063"/>
                  <a:gd name="T5" fmla="*/ 9 h 77"/>
                  <a:gd name="T6" fmla="*/ 600 w 1063"/>
                  <a:gd name="T7" fmla="*/ 9 h 77"/>
                  <a:gd name="T8" fmla="*/ 600 w 1063"/>
                  <a:gd name="T9" fmla="*/ 0 h 77"/>
                  <a:gd name="T10" fmla="*/ 137 w 1063"/>
                  <a:gd name="T11" fmla="*/ 0 h 77"/>
                  <a:gd name="T12" fmla="*/ 137 w 1063"/>
                  <a:gd name="T13" fmla="*/ 9 h 77"/>
                  <a:gd name="T14" fmla="*/ 0 w 1063"/>
                  <a:gd name="T15" fmla="*/ 9 h 77"/>
                  <a:gd name="T16" fmla="*/ 0 w 1063"/>
                  <a:gd name="T17" fmla="*/ 77 h 77"/>
                  <a:gd name="T18" fmla="*/ 1063 w 1063"/>
                  <a:gd name="T19" fmla="*/ 77 h 77"/>
                  <a:gd name="T20" fmla="*/ 1063 w 1063"/>
                  <a:gd name="T21" fmla="*/ 9 h 77"/>
                  <a:gd name="T22" fmla="*/ 935 w 1063"/>
                  <a:gd name="T23" fmla="*/ 9 h 77"/>
                  <a:gd name="T24" fmla="*/ 935 w 1063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3" h="77">
                    <a:moveTo>
                      <a:pt x="935" y="0"/>
                    </a:moveTo>
                    <a:lnTo>
                      <a:pt x="797" y="0"/>
                    </a:lnTo>
                    <a:lnTo>
                      <a:pt x="797" y="9"/>
                    </a:lnTo>
                    <a:lnTo>
                      <a:pt x="600" y="9"/>
                    </a:lnTo>
                    <a:lnTo>
                      <a:pt x="600" y="0"/>
                    </a:lnTo>
                    <a:lnTo>
                      <a:pt x="137" y="0"/>
                    </a:lnTo>
                    <a:lnTo>
                      <a:pt x="137" y="9"/>
                    </a:lnTo>
                    <a:lnTo>
                      <a:pt x="0" y="9"/>
                    </a:lnTo>
                    <a:lnTo>
                      <a:pt x="0" y="77"/>
                    </a:lnTo>
                    <a:lnTo>
                      <a:pt x="1063" y="77"/>
                    </a:lnTo>
                    <a:lnTo>
                      <a:pt x="1063" y="9"/>
                    </a:lnTo>
                    <a:lnTo>
                      <a:pt x="935" y="9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82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913070">
              <a:off x="4043289" y="1528615"/>
              <a:ext cx="312871" cy="316763"/>
              <a:chOff x="8434181" y="1106595"/>
              <a:chExt cx="433004" cy="438390"/>
            </a:xfrm>
            <a:solidFill>
              <a:srgbClr val="9FC700"/>
            </a:solidFill>
          </p:grpSpPr>
          <p:sp>
            <p:nvSpPr>
              <p:cNvPr id="45" name="椭圆 44"/>
              <p:cNvSpPr/>
              <p:nvPr/>
            </p:nvSpPr>
            <p:spPr>
              <a:xfrm>
                <a:off x="8434181" y="1278294"/>
                <a:ext cx="186612" cy="186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8500413" y="1106595"/>
                <a:ext cx="270711" cy="270711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711575" y="1122684"/>
                <a:ext cx="155610" cy="15561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435101" y="1427803"/>
                <a:ext cx="117182" cy="11718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61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F6EC9E-EF80-445D-8B72-9CB146814BF4}"/>
              </a:ext>
            </a:extLst>
          </p:cNvPr>
          <p:cNvSpPr txBox="1"/>
          <p:nvPr/>
        </p:nvSpPr>
        <p:spPr>
          <a:xfrm>
            <a:off x="3786196" y="1105951"/>
            <a:ext cx="7372871" cy="199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</a:t>
            </a:r>
            <a:r>
              <a:rPr lang="zh-CN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卫生填埋是目前世界上处理垃圾量最大 的方法之一,也是垃圾处理的最终手段</a:t>
            </a:r>
            <a:r>
              <a:rPr lang="zh-CN" altLang="zh-CN" sz="1600" dirty="0" smtClean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.因</a:t>
            </a:r>
            <a:r>
              <a:rPr lang="zh-CN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为对垃圾不管采用哪种处理方法</a:t>
            </a:r>
            <a:r>
              <a:rPr lang="zh-CN" altLang="en-US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  <a:r>
              <a:rPr lang="zh-CN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最终</a:t>
            </a:r>
            <a:r>
              <a:rPr lang="zh-CN" altLang="en-US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，</a:t>
            </a:r>
            <a:r>
              <a:rPr lang="zh-CN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都将产生不可回收和处理的物质,这些废物只能通过填埋的方法进行处理.但是垃圾填埋不仅会浪费大量土地资源</a:t>
            </a:r>
            <a:r>
              <a:rPr lang="zh-CN" altLang="en-US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，</a:t>
            </a:r>
            <a:r>
              <a:rPr lang="zh-CN" altLang="zh-CN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而且填埋常的渗出液容易污染其周围的土壤和水体</a:t>
            </a:r>
            <a:r>
              <a:rPr lang="zh-CN" altLang="en-US" sz="1600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  <a:endParaRPr lang="zh-CN" altLang="zh-CN" sz="1600" dirty="0">
              <a:solidFill>
                <a:srgbClr val="3F9B46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54B605-0B47-4D86-8161-B19DEA393EF7}"/>
              </a:ext>
            </a:extLst>
          </p:cNvPr>
          <p:cNvSpPr txBox="1"/>
          <p:nvPr/>
        </p:nvSpPr>
        <p:spPr>
          <a:xfrm>
            <a:off x="682035" y="3100299"/>
            <a:ext cx="2361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卫生填埋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A1ACA2-3536-4617-BE3D-496D455633F5}"/>
              </a:ext>
            </a:extLst>
          </p:cNvPr>
          <p:cNvGrpSpPr/>
          <p:nvPr/>
        </p:nvGrpSpPr>
        <p:grpSpPr>
          <a:xfrm>
            <a:off x="3450166" y="3400728"/>
            <a:ext cx="3251201" cy="2416177"/>
            <a:chOff x="2581274" y="2007392"/>
            <a:chExt cx="2438401" cy="1812133"/>
          </a:xfrm>
        </p:grpSpPr>
        <p:sp>
          <p:nvSpPr>
            <p:cNvPr id="8" name="椭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CF35C4-47E2-4FEA-BC44-7F1F5B1F1FF3}"/>
                </a:ext>
              </a:extLst>
            </p:cNvPr>
            <p:cNvSpPr/>
            <p:nvPr/>
          </p:nvSpPr>
          <p:spPr>
            <a:xfrm>
              <a:off x="2581274" y="3676650"/>
              <a:ext cx="2438401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22F5C5-4A48-4EA3-A2CD-F6CB0AFF7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2007392"/>
              <a:ext cx="2187575" cy="16406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3930DA-6E7F-4E99-B0B0-8773892C2C50}"/>
              </a:ext>
            </a:extLst>
          </p:cNvPr>
          <p:cNvGrpSpPr/>
          <p:nvPr/>
        </p:nvGrpSpPr>
        <p:grpSpPr>
          <a:xfrm>
            <a:off x="4244884" y="3794941"/>
            <a:ext cx="5272033" cy="2519059"/>
            <a:chOff x="3177313" y="2303053"/>
            <a:chExt cx="3954025" cy="1889294"/>
          </a:xfrm>
        </p:grpSpPr>
        <p:sp>
          <p:nvSpPr>
            <p:cNvPr id="11" name="椭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044E47-5299-4C6A-AA55-B16D48D90DDA}"/>
                </a:ext>
              </a:extLst>
            </p:cNvPr>
            <p:cNvSpPr/>
            <p:nvPr/>
          </p:nvSpPr>
          <p:spPr>
            <a:xfrm>
              <a:off x="3177313" y="3990975"/>
              <a:ext cx="3954025" cy="2013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B47DC4-C4D4-4B01-828F-D7546D46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976" y="2303053"/>
              <a:ext cx="2552699" cy="17069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3" name="组合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8731E92-516E-4433-B76A-94E88A83322E}"/>
              </a:ext>
            </a:extLst>
          </p:cNvPr>
          <p:cNvGrpSpPr/>
          <p:nvPr/>
        </p:nvGrpSpPr>
        <p:grpSpPr>
          <a:xfrm>
            <a:off x="7076985" y="3943654"/>
            <a:ext cx="4183683" cy="2673351"/>
            <a:chOff x="5301389" y="2414587"/>
            <a:chExt cx="3137762" cy="2005013"/>
          </a:xfrm>
        </p:grpSpPr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39A502-F29B-4289-AEB2-13504F11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525" y="2414587"/>
              <a:ext cx="2419350" cy="18145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1DA064-67AF-4FF3-A12D-CB2938B8EAF7}"/>
                </a:ext>
              </a:extLst>
            </p:cNvPr>
            <p:cNvSpPr/>
            <p:nvPr/>
          </p:nvSpPr>
          <p:spPr>
            <a:xfrm>
              <a:off x="5301389" y="4248150"/>
              <a:ext cx="3137762" cy="1714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1381C-F537-4B39-8ECD-2D99776E50C2}"/>
              </a:ext>
            </a:extLst>
          </p:cNvPr>
          <p:cNvSpPr/>
          <p:nvPr/>
        </p:nvSpPr>
        <p:spPr>
          <a:xfrm>
            <a:off x="630767" y="3734105"/>
            <a:ext cx="2451100" cy="114300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文本框 468"/>
          <p:cNvSpPr txBox="1"/>
          <p:nvPr/>
        </p:nvSpPr>
        <p:spPr>
          <a:xfrm>
            <a:off x="1811098" y="637118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3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走出国门看世界</a:t>
            </a:r>
          </a:p>
        </p:txBody>
      </p:sp>
    </p:spTree>
    <p:extLst>
      <p:ext uri="{BB962C8B-B14F-4D97-AF65-F5344CB8AC3E}">
        <p14:creationId xmlns:p14="http://schemas.microsoft.com/office/powerpoint/2010/main" val="42748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3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走出国门看世界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B1C5F3-5976-4B4B-8F7E-A638D4634007}"/>
              </a:ext>
            </a:extLst>
          </p:cNvPr>
          <p:cNvSpPr txBox="1"/>
          <p:nvPr/>
        </p:nvSpPr>
        <p:spPr>
          <a:xfrm>
            <a:off x="2102237" y="2506235"/>
            <a:ext cx="267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</a:t>
            </a:r>
            <a:r>
              <a:rPr lang="zh-CN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焚烧法是在高温下将垃圾燃烧成灰渣,再填埋.</a:t>
            </a:r>
          </a:p>
          <a:p>
            <a:pPr defTabSz="1219170">
              <a:lnSpc>
                <a:spcPct val="150000"/>
              </a:lnSpc>
            </a:pP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06A5FD-4FCD-45AC-80FB-427153A7FA37}"/>
              </a:ext>
            </a:extLst>
          </p:cNvPr>
          <p:cNvSpPr txBox="1"/>
          <p:nvPr/>
        </p:nvSpPr>
        <p:spPr>
          <a:xfrm>
            <a:off x="2190858" y="1750211"/>
            <a:ext cx="23109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焚烧发电</a:t>
            </a:r>
            <a:endParaRPr lang="zh-CN" altLang="en-US" sz="3733">
              <a:solidFill>
                <a:srgbClr val="3F9B46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38C561-5FF9-45E4-B812-3102434CC62A}"/>
              </a:ext>
            </a:extLst>
          </p:cNvPr>
          <p:cNvCxnSpPr/>
          <p:nvPr/>
        </p:nvCxnSpPr>
        <p:spPr>
          <a:xfrm flipH="1">
            <a:off x="5913219" y="1624633"/>
            <a:ext cx="0" cy="53721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" name="椭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6FA8CF-08E0-4013-B540-EEF45AE61431}"/>
              </a:ext>
            </a:extLst>
          </p:cNvPr>
          <p:cNvSpPr/>
          <p:nvPr/>
        </p:nvSpPr>
        <p:spPr>
          <a:xfrm>
            <a:off x="5811620" y="4507533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669E81-3768-47BB-AB6A-18AF6E60AA53}"/>
              </a:ext>
            </a:extLst>
          </p:cNvPr>
          <p:cNvGrpSpPr/>
          <p:nvPr/>
        </p:nvGrpSpPr>
        <p:grpSpPr>
          <a:xfrm flipH="1">
            <a:off x="356456" y="3231931"/>
            <a:ext cx="4546737" cy="2308324"/>
            <a:chOff x="5363917" y="971550"/>
            <a:chExt cx="3427660" cy="1602579"/>
          </a:xfrm>
        </p:grpSpPr>
        <p:sp>
          <p:nvSpPr>
            <p:cNvPr id="9" name="TextBox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B9E665-1787-4A28-94CF-AE4B9508705C}"/>
                </a:ext>
              </a:extLst>
            </p:cNvPr>
            <p:cNvSpPr txBox="1"/>
            <p:nvPr/>
          </p:nvSpPr>
          <p:spPr>
            <a:xfrm>
              <a:off x="5587029" y="971550"/>
              <a:ext cx="3195021" cy="16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/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   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焚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烧法的缺点是投资大,消耗大量电能在焚烧过程中产生大量的空气污染物(如重金属,CO,HCL,SO</a:t>
              </a:r>
              <a:r>
                <a:rPr kumimoji="0" lang="zh-CN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和NO</a:t>
              </a:r>
              <a:r>
                <a:rPr kumimoji="0" lang="zh-CN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等)和某些致癌物质,尤其是二噁英,这些都使该方法的应用受到限制</a:t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</a:b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0" name="等腰三角形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392847-C5E0-4A7A-91D7-2BE3F615D3FD}"/>
                </a:ext>
              </a:extLst>
            </p:cNvPr>
            <p:cNvSpPr/>
            <p:nvPr/>
          </p:nvSpPr>
          <p:spPr>
            <a:xfrm rot="16200000">
              <a:off x="6449096" y="153071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9B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1" name="TextBox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84A4F6-0B3A-4509-88CC-11120AC0087A}"/>
              </a:ext>
            </a:extLst>
          </p:cNvPr>
          <p:cNvSpPr txBox="1"/>
          <p:nvPr/>
        </p:nvSpPr>
        <p:spPr>
          <a:xfrm>
            <a:off x="4830731" y="431105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>
                <a:solidFill>
                  <a:prstClr val="black">
                    <a:lumMod val="65000"/>
                    <a:lumOff val="3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缺点</a:t>
            </a:r>
            <a:endParaRPr lang="zh-CN" altLang="en-US" sz="3200" b="1">
              <a:solidFill>
                <a:prstClr val="black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9F8FFB-E117-4D25-B3B4-94BE352AAD69}"/>
              </a:ext>
            </a:extLst>
          </p:cNvPr>
          <p:cNvSpPr txBox="1"/>
          <p:nvPr/>
        </p:nvSpPr>
        <p:spPr>
          <a:xfrm>
            <a:off x="5992408" y="22957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>
                <a:solidFill>
                  <a:prstClr val="black">
                    <a:lumMod val="65000"/>
                    <a:lumOff val="3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优点</a:t>
            </a:r>
            <a:endParaRPr lang="zh-CN" altLang="en-US" sz="3200" b="1">
              <a:solidFill>
                <a:prstClr val="black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57F25A-CF2E-4E15-9FAB-E49D9BF1D701}"/>
              </a:ext>
            </a:extLst>
          </p:cNvPr>
          <p:cNvSpPr/>
          <p:nvPr/>
        </p:nvSpPr>
        <p:spPr>
          <a:xfrm>
            <a:off x="5798920" y="2507937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CB7F44-456E-4071-8E5D-2CA18D3A6450}"/>
              </a:ext>
            </a:extLst>
          </p:cNvPr>
          <p:cNvGrpSpPr/>
          <p:nvPr/>
        </p:nvGrpSpPr>
        <p:grpSpPr>
          <a:xfrm flipH="1">
            <a:off x="6916523" y="1368438"/>
            <a:ext cx="4621305" cy="2308324"/>
            <a:chOff x="324972" y="1123950"/>
            <a:chExt cx="3465979" cy="1731243"/>
          </a:xfrm>
        </p:grpSpPr>
        <p:sp>
          <p:nvSpPr>
            <p:cNvPr id="15" name="TextBox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2449D4-BAB8-4456-9E72-F54D5F314058}"/>
                </a:ext>
              </a:extLst>
            </p:cNvPr>
            <p:cNvSpPr txBox="1"/>
            <p:nvPr/>
          </p:nvSpPr>
          <p:spPr>
            <a:xfrm>
              <a:off x="324972" y="1123950"/>
              <a:ext cx="334327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/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       占地少,能大大减少排放量,一般情况下,垃圾焚烧后的体积仅为焚烧前体积的5%~15%;焚烧温度高,能彻底消灭病原体; 垃圾燃烧过程中所产的热量可用于城市供暖,发电等.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6" name="等腰三角形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77E4DE-91CA-4721-9C78-D991D2BBCF26}"/>
                </a:ext>
              </a:extLst>
            </p:cNvPr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9B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ABCC0A-2F7B-4C4B-B730-F0B9B4FFCB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54" y="3647787"/>
            <a:ext cx="3097725" cy="2019299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2CA01E-480B-4333-A7FB-9F0FC955C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660" y="3971617"/>
            <a:ext cx="2981711" cy="18484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B47FD6-B5AE-434F-973F-B67CB1A45DCB}"/>
              </a:ext>
            </a:extLst>
          </p:cNvPr>
          <p:cNvSpPr/>
          <p:nvPr/>
        </p:nvSpPr>
        <p:spPr>
          <a:xfrm>
            <a:off x="2152290" y="2384017"/>
            <a:ext cx="2451100" cy="114300"/>
          </a:xfrm>
          <a:prstGeom prst="rect">
            <a:avLst/>
          </a:prstGeom>
          <a:solidFill>
            <a:srgbClr val="74A91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0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图片 1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8467" y="3442979"/>
            <a:ext cx="4743533" cy="3430282"/>
          </a:xfrm>
          <a:prstGeom prst="rect">
            <a:avLst/>
          </a:prstGeom>
        </p:spPr>
      </p:pic>
      <p:sp>
        <p:nvSpPr>
          <p:cNvPr id="606" name="文本框 441"/>
          <p:cNvSpPr txBox="1"/>
          <p:nvPr/>
        </p:nvSpPr>
        <p:spPr>
          <a:xfrm>
            <a:off x="4512668" y="3727299"/>
            <a:ext cx="46826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800" b="1" dirty="0"/>
              <a:t>Part 4  </a:t>
            </a:r>
            <a:r>
              <a:rPr lang="zh-CN" altLang="en-US" sz="3800" b="1" dirty="0"/>
              <a:t>如何保护环境</a:t>
            </a:r>
          </a:p>
        </p:txBody>
      </p:sp>
      <p:grpSp>
        <p:nvGrpSpPr>
          <p:cNvPr id="607" name="组合 606"/>
          <p:cNvGrpSpPr/>
          <p:nvPr/>
        </p:nvGrpSpPr>
        <p:grpSpPr>
          <a:xfrm>
            <a:off x="726143" y="4923374"/>
            <a:ext cx="481296" cy="1647328"/>
            <a:chOff x="5630863" y="2058988"/>
            <a:chExt cx="922337" cy="2740025"/>
          </a:xfrm>
        </p:grpSpPr>
        <p:sp>
          <p:nvSpPr>
            <p:cNvPr id="608" name="Freeform 40645"/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09" name="Freeform 40646"/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0" name="Freeform 40647"/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1" name="Freeform 40648"/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2" name="Freeform 40649"/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3" name="Freeform 40650"/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4" name="Freeform 40651"/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5" name="Freeform 40652"/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6" name="Freeform 40653"/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7" name="Freeform 40654"/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8" name="Freeform 40655"/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9" name="Freeform 40656"/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0" name="Freeform 40657"/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1" name="Freeform 40658"/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pic>
        <p:nvPicPr>
          <p:cNvPr id="1130" name="图片 11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9224" y="4101263"/>
            <a:ext cx="2637735" cy="2277663"/>
          </a:xfrm>
          <a:prstGeom prst="rect">
            <a:avLst/>
          </a:prstGeom>
        </p:spPr>
      </p:pic>
      <p:pic>
        <p:nvPicPr>
          <p:cNvPr id="1132" name="图片 11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128" y="3461771"/>
            <a:ext cx="1187612" cy="940312"/>
          </a:xfrm>
          <a:prstGeom prst="rect">
            <a:avLst/>
          </a:prstGeom>
        </p:spPr>
      </p:pic>
      <p:pic>
        <p:nvPicPr>
          <p:cNvPr id="1133" name="图片 11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305" y="5033637"/>
            <a:ext cx="12600755" cy="2049174"/>
          </a:xfrm>
          <a:prstGeom prst="rect">
            <a:avLst/>
          </a:prstGeom>
        </p:spPr>
      </p:pic>
      <p:sp>
        <p:nvSpPr>
          <p:cNvPr id="1136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624478" y="1364464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7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3578760" y="647596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8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2230576" y="150418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9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1167671" y="647596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0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2565512" y="961168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1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142" name="组合 1141"/>
          <p:cNvGrpSpPr/>
          <p:nvPr/>
        </p:nvGrpSpPr>
        <p:grpSpPr>
          <a:xfrm>
            <a:off x="4913977" y="296604"/>
            <a:ext cx="3434103" cy="3366028"/>
            <a:chOff x="9790123" y="-31749"/>
            <a:chExt cx="5195887" cy="5006975"/>
          </a:xfrm>
        </p:grpSpPr>
        <p:sp>
          <p:nvSpPr>
            <p:cNvPr id="1143" name="Freeform 40742"/>
            <p:cNvSpPr/>
            <p:nvPr/>
          </p:nvSpPr>
          <p:spPr bwMode="auto">
            <a:xfrm>
              <a:off x="11877685" y="2687638"/>
              <a:ext cx="1771650" cy="2287588"/>
            </a:xfrm>
            <a:custGeom>
              <a:avLst/>
              <a:gdLst>
                <a:gd name="T0" fmla="*/ 303 w 418"/>
                <a:gd name="T1" fmla="*/ 539 h 539"/>
                <a:gd name="T2" fmla="*/ 167 w 418"/>
                <a:gd name="T3" fmla="*/ 539 h 539"/>
                <a:gd name="T4" fmla="*/ 167 w 418"/>
                <a:gd name="T5" fmla="*/ 283 h 539"/>
                <a:gd name="T6" fmla="*/ 58 w 418"/>
                <a:gd name="T7" fmla="*/ 202 h 539"/>
                <a:gd name="T8" fmla="*/ 58 w 418"/>
                <a:gd name="T9" fmla="*/ 166 h 539"/>
                <a:gd name="T10" fmla="*/ 116 w 418"/>
                <a:gd name="T11" fmla="*/ 195 h 539"/>
                <a:gd name="T12" fmla="*/ 33 w 418"/>
                <a:gd name="T13" fmla="*/ 90 h 539"/>
                <a:gd name="T14" fmla="*/ 135 w 418"/>
                <a:gd name="T15" fmla="*/ 161 h 539"/>
                <a:gd name="T16" fmla="*/ 106 w 418"/>
                <a:gd name="T17" fmla="*/ 90 h 539"/>
                <a:gd name="T18" fmla="*/ 93 w 418"/>
                <a:gd name="T19" fmla="*/ 35 h 539"/>
                <a:gd name="T20" fmla="*/ 167 w 418"/>
                <a:gd name="T21" fmla="*/ 132 h 539"/>
                <a:gd name="T22" fmla="*/ 191 w 418"/>
                <a:gd name="T23" fmla="*/ 123 h 539"/>
                <a:gd name="T24" fmla="*/ 199 w 418"/>
                <a:gd name="T25" fmla="*/ 22 h 539"/>
                <a:gd name="T26" fmla="*/ 248 w 418"/>
                <a:gd name="T27" fmla="*/ 143 h 539"/>
                <a:gd name="T28" fmla="*/ 353 w 418"/>
                <a:gd name="T29" fmla="*/ 104 h 539"/>
                <a:gd name="T30" fmla="*/ 363 w 418"/>
                <a:gd name="T31" fmla="*/ 143 h 539"/>
                <a:gd name="T32" fmla="*/ 303 w 418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539">
                  <a:moveTo>
                    <a:pt x="303" y="539"/>
                  </a:moveTo>
                  <a:cubicBezTo>
                    <a:pt x="167" y="539"/>
                    <a:pt x="167" y="539"/>
                    <a:pt x="167" y="539"/>
                  </a:cubicBezTo>
                  <a:cubicBezTo>
                    <a:pt x="167" y="539"/>
                    <a:pt x="199" y="305"/>
                    <a:pt x="167" y="283"/>
                  </a:cubicBezTo>
                  <a:cubicBezTo>
                    <a:pt x="131" y="228"/>
                    <a:pt x="96" y="233"/>
                    <a:pt x="58" y="202"/>
                  </a:cubicBezTo>
                  <a:cubicBezTo>
                    <a:pt x="58" y="202"/>
                    <a:pt x="0" y="150"/>
                    <a:pt x="58" y="166"/>
                  </a:cubicBezTo>
                  <a:cubicBezTo>
                    <a:pt x="58" y="166"/>
                    <a:pt x="118" y="220"/>
                    <a:pt x="116" y="195"/>
                  </a:cubicBezTo>
                  <a:cubicBezTo>
                    <a:pt x="116" y="195"/>
                    <a:pt x="30" y="120"/>
                    <a:pt x="33" y="90"/>
                  </a:cubicBezTo>
                  <a:cubicBezTo>
                    <a:pt x="33" y="90"/>
                    <a:pt x="22" y="53"/>
                    <a:pt x="135" y="161"/>
                  </a:cubicBezTo>
                  <a:cubicBezTo>
                    <a:pt x="135" y="161"/>
                    <a:pt x="164" y="194"/>
                    <a:pt x="106" y="90"/>
                  </a:cubicBezTo>
                  <a:cubicBezTo>
                    <a:pt x="106" y="90"/>
                    <a:pt x="70" y="46"/>
                    <a:pt x="93" y="35"/>
                  </a:cubicBezTo>
                  <a:cubicBezTo>
                    <a:pt x="93" y="35"/>
                    <a:pt x="122" y="46"/>
                    <a:pt x="167" y="132"/>
                  </a:cubicBezTo>
                  <a:cubicBezTo>
                    <a:pt x="167" y="132"/>
                    <a:pt x="201" y="158"/>
                    <a:pt x="191" y="123"/>
                  </a:cubicBezTo>
                  <a:cubicBezTo>
                    <a:pt x="191" y="123"/>
                    <a:pt x="174" y="18"/>
                    <a:pt x="199" y="22"/>
                  </a:cubicBezTo>
                  <a:cubicBezTo>
                    <a:pt x="199" y="22"/>
                    <a:pt x="215" y="0"/>
                    <a:pt x="248" y="143"/>
                  </a:cubicBezTo>
                  <a:cubicBezTo>
                    <a:pt x="248" y="143"/>
                    <a:pt x="277" y="201"/>
                    <a:pt x="353" y="104"/>
                  </a:cubicBezTo>
                  <a:cubicBezTo>
                    <a:pt x="353" y="104"/>
                    <a:pt x="418" y="58"/>
                    <a:pt x="363" y="143"/>
                  </a:cubicBezTo>
                  <a:cubicBezTo>
                    <a:pt x="307" y="227"/>
                    <a:pt x="259" y="275"/>
                    <a:pt x="303" y="53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4" name="Freeform 40743"/>
            <p:cNvSpPr/>
            <p:nvPr/>
          </p:nvSpPr>
          <p:spPr bwMode="auto">
            <a:xfrm>
              <a:off x="11456998" y="-31749"/>
              <a:ext cx="2836863" cy="2736850"/>
            </a:xfrm>
            <a:custGeom>
              <a:avLst/>
              <a:gdLst>
                <a:gd name="T0" fmla="*/ 244 w 669"/>
                <a:gd name="T1" fmla="*/ 0 h 645"/>
                <a:gd name="T2" fmla="*/ 263 w 669"/>
                <a:gd name="T3" fmla="*/ 645 h 645"/>
                <a:gd name="T4" fmla="*/ 277 w 669"/>
                <a:gd name="T5" fmla="*/ 323 h 645"/>
                <a:gd name="T6" fmla="*/ 318 w 669"/>
                <a:gd name="T7" fmla="*/ 640 h 645"/>
                <a:gd name="T8" fmla="*/ 244 w 669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645">
                  <a:moveTo>
                    <a:pt x="244" y="0"/>
                  </a:moveTo>
                  <a:cubicBezTo>
                    <a:pt x="244" y="0"/>
                    <a:pt x="0" y="381"/>
                    <a:pt x="263" y="645"/>
                  </a:cubicBezTo>
                  <a:cubicBezTo>
                    <a:pt x="263" y="645"/>
                    <a:pt x="235" y="596"/>
                    <a:pt x="277" y="323"/>
                  </a:cubicBezTo>
                  <a:cubicBezTo>
                    <a:pt x="277" y="323"/>
                    <a:pt x="305" y="596"/>
                    <a:pt x="318" y="640"/>
                  </a:cubicBezTo>
                  <a:cubicBezTo>
                    <a:pt x="318" y="640"/>
                    <a:pt x="669" y="362"/>
                    <a:pt x="244" y="0"/>
                  </a:cubicBezTo>
                  <a:close/>
                </a:path>
              </a:pathLst>
            </a:custGeom>
            <a:solidFill>
              <a:srgbClr val="71B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5" name="Freeform 40744"/>
            <p:cNvSpPr/>
            <p:nvPr/>
          </p:nvSpPr>
          <p:spPr bwMode="auto">
            <a:xfrm>
              <a:off x="13039734" y="1431926"/>
              <a:ext cx="1946275" cy="2087563"/>
            </a:xfrm>
            <a:custGeom>
              <a:avLst/>
              <a:gdLst>
                <a:gd name="T0" fmla="*/ 459 w 459"/>
                <a:gd name="T1" fmla="*/ 0 h 492"/>
                <a:gd name="T2" fmla="*/ 0 w 459"/>
                <a:gd name="T3" fmla="*/ 341 h 492"/>
                <a:gd name="T4" fmla="*/ 241 w 459"/>
                <a:gd name="T5" fmla="*/ 188 h 492"/>
                <a:gd name="T6" fmla="*/ 32 w 459"/>
                <a:gd name="T7" fmla="*/ 378 h 492"/>
                <a:gd name="T8" fmla="*/ 459 w 459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92">
                  <a:moveTo>
                    <a:pt x="459" y="0"/>
                  </a:moveTo>
                  <a:cubicBezTo>
                    <a:pt x="459" y="0"/>
                    <a:pt x="59" y="16"/>
                    <a:pt x="0" y="341"/>
                  </a:cubicBezTo>
                  <a:cubicBezTo>
                    <a:pt x="0" y="341"/>
                    <a:pt x="21" y="296"/>
                    <a:pt x="241" y="188"/>
                  </a:cubicBezTo>
                  <a:cubicBezTo>
                    <a:pt x="241" y="188"/>
                    <a:pt x="57" y="346"/>
                    <a:pt x="32" y="378"/>
                  </a:cubicBezTo>
                  <a:cubicBezTo>
                    <a:pt x="32" y="378"/>
                    <a:pt x="411" y="492"/>
                    <a:pt x="459" y="0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6" name="Freeform 40745"/>
            <p:cNvSpPr/>
            <p:nvPr/>
          </p:nvSpPr>
          <p:spPr bwMode="auto">
            <a:xfrm>
              <a:off x="10066348" y="1066801"/>
              <a:ext cx="2174875" cy="2165350"/>
            </a:xfrm>
            <a:custGeom>
              <a:avLst/>
              <a:gdLst>
                <a:gd name="T0" fmla="*/ 0 w 513"/>
                <a:gd name="T1" fmla="*/ 147 h 510"/>
                <a:gd name="T2" fmla="*/ 492 w 513"/>
                <a:gd name="T3" fmla="*/ 438 h 510"/>
                <a:gd name="T4" fmla="*/ 257 w 513"/>
                <a:gd name="T5" fmla="*/ 275 h 510"/>
                <a:gd name="T6" fmla="*/ 513 w 513"/>
                <a:gd name="T7" fmla="*/ 395 h 510"/>
                <a:gd name="T8" fmla="*/ 0 w 513"/>
                <a:gd name="T9" fmla="*/ 1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0">
                  <a:moveTo>
                    <a:pt x="0" y="147"/>
                  </a:moveTo>
                  <a:cubicBezTo>
                    <a:pt x="0" y="147"/>
                    <a:pt x="169" y="510"/>
                    <a:pt x="492" y="438"/>
                  </a:cubicBezTo>
                  <a:cubicBezTo>
                    <a:pt x="492" y="438"/>
                    <a:pt x="442" y="436"/>
                    <a:pt x="257" y="275"/>
                  </a:cubicBezTo>
                  <a:cubicBezTo>
                    <a:pt x="257" y="275"/>
                    <a:pt x="475" y="384"/>
                    <a:pt x="513" y="395"/>
                  </a:cubicBezTo>
                  <a:cubicBezTo>
                    <a:pt x="513" y="395"/>
                    <a:pt x="472" y="0"/>
                    <a:pt x="0" y="147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" name="Freeform 40746"/>
            <p:cNvSpPr/>
            <p:nvPr/>
          </p:nvSpPr>
          <p:spPr bwMode="auto">
            <a:xfrm>
              <a:off x="10444173" y="2598738"/>
              <a:ext cx="1441450" cy="1498600"/>
            </a:xfrm>
            <a:custGeom>
              <a:avLst/>
              <a:gdLst>
                <a:gd name="T0" fmla="*/ 0 w 340"/>
                <a:gd name="T1" fmla="*/ 282 h 353"/>
                <a:gd name="T2" fmla="*/ 340 w 340"/>
                <a:gd name="T3" fmla="*/ 173 h 353"/>
                <a:gd name="T4" fmla="*/ 167 w 340"/>
                <a:gd name="T5" fmla="*/ 215 h 353"/>
                <a:gd name="T6" fmla="*/ 329 w 340"/>
                <a:gd name="T7" fmla="*/ 144 h 353"/>
                <a:gd name="T8" fmla="*/ 0 w 340"/>
                <a:gd name="T9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3">
                  <a:moveTo>
                    <a:pt x="0" y="282"/>
                  </a:moveTo>
                  <a:cubicBezTo>
                    <a:pt x="0" y="282"/>
                    <a:pt x="240" y="353"/>
                    <a:pt x="340" y="173"/>
                  </a:cubicBezTo>
                  <a:cubicBezTo>
                    <a:pt x="340" y="173"/>
                    <a:pt x="319" y="195"/>
                    <a:pt x="167" y="215"/>
                  </a:cubicBezTo>
                  <a:cubicBezTo>
                    <a:pt x="167" y="215"/>
                    <a:pt x="308" y="158"/>
                    <a:pt x="329" y="144"/>
                  </a:cubicBezTo>
                  <a:cubicBezTo>
                    <a:pt x="329" y="144"/>
                    <a:pt x="127" y="0"/>
                    <a:pt x="0" y="282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8" name="Freeform 40747"/>
            <p:cNvSpPr/>
            <p:nvPr/>
          </p:nvSpPr>
          <p:spPr bwMode="auto">
            <a:xfrm>
              <a:off x="13620759" y="2946401"/>
              <a:ext cx="1101725" cy="1138238"/>
            </a:xfrm>
            <a:custGeom>
              <a:avLst/>
              <a:gdLst>
                <a:gd name="T0" fmla="*/ 260 w 260"/>
                <a:gd name="T1" fmla="*/ 131 h 268"/>
                <a:gd name="T2" fmla="*/ 2 w 260"/>
                <a:gd name="T3" fmla="*/ 81 h 268"/>
                <a:gd name="T4" fmla="*/ 129 w 260"/>
                <a:gd name="T5" fmla="*/ 115 h 268"/>
                <a:gd name="T6" fmla="*/ 0 w 260"/>
                <a:gd name="T7" fmla="*/ 103 h 268"/>
                <a:gd name="T8" fmla="*/ 260 w 260"/>
                <a:gd name="T9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8">
                  <a:moveTo>
                    <a:pt x="260" y="131"/>
                  </a:moveTo>
                  <a:cubicBezTo>
                    <a:pt x="260" y="131"/>
                    <a:pt x="131" y="0"/>
                    <a:pt x="2" y="81"/>
                  </a:cubicBezTo>
                  <a:cubicBezTo>
                    <a:pt x="2" y="81"/>
                    <a:pt x="24" y="74"/>
                    <a:pt x="129" y="115"/>
                  </a:cubicBezTo>
                  <a:cubicBezTo>
                    <a:pt x="129" y="115"/>
                    <a:pt x="18" y="102"/>
                    <a:pt x="0" y="103"/>
                  </a:cubicBezTo>
                  <a:cubicBezTo>
                    <a:pt x="0" y="103"/>
                    <a:pt x="78" y="268"/>
                    <a:pt x="260" y="131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9" name="Freeform 40748"/>
            <p:cNvSpPr/>
            <p:nvPr/>
          </p:nvSpPr>
          <p:spPr bwMode="auto">
            <a:xfrm>
              <a:off x="13611234" y="655638"/>
              <a:ext cx="912813" cy="989013"/>
            </a:xfrm>
            <a:custGeom>
              <a:avLst/>
              <a:gdLst>
                <a:gd name="T0" fmla="*/ 215 w 215"/>
                <a:gd name="T1" fmla="*/ 0 h 233"/>
                <a:gd name="T2" fmla="*/ 0 w 215"/>
                <a:gd name="T3" fmla="*/ 165 h 233"/>
                <a:gd name="T4" fmla="*/ 113 w 215"/>
                <a:gd name="T5" fmla="*/ 90 h 233"/>
                <a:gd name="T6" fmla="*/ 16 w 215"/>
                <a:gd name="T7" fmla="*/ 182 h 233"/>
                <a:gd name="T8" fmla="*/ 215 w 215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33">
                  <a:moveTo>
                    <a:pt x="215" y="0"/>
                  </a:moveTo>
                  <a:cubicBezTo>
                    <a:pt x="215" y="0"/>
                    <a:pt x="25" y="10"/>
                    <a:pt x="0" y="165"/>
                  </a:cubicBezTo>
                  <a:cubicBezTo>
                    <a:pt x="0" y="165"/>
                    <a:pt x="10" y="143"/>
                    <a:pt x="113" y="90"/>
                  </a:cubicBezTo>
                  <a:cubicBezTo>
                    <a:pt x="113" y="90"/>
                    <a:pt x="27" y="167"/>
                    <a:pt x="16" y="182"/>
                  </a:cubicBezTo>
                  <a:cubicBezTo>
                    <a:pt x="16" y="182"/>
                    <a:pt x="197" y="233"/>
                    <a:pt x="215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0" name="Freeform 40749"/>
            <p:cNvSpPr/>
            <p:nvPr/>
          </p:nvSpPr>
          <p:spPr bwMode="auto">
            <a:xfrm>
              <a:off x="11088698" y="544513"/>
              <a:ext cx="1030288" cy="993775"/>
            </a:xfrm>
            <a:custGeom>
              <a:avLst/>
              <a:gdLst>
                <a:gd name="T0" fmla="*/ 4 w 243"/>
                <a:gd name="T1" fmla="*/ 0 h 234"/>
                <a:gd name="T2" fmla="*/ 158 w 243"/>
                <a:gd name="T3" fmla="*/ 234 h 234"/>
                <a:gd name="T4" fmla="*/ 90 w 243"/>
                <a:gd name="T5" fmla="*/ 111 h 234"/>
                <a:gd name="T6" fmla="*/ 177 w 243"/>
                <a:gd name="T7" fmla="*/ 219 h 234"/>
                <a:gd name="T8" fmla="*/ 4 w 243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34">
                  <a:moveTo>
                    <a:pt x="4" y="0"/>
                  </a:moveTo>
                  <a:cubicBezTo>
                    <a:pt x="4" y="0"/>
                    <a:pt x="0" y="196"/>
                    <a:pt x="158" y="234"/>
                  </a:cubicBezTo>
                  <a:cubicBezTo>
                    <a:pt x="158" y="234"/>
                    <a:pt x="136" y="222"/>
                    <a:pt x="90" y="111"/>
                  </a:cubicBezTo>
                  <a:cubicBezTo>
                    <a:pt x="90" y="111"/>
                    <a:pt x="162" y="206"/>
                    <a:pt x="177" y="219"/>
                  </a:cubicBezTo>
                  <a:cubicBezTo>
                    <a:pt x="177" y="219"/>
                    <a:pt x="243" y="36"/>
                    <a:pt x="4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1" name="Freeform 40750"/>
            <p:cNvSpPr/>
            <p:nvPr/>
          </p:nvSpPr>
          <p:spPr bwMode="auto">
            <a:xfrm>
              <a:off x="9790123" y="2306638"/>
              <a:ext cx="1001713" cy="1039813"/>
            </a:xfrm>
            <a:custGeom>
              <a:avLst/>
              <a:gdLst>
                <a:gd name="T0" fmla="*/ 0 w 236"/>
                <a:gd name="T1" fmla="*/ 149 h 245"/>
                <a:gd name="T2" fmla="*/ 236 w 236"/>
                <a:gd name="T3" fmla="*/ 154 h 245"/>
                <a:gd name="T4" fmla="*/ 119 w 236"/>
                <a:gd name="T5" fmla="*/ 143 h 245"/>
                <a:gd name="T6" fmla="*/ 235 w 236"/>
                <a:gd name="T7" fmla="*/ 134 h 245"/>
                <a:gd name="T8" fmla="*/ 0 w 236"/>
                <a:gd name="T9" fmla="*/ 14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45">
                  <a:moveTo>
                    <a:pt x="0" y="149"/>
                  </a:moveTo>
                  <a:cubicBezTo>
                    <a:pt x="0" y="149"/>
                    <a:pt x="135" y="245"/>
                    <a:pt x="236" y="154"/>
                  </a:cubicBezTo>
                  <a:cubicBezTo>
                    <a:pt x="236" y="154"/>
                    <a:pt x="218" y="163"/>
                    <a:pt x="119" y="143"/>
                  </a:cubicBezTo>
                  <a:cubicBezTo>
                    <a:pt x="119" y="143"/>
                    <a:pt x="219" y="138"/>
                    <a:pt x="235" y="134"/>
                  </a:cubicBezTo>
                  <a:cubicBezTo>
                    <a:pt x="235" y="134"/>
                    <a:pt x="141" y="0"/>
                    <a:pt x="0" y="149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P spid="1136" grpId="0" animBg="1"/>
      <p:bldP spid="1136" grpId="1" animBg="1"/>
      <p:bldP spid="1137" grpId="0" animBg="1"/>
      <p:bldP spid="1137" grpId="1" animBg="1"/>
      <p:bldP spid="1138" grpId="0" animBg="1"/>
      <p:bldP spid="1138" grpId="1" animBg="1"/>
      <p:bldP spid="1139" grpId="0" animBg="1"/>
      <p:bldP spid="1139" grpId="1" animBg="1"/>
      <p:bldP spid="1140" grpId="0" animBg="1"/>
      <p:bldP spid="1140" grpId="1" animBg="1"/>
      <p:bldP spid="1141" grpId="0" animBg="1"/>
      <p:bldP spid="11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4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如何保护环境</a:t>
            </a:r>
          </a:p>
        </p:txBody>
      </p:sp>
      <p:sp>
        <p:nvSpPr>
          <p:cNvPr id="3" name="KSO_Shape"/>
          <p:cNvSpPr/>
          <p:nvPr/>
        </p:nvSpPr>
        <p:spPr bwMode="auto">
          <a:xfrm>
            <a:off x="6711125" y="3163631"/>
            <a:ext cx="905588" cy="821066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6761549" y="1824561"/>
            <a:ext cx="688247" cy="905588"/>
          </a:xfrm>
          <a:custGeom>
            <a:avLst/>
            <a:gdLst>
              <a:gd name="T0" fmla="*/ 60336 w 1817688"/>
              <a:gd name="T1" fmla="*/ 2183624 h 2392363"/>
              <a:gd name="T2" fmla="*/ 112428 w 1817688"/>
              <a:gd name="T3" fmla="*/ 2303834 h 2392363"/>
              <a:gd name="T4" fmla="*/ 176345 w 1817688"/>
              <a:gd name="T5" fmla="*/ 2347921 h 2392363"/>
              <a:gd name="T6" fmla="*/ 143748 w 1817688"/>
              <a:gd name="T7" fmla="*/ 2292415 h 2392363"/>
              <a:gd name="T8" fmla="*/ 94851 w 1817688"/>
              <a:gd name="T9" fmla="*/ 2167448 h 2392363"/>
              <a:gd name="T10" fmla="*/ 331600 w 1817688"/>
              <a:gd name="T11" fmla="*/ 1749173 h 2392363"/>
              <a:gd name="T12" fmla="*/ 444798 w 1817688"/>
              <a:gd name="T13" fmla="*/ 2041705 h 2392363"/>
              <a:gd name="T14" fmla="*/ 457198 w 1817688"/>
              <a:gd name="T15" fmla="*/ 2177013 h 2392363"/>
              <a:gd name="T16" fmla="*/ 423493 w 1817688"/>
              <a:gd name="T17" fmla="*/ 2285641 h 2392363"/>
              <a:gd name="T18" fmla="*/ 316655 w 1817688"/>
              <a:gd name="T19" fmla="*/ 2377117 h 2392363"/>
              <a:gd name="T20" fmla="*/ 215222 w 1817688"/>
              <a:gd name="T21" fmla="*/ 2389822 h 2392363"/>
              <a:gd name="T22" fmla="*/ 102343 w 1817688"/>
              <a:gd name="T23" fmla="*/ 2332014 h 2392363"/>
              <a:gd name="T24" fmla="*/ 38430 w 1817688"/>
              <a:gd name="T25" fmla="*/ 2215764 h 2392363"/>
              <a:gd name="T26" fmla="*/ 32707 w 1817688"/>
              <a:gd name="T27" fmla="*/ 2104595 h 2392363"/>
              <a:gd name="T28" fmla="*/ 107430 w 1817688"/>
              <a:gd name="T29" fmla="*/ 1858118 h 2392363"/>
              <a:gd name="T30" fmla="*/ 425849 w 1817688"/>
              <a:gd name="T31" fmla="*/ 1231900 h 2392363"/>
              <a:gd name="T32" fmla="*/ 486096 w 1817688"/>
              <a:gd name="T33" fmla="*/ 1276092 h 2392363"/>
              <a:gd name="T34" fmla="*/ 466119 w 1817688"/>
              <a:gd name="T35" fmla="*/ 1455719 h 2392363"/>
              <a:gd name="T36" fmla="*/ 32977 w 1817688"/>
              <a:gd name="T37" fmla="*/ 1462077 h 2392363"/>
              <a:gd name="T38" fmla="*/ 317 w 1817688"/>
              <a:gd name="T39" fmla="*/ 1288173 h 2392363"/>
              <a:gd name="T40" fmla="*/ 50100 w 1817688"/>
              <a:gd name="T41" fmla="*/ 1233172 h 2392363"/>
              <a:gd name="T42" fmla="*/ 550030 w 1817688"/>
              <a:gd name="T43" fmla="*/ 424497 h 2392363"/>
              <a:gd name="T44" fmla="*/ 403444 w 1817688"/>
              <a:gd name="T45" fmla="*/ 486727 h 2392363"/>
              <a:gd name="T46" fmla="*/ 293424 w 1817688"/>
              <a:gd name="T47" fmla="*/ 584518 h 2392363"/>
              <a:gd name="T48" fmla="*/ 312821 w 1817688"/>
              <a:gd name="T49" fmla="*/ 588010 h 2392363"/>
              <a:gd name="T50" fmla="*/ 468310 w 1817688"/>
              <a:gd name="T51" fmla="*/ 492760 h 2392363"/>
              <a:gd name="T52" fmla="*/ 763391 w 1817688"/>
              <a:gd name="T53" fmla="*/ 423862 h 2392363"/>
              <a:gd name="T54" fmla="*/ 1514474 w 1817688"/>
              <a:gd name="T55" fmla="*/ 360362 h 2392363"/>
              <a:gd name="T56" fmla="*/ 1518602 w 1817688"/>
              <a:gd name="T57" fmla="*/ 674052 h 2392363"/>
              <a:gd name="T58" fmla="*/ 739920 w 1817688"/>
              <a:gd name="T59" fmla="*/ 681990 h 2392363"/>
              <a:gd name="T60" fmla="*/ 550966 w 1817688"/>
              <a:gd name="T61" fmla="*/ 730250 h 2392363"/>
              <a:gd name="T62" fmla="*/ 456012 w 1817688"/>
              <a:gd name="T63" fmla="*/ 820420 h 2392363"/>
              <a:gd name="T64" fmla="*/ 409329 w 1817688"/>
              <a:gd name="T65" fmla="*/ 1001395 h 2392363"/>
              <a:gd name="T66" fmla="*/ 397262 w 1817688"/>
              <a:gd name="T67" fmla="*/ 1159828 h 2392363"/>
              <a:gd name="T68" fmla="*/ 117165 w 1817688"/>
              <a:gd name="T69" fmla="*/ 1170623 h 2392363"/>
              <a:gd name="T70" fmla="*/ 87313 w 1817688"/>
              <a:gd name="T71" fmla="*/ 1136333 h 2392363"/>
              <a:gd name="T72" fmla="*/ 107638 w 1817688"/>
              <a:gd name="T73" fmla="*/ 891540 h 2392363"/>
              <a:gd name="T74" fmla="*/ 167976 w 1817688"/>
              <a:gd name="T75" fmla="*/ 698500 h 2392363"/>
              <a:gd name="T76" fmla="*/ 260707 w 1817688"/>
              <a:gd name="T77" fmla="*/ 562610 h 2392363"/>
              <a:gd name="T78" fmla="*/ 371856 w 1817688"/>
              <a:gd name="T79" fmla="*/ 470535 h 2392363"/>
              <a:gd name="T80" fmla="*/ 503648 w 1817688"/>
              <a:gd name="T81" fmla="*/ 409892 h 2392363"/>
              <a:gd name="T82" fmla="*/ 812961 w 1817688"/>
              <a:gd name="T83" fmla="*/ 361950 h 2392363"/>
              <a:gd name="T84" fmla="*/ 1240841 w 1817688"/>
              <a:gd name="T85" fmla="*/ 285977 h 2392363"/>
              <a:gd name="T86" fmla="*/ 1246528 w 1817688"/>
              <a:gd name="T87" fmla="*/ 326872 h 2392363"/>
              <a:gd name="T88" fmla="*/ 1022835 w 1817688"/>
              <a:gd name="T89" fmla="*/ 344174 h 2392363"/>
              <a:gd name="T90" fmla="*/ 992820 w 1817688"/>
              <a:gd name="T91" fmla="*/ 317120 h 2392363"/>
              <a:gd name="T92" fmla="*/ 1009881 w 1817688"/>
              <a:gd name="T93" fmla="*/ 280315 h 2392363"/>
              <a:gd name="T94" fmla="*/ 1794915 w 1817688"/>
              <a:gd name="T95" fmla="*/ 228592 h 2392363"/>
              <a:gd name="T96" fmla="*/ 1814842 w 1817688"/>
              <a:gd name="T97" fmla="*/ 777898 h 2392363"/>
              <a:gd name="T98" fmla="*/ 1755061 w 1817688"/>
              <a:gd name="T99" fmla="*/ 822325 h 2392363"/>
              <a:gd name="T100" fmla="*/ 1571924 w 1817688"/>
              <a:gd name="T101" fmla="*/ 783610 h 2392363"/>
              <a:gd name="T102" fmla="*/ 1585209 w 1817688"/>
              <a:gd name="T103" fmla="*/ 232400 h 2392363"/>
              <a:gd name="T104" fmla="*/ 1143560 w 1817688"/>
              <a:gd name="T105" fmla="*/ 144780 h 2392363"/>
              <a:gd name="T106" fmla="*/ 1163638 w 1817688"/>
              <a:gd name="T107" fmla="*/ 166687 h 2392363"/>
              <a:gd name="T108" fmla="*/ 1150571 w 1817688"/>
              <a:gd name="T109" fmla="*/ 254000 h 2392363"/>
              <a:gd name="T110" fmla="*/ 1088743 w 1817688"/>
              <a:gd name="T111" fmla="*/ 251143 h 2392363"/>
              <a:gd name="T112" fmla="*/ 1080456 w 1817688"/>
              <a:gd name="T113" fmla="*/ 161925 h 2392363"/>
              <a:gd name="T114" fmla="*/ 974508 w 1817688"/>
              <a:gd name="T115" fmla="*/ 0 h 2392363"/>
              <a:gd name="T116" fmla="*/ 1331271 w 1817688"/>
              <a:gd name="T117" fmla="*/ 41082 h 2392363"/>
              <a:gd name="T118" fmla="*/ 1312193 w 1817688"/>
              <a:gd name="T119" fmla="*/ 119453 h 2392363"/>
              <a:gd name="T120" fmla="*/ 942075 w 1817688"/>
              <a:gd name="T121" fmla="*/ 127038 h 2392363"/>
              <a:gd name="T122" fmla="*/ 907735 w 1817688"/>
              <a:gd name="T123" fmla="*/ 53722 h 2392363"/>
              <a:gd name="T124" fmla="*/ 967831 w 1817688"/>
              <a:gd name="T125" fmla="*/ 316 h 239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7688" h="2392363">
                <a:moveTo>
                  <a:pt x="80150" y="2046287"/>
                </a:moveTo>
                <a:lnTo>
                  <a:pt x="75996" y="2057071"/>
                </a:lnTo>
                <a:lnTo>
                  <a:pt x="71841" y="2068172"/>
                </a:lnTo>
                <a:lnTo>
                  <a:pt x="68645" y="2079273"/>
                </a:lnTo>
                <a:lnTo>
                  <a:pt x="66089" y="2090375"/>
                </a:lnTo>
                <a:lnTo>
                  <a:pt x="63852" y="2101793"/>
                </a:lnTo>
                <a:lnTo>
                  <a:pt x="61934" y="2113211"/>
                </a:lnTo>
                <a:lnTo>
                  <a:pt x="60336" y="2124947"/>
                </a:lnTo>
                <a:lnTo>
                  <a:pt x="59377" y="2136365"/>
                </a:lnTo>
                <a:lnTo>
                  <a:pt x="58738" y="2148100"/>
                </a:lnTo>
                <a:lnTo>
                  <a:pt x="58738" y="2159836"/>
                </a:lnTo>
                <a:lnTo>
                  <a:pt x="59377" y="2171889"/>
                </a:lnTo>
                <a:lnTo>
                  <a:pt x="60336" y="2183624"/>
                </a:lnTo>
                <a:lnTo>
                  <a:pt x="61934" y="2195360"/>
                </a:lnTo>
                <a:lnTo>
                  <a:pt x="64171" y="2207095"/>
                </a:lnTo>
                <a:lnTo>
                  <a:pt x="67047" y="2218831"/>
                </a:lnTo>
                <a:lnTo>
                  <a:pt x="70243" y="2230566"/>
                </a:lnTo>
                <a:lnTo>
                  <a:pt x="74398" y="2241984"/>
                </a:lnTo>
                <a:lnTo>
                  <a:pt x="78872" y="2253085"/>
                </a:lnTo>
                <a:lnTo>
                  <a:pt x="84305" y="2264187"/>
                </a:lnTo>
                <a:lnTo>
                  <a:pt x="90377" y="2274336"/>
                </a:lnTo>
                <a:lnTo>
                  <a:pt x="97408" y="2284803"/>
                </a:lnTo>
                <a:lnTo>
                  <a:pt x="100923" y="2289878"/>
                </a:lnTo>
                <a:lnTo>
                  <a:pt x="104439" y="2294635"/>
                </a:lnTo>
                <a:lnTo>
                  <a:pt x="108274" y="2299393"/>
                </a:lnTo>
                <a:lnTo>
                  <a:pt x="112428" y="2303834"/>
                </a:lnTo>
                <a:lnTo>
                  <a:pt x="116583" y="2308274"/>
                </a:lnTo>
                <a:lnTo>
                  <a:pt x="121057" y="2312714"/>
                </a:lnTo>
                <a:lnTo>
                  <a:pt x="125531" y="2316521"/>
                </a:lnTo>
                <a:lnTo>
                  <a:pt x="130006" y="2320327"/>
                </a:lnTo>
                <a:lnTo>
                  <a:pt x="135119" y="2324450"/>
                </a:lnTo>
                <a:lnTo>
                  <a:pt x="139913" y="2327939"/>
                </a:lnTo>
                <a:lnTo>
                  <a:pt x="145026" y="2331111"/>
                </a:lnTo>
                <a:lnTo>
                  <a:pt x="149820" y="2334599"/>
                </a:lnTo>
                <a:lnTo>
                  <a:pt x="154933" y="2337771"/>
                </a:lnTo>
                <a:lnTo>
                  <a:pt x="160366" y="2340309"/>
                </a:lnTo>
                <a:lnTo>
                  <a:pt x="165479" y="2343163"/>
                </a:lnTo>
                <a:lnTo>
                  <a:pt x="170912" y="2345383"/>
                </a:lnTo>
                <a:lnTo>
                  <a:pt x="176345" y="2347921"/>
                </a:lnTo>
                <a:lnTo>
                  <a:pt x="182098" y="2349824"/>
                </a:lnTo>
                <a:lnTo>
                  <a:pt x="187531" y="2351727"/>
                </a:lnTo>
                <a:lnTo>
                  <a:pt x="193283" y="2353313"/>
                </a:lnTo>
                <a:lnTo>
                  <a:pt x="198716" y="2354899"/>
                </a:lnTo>
                <a:lnTo>
                  <a:pt x="204788" y="2355850"/>
                </a:lnTo>
                <a:lnTo>
                  <a:pt x="195840" y="2348555"/>
                </a:lnTo>
                <a:lnTo>
                  <a:pt x="187531" y="2340626"/>
                </a:lnTo>
                <a:lnTo>
                  <a:pt x="179222" y="2333014"/>
                </a:lnTo>
                <a:lnTo>
                  <a:pt x="171551" y="2325401"/>
                </a:lnTo>
                <a:lnTo>
                  <a:pt x="163881" y="2317472"/>
                </a:lnTo>
                <a:lnTo>
                  <a:pt x="157170" y="2309225"/>
                </a:lnTo>
                <a:lnTo>
                  <a:pt x="150139" y="2300979"/>
                </a:lnTo>
                <a:lnTo>
                  <a:pt x="143748" y="2292415"/>
                </a:lnTo>
                <a:lnTo>
                  <a:pt x="137995" y="2283851"/>
                </a:lnTo>
                <a:lnTo>
                  <a:pt x="132243" y="2274971"/>
                </a:lnTo>
                <a:lnTo>
                  <a:pt x="127449" y="2266090"/>
                </a:lnTo>
                <a:lnTo>
                  <a:pt x="122655" y="2256892"/>
                </a:lnTo>
                <a:lnTo>
                  <a:pt x="118181" y="2247693"/>
                </a:lnTo>
                <a:lnTo>
                  <a:pt x="114346" y="2237861"/>
                </a:lnTo>
                <a:lnTo>
                  <a:pt x="110830" y="2228346"/>
                </a:lnTo>
                <a:lnTo>
                  <a:pt x="107315" y="2218831"/>
                </a:lnTo>
                <a:lnTo>
                  <a:pt x="104119" y="2208681"/>
                </a:lnTo>
                <a:lnTo>
                  <a:pt x="101563" y="2198531"/>
                </a:lnTo>
                <a:lnTo>
                  <a:pt x="99325" y="2188382"/>
                </a:lnTo>
                <a:lnTo>
                  <a:pt x="96769" y="2177915"/>
                </a:lnTo>
                <a:lnTo>
                  <a:pt x="94851" y="2167448"/>
                </a:lnTo>
                <a:lnTo>
                  <a:pt x="92934" y="2156664"/>
                </a:lnTo>
                <a:lnTo>
                  <a:pt x="90058" y="2135731"/>
                </a:lnTo>
                <a:lnTo>
                  <a:pt x="87501" y="2113846"/>
                </a:lnTo>
                <a:lnTo>
                  <a:pt x="84944" y="2091643"/>
                </a:lnTo>
                <a:lnTo>
                  <a:pt x="82707" y="2069124"/>
                </a:lnTo>
                <a:lnTo>
                  <a:pt x="80150" y="2046287"/>
                </a:lnTo>
                <a:close/>
                <a:moveTo>
                  <a:pt x="244476" y="1584325"/>
                </a:moveTo>
                <a:lnTo>
                  <a:pt x="253697" y="1600206"/>
                </a:lnTo>
                <a:lnTo>
                  <a:pt x="264508" y="1619264"/>
                </a:lnTo>
                <a:lnTo>
                  <a:pt x="278181" y="1644356"/>
                </a:lnTo>
                <a:lnTo>
                  <a:pt x="294079" y="1674848"/>
                </a:lnTo>
                <a:lnTo>
                  <a:pt x="312522" y="1710105"/>
                </a:lnTo>
                <a:lnTo>
                  <a:pt x="331600" y="1749173"/>
                </a:lnTo>
                <a:lnTo>
                  <a:pt x="341457" y="1769501"/>
                </a:lnTo>
                <a:lnTo>
                  <a:pt x="351632" y="1791099"/>
                </a:lnTo>
                <a:lnTo>
                  <a:pt x="361807" y="1813015"/>
                </a:lnTo>
                <a:lnTo>
                  <a:pt x="371664" y="1835567"/>
                </a:lnTo>
                <a:lnTo>
                  <a:pt x="381521" y="1858118"/>
                </a:lnTo>
                <a:lnTo>
                  <a:pt x="390742" y="1881305"/>
                </a:lnTo>
                <a:lnTo>
                  <a:pt x="400282" y="1904491"/>
                </a:lnTo>
                <a:lnTo>
                  <a:pt x="409185" y="1927678"/>
                </a:lnTo>
                <a:lnTo>
                  <a:pt x="417452" y="1950864"/>
                </a:lnTo>
                <a:lnTo>
                  <a:pt x="425083" y="1974051"/>
                </a:lnTo>
                <a:lnTo>
                  <a:pt x="432397" y="1996920"/>
                </a:lnTo>
                <a:lnTo>
                  <a:pt x="439074" y="2019471"/>
                </a:lnTo>
                <a:lnTo>
                  <a:pt x="444798" y="2041705"/>
                </a:lnTo>
                <a:lnTo>
                  <a:pt x="449567" y="2062986"/>
                </a:lnTo>
                <a:lnTo>
                  <a:pt x="451793" y="2073785"/>
                </a:lnTo>
                <a:lnTo>
                  <a:pt x="453701" y="2083949"/>
                </a:lnTo>
                <a:lnTo>
                  <a:pt x="455291" y="2094431"/>
                </a:lnTo>
                <a:lnTo>
                  <a:pt x="456562" y="2104595"/>
                </a:lnTo>
                <a:lnTo>
                  <a:pt x="457516" y="2114441"/>
                </a:lnTo>
                <a:lnTo>
                  <a:pt x="458152" y="2123970"/>
                </a:lnTo>
                <a:lnTo>
                  <a:pt x="458470" y="2133181"/>
                </a:lnTo>
                <a:lnTo>
                  <a:pt x="458788" y="2142392"/>
                </a:lnTo>
                <a:lnTo>
                  <a:pt x="458788" y="2151286"/>
                </a:lnTo>
                <a:lnTo>
                  <a:pt x="458470" y="2160179"/>
                </a:lnTo>
                <a:lnTo>
                  <a:pt x="457834" y="2168438"/>
                </a:lnTo>
                <a:lnTo>
                  <a:pt x="457198" y="2177013"/>
                </a:lnTo>
                <a:lnTo>
                  <a:pt x="456244" y="2185272"/>
                </a:lnTo>
                <a:lnTo>
                  <a:pt x="455291" y="2192895"/>
                </a:lnTo>
                <a:lnTo>
                  <a:pt x="454019" y="2200835"/>
                </a:lnTo>
                <a:lnTo>
                  <a:pt x="452747" y="2208458"/>
                </a:lnTo>
                <a:lnTo>
                  <a:pt x="451157" y="2215764"/>
                </a:lnTo>
                <a:lnTo>
                  <a:pt x="448931" y="2223069"/>
                </a:lnTo>
                <a:lnTo>
                  <a:pt x="447023" y="2230057"/>
                </a:lnTo>
                <a:lnTo>
                  <a:pt x="445115" y="2236727"/>
                </a:lnTo>
                <a:lnTo>
                  <a:pt x="442890" y="2243715"/>
                </a:lnTo>
                <a:lnTo>
                  <a:pt x="440664" y="2250067"/>
                </a:lnTo>
                <a:lnTo>
                  <a:pt x="435258" y="2262455"/>
                </a:lnTo>
                <a:lnTo>
                  <a:pt x="429853" y="2274524"/>
                </a:lnTo>
                <a:lnTo>
                  <a:pt x="423493" y="2285641"/>
                </a:lnTo>
                <a:lnTo>
                  <a:pt x="416816" y="2296123"/>
                </a:lnTo>
                <a:lnTo>
                  <a:pt x="409821" y="2305969"/>
                </a:lnTo>
                <a:lnTo>
                  <a:pt x="402189" y="2315498"/>
                </a:lnTo>
                <a:lnTo>
                  <a:pt x="394558" y="2324074"/>
                </a:lnTo>
                <a:lnTo>
                  <a:pt x="386609" y="2332014"/>
                </a:lnTo>
                <a:lnTo>
                  <a:pt x="378024" y="2339637"/>
                </a:lnTo>
                <a:lnTo>
                  <a:pt x="370074" y="2346625"/>
                </a:lnTo>
                <a:lnTo>
                  <a:pt x="361171" y="2352978"/>
                </a:lnTo>
                <a:lnTo>
                  <a:pt x="352268" y="2359013"/>
                </a:lnTo>
                <a:lnTo>
                  <a:pt x="343365" y="2364095"/>
                </a:lnTo>
                <a:lnTo>
                  <a:pt x="334780" y="2368859"/>
                </a:lnTo>
                <a:lnTo>
                  <a:pt x="325558" y="2373306"/>
                </a:lnTo>
                <a:lnTo>
                  <a:pt x="316655" y="2377117"/>
                </a:lnTo>
                <a:lnTo>
                  <a:pt x="307752" y="2380611"/>
                </a:lnTo>
                <a:lnTo>
                  <a:pt x="299485" y="2383787"/>
                </a:lnTo>
                <a:lnTo>
                  <a:pt x="290582" y="2386011"/>
                </a:lnTo>
                <a:lnTo>
                  <a:pt x="282314" y="2388234"/>
                </a:lnTo>
                <a:lnTo>
                  <a:pt x="274365" y="2389822"/>
                </a:lnTo>
                <a:lnTo>
                  <a:pt x="266098" y="2391093"/>
                </a:lnTo>
                <a:lnTo>
                  <a:pt x="258466" y="2391728"/>
                </a:lnTo>
                <a:lnTo>
                  <a:pt x="251471" y="2392363"/>
                </a:lnTo>
                <a:lnTo>
                  <a:pt x="244476" y="2392363"/>
                </a:lnTo>
                <a:lnTo>
                  <a:pt x="237480" y="2392363"/>
                </a:lnTo>
                <a:lnTo>
                  <a:pt x="230485" y="2391728"/>
                </a:lnTo>
                <a:lnTo>
                  <a:pt x="222854" y="2391093"/>
                </a:lnTo>
                <a:lnTo>
                  <a:pt x="215222" y="2389822"/>
                </a:lnTo>
                <a:lnTo>
                  <a:pt x="206955" y="2388234"/>
                </a:lnTo>
                <a:lnTo>
                  <a:pt x="198370" y="2386011"/>
                </a:lnTo>
                <a:lnTo>
                  <a:pt x="189785" y="2383787"/>
                </a:lnTo>
                <a:lnTo>
                  <a:pt x="181199" y="2380611"/>
                </a:lnTo>
                <a:lnTo>
                  <a:pt x="172296" y="2377117"/>
                </a:lnTo>
                <a:lnTo>
                  <a:pt x="163393" y="2373306"/>
                </a:lnTo>
                <a:lnTo>
                  <a:pt x="154172" y="2368859"/>
                </a:lnTo>
                <a:lnTo>
                  <a:pt x="145587" y="2364095"/>
                </a:lnTo>
                <a:lnTo>
                  <a:pt x="136684" y="2359013"/>
                </a:lnTo>
                <a:lnTo>
                  <a:pt x="127780" y="2352978"/>
                </a:lnTo>
                <a:lnTo>
                  <a:pt x="119195" y="2346625"/>
                </a:lnTo>
                <a:lnTo>
                  <a:pt x="110928" y="2339637"/>
                </a:lnTo>
                <a:lnTo>
                  <a:pt x="102343" y="2332014"/>
                </a:lnTo>
                <a:lnTo>
                  <a:pt x="94393" y="2324074"/>
                </a:lnTo>
                <a:lnTo>
                  <a:pt x="86762" y="2315498"/>
                </a:lnTo>
                <a:lnTo>
                  <a:pt x="79449" y="2305969"/>
                </a:lnTo>
                <a:lnTo>
                  <a:pt x="72135" y="2296123"/>
                </a:lnTo>
                <a:lnTo>
                  <a:pt x="65776" y="2285641"/>
                </a:lnTo>
                <a:lnTo>
                  <a:pt x="59417" y="2274524"/>
                </a:lnTo>
                <a:lnTo>
                  <a:pt x="53693" y="2262455"/>
                </a:lnTo>
                <a:lnTo>
                  <a:pt x="48288" y="2250067"/>
                </a:lnTo>
                <a:lnTo>
                  <a:pt x="46062" y="2243715"/>
                </a:lnTo>
                <a:lnTo>
                  <a:pt x="43836" y="2236727"/>
                </a:lnTo>
                <a:lnTo>
                  <a:pt x="41928" y="2230057"/>
                </a:lnTo>
                <a:lnTo>
                  <a:pt x="40020" y="2223069"/>
                </a:lnTo>
                <a:lnTo>
                  <a:pt x="38430" y="2215764"/>
                </a:lnTo>
                <a:lnTo>
                  <a:pt x="36523" y="2208458"/>
                </a:lnTo>
                <a:lnTo>
                  <a:pt x="34933" y="2200835"/>
                </a:lnTo>
                <a:lnTo>
                  <a:pt x="33661" y="2192895"/>
                </a:lnTo>
                <a:lnTo>
                  <a:pt x="32707" y="2185272"/>
                </a:lnTo>
                <a:lnTo>
                  <a:pt x="31753" y="2177013"/>
                </a:lnTo>
                <a:lnTo>
                  <a:pt x="31117" y="2168438"/>
                </a:lnTo>
                <a:lnTo>
                  <a:pt x="30799" y="2160179"/>
                </a:lnTo>
                <a:lnTo>
                  <a:pt x="30481" y="2151286"/>
                </a:lnTo>
                <a:lnTo>
                  <a:pt x="30163" y="2142392"/>
                </a:lnTo>
                <a:lnTo>
                  <a:pt x="30481" y="2133181"/>
                </a:lnTo>
                <a:lnTo>
                  <a:pt x="30799" y="2123970"/>
                </a:lnTo>
                <a:lnTo>
                  <a:pt x="31753" y="2114441"/>
                </a:lnTo>
                <a:lnTo>
                  <a:pt x="32707" y="2104595"/>
                </a:lnTo>
                <a:lnTo>
                  <a:pt x="33979" y="2094431"/>
                </a:lnTo>
                <a:lnTo>
                  <a:pt x="35569" y="2083949"/>
                </a:lnTo>
                <a:lnTo>
                  <a:pt x="37159" y="2073785"/>
                </a:lnTo>
                <a:lnTo>
                  <a:pt x="39702" y="2062986"/>
                </a:lnTo>
                <a:lnTo>
                  <a:pt x="44154" y="2041705"/>
                </a:lnTo>
                <a:lnTo>
                  <a:pt x="50195" y="2019471"/>
                </a:lnTo>
                <a:lnTo>
                  <a:pt x="56555" y="1996920"/>
                </a:lnTo>
                <a:lnTo>
                  <a:pt x="63868" y="1974051"/>
                </a:lnTo>
                <a:lnTo>
                  <a:pt x="71499" y="1950864"/>
                </a:lnTo>
                <a:lnTo>
                  <a:pt x="79767" y="1927678"/>
                </a:lnTo>
                <a:lnTo>
                  <a:pt x="88988" y="1904491"/>
                </a:lnTo>
                <a:lnTo>
                  <a:pt x="98209" y="1881305"/>
                </a:lnTo>
                <a:lnTo>
                  <a:pt x="107430" y="1858118"/>
                </a:lnTo>
                <a:lnTo>
                  <a:pt x="117287" y="1835567"/>
                </a:lnTo>
                <a:lnTo>
                  <a:pt x="127462" y="1813015"/>
                </a:lnTo>
                <a:lnTo>
                  <a:pt x="137319" y="1791099"/>
                </a:lnTo>
                <a:lnTo>
                  <a:pt x="147495" y="1769501"/>
                </a:lnTo>
                <a:lnTo>
                  <a:pt x="157352" y="1749173"/>
                </a:lnTo>
                <a:lnTo>
                  <a:pt x="176748" y="1710105"/>
                </a:lnTo>
                <a:lnTo>
                  <a:pt x="194872" y="1674848"/>
                </a:lnTo>
                <a:lnTo>
                  <a:pt x="211089" y="1644356"/>
                </a:lnTo>
                <a:lnTo>
                  <a:pt x="224762" y="1619264"/>
                </a:lnTo>
                <a:lnTo>
                  <a:pt x="235255" y="1600206"/>
                </a:lnTo>
                <a:lnTo>
                  <a:pt x="244476" y="1584325"/>
                </a:lnTo>
                <a:close/>
                <a:moveTo>
                  <a:pt x="63100" y="1231900"/>
                </a:moveTo>
                <a:lnTo>
                  <a:pt x="425849" y="1231900"/>
                </a:lnTo>
                <a:lnTo>
                  <a:pt x="432508" y="1232218"/>
                </a:lnTo>
                <a:lnTo>
                  <a:pt x="438850" y="1233172"/>
                </a:lnTo>
                <a:lnTo>
                  <a:pt x="444875" y="1234761"/>
                </a:lnTo>
                <a:lnTo>
                  <a:pt x="450582" y="1236669"/>
                </a:lnTo>
                <a:lnTo>
                  <a:pt x="455973" y="1239212"/>
                </a:lnTo>
                <a:lnTo>
                  <a:pt x="461046" y="1242710"/>
                </a:lnTo>
                <a:lnTo>
                  <a:pt x="466119" y="1246207"/>
                </a:lnTo>
                <a:lnTo>
                  <a:pt x="470559" y="1250340"/>
                </a:lnTo>
                <a:lnTo>
                  <a:pt x="474681" y="1254791"/>
                </a:lnTo>
                <a:lnTo>
                  <a:pt x="478169" y="1259560"/>
                </a:lnTo>
                <a:lnTo>
                  <a:pt x="481340" y="1264646"/>
                </a:lnTo>
                <a:lnTo>
                  <a:pt x="483876" y="1270369"/>
                </a:lnTo>
                <a:lnTo>
                  <a:pt x="486096" y="1276092"/>
                </a:lnTo>
                <a:lnTo>
                  <a:pt x="487681" y="1282132"/>
                </a:lnTo>
                <a:lnTo>
                  <a:pt x="488633" y="1288173"/>
                </a:lnTo>
                <a:lnTo>
                  <a:pt x="488950" y="1294849"/>
                </a:lnTo>
                <a:lnTo>
                  <a:pt x="488950" y="1407076"/>
                </a:lnTo>
                <a:lnTo>
                  <a:pt x="488633" y="1413435"/>
                </a:lnTo>
                <a:lnTo>
                  <a:pt x="487681" y="1419793"/>
                </a:lnTo>
                <a:lnTo>
                  <a:pt x="486096" y="1425516"/>
                </a:lnTo>
                <a:lnTo>
                  <a:pt x="483876" y="1431556"/>
                </a:lnTo>
                <a:lnTo>
                  <a:pt x="481340" y="1436961"/>
                </a:lnTo>
                <a:lnTo>
                  <a:pt x="478169" y="1442366"/>
                </a:lnTo>
                <a:lnTo>
                  <a:pt x="474681" y="1446817"/>
                </a:lnTo>
                <a:lnTo>
                  <a:pt x="470559" y="1451268"/>
                </a:lnTo>
                <a:lnTo>
                  <a:pt x="466119" y="1455719"/>
                </a:lnTo>
                <a:lnTo>
                  <a:pt x="461046" y="1459216"/>
                </a:lnTo>
                <a:lnTo>
                  <a:pt x="455973" y="1462077"/>
                </a:lnTo>
                <a:lnTo>
                  <a:pt x="450582" y="1464620"/>
                </a:lnTo>
                <a:lnTo>
                  <a:pt x="444875" y="1467164"/>
                </a:lnTo>
                <a:lnTo>
                  <a:pt x="438850" y="1468753"/>
                </a:lnTo>
                <a:lnTo>
                  <a:pt x="432508" y="1469707"/>
                </a:lnTo>
                <a:lnTo>
                  <a:pt x="425849" y="1470025"/>
                </a:lnTo>
                <a:lnTo>
                  <a:pt x="63100" y="1470025"/>
                </a:lnTo>
                <a:lnTo>
                  <a:pt x="56441" y="1469707"/>
                </a:lnTo>
                <a:lnTo>
                  <a:pt x="50100" y="1468753"/>
                </a:lnTo>
                <a:lnTo>
                  <a:pt x="44392" y="1467164"/>
                </a:lnTo>
                <a:lnTo>
                  <a:pt x="38367" y="1464620"/>
                </a:lnTo>
                <a:lnTo>
                  <a:pt x="32977" y="1462077"/>
                </a:lnTo>
                <a:lnTo>
                  <a:pt x="27904" y="1459216"/>
                </a:lnTo>
                <a:lnTo>
                  <a:pt x="22830" y="1455719"/>
                </a:lnTo>
                <a:lnTo>
                  <a:pt x="18708" y="1451268"/>
                </a:lnTo>
                <a:lnTo>
                  <a:pt x="14269" y="1446817"/>
                </a:lnTo>
                <a:lnTo>
                  <a:pt x="10781" y="1442366"/>
                </a:lnTo>
                <a:lnTo>
                  <a:pt x="7927" y="1436961"/>
                </a:lnTo>
                <a:lnTo>
                  <a:pt x="5073" y="1431556"/>
                </a:lnTo>
                <a:lnTo>
                  <a:pt x="2854" y="1425516"/>
                </a:lnTo>
                <a:lnTo>
                  <a:pt x="1268" y="1419793"/>
                </a:lnTo>
                <a:lnTo>
                  <a:pt x="317" y="1413435"/>
                </a:lnTo>
                <a:lnTo>
                  <a:pt x="0" y="1407076"/>
                </a:lnTo>
                <a:lnTo>
                  <a:pt x="0" y="1294849"/>
                </a:lnTo>
                <a:lnTo>
                  <a:pt x="317" y="1288173"/>
                </a:lnTo>
                <a:lnTo>
                  <a:pt x="1268" y="1282132"/>
                </a:lnTo>
                <a:lnTo>
                  <a:pt x="2854" y="1276092"/>
                </a:lnTo>
                <a:lnTo>
                  <a:pt x="5073" y="1270369"/>
                </a:lnTo>
                <a:lnTo>
                  <a:pt x="7927" y="1264646"/>
                </a:lnTo>
                <a:lnTo>
                  <a:pt x="10781" y="1259560"/>
                </a:lnTo>
                <a:lnTo>
                  <a:pt x="14269" y="1254791"/>
                </a:lnTo>
                <a:lnTo>
                  <a:pt x="18708" y="1250340"/>
                </a:lnTo>
                <a:lnTo>
                  <a:pt x="22830" y="1246207"/>
                </a:lnTo>
                <a:lnTo>
                  <a:pt x="27904" y="1242710"/>
                </a:lnTo>
                <a:lnTo>
                  <a:pt x="32977" y="1239212"/>
                </a:lnTo>
                <a:lnTo>
                  <a:pt x="38367" y="1236669"/>
                </a:lnTo>
                <a:lnTo>
                  <a:pt x="44392" y="1234761"/>
                </a:lnTo>
                <a:lnTo>
                  <a:pt x="50100" y="1233172"/>
                </a:lnTo>
                <a:lnTo>
                  <a:pt x="56441" y="1232218"/>
                </a:lnTo>
                <a:lnTo>
                  <a:pt x="63100" y="1231900"/>
                </a:lnTo>
                <a:close/>
                <a:moveTo>
                  <a:pt x="761801" y="398462"/>
                </a:moveTo>
                <a:lnTo>
                  <a:pt x="739225" y="398780"/>
                </a:lnTo>
                <a:lnTo>
                  <a:pt x="716966" y="399732"/>
                </a:lnTo>
                <a:lnTo>
                  <a:pt x="694390" y="401002"/>
                </a:lnTo>
                <a:lnTo>
                  <a:pt x="672132" y="402907"/>
                </a:lnTo>
                <a:lnTo>
                  <a:pt x="649556" y="405447"/>
                </a:lnTo>
                <a:lnTo>
                  <a:pt x="627616" y="408305"/>
                </a:lnTo>
                <a:lnTo>
                  <a:pt x="605357" y="412115"/>
                </a:lnTo>
                <a:lnTo>
                  <a:pt x="583099" y="416560"/>
                </a:lnTo>
                <a:lnTo>
                  <a:pt x="560841" y="421957"/>
                </a:lnTo>
                <a:lnTo>
                  <a:pt x="550030" y="424497"/>
                </a:lnTo>
                <a:lnTo>
                  <a:pt x="538901" y="427672"/>
                </a:lnTo>
                <a:lnTo>
                  <a:pt x="517278" y="434657"/>
                </a:lnTo>
                <a:lnTo>
                  <a:pt x="506467" y="438150"/>
                </a:lnTo>
                <a:lnTo>
                  <a:pt x="495656" y="441642"/>
                </a:lnTo>
                <a:lnTo>
                  <a:pt x="484845" y="446087"/>
                </a:lnTo>
                <a:lnTo>
                  <a:pt x="474670" y="450215"/>
                </a:lnTo>
                <a:lnTo>
                  <a:pt x="463859" y="454342"/>
                </a:lnTo>
                <a:lnTo>
                  <a:pt x="453366" y="459422"/>
                </a:lnTo>
                <a:lnTo>
                  <a:pt x="443190" y="464502"/>
                </a:lnTo>
                <a:lnTo>
                  <a:pt x="433015" y="469900"/>
                </a:lnTo>
                <a:lnTo>
                  <a:pt x="422840" y="474980"/>
                </a:lnTo>
                <a:lnTo>
                  <a:pt x="412983" y="481012"/>
                </a:lnTo>
                <a:lnTo>
                  <a:pt x="403444" y="486727"/>
                </a:lnTo>
                <a:lnTo>
                  <a:pt x="393904" y="493077"/>
                </a:lnTo>
                <a:lnTo>
                  <a:pt x="384365" y="499427"/>
                </a:lnTo>
                <a:lnTo>
                  <a:pt x="374826" y="506095"/>
                </a:lnTo>
                <a:lnTo>
                  <a:pt x="365923" y="512762"/>
                </a:lnTo>
                <a:lnTo>
                  <a:pt x="357019" y="520065"/>
                </a:lnTo>
                <a:lnTo>
                  <a:pt x="348434" y="527685"/>
                </a:lnTo>
                <a:lnTo>
                  <a:pt x="339849" y="534987"/>
                </a:lnTo>
                <a:lnTo>
                  <a:pt x="331263" y="542607"/>
                </a:lnTo>
                <a:lnTo>
                  <a:pt x="323314" y="550862"/>
                </a:lnTo>
                <a:lnTo>
                  <a:pt x="315365" y="558800"/>
                </a:lnTo>
                <a:lnTo>
                  <a:pt x="307733" y="567372"/>
                </a:lnTo>
                <a:lnTo>
                  <a:pt x="300420" y="575945"/>
                </a:lnTo>
                <a:lnTo>
                  <a:pt x="293424" y="584518"/>
                </a:lnTo>
                <a:lnTo>
                  <a:pt x="286747" y="593725"/>
                </a:lnTo>
                <a:lnTo>
                  <a:pt x="280069" y="602933"/>
                </a:lnTo>
                <a:lnTo>
                  <a:pt x="274028" y="612458"/>
                </a:lnTo>
                <a:lnTo>
                  <a:pt x="267986" y="621983"/>
                </a:lnTo>
                <a:lnTo>
                  <a:pt x="262581" y="631508"/>
                </a:lnTo>
                <a:lnTo>
                  <a:pt x="257175" y="641350"/>
                </a:lnTo>
                <a:lnTo>
                  <a:pt x="265125" y="633413"/>
                </a:lnTo>
                <a:lnTo>
                  <a:pt x="272438" y="625475"/>
                </a:lnTo>
                <a:lnTo>
                  <a:pt x="280387" y="617538"/>
                </a:lnTo>
                <a:lnTo>
                  <a:pt x="288337" y="609918"/>
                </a:lnTo>
                <a:lnTo>
                  <a:pt x="296286" y="602298"/>
                </a:lnTo>
                <a:lnTo>
                  <a:pt x="304553" y="594995"/>
                </a:lnTo>
                <a:lnTo>
                  <a:pt x="312821" y="588010"/>
                </a:lnTo>
                <a:lnTo>
                  <a:pt x="321088" y="580708"/>
                </a:lnTo>
                <a:lnTo>
                  <a:pt x="329355" y="574040"/>
                </a:lnTo>
                <a:lnTo>
                  <a:pt x="337941" y="567372"/>
                </a:lnTo>
                <a:lnTo>
                  <a:pt x="346844" y="560705"/>
                </a:lnTo>
                <a:lnTo>
                  <a:pt x="355747" y="554672"/>
                </a:lnTo>
                <a:lnTo>
                  <a:pt x="364333" y="548322"/>
                </a:lnTo>
                <a:lnTo>
                  <a:pt x="373554" y="542607"/>
                </a:lnTo>
                <a:lnTo>
                  <a:pt x="382457" y="536575"/>
                </a:lnTo>
                <a:lnTo>
                  <a:pt x="391996" y="531177"/>
                </a:lnTo>
                <a:lnTo>
                  <a:pt x="410439" y="520382"/>
                </a:lnTo>
                <a:lnTo>
                  <a:pt x="429517" y="510540"/>
                </a:lnTo>
                <a:lnTo>
                  <a:pt x="448596" y="501015"/>
                </a:lnTo>
                <a:lnTo>
                  <a:pt x="468310" y="492760"/>
                </a:lnTo>
                <a:lnTo>
                  <a:pt x="488343" y="484822"/>
                </a:lnTo>
                <a:lnTo>
                  <a:pt x="508375" y="477202"/>
                </a:lnTo>
                <a:lnTo>
                  <a:pt x="528726" y="470852"/>
                </a:lnTo>
                <a:lnTo>
                  <a:pt x="549712" y="464820"/>
                </a:lnTo>
                <a:lnTo>
                  <a:pt x="570380" y="459105"/>
                </a:lnTo>
                <a:lnTo>
                  <a:pt x="591685" y="453707"/>
                </a:lnTo>
                <a:lnTo>
                  <a:pt x="612353" y="448945"/>
                </a:lnTo>
                <a:lnTo>
                  <a:pt x="633657" y="444500"/>
                </a:lnTo>
                <a:lnTo>
                  <a:pt x="655279" y="440372"/>
                </a:lnTo>
                <a:lnTo>
                  <a:pt x="676584" y="436562"/>
                </a:lnTo>
                <a:lnTo>
                  <a:pt x="698206" y="433070"/>
                </a:lnTo>
                <a:lnTo>
                  <a:pt x="719828" y="429577"/>
                </a:lnTo>
                <a:lnTo>
                  <a:pt x="763391" y="423862"/>
                </a:lnTo>
                <a:lnTo>
                  <a:pt x="807271" y="418147"/>
                </a:lnTo>
                <a:lnTo>
                  <a:pt x="851470" y="412750"/>
                </a:lnTo>
                <a:lnTo>
                  <a:pt x="895350" y="406717"/>
                </a:lnTo>
                <a:lnTo>
                  <a:pt x="873092" y="404177"/>
                </a:lnTo>
                <a:lnTo>
                  <a:pt x="851152" y="401955"/>
                </a:lnTo>
                <a:lnTo>
                  <a:pt x="828894" y="400367"/>
                </a:lnTo>
                <a:lnTo>
                  <a:pt x="806635" y="399415"/>
                </a:lnTo>
                <a:lnTo>
                  <a:pt x="784059" y="398780"/>
                </a:lnTo>
                <a:lnTo>
                  <a:pt x="761801" y="398462"/>
                </a:lnTo>
                <a:close/>
                <a:moveTo>
                  <a:pt x="866948" y="360362"/>
                </a:moveTo>
                <a:lnTo>
                  <a:pt x="894577" y="360362"/>
                </a:lnTo>
                <a:lnTo>
                  <a:pt x="1512569" y="360362"/>
                </a:lnTo>
                <a:lnTo>
                  <a:pt x="1514474" y="360362"/>
                </a:lnTo>
                <a:lnTo>
                  <a:pt x="1516062" y="360997"/>
                </a:lnTo>
                <a:lnTo>
                  <a:pt x="1517650" y="362267"/>
                </a:lnTo>
                <a:lnTo>
                  <a:pt x="1519555" y="363220"/>
                </a:lnTo>
                <a:lnTo>
                  <a:pt x="1520508" y="364490"/>
                </a:lnTo>
                <a:lnTo>
                  <a:pt x="1521460" y="366077"/>
                </a:lnTo>
                <a:lnTo>
                  <a:pt x="1522096" y="367982"/>
                </a:lnTo>
                <a:lnTo>
                  <a:pt x="1522413" y="369887"/>
                </a:lnTo>
                <a:lnTo>
                  <a:pt x="1522413" y="668655"/>
                </a:lnTo>
                <a:lnTo>
                  <a:pt x="1522096" y="670242"/>
                </a:lnTo>
                <a:lnTo>
                  <a:pt x="1521778" y="671195"/>
                </a:lnTo>
                <a:lnTo>
                  <a:pt x="1520825" y="672465"/>
                </a:lnTo>
                <a:lnTo>
                  <a:pt x="1519873" y="673100"/>
                </a:lnTo>
                <a:lnTo>
                  <a:pt x="1518602" y="674052"/>
                </a:lnTo>
                <a:lnTo>
                  <a:pt x="1517332" y="674370"/>
                </a:lnTo>
                <a:lnTo>
                  <a:pt x="1515744" y="674687"/>
                </a:lnTo>
                <a:lnTo>
                  <a:pt x="1514474" y="675005"/>
                </a:lnTo>
                <a:lnTo>
                  <a:pt x="1479859" y="675005"/>
                </a:lnTo>
                <a:lnTo>
                  <a:pt x="894577" y="675005"/>
                </a:lnTo>
                <a:lnTo>
                  <a:pt x="873300" y="675005"/>
                </a:lnTo>
                <a:lnTo>
                  <a:pt x="852340" y="675322"/>
                </a:lnTo>
                <a:lnTo>
                  <a:pt x="832015" y="675957"/>
                </a:lnTo>
                <a:lnTo>
                  <a:pt x="812326" y="676592"/>
                </a:lnTo>
                <a:lnTo>
                  <a:pt x="793589" y="677545"/>
                </a:lnTo>
                <a:lnTo>
                  <a:pt x="774853" y="679132"/>
                </a:lnTo>
                <a:lnTo>
                  <a:pt x="757386" y="680402"/>
                </a:lnTo>
                <a:lnTo>
                  <a:pt x="739920" y="681990"/>
                </a:lnTo>
                <a:lnTo>
                  <a:pt x="723406" y="683577"/>
                </a:lnTo>
                <a:lnTo>
                  <a:pt x="707528" y="685800"/>
                </a:lnTo>
                <a:lnTo>
                  <a:pt x="692285" y="687705"/>
                </a:lnTo>
                <a:lnTo>
                  <a:pt x="677359" y="690245"/>
                </a:lnTo>
                <a:lnTo>
                  <a:pt x="663386" y="693102"/>
                </a:lnTo>
                <a:lnTo>
                  <a:pt x="650048" y="695642"/>
                </a:lnTo>
                <a:lnTo>
                  <a:pt x="636710" y="698817"/>
                </a:lnTo>
                <a:lnTo>
                  <a:pt x="624642" y="701675"/>
                </a:lnTo>
                <a:lnTo>
                  <a:pt x="607493" y="707072"/>
                </a:lnTo>
                <a:lnTo>
                  <a:pt x="591615" y="712152"/>
                </a:lnTo>
                <a:lnTo>
                  <a:pt x="576689" y="718185"/>
                </a:lnTo>
                <a:lnTo>
                  <a:pt x="563351" y="723900"/>
                </a:lnTo>
                <a:lnTo>
                  <a:pt x="550966" y="730250"/>
                </a:lnTo>
                <a:lnTo>
                  <a:pt x="539533" y="736282"/>
                </a:lnTo>
                <a:lnTo>
                  <a:pt x="529053" y="743267"/>
                </a:lnTo>
                <a:lnTo>
                  <a:pt x="519526" y="750252"/>
                </a:lnTo>
                <a:lnTo>
                  <a:pt x="512222" y="755967"/>
                </a:lnTo>
                <a:lnTo>
                  <a:pt x="502695" y="763587"/>
                </a:lnTo>
                <a:lnTo>
                  <a:pt x="497614" y="768350"/>
                </a:lnTo>
                <a:lnTo>
                  <a:pt x="491898" y="773747"/>
                </a:lnTo>
                <a:lnTo>
                  <a:pt x="486181" y="779462"/>
                </a:lnTo>
                <a:lnTo>
                  <a:pt x="479830" y="786447"/>
                </a:lnTo>
                <a:lnTo>
                  <a:pt x="474114" y="793432"/>
                </a:lnTo>
                <a:lnTo>
                  <a:pt x="467762" y="801687"/>
                </a:lnTo>
                <a:lnTo>
                  <a:pt x="462046" y="810577"/>
                </a:lnTo>
                <a:lnTo>
                  <a:pt x="456012" y="820420"/>
                </a:lnTo>
                <a:lnTo>
                  <a:pt x="450614" y="830580"/>
                </a:lnTo>
                <a:lnTo>
                  <a:pt x="445215" y="842010"/>
                </a:lnTo>
                <a:lnTo>
                  <a:pt x="440451" y="854075"/>
                </a:lnTo>
                <a:lnTo>
                  <a:pt x="435688" y="867727"/>
                </a:lnTo>
                <a:lnTo>
                  <a:pt x="431877" y="880427"/>
                </a:lnTo>
                <a:lnTo>
                  <a:pt x="428701" y="893762"/>
                </a:lnTo>
                <a:lnTo>
                  <a:pt x="424890" y="907415"/>
                </a:lnTo>
                <a:lnTo>
                  <a:pt x="422032" y="921703"/>
                </a:lnTo>
                <a:lnTo>
                  <a:pt x="419174" y="936308"/>
                </a:lnTo>
                <a:lnTo>
                  <a:pt x="416316" y="951865"/>
                </a:lnTo>
                <a:lnTo>
                  <a:pt x="413775" y="967423"/>
                </a:lnTo>
                <a:lnTo>
                  <a:pt x="411552" y="983933"/>
                </a:lnTo>
                <a:lnTo>
                  <a:pt x="409329" y="1001395"/>
                </a:lnTo>
                <a:lnTo>
                  <a:pt x="407742" y="1019175"/>
                </a:lnTo>
                <a:lnTo>
                  <a:pt x="406154" y="1037908"/>
                </a:lnTo>
                <a:lnTo>
                  <a:pt x="404883" y="1057593"/>
                </a:lnTo>
                <a:lnTo>
                  <a:pt x="403613" y="1077913"/>
                </a:lnTo>
                <a:lnTo>
                  <a:pt x="402978" y="1099503"/>
                </a:lnTo>
                <a:lnTo>
                  <a:pt x="402025" y="1122045"/>
                </a:lnTo>
                <a:lnTo>
                  <a:pt x="401708" y="1145223"/>
                </a:lnTo>
                <a:lnTo>
                  <a:pt x="401390" y="1148080"/>
                </a:lnTo>
                <a:lnTo>
                  <a:pt x="401073" y="1150620"/>
                </a:lnTo>
                <a:lnTo>
                  <a:pt x="400438" y="1153160"/>
                </a:lnTo>
                <a:lnTo>
                  <a:pt x="399485" y="1155383"/>
                </a:lnTo>
                <a:lnTo>
                  <a:pt x="398532" y="1157605"/>
                </a:lnTo>
                <a:lnTo>
                  <a:pt x="397262" y="1159828"/>
                </a:lnTo>
                <a:lnTo>
                  <a:pt x="395992" y="1162050"/>
                </a:lnTo>
                <a:lnTo>
                  <a:pt x="394404" y="1163955"/>
                </a:lnTo>
                <a:lnTo>
                  <a:pt x="392498" y="1165543"/>
                </a:lnTo>
                <a:lnTo>
                  <a:pt x="390275" y="1167130"/>
                </a:lnTo>
                <a:lnTo>
                  <a:pt x="388370" y="1168400"/>
                </a:lnTo>
                <a:lnTo>
                  <a:pt x="386147" y="1169353"/>
                </a:lnTo>
                <a:lnTo>
                  <a:pt x="383924" y="1170305"/>
                </a:lnTo>
                <a:lnTo>
                  <a:pt x="381383" y="1170940"/>
                </a:lnTo>
                <a:lnTo>
                  <a:pt x="378525" y="1171258"/>
                </a:lnTo>
                <a:lnTo>
                  <a:pt x="375985" y="1171575"/>
                </a:lnTo>
                <a:lnTo>
                  <a:pt x="125104" y="1171575"/>
                </a:lnTo>
                <a:lnTo>
                  <a:pt x="121293" y="1171258"/>
                </a:lnTo>
                <a:lnTo>
                  <a:pt x="117165" y="1170623"/>
                </a:lnTo>
                <a:lnTo>
                  <a:pt x="113672" y="1169670"/>
                </a:lnTo>
                <a:lnTo>
                  <a:pt x="110178" y="1168400"/>
                </a:lnTo>
                <a:lnTo>
                  <a:pt x="106685" y="1166813"/>
                </a:lnTo>
                <a:lnTo>
                  <a:pt x="103509" y="1164908"/>
                </a:lnTo>
                <a:lnTo>
                  <a:pt x="100651" y="1162685"/>
                </a:lnTo>
                <a:lnTo>
                  <a:pt x="98111" y="1159828"/>
                </a:lnTo>
                <a:lnTo>
                  <a:pt x="95570" y="1157288"/>
                </a:lnTo>
                <a:lnTo>
                  <a:pt x="93347" y="1154430"/>
                </a:lnTo>
                <a:lnTo>
                  <a:pt x="91442" y="1151255"/>
                </a:lnTo>
                <a:lnTo>
                  <a:pt x="90171" y="1147445"/>
                </a:lnTo>
                <a:lnTo>
                  <a:pt x="88901" y="1144270"/>
                </a:lnTo>
                <a:lnTo>
                  <a:pt x="87948" y="1140460"/>
                </a:lnTo>
                <a:lnTo>
                  <a:pt x="87313" y="1136333"/>
                </a:lnTo>
                <a:lnTo>
                  <a:pt x="87313" y="1132523"/>
                </a:lnTo>
                <a:lnTo>
                  <a:pt x="87631" y="1109980"/>
                </a:lnTo>
                <a:lnTo>
                  <a:pt x="88266" y="1088073"/>
                </a:lnTo>
                <a:lnTo>
                  <a:pt x="89219" y="1066800"/>
                </a:lnTo>
                <a:lnTo>
                  <a:pt x="90171" y="1045845"/>
                </a:lnTo>
                <a:lnTo>
                  <a:pt x="91442" y="1025208"/>
                </a:lnTo>
                <a:lnTo>
                  <a:pt x="93030" y="1005205"/>
                </a:lnTo>
                <a:lnTo>
                  <a:pt x="94617" y="985838"/>
                </a:lnTo>
                <a:lnTo>
                  <a:pt x="97158" y="966470"/>
                </a:lnTo>
                <a:lnTo>
                  <a:pt x="99381" y="947103"/>
                </a:lnTo>
                <a:lnTo>
                  <a:pt x="101921" y="928688"/>
                </a:lnTo>
                <a:lnTo>
                  <a:pt x="104462" y="909955"/>
                </a:lnTo>
                <a:lnTo>
                  <a:pt x="107638" y="891540"/>
                </a:lnTo>
                <a:lnTo>
                  <a:pt x="111131" y="873125"/>
                </a:lnTo>
                <a:lnTo>
                  <a:pt x="114942" y="854710"/>
                </a:lnTo>
                <a:lnTo>
                  <a:pt x="118753" y="836295"/>
                </a:lnTo>
                <a:lnTo>
                  <a:pt x="123516" y="817880"/>
                </a:lnTo>
                <a:lnTo>
                  <a:pt x="127010" y="802957"/>
                </a:lnTo>
                <a:lnTo>
                  <a:pt x="131138" y="788670"/>
                </a:lnTo>
                <a:lnTo>
                  <a:pt x="135901" y="774700"/>
                </a:lnTo>
                <a:lnTo>
                  <a:pt x="140347" y="760730"/>
                </a:lnTo>
                <a:lnTo>
                  <a:pt x="145429" y="747712"/>
                </a:lnTo>
                <a:lnTo>
                  <a:pt x="150510" y="735012"/>
                </a:lnTo>
                <a:lnTo>
                  <a:pt x="156226" y="722630"/>
                </a:lnTo>
                <a:lnTo>
                  <a:pt x="161625" y="710565"/>
                </a:lnTo>
                <a:lnTo>
                  <a:pt x="167976" y="698500"/>
                </a:lnTo>
                <a:lnTo>
                  <a:pt x="174010" y="686435"/>
                </a:lnTo>
                <a:lnTo>
                  <a:pt x="180996" y="674687"/>
                </a:lnTo>
                <a:lnTo>
                  <a:pt x="187665" y="662940"/>
                </a:lnTo>
                <a:lnTo>
                  <a:pt x="195287" y="651192"/>
                </a:lnTo>
                <a:lnTo>
                  <a:pt x="202909" y="639127"/>
                </a:lnTo>
                <a:lnTo>
                  <a:pt x="210848" y="627062"/>
                </a:lnTo>
                <a:lnTo>
                  <a:pt x="219105" y="614997"/>
                </a:lnTo>
                <a:lnTo>
                  <a:pt x="225456" y="605790"/>
                </a:lnTo>
                <a:lnTo>
                  <a:pt x="232125" y="596900"/>
                </a:lnTo>
                <a:lnTo>
                  <a:pt x="239112" y="588010"/>
                </a:lnTo>
                <a:lnTo>
                  <a:pt x="246098" y="579120"/>
                </a:lnTo>
                <a:lnTo>
                  <a:pt x="253402" y="570547"/>
                </a:lnTo>
                <a:lnTo>
                  <a:pt x="260707" y="562610"/>
                </a:lnTo>
                <a:lnTo>
                  <a:pt x="268328" y="554355"/>
                </a:lnTo>
                <a:lnTo>
                  <a:pt x="276268" y="546100"/>
                </a:lnTo>
                <a:lnTo>
                  <a:pt x="283889" y="538797"/>
                </a:lnTo>
                <a:lnTo>
                  <a:pt x="292146" y="530860"/>
                </a:lnTo>
                <a:lnTo>
                  <a:pt x="300403" y="523240"/>
                </a:lnTo>
                <a:lnTo>
                  <a:pt x="308977" y="516255"/>
                </a:lnTo>
                <a:lnTo>
                  <a:pt x="317234" y="508952"/>
                </a:lnTo>
                <a:lnTo>
                  <a:pt x="326126" y="501967"/>
                </a:lnTo>
                <a:lnTo>
                  <a:pt x="335018" y="495617"/>
                </a:lnTo>
                <a:lnTo>
                  <a:pt x="344228" y="488950"/>
                </a:lnTo>
                <a:lnTo>
                  <a:pt x="353120" y="482600"/>
                </a:lnTo>
                <a:lnTo>
                  <a:pt x="362329" y="476250"/>
                </a:lnTo>
                <a:lnTo>
                  <a:pt x="371856" y="470535"/>
                </a:lnTo>
                <a:lnTo>
                  <a:pt x="381383" y="464502"/>
                </a:lnTo>
                <a:lnTo>
                  <a:pt x="391228" y="459105"/>
                </a:lnTo>
                <a:lnTo>
                  <a:pt x="400438" y="453707"/>
                </a:lnTo>
                <a:lnTo>
                  <a:pt x="410600" y="448627"/>
                </a:lnTo>
                <a:lnTo>
                  <a:pt x="420444" y="443230"/>
                </a:lnTo>
                <a:lnTo>
                  <a:pt x="430607" y="438467"/>
                </a:lnTo>
                <a:lnTo>
                  <a:pt x="440769" y="434022"/>
                </a:lnTo>
                <a:lnTo>
                  <a:pt x="451249" y="429260"/>
                </a:lnTo>
                <a:lnTo>
                  <a:pt x="461729" y="425132"/>
                </a:lnTo>
                <a:lnTo>
                  <a:pt x="471891" y="421005"/>
                </a:lnTo>
                <a:lnTo>
                  <a:pt x="482371" y="416877"/>
                </a:lnTo>
                <a:lnTo>
                  <a:pt x="492850" y="413385"/>
                </a:lnTo>
                <a:lnTo>
                  <a:pt x="503648" y="409892"/>
                </a:lnTo>
                <a:lnTo>
                  <a:pt x="525243" y="403225"/>
                </a:lnTo>
                <a:lnTo>
                  <a:pt x="547473" y="397192"/>
                </a:lnTo>
                <a:lnTo>
                  <a:pt x="569702" y="391477"/>
                </a:lnTo>
                <a:lnTo>
                  <a:pt x="592250" y="386397"/>
                </a:lnTo>
                <a:lnTo>
                  <a:pt x="615433" y="381952"/>
                </a:lnTo>
                <a:lnTo>
                  <a:pt x="638615" y="377825"/>
                </a:lnTo>
                <a:lnTo>
                  <a:pt x="662433" y="374332"/>
                </a:lnTo>
                <a:lnTo>
                  <a:pt x="686568" y="371157"/>
                </a:lnTo>
                <a:lnTo>
                  <a:pt x="711021" y="368617"/>
                </a:lnTo>
                <a:lnTo>
                  <a:pt x="735792" y="366395"/>
                </a:lnTo>
                <a:lnTo>
                  <a:pt x="761197" y="364490"/>
                </a:lnTo>
                <a:lnTo>
                  <a:pt x="786920" y="363220"/>
                </a:lnTo>
                <a:lnTo>
                  <a:pt x="812961" y="361950"/>
                </a:lnTo>
                <a:lnTo>
                  <a:pt x="839955" y="360997"/>
                </a:lnTo>
                <a:lnTo>
                  <a:pt x="866948" y="360362"/>
                </a:lnTo>
                <a:close/>
                <a:moveTo>
                  <a:pt x="1022835" y="276225"/>
                </a:moveTo>
                <a:lnTo>
                  <a:pt x="1025994" y="276225"/>
                </a:lnTo>
                <a:lnTo>
                  <a:pt x="1216513" y="276225"/>
                </a:lnTo>
                <a:lnTo>
                  <a:pt x="1219988" y="276225"/>
                </a:lnTo>
                <a:lnTo>
                  <a:pt x="1223464" y="276854"/>
                </a:lnTo>
                <a:lnTo>
                  <a:pt x="1226939" y="277483"/>
                </a:lnTo>
                <a:lnTo>
                  <a:pt x="1229783" y="278742"/>
                </a:lnTo>
                <a:lnTo>
                  <a:pt x="1232942" y="280315"/>
                </a:lnTo>
                <a:lnTo>
                  <a:pt x="1235470" y="282202"/>
                </a:lnTo>
                <a:lnTo>
                  <a:pt x="1238313" y="284090"/>
                </a:lnTo>
                <a:lnTo>
                  <a:pt x="1240841" y="285977"/>
                </a:lnTo>
                <a:lnTo>
                  <a:pt x="1243052" y="288494"/>
                </a:lnTo>
                <a:lnTo>
                  <a:pt x="1244948" y="291010"/>
                </a:lnTo>
                <a:lnTo>
                  <a:pt x="1246528" y="294156"/>
                </a:lnTo>
                <a:lnTo>
                  <a:pt x="1248108" y="296987"/>
                </a:lnTo>
                <a:lnTo>
                  <a:pt x="1249371" y="300133"/>
                </a:lnTo>
                <a:lnTo>
                  <a:pt x="1250319" y="303593"/>
                </a:lnTo>
                <a:lnTo>
                  <a:pt x="1250635" y="306739"/>
                </a:lnTo>
                <a:lnTo>
                  <a:pt x="1250951" y="310199"/>
                </a:lnTo>
                <a:lnTo>
                  <a:pt x="1250635" y="313660"/>
                </a:lnTo>
                <a:lnTo>
                  <a:pt x="1250319" y="317120"/>
                </a:lnTo>
                <a:lnTo>
                  <a:pt x="1249371" y="320580"/>
                </a:lnTo>
                <a:lnTo>
                  <a:pt x="1248108" y="323412"/>
                </a:lnTo>
                <a:lnTo>
                  <a:pt x="1246528" y="326872"/>
                </a:lnTo>
                <a:lnTo>
                  <a:pt x="1244948" y="329388"/>
                </a:lnTo>
                <a:lnTo>
                  <a:pt x="1243052" y="331905"/>
                </a:lnTo>
                <a:lnTo>
                  <a:pt x="1240841" y="334422"/>
                </a:lnTo>
                <a:lnTo>
                  <a:pt x="1238313" y="336624"/>
                </a:lnTo>
                <a:lnTo>
                  <a:pt x="1235470" y="338826"/>
                </a:lnTo>
                <a:lnTo>
                  <a:pt x="1232942" y="340399"/>
                </a:lnTo>
                <a:lnTo>
                  <a:pt x="1229783" y="341657"/>
                </a:lnTo>
                <a:lnTo>
                  <a:pt x="1226939" y="342915"/>
                </a:lnTo>
                <a:lnTo>
                  <a:pt x="1223464" y="343859"/>
                </a:lnTo>
                <a:lnTo>
                  <a:pt x="1219988" y="344174"/>
                </a:lnTo>
                <a:lnTo>
                  <a:pt x="1216513" y="344488"/>
                </a:lnTo>
                <a:lnTo>
                  <a:pt x="1025994" y="344488"/>
                </a:lnTo>
                <a:lnTo>
                  <a:pt x="1022835" y="344174"/>
                </a:lnTo>
                <a:lnTo>
                  <a:pt x="1019359" y="343859"/>
                </a:lnTo>
                <a:lnTo>
                  <a:pt x="1016200" y="342915"/>
                </a:lnTo>
                <a:lnTo>
                  <a:pt x="1012724" y="341657"/>
                </a:lnTo>
                <a:lnTo>
                  <a:pt x="1009881" y="340399"/>
                </a:lnTo>
                <a:lnTo>
                  <a:pt x="1007037" y="338826"/>
                </a:lnTo>
                <a:lnTo>
                  <a:pt x="1004510" y="336624"/>
                </a:lnTo>
                <a:lnTo>
                  <a:pt x="1001982" y="334422"/>
                </a:lnTo>
                <a:lnTo>
                  <a:pt x="999771" y="331905"/>
                </a:lnTo>
                <a:lnTo>
                  <a:pt x="997875" y="329388"/>
                </a:lnTo>
                <a:lnTo>
                  <a:pt x="995979" y="326872"/>
                </a:lnTo>
                <a:lnTo>
                  <a:pt x="994715" y="323412"/>
                </a:lnTo>
                <a:lnTo>
                  <a:pt x="993452" y="320580"/>
                </a:lnTo>
                <a:lnTo>
                  <a:pt x="992820" y="317120"/>
                </a:lnTo>
                <a:lnTo>
                  <a:pt x="992188" y="313660"/>
                </a:lnTo>
                <a:lnTo>
                  <a:pt x="992188" y="310199"/>
                </a:lnTo>
                <a:lnTo>
                  <a:pt x="992188" y="306739"/>
                </a:lnTo>
                <a:lnTo>
                  <a:pt x="992820" y="303593"/>
                </a:lnTo>
                <a:lnTo>
                  <a:pt x="993452" y="300133"/>
                </a:lnTo>
                <a:lnTo>
                  <a:pt x="994715" y="296987"/>
                </a:lnTo>
                <a:lnTo>
                  <a:pt x="995979" y="294156"/>
                </a:lnTo>
                <a:lnTo>
                  <a:pt x="997875" y="291010"/>
                </a:lnTo>
                <a:lnTo>
                  <a:pt x="999771" y="288494"/>
                </a:lnTo>
                <a:lnTo>
                  <a:pt x="1001982" y="285977"/>
                </a:lnTo>
                <a:lnTo>
                  <a:pt x="1004510" y="284090"/>
                </a:lnTo>
                <a:lnTo>
                  <a:pt x="1007037" y="282202"/>
                </a:lnTo>
                <a:lnTo>
                  <a:pt x="1009881" y="280315"/>
                </a:lnTo>
                <a:lnTo>
                  <a:pt x="1012724" y="278742"/>
                </a:lnTo>
                <a:lnTo>
                  <a:pt x="1016200" y="277483"/>
                </a:lnTo>
                <a:lnTo>
                  <a:pt x="1019359" y="276854"/>
                </a:lnTo>
                <a:lnTo>
                  <a:pt x="1022835" y="276225"/>
                </a:lnTo>
                <a:close/>
                <a:moveTo>
                  <a:pt x="1629807" y="214312"/>
                </a:moveTo>
                <a:lnTo>
                  <a:pt x="1755061" y="214312"/>
                </a:lnTo>
                <a:lnTo>
                  <a:pt x="1761387" y="214629"/>
                </a:lnTo>
                <a:lnTo>
                  <a:pt x="1767713" y="215581"/>
                </a:lnTo>
                <a:lnTo>
                  <a:pt x="1773723" y="216851"/>
                </a:lnTo>
                <a:lnTo>
                  <a:pt x="1779416" y="219072"/>
                </a:lnTo>
                <a:lnTo>
                  <a:pt x="1784793" y="221928"/>
                </a:lnTo>
                <a:lnTo>
                  <a:pt x="1790170" y="225102"/>
                </a:lnTo>
                <a:lnTo>
                  <a:pt x="1794915" y="228592"/>
                </a:lnTo>
                <a:lnTo>
                  <a:pt x="1799343" y="232400"/>
                </a:lnTo>
                <a:lnTo>
                  <a:pt x="1803455" y="237160"/>
                </a:lnTo>
                <a:lnTo>
                  <a:pt x="1806934" y="241920"/>
                </a:lnTo>
                <a:lnTo>
                  <a:pt x="1810097" y="247315"/>
                </a:lnTo>
                <a:lnTo>
                  <a:pt x="1812627" y="252710"/>
                </a:lnTo>
                <a:lnTo>
                  <a:pt x="1814842" y="258422"/>
                </a:lnTo>
                <a:lnTo>
                  <a:pt x="1816423" y="264451"/>
                </a:lnTo>
                <a:lnTo>
                  <a:pt x="1817372" y="270798"/>
                </a:lnTo>
                <a:lnTo>
                  <a:pt x="1817688" y="277144"/>
                </a:lnTo>
                <a:lnTo>
                  <a:pt x="1817688" y="759176"/>
                </a:lnTo>
                <a:lnTo>
                  <a:pt x="1817372" y="765840"/>
                </a:lnTo>
                <a:lnTo>
                  <a:pt x="1816423" y="771869"/>
                </a:lnTo>
                <a:lnTo>
                  <a:pt x="1814842" y="777898"/>
                </a:lnTo>
                <a:lnTo>
                  <a:pt x="1812627" y="783610"/>
                </a:lnTo>
                <a:lnTo>
                  <a:pt x="1810097" y="789322"/>
                </a:lnTo>
                <a:lnTo>
                  <a:pt x="1806934" y="794400"/>
                </a:lnTo>
                <a:lnTo>
                  <a:pt x="1803455" y="799477"/>
                </a:lnTo>
                <a:lnTo>
                  <a:pt x="1799343" y="803602"/>
                </a:lnTo>
                <a:lnTo>
                  <a:pt x="1794915" y="807728"/>
                </a:lnTo>
                <a:lnTo>
                  <a:pt x="1790170" y="811536"/>
                </a:lnTo>
                <a:lnTo>
                  <a:pt x="1784793" y="814709"/>
                </a:lnTo>
                <a:lnTo>
                  <a:pt x="1779416" y="817248"/>
                </a:lnTo>
                <a:lnTo>
                  <a:pt x="1773723" y="819152"/>
                </a:lnTo>
                <a:lnTo>
                  <a:pt x="1767713" y="821056"/>
                </a:lnTo>
                <a:lnTo>
                  <a:pt x="1761387" y="822008"/>
                </a:lnTo>
                <a:lnTo>
                  <a:pt x="1755061" y="822325"/>
                </a:lnTo>
                <a:lnTo>
                  <a:pt x="1629807" y="822325"/>
                </a:lnTo>
                <a:lnTo>
                  <a:pt x="1623164" y="822008"/>
                </a:lnTo>
                <a:lnTo>
                  <a:pt x="1617155" y="821056"/>
                </a:lnTo>
                <a:lnTo>
                  <a:pt x="1610829" y="819152"/>
                </a:lnTo>
                <a:lnTo>
                  <a:pt x="1605135" y="817248"/>
                </a:lnTo>
                <a:lnTo>
                  <a:pt x="1599758" y="814709"/>
                </a:lnTo>
                <a:lnTo>
                  <a:pt x="1594698" y="811536"/>
                </a:lnTo>
                <a:lnTo>
                  <a:pt x="1589637" y="807728"/>
                </a:lnTo>
                <a:lnTo>
                  <a:pt x="1585209" y="803602"/>
                </a:lnTo>
                <a:lnTo>
                  <a:pt x="1581413" y="799477"/>
                </a:lnTo>
                <a:lnTo>
                  <a:pt x="1577617" y="794400"/>
                </a:lnTo>
                <a:lnTo>
                  <a:pt x="1574454" y="789322"/>
                </a:lnTo>
                <a:lnTo>
                  <a:pt x="1571924" y="783610"/>
                </a:lnTo>
                <a:lnTo>
                  <a:pt x="1569710" y="777898"/>
                </a:lnTo>
                <a:lnTo>
                  <a:pt x="1568445" y="771869"/>
                </a:lnTo>
                <a:lnTo>
                  <a:pt x="1567496" y="765840"/>
                </a:lnTo>
                <a:lnTo>
                  <a:pt x="1566863" y="759176"/>
                </a:lnTo>
                <a:lnTo>
                  <a:pt x="1566863" y="277144"/>
                </a:lnTo>
                <a:lnTo>
                  <a:pt x="1567496" y="270798"/>
                </a:lnTo>
                <a:lnTo>
                  <a:pt x="1568445" y="264451"/>
                </a:lnTo>
                <a:lnTo>
                  <a:pt x="1569710" y="258422"/>
                </a:lnTo>
                <a:lnTo>
                  <a:pt x="1571924" y="252710"/>
                </a:lnTo>
                <a:lnTo>
                  <a:pt x="1574454" y="247315"/>
                </a:lnTo>
                <a:lnTo>
                  <a:pt x="1577617" y="241920"/>
                </a:lnTo>
                <a:lnTo>
                  <a:pt x="1581413" y="237160"/>
                </a:lnTo>
                <a:lnTo>
                  <a:pt x="1585209" y="232400"/>
                </a:lnTo>
                <a:lnTo>
                  <a:pt x="1589637" y="228592"/>
                </a:lnTo>
                <a:lnTo>
                  <a:pt x="1594698" y="225102"/>
                </a:lnTo>
                <a:lnTo>
                  <a:pt x="1599758" y="221928"/>
                </a:lnTo>
                <a:lnTo>
                  <a:pt x="1605135" y="219072"/>
                </a:lnTo>
                <a:lnTo>
                  <a:pt x="1610829" y="216851"/>
                </a:lnTo>
                <a:lnTo>
                  <a:pt x="1617155" y="215581"/>
                </a:lnTo>
                <a:lnTo>
                  <a:pt x="1623164" y="214629"/>
                </a:lnTo>
                <a:lnTo>
                  <a:pt x="1629807" y="214312"/>
                </a:lnTo>
                <a:close/>
                <a:moveTo>
                  <a:pt x="1102128" y="144462"/>
                </a:moveTo>
                <a:lnTo>
                  <a:pt x="1104359" y="144462"/>
                </a:lnTo>
                <a:lnTo>
                  <a:pt x="1138461" y="144462"/>
                </a:lnTo>
                <a:lnTo>
                  <a:pt x="1141010" y="144462"/>
                </a:lnTo>
                <a:lnTo>
                  <a:pt x="1143560" y="144780"/>
                </a:lnTo>
                <a:lnTo>
                  <a:pt x="1146109" y="145415"/>
                </a:lnTo>
                <a:lnTo>
                  <a:pt x="1148340" y="146367"/>
                </a:lnTo>
                <a:lnTo>
                  <a:pt x="1150571" y="147320"/>
                </a:lnTo>
                <a:lnTo>
                  <a:pt x="1152484" y="148590"/>
                </a:lnTo>
                <a:lnTo>
                  <a:pt x="1154396" y="149860"/>
                </a:lnTo>
                <a:lnTo>
                  <a:pt x="1156308" y="151765"/>
                </a:lnTo>
                <a:lnTo>
                  <a:pt x="1157902" y="153352"/>
                </a:lnTo>
                <a:lnTo>
                  <a:pt x="1159495" y="155257"/>
                </a:lnTo>
                <a:lnTo>
                  <a:pt x="1160770" y="157480"/>
                </a:lnTo>
                <a:lnTo>
                  <a:pt x="1161726" y="159385"/>
                </a:lnTo>
                <a:lnTo>
                  <a:pt x="1162682" y="161925"/>
                </a:lnTo>
                <a:lnTo>
                  <a:pt x="1163001" y="164465"/>
                </a:lnTo>
                <a:lnTo>
                  <a:pt x="1163638" y="166687"/>
                </a:lnTo>
                <a:lnTo>
                  <a:pt x="1163638" y="169227"/>
                </a:lnTo>
                <a:lnTo>
                  <a:pt x="1163638" y="231775"/>
                </a:lnTo>
                <a:lnTo>
                  <a:pt x="1163638" y="234633"/>
                </a:lnTo>
                <a:lnTo>
                  <a:pt x="1163001" y="236855"/>
                </a:lnTo>
                <a:lnTo>
                  <a:pt x="1162682" y="239395"/>
                </a:lnTo>
                <a:lnTo>
                  <a:pt x="1161726" y="241618"/>
                </a:lnTo>
                <a:lnTo>
                  <a:pt x="1160770" y="243840"/>
                </a:lnTo>
                <a:lnTo>
                  <a:pt x="1159495" y="246063"/>
                </a:lnTo>
                <a:lnTo>
                  <a:pt x="1157902" y="247968"/>
                </a:lnTo>
                <a:lnTo>
                  <a:pt x="1156308" y="249555"/>
                </a:lnTo>
                <a:lnTo>
                  <a:pt x="1154396" y="251143"/>
                </a:lnTo>
                <a:lnTo>
                  <a:pt x="1152484" y="252730"/>
                </a:lnTo>
                <a:lnTo>
                  <a:pt x="1150571" y="254000"/>
                </a:lnTo>
                <a:lnTo>
                  <a:pt x="1148340" y="254953"/>
                </a:lnTo>
                <a:lnTo>
                  <a:pt x="1146109" y="255588"/>
                </a:lnTo>
                <a:lnTo>
                  <a:pt x="1143560" y="256223"/>
                </a:lnTo>
                <a:lnTo>
                  <a:pt x="1141010" y="256540"/>
                </a:lnTo>
                <a:lnTo>
                  <a:pt x="1138461" y="257175"/>
                </a:lnTo>
                <a:lnTo>
                  <a:pt x="1104359" y="257175"/>
                </a:lnTo>
                <a:lnTo>
                  <a:pt x="1102128" y="256540"/>
                </a:lnTo>
                <a:lnTo>
                  <a:pt x="1099579" y="256223"/>
                </a:lnTo>
                <a:lnTo>
                  <a:pt x="1097348" y="255588"/>
                </a:lnTo>
                <a:lnTo>
                  <a:pt x="1094479" y="254953"/>
                </a:lnTo>
                <a:lnTo>
                  <a:pt x="1092567" y="254000"/>
                </a:lnTo>
                <a:lnTo>
                  <a:pt x="1090336" y="252730"/>
                </a:lnTo>
                <a:lnTo>
                  <a:pt x="1088743" y="251143"/>
                </a:lnTo>
                <a:lnTo>
                  <a:pt x="1086830" y="249555"/>
                </a:lnTo>
                <a:lnTo>
                  <a:pt x="1085237" y="247968"/>
                </a:lnTo>
                <a:lnTo>
                  <a:pt x="1083643" y="246063"/>
                </a:lnTo>
                <a:lnTo>
                  <a:pt x="1082369" y="243840"/>
                </a:lnTo>
                <a:lnTo>
                  <a:pt x="1081412" y="241618"/>
                </a:lnTo>
                <a:lnTo>
                  <a:pt x="1080456" y="239395"/>
                </a:lnTo>
                <a:lnTo>
                  <a:pt x="1079819" y="236855"/>
                </a:lnTo>
                <a:lnTo>
                  <a:pt x="1079500" y="234633"/>
                </a:lnTo>
                <a:lnTo>
                  <a:pt x="1079500" y="231775"/>
                </a:lnTo>
                <a:lnTo>
                  <a:pt x="1079500" y="169227"/>
                </a:lnTo>
                <a:lnTo>
                  <a:pt x="1079500" y="166687"/>
                </a:lnTo>
                <a:lnTo>
                  <a:pt x="1079819" y="164465"/>
                </a:lnTo>
                <a:lnTo>
                  <a:pt x="1080456" y="161925"/>
                </a:lnTo>
                <a:lnTo>
                  <a:pt x="1081412" y="159385"/>
                </a:lnTo>
                <a:lnTo>
                  <a:pt x="1082369" y="157480"/>
                </a:lnTo>
                <a:lnTo>
                  <a:pt x="1083643" y="155257"/>
                </a:lnTo>
                <a:lnTo>
                  <a:pt x="1085237" y="153352"/>
                </a:lnTo>
                <a:lnTo>
                  <a:pt x="1086830" y="151765"/>
                </a:lnTo>
                <a:lnTo>
                  <a:pt x="1088743" y="149860"/>
                </a:lnTo>
                <a:lnTo>
                  <a:pt x="1090336" y="148590"/>
                </a:lnTo>
                <a:lnTo>
                  <a:pt x="1092567" y="147320"/>
                </a:lnTo>
                <a:lnTo>
                  <a:pt x="1094479" y="146367"/>
                </a:lnTo>
                <a:lnTo>
                  <a:pt x="1097348" y="145415"/>
                </a:lnTo>
                <a:lnTo>
                  <a:pt x="1099579" y="144780"/>
                </a:lnTo>
                <a:lnTo>
                  <a:pt x="1102128" y="144462"/>
                </a:lnTo>
                <a:close/>
                <a:moveTo>
                  <a:pt x="974508" y="0"/>
                </a:moveTo>
                <a:lnTo>
                  <a:pt x="1268949" y="0"/>
                </a:lnTo>
                <a:lnTo>
                  <a:pt x="1275944" y="316"/>
                </a:lnTo>
                <a:lnTo>
                  <a:pt x="1282303" y="1264"/>
                </a:lnTo>
                <a:lnTo>
                  <a:pt x="1288981" y="2844"/>
                </a:lnTo>
                <a:lnTo>
                  <a:pt x="1295022" y="5056"/>
                </a:lnTo>
                <a:lnTo>
                  <a:pt x="1301382" y="7900"/>
                </a:lnTo>
                <a:lnTo>
                  <a:pt x="1306787" y="11692"/>
                </a:lnTo>
                <a:lnTo>
                  <a:pt x="1312193" y="15485"/>
                </a:lnTo>
                <a:lnTo>
                  <a:pt x="1316962" y="19593"/>
                </a:lnTo>
                <a:lnTo>
                  <a:pt x="1321414" y="24649"/>
                </a:lnTo>
                <a:lnTo>
                  <a:pt x="1325229" y="29705"/>
                </a:lnTo>
                <a:lnTo>
                  <a:pt x="1328409" y="35393"/>
                </a:lnTo>
                <a:lnTo>
                  <a:pt x="1331271" y="41082"/>
                </a:lnTo>
                <a:lnTo>
                  <a:pt x="1333815" y="47402"/>
                </a:lnTo>
                <a:lnTo>
                  <a:pt x="1335404" y="53722"/>
                </a:lnTo>
                <a:lnTo>
                  <a:pt x="1336358" y="60675"/>
                </a:lnTo>
                <a:lnTo>
                  <a:pt x="1336676" y="67311"/>
                </a:lnTo>
                <a:lnTo>
                  <a:pt x="1336358" y="74263"/>
                </a:lnTo>
                <a:lnTo>
                  <a:pt x="1335404" y="81215"/>
                </a:lnTo>
                <a:lnTo>
                  <a:pt x="1333815" y="87536"/>
                </a:lnTo>
                <a:lnTo>
                  <a:pt x="1331271" y="93856"/>
                </a:lnTo>
                <a:lnTo>
                  <a:pt x="1328409" y="99544"/>
                </a:lnTo>
                <a:lnTo>
                  <a:pt x="1325229" y="105233"/>
                </a:lnTo>
                <a:lnTo>
                  <a:pt x="1321414" y="110289"/>
                </a:lnTo>
                <a:lnTo>
                  <a:pt x="1316962" y="115345"/>
                </a:lnTo>
                <a:lnTo>
                  <a:pt x="1312193" y="119453"/>
                </a:lnTo>
                <a:lnTo>
                  <a:pt x="1306787" y="123245"/>
                </a:lnTo>
                <a:lnTo>
                  <a:pt x="1301382" y="127038"/>
                </a:lnTo>
                <a:lnTo>
                  <a:pt x="1295022" y="129566"/>
                </a:lnTo>
                <a:lnTo>
                  <a:pt x="1288981" y="131778"/>
                </a:lnTo>
                <a:lnTo>
                  <a:pt x="1282303" y="133358"/>
                </a:lnTo>
                <a:lnTo>
                  <a:pt x="1275944" y="134622"/>
                </a:lnTo>
                <a:lnTo>
                  <a:pt x="1268949" y="134938"/>
                </a:lnTo>
                <a:lnTo>
                  <a:pt x="974508" y="134938"/>
                </a:lnTo>
                <a:lnTo>
                  <a:pt x="967831" y="134622"/>
                </a:lnTo>
                <a:lnTo>
                  <a:pt x="960836" y="133358"/>
                </a:lnTo>
                <a:lnTo>
                  <a:pt x="954158" y="131778"/>
                </a:lnTo>
                <a:lnTo>
                  <a:pt x="948117" y="129566"/>
                </a:lnTo>
                <a:lnTo>
                  <a:pt x="942075" y="127038"/>
                </a:lnTo>
                <a:lnTo>
                  <a:pt x="936670" y="123245"/>
                </a:lnTo>
                <a:lnTo>
                  <a:pt x="931264" y="119453"/>
                </a:lnTo>
                <a:lnTo>
                  <a:pt x="926495" y="115345"/>
                </a:lnTo>
                <a:lnTo>
                  <a:pt x="922361" y="110289"/>
                </a:lnTo>
                <a:lnTo>
                  <a:pt x="918228" y="105233"/>
                </a:lnTo>
                <a:lnTo>
                  <a:pt x="914730" y="99544"/>
                </a:lnTo>
                <a:lnTo>
                  <a:pt x="911868" y="93856"/>
                </a:lnTo>
                <a:lnTo>
                  <a:pt x="909642" y="87536"/>
                </a:lnTo>
                <a:lnTo>
                  <a:pt x="907735" y="81215"/>
                </a:lnTo>
                <a:lnTo>
                  <a:pt x="906781" y="74263"/>
                </a:lnTo>
                <a:lnTo>
                  <a:pt x="906463" y="67311"/>
                </a:lnTo>
                <a:lnTo>
                  <a:pt x="906781" y="60675"/>
                </a:lnTo>
                <a:lnTo>
                  <a:pt x="907735" y="53722"/>
                </a:lnTo>
                <a:lnTo>
                  <a:pt x="909642" y="47402"/>
                </a:lnTo>
                <a:lnTo>
                  <a:pt x="911868" y="41082"/>
                </a:lnTo>
                <a:lnTo>
                  <a:pt x="914730" y="35393"/>
                </a:lnTo>
                <a:lnTo>
                  <a:pt x="918228" y="29705"/>
                </a:lnTo>
                <a:lnTo>
                  <a:pt x="922361" y="24649"/>
                </a:lnTo>
                <a:lnTo>
                  <a:pt x="926495" y="19593"/>
                </a:lnTo>
                <a:lnTo>
                  <a:pt x="931264" y="15485"/>
                </a:lnTo>
                <a:lnTo>
                  <a:pt x="936670" y="11692"/>
                </a:lnTo>
                <a:lnTo>
                  <a:pt x="942075" y="7900"/>
                </a:lnTo>
                <a:lnTo>
                  <a:pt x="948117" y="5056"/>
                </a:lnTo>
                <a:lnTo>
                  <a:pt x="954158" y="2844"/>
                </a:lnTo>
                <a:lnTo>
                  <a:pt x="960836" y="1264"/>
                </a:lnTo>
                <a:lnTo>
                  <a:pt x="967831" y="316"/>
                </a:lnTo>
                <a:lnTo>
                  <a:pt x="974508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1983224" y="1824561"/>
            <a:ext cx="752622" cy="765378"/>
          </a:xfrm>
          <a:custGeom>
            <a:avLst/>
            <a:gdLst>
              <a:gd name="T0" fmla="*/ 1978422 w 3030537"/>
              <a:gd name="T1" fmla="*/ 2389219 h 3079750"/>
              <a:gd name="T2" fmla="*/ 987425 w 3030537"/>
              <a:gd name="T3" fmla="*/ 2089236 h 3079750"/>
              <a:gd name="T4" fmla="*/ 1229122 w 3030537"/>
              <a:gd name="T5" fmla="*/ 2425328 h 3079750"/>
              <a:gd name="T6" fmla="*/ 1683147 w 3030537"/>
              <a:gd name="T7" fmla="*/ 2472151 h 3079750"/>
              <a:gd name="T8" fmla="*/ 1918097 w 3030537"/>
              <a:gd name="T9" fmla="*/ 2019002 h 3079750"/>
              <a:gd name="T10" fmla="*/ 1243410 w 3030537"/>
              <a:gd name="T11" fmla="*/ 2007891 h 3079750"/>
              <a:gd name="T12" fmla="*/ 1399381 w 3030537"/>
              <a:gd name="T13" fmla="*/ 2467390 h 3079750"/>
              <a:gd name="T14" fmla="*/ 2903140 w 3030537"/>
              <a:gd name="T15" fmla="*/ 2164036 h 3079750"/>
              <a:gd name="T16" fmla="*/ 2486421 w 3030537"/>
              <a:gd name="T17" fmla="*/ 2677439 h 3079750"/>
              <a:gd name="T18" fmla="*/ 1944687 w 3030537"/>
              <a:gd name="T19" fmla="*/ 3075783 h 3079750"/>
              <a:gd name="T20" fmla="*/ 1049337 w 3030537"/>
              <a:gd name="T21" fmla="*/ 2865899 h 3079750"/>
              <a:gd name="T22" fmla="*/ 1437084 w 3030537"/>
              <a:gd name="T23" fmla="*/ 2786547 h 3079750"/>
              <a:gd name="T24" fmla="*/ 2096293 w 3030537"/>
              <a:gd name="T25" fmla="*/ 2709180 h 3079750"/>
              <a:gd name="T26" fmla="*/ 2564209 w 3030537"/>
              <a:gd name="T27" fmla="*/ 2360034 h 3079750"/>
              <a:gd name="T28" fmla="*/ 2836862 w 3030537"/>
              <a:gd name="T29" fmla="*/ 1844251 h 3079750"/>
              <a:gd name="T30" fmla="*/ 2169319 w 3030537"/>
              <a:gd name="T31" fmla="*/ 2021383 h 3079750"/>
              <a:gd name="T32" fmla="*/ 2529682 w 3030537"/>
              <a:gd name="T33" fmla="*/ 1769412 h 3079750"/>
              <a:gd name="T34" fmla="*/ 1842691 w 3030537"/>
              <a:gd name="T35" fmla="*/ 1921388 h 3079750"/>
              <a:gd name="T36" fmla="*/ 1023541 w 3030537"/>
              <a:gd name="T37" fmla="*/ 1500380 h 3079750"/>
              <a:gd name="T38" fmla="*/ 1325960 w 3030537"/>
              <a:gd name="T39" fmla="*/ 1912262 h 3079750"/>
              <a:gd name="T40" fmla="*/ 600075 w 3030537"/>
              <a:gd name="T41" fmla="*/ 1808299 h 3079750"/>
              <a:gd name="T42" fmla="*/ 988219 w 3030537"/>
              <a:gd name="T43" fmla="*/ 2004717 h 3079750"/>
              <a:gd name="T44" fmla="*/ 1892300 w 3030537"/>
              <a:gd name="T45" fmla="*/ 990487 h 3079750"/>
              <a:gd name="T46" fmla="*/ 2041525 w 3030537"/>
              <a:gd name="T47" fmla="*/ 1062706 h 3079750"/>
              <a:gd name="T48" fmla="*/ 1462485 w 3030537"/>
              <a:gd name="T49" fmla="*/ 1026200 h 3079750"/>
              <a:gd name="T50" fmla="*/ 2084785 w 3030537"/>
              <a:gd name="T51" fmla="*/ 934141 h 3079750"/>
              <a:gd name="T52" fmla="*/ 2555875 w 3030537"/>
              <a:gd name="T53" fmla="*/ 1253568 h 3079750"/>
              <a:gd name="T54" fmla="*/ 770334 w 3030537"/>
              <a:gd name="T55" fmla="*/ 815100 h 3079750"/>
              <a:gd name="T56" fmla="*/ 556419 w 3030537"/>
              <a:gd name="T57" fmla="*/ 1274202 h 3079750"/>
              <a:gd name="T58" fmla="*/ 1009650 w 3030537"/>
              <a:gd name="T59" fmla="*/ 925809 h 3079750"/>
              <a:gd name="T60" fmla="*/ 2045494 w 3030537"/>
              <a:gd name="T61" fmla="*/ 829385 h 3079750"/>
              <a:gd name="T62" fmla="*/ 1933575 w 3030537"/>
              <a:gd name="T63" fmla="*/ 513530 h 3079750"/>
              <a:gd name="T64" fmla="*/ 846138 w 3030537"/>
              <a:gd name="T65" fmla="*/ 732962 h 3079750"/>
              <a:gd name="T66" fmla="*/ 1225947 w 3030537"/>
              <a:gd name="T67" fmla="*/ 536941 h 3079750"/>
              <a:gd name="T68" fmla="*/ 1930400 w 3030537"/>
              <a:gd name="T69" fmla="*/ 764310 h 3079750"/>
              <a:gd name="T70" fmla="*/ 1501775 w 3030537"/>
              <a:gd name="T71" fmla="*/ 443692 h 3079750"/>
              <a:gd name="T72" fmla="*/ 1142603 w 3030537"/>
              <a:gd name="T73" fmla="*/ 861923 h 3079750"/>
              <a:gd name="T74" fmla="*/ 1725613 w 3030537"/>
              <a:gd name="T75" fmla="*/ 376236 h 3079750"/>
              <a:gd name="T76" fmla="*/ 2315766 w 3030537"/>
              <a:gd name="T77" fmla="*/ 666299 h 3079750"/>
              <a:gd name="T78" fmla="*/ 2633663 w 3030537"/>
              <a:gd name="T79" fmla="*/ 1240077 h 3079750"/>
              <a:gd name="T80" fmla="*/ 2559051 w 3030537"/>
              <a:gd name="T81" fmla="*/ 1913055 h 3079750"/>
              <a:gd name="T82" fmla="*/ 2127647 w 3030537"/>
              <a:gd name="T83" fmla="*/ 2399536 h 3079750"/>
              <a:gd name="T84" fmla="*/ 1473597 w 3030537"/>
              <a:gd name="T85" fmla="*/ 2555480 h 3079750"/>
              <a:gd name="T86" fmla="*/ 859631 w 3030537"/>
              <a:gd name="T87" fmla="*/ 2307875 h 3079750"/>
              <a:gd name="T88" fmla="*/ 501650 w 3030537"/>
              <a:gd name="T89" fmla="*/ 1761476 h 3079750"/>
              <a:gd name="T90" fmla="*/ 527050 w 3030537"/>
              <a:gd name="T91" fmla="*/ 1083736 h 3079750"/>
              <a:gd name="T92" fmla="*/ 922734 w 3030537"/>
              <a:gd name="T93" fmla="*/ 565908 h 3079750"/>
              <a:gd name="T94" fmla="*/ 1558528 w 3030537"/>
              <a:gd name="T95" fmla="*/ 363538 h 3079750"/>
              <a:gd name="T96" fmla="*/ 443103 w 3030537"/>
              <a:gd name="T97" fmla="*/ 928291 h 3079750"/>
              <a:gd name="T98" fmla="*/ 234841 w 3030537"/>
              <a:gd name="T99" fmla="*/ 1502570 h 3079750"/>
              <a:gd name="T100" fmla="*/ 363765 w 3030537"/>
              <a:gd name="T101" fmla="*/ 2071688 h 3079750"/>
              <a:gd name="T102" fmla="*/ 554177 w 3030537"/>
              <a:gd name="T103" fmla="*/ 2614217 h 3079750"/>
              <a:gd name="T104" fmla="*/ 172560 w 3030537"/>
              <a:gd name="T105" fmla="*/ 2074467 h 3079750"/>
              <a:gd name="T106" fmla="*/ 60694 w 3030537"/>
              <a:gd name="T107" fmla="*/ 1422401 h 3079750"/>
              <a:gd name="T108" fmla="*/ 233254 w 3030537"/>
              <a:gd name="T109" fmla="*/ 695723 h 3079750"/>
              <a:gd name="T110" fmla="*/ 1621178 w 3030537"/>
              <a:gd name="T111" fmla="*/ 794 h 3079750"/>
              <a:gd name="T112" fmla="*/ 2259747 w 3030537"/>
              <a:gd name="T113" fmla="*/ 173923 h 3079750"/>
              <a:gd name="T114" fmla="*/ 2847089 w 3030537"/>
              <a:gd name="T115" fmla="*/ 578950 h 3079750"/>
              <a:gd name="T116" fmla="*/ 2977344 w 3030537"/>
              <a:gd name="T117" fmla="*/ 1466436 h 3079750"/>
              <a:gd name="T118" fmla="*/ 2611993 w 3030537"/>
              <a:gd name="T119" fmla="*/ 820378 h 3079750"/>
              <a:gd name="T120" fmla="*/ 2218844 w 3030537"/>
              <a:gd name="T121" fmla="*/ 352215 h 3079750"/>
              <a:gd name="T122" fmla="*/ 1660890 w 3030537"/>
              <a:gd name="T123" fmla="*/ 179483 h 3079750"/>
              <a:gd name="T124" fmla="*/ 1094994 w 3030537"/>
              <a:gd name="T125" fmla="*/ 72667 h 307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0537" h="3079750">
                <a:moveTo>
                  <a:pt x="2058194" y="2062253"/>
                </a:moveTo>
                <a:lnTo>
                  <a:pt x="2045494" y="2092807"/>
                </a:lnTo>
                <a:lnTo>
                  <a:pt x="2033191" y="2122567"/>
                </a:lnTo>
                <a:lnTo>
                  <a:pt x="2020094" y="2151137"/>
                </a:lnTo>
                <a:lnTo>
                  <a:pt x="2006997" y="2179310"/>
                </a:lnTo>
                <a:lnTo>
                  <a:pt x="1993900" y="2206293"/>
                </a:lnTo>
                <a:lnTo>
                  <a:pt x="1980803" y="2232085"/>
                </a:lnTo>
                <a:lnTo>
                  <a:pt x="1967707" y="2257084"/>
                </a:lnTo>
                <a:lnTo>
                  <a:pt x="1954213" y="2280892"/>
                </a:lnTo>
                <a:lnTo>
                  <a:pt x="1941116" y="2303907"/>
                </a:lnTo>
                <a:lnTo>
                  <a:pt x="1928019" y="2325731"/>
                </a:lnTo>
                <a:lnTo>
                  <a:pt x="1915319" y="2346761"/>
                </a:lnTo>
                <a:lnTo>
                  <a:pt x="1903016" y="2366998"/>
                </a:lnTo>
                <a:lnTo>
                  <a:pt x="1890713" y="2385648"/>
                </a:lnTo>
                <a:lnTo>
                  <a:pt x="1878410" y="2403107"/>
                </a:lnTo>
                <a:lnTo>
                  <a:pt x="1866900" y="2420170"/>
                </a:lnTo>
                <a:lnTo>
                  <a:pt x="1855788" y="2435249"/>
                </a:lnTo>
                <a:lnTo>
                  <a:pt x="1871663" y="2430487"/>
                </a:lnTo>
                <a:lnTo>
                  <a:pt x="1887141" y="2425328"/>
                </a:lnTo>
                <a:lnTo>
                  <a:pt x="1903016" y="2420170"/>
                </a:lnTo>
                <a:lnTo>
                  <a:pt x="1918097" y="2414615"/>
                </a:lnTo>
                <a:lnTo>
                  <a:pt x="1933575" y="2408266"/>
                </a:lnTo>
                <a:lnTo>
                  <a:pt x="1948657" y="2402314"/>
                </a:lnTo>
                <a:lnTo>
                  <a:pt x="1963341" y="2395965"/>
                </a:lnTo>
                <a:lnTo>
                  <a:pt x="1978422" y="2389219"/>
                </a:lnTo>
                <a:lnTo>
                  <a:pt x="2008188" y="2375331"/>
                </a:lnTo>
                <a:lnTo>
                  <a:pt x="2036763" y="2360253"/>
                </a:lnTo>
                <a:lnTo>
                  <a:pt x="2065338" y="2344777"/>
                </a:lnTo>
                <a:lnTo>
                  <a:pt x="2092722" y="2328508"/>
                </a:lnTo>
                <a:lnTo>
                  <a:pt x="2120107" y="2311049"/>
                </a:lnTo>
                <a:lnTo>
                  <a:pt x="2146300" y="2292796"/>
                </a:lnTo>
                <a:lnTo>
                  <a:pt x="2172494" y="2273353"/>
                </a:lnTo>
                <a:lnTo>
                  <a:pt x="2197894" y="2253909"/>
                </a:lnTo>
                <a:lnTo>
                  <a:pt x="2222897" y="2232879"/>
                </a:lnTo>
                <a:lnTo>
                  <a:pt x="2246710" y="2211451"/>
                </a:lnTo>
                <a:lnTo>
                  <a:pt x="2270125" y="2189627"/>
                </a:lnTo>
                <a:lnTo>
                  <a:pt x="2292747" y="2166613"/>
                </a:lnTo>
                <a:lnTo>
                  <a:pt x="2288382" y="2164232"/>
                </a:lnTo>
                <a:lnTo>
                  <a:pt x="2255441" y="2146772"/>
                </a:lnTo>
                <a:lnTo>
                  <a:pt x="2236788" y="2137646"/>
                </a:lnTo>
                <a:lnTo>
                  <a:pt x="2216150" y="2127726"/>
                </a:lnTo>
                <a:lnTo>
                  <a:pt x="2193925" y="2117409"/>
                </a:lnTo>
                <a:lnTo>
                  <a:pt x="2170907" y="2106695"/>
                </a:lnTo>
                <a:lnTo>
                  <a:pt x="2145903" y="2096378"/>
                </a:lnTo>
                <a:lnTo>
                  <a:pt x="2119710" y="2085268"/>
                </a:lnTo>
                <a:lnTo>
                  <a:pt x="2089547" y="2073761"/>
                </a:lnTo>
                <a:lnTo>
                  <a:pt x="2058194" y="2062253"/>
                </a:lnTo>
                <a:close/>
                <a:moveTo>
                  <a:pt x="1058466" y="2062253"/>
                </a:moveTo>
                <a:lnTo>
                  <a:pt x="1021953" y="2075745"/>
                </a:lnTo>
                <a:lnTo>
                  <a:pt x="987425" y="2089236"/>
                </a:lnTo>
                <a:lnTo>
                  <a:pt x="954485" y="2103124"/>
                </a:lnTo>
                <a:lnTo>
                  <a:pt x="924322" y="2116219"/>
                </a:lnTo>
                <a:lnTo>
                  <a:pt x="896541" y="2129313"/>
                </a:lnTo>
                <a:lnTo>
                  <a:pt x="871141" y="2142011"/>
                </a:lnTo>
                <a:lnTo>
                  <a:pt x="848122" y="2153518"/>
                </a:lnTo>
                <a:lnTo>
                  <a:pt x="827881" y="2164232"/>
                </a:lnTo>
                <a:lnTo>
                  <a:pt x="823516" y="2166613"/>
                </a:lnTo>
                <a:lnTo>
                  <a:pt x="846138" y="2189627"/>
                </a:lnTo>
                <a:lnTo>
                  <a:pt x="869950" y="2211451"/>
                </a:lnTo>
                <a:lnTo>
                  <a:pt x="893763" y="2232879"/>
                </a:lnTo>
                <a:lnTo>
                  <a:pt x="918369" y="2253909"/>
                </a:lnTo>
                <a:lnTo>
                  <a:pt x="943769" y="2273353"/>
                </a:lnTo>
                <a:lnTo>
                  <a:pt x="969963" y="2292796"/>
                </a:lnTo>
                <a:lnTo>
                  <a:pt x="996553" y="2311049"/>
                </a:lnTo>
                <a:lnTo>
                  <a:pt x="1023541" y="2328508"/>
                </a:lnTo>
                <a:lnTo>
                  <a:pt x="1051322" y="2344777"/>
                </a:lnTo>
                <a:lnTo>
                  <a:pt x="1079897" y="2360253"/>
                </a:lnTo>
                <a:lnTo>
                  <a:pt x="1108472" y="2375331"/>
                </a:lnTo>
                <a:lnTo>
                  <a:pt x="1137841" y="2389219"/>
                </a:lnTo>
                <a:lnTo>
                  <a:pt x="1152922" y="2395965"/>
                </a:lnTo>
                <a:lnTo>
                  <a:pt x="1168003" y="2402314"/>
                </a:lnTo>
                <a:lnTo>
                  <a:pt x="1182688" y="2408266"/>
                </a:lnTo>
                <a:lnTo>
                  <a:pt x="1198166" y="2414615"/>
                </a:lnTo>
                <a:lnTo>
                  <a:pt x="1214041" y="2420170"/>
                </a:lnTo>
                <a:lnTo>
                  <a:pt x="1229122" y="2425328"/>
                </a:lnTo>
                <a:lnTo>
                  <a:pt x="1244997" y="2430487"/>
                </a:lnTo>
                <a:lnTo>
                  <a:pt x="1260475" y="2435249"/>
                </a:lnTo>
                <a:lnTo>
                  <a:pt x="1249760" y="2420170"/>
                </a:lnTo>
                <a:lnTo>
                  <a:pt x="1237853" y="2403107"/>
                </a:lnTo>
                <a:lnTo>
                  <a:pt x="1225947" y="2385648"/>
                </a:lnTo>
                <a:lnTo>
                  <a:pt x="1213247" y="2366998"/>
                </a:lnTo>
                <a:lnTo>
                  <a:pt x="1201341" y="2346761"/>
                </a:lnTo>
                <a:lnTo>
                  <a:pt x="1188244" y="2325731"/>
                </a:lnTo>
                <a:lnTo>
                  <a:pt x="1175147" y="2303907"/>
                </a:lnTo>
                <a:lnTo>
                  <a:pt x="1162050" y="2280892"/>
                </a:lnTo>
                <a:lnTo>
                  <a:pt x="1148953" y="2257084"/>
                </a:lnTo>
                <a:lnTo>
                  <a:pt x="1135459" y="2232085"/>
                </a:lnTo>
                <a:lnTo>
                  <a:pt x="1122363" y="2206293"/>
                </a:lnTo>
                <a:lnTo>
                  <a:pt x="1109266" y="2179310"/>
                </a:lnTo>
                <a:lnTo>
                  <a:pt x="1096169" y="2151137"/>
                </a:lnTo>
                <a:lnTo>
                  <a:pt x="1083469" y="2122567"/>
                </a:lnTo>
                <a:lnTo>
                  <a:pt x="1070769" y="2092807"/>
                </a:lnTo>
                <a:lnTo>
                  <a:pt x="1058466" y="2062253"/>
                </a:lnTo>
                <a:close/>
                <a:moveTo>
                  <a:pt x="1597819" y="1971782"/>
                </a:moveTo>
                <a:lnTo>
                  <a:pt x="1597819" y="2478897"/>
                </a:lnTo>
                <a:lnTo>
                  <a:pt x="1614488" y="2478103"/>
                </a:lnTo>
                <a:lnTo>
                  <a:pt x="1631950" y="2477310"/>
                </a:lnTo>
                <a:lnTo>
                  <a:pt x="1649016" y="2476119"/>
                </a:lnTo>
                <a:lnTo>
                  <a:pt x="1666081" y="2474135"/>
                </a:lnTo>
                <a:lnTo>
                  <a:pt x="1683147" y="2472151"/>
                </a:lnTo>
                <a:lnTo>
                  <a:pt x="1700213" y="2469770"/>
                </a:lnTo>
                <a:lnTo>
                  <a:pt x="1716881" y="2467390"/>
                </a:lnTo>
                <a:lnTo>
                  <a:pt x="1733947" y="2464612"/>
                </a:lnTo>
                <a:lnTo>
                  <a:pt x="1752203" y="2442391"/>
                </a:lnTo>
                <a:lnTo>
                  <a:pt x="1763713" y="2428106"/>
                </a:lnTo>
                <a:lnTo>
                  <a:pt x="1776810" y="2411044"/>
                </a:lnTo>
                <a:lnTo>
                  <a:pt x="1790303" y="2392791"/>
                </a:lnTo>
                <a:lnTo>
                  <a:pt x="1804988" y="2371760"/>
                </a:lnTo>
                <a:lnTo>
                  <a:pt x="1820466" y="2349142"/>
                </a:lnTo>
                <a:lnTo>
                  <a:pt x="1836738" y="2324540"/>
                </a:lnTo>
                <a:lnTo>
                  <a:pt x="1853407" y="2297955"/>
                </a:lnTo>
                <a:lnTo>
                  <a:pt x="1870472" y="2268988"/>
                </a:lnTo>
                <a:lnTo>
                  <a:pt x="1888332" y="2238434"/>
                </a:lnTo>
                <a:lnTo>
                  <a:pt x="1905794" y="2206293"/>
                </a:lnTo>
                <a:lnTo>
                  <a:pt x="1916113" y="2187643"/>
                </a:lnTo>
                <a:lnTo>
                  <a:pt x="1925638" y="2167406"/>
                </a:lnTo>
                <a:lnTo>
                  <a:pt x="1935560" y="2147169"/>
                </a:lnTo>
                <a:lnTo>
                  <a:pt x="1945085" y="2126536"/>
                </a:lnTo>
                <a:lnTo>
                  <a:pt x="1954610" y="2105108"/>
                </a:lnTo>
                <a:lnTo>
                  <a:pt x="1964532" y="2082887"/>
                </a:lnTo>
                <a:lnTo>
                  <a:pt x="1974057" y="2060666"/>
                </a:lnTo>
                <a:lnTo>
                  <a:pt x="1983185" y="2037255"/>
                </a:lnTo>
                <a:lnTo>
                  <a:pt x="1961753" y="2030906"/>
                </a:lnTo>
                <a:lnTo>
                  <a:pt x="1939925" y="2024557"/>
                </a:lnTo>
                <a:lnTo>
                  <a:pt x="1918097" y="2019002"/>
                </a:lnTo>
                <a:lnTo>
                  <a:pt x="1895475" y="2013446"/>
                </a:lnTo>
                <a:lnTo>
                  <a:pt x="1872853" y="2007891"/>
                </a:lnTo>
                <a:lnTo>
                  <a:pt x="1849041" y="2002733"/>
                </a:lnTo>
                <a:lnTo>
                  <a:pt x="1825625" y="1997971"/>
                </a:lnTo>
                <a:lnTo>
                  <a:pt x="1801416" y="1993209"/>
                </a:lnTo>
                <a:lnTo>
                  <a:pt x="1777207" y="1989241"/>
                </a:lnTo>
                <a:lnTo>
                  <a:pt x="1752203" y="1985273"/>
                </a:lnTo>
                <a:lnTo>
                  <a:pt x="1727200" y="1982099"/>
                </a:lnTo>
                <a:lnTo>
                  <a:pt x="1701403" y="1979321"/>
                </a:lnTo>
                <a:lnTo>
                  <a:pt x="1676400" y="1976544"/>
                </a:lnTo>
                <a:lnTo>
                  <a:pt x="1650207" y="1974560"/>
                </a:lnTo>
                <a:lnTo>
                  <a:pt x="1624013" y="1973369"/>
                </a:lnTo>
                <a:lnTo>
                  <a:pt x="1597819" y="1971782"/>
                </a:lnTo>
                <a:close/>
                <a:moveTo>
                  <a:pt x="1519238" y="1971385"/>
                </a:moveTo>
                <a:lnTo>
                  <a:pt x="1492250" y="1972972"/>
                </a:lnTo>
                <a:lnTo>
                  <a:pt x="1466057" y="1974163"/>
                </a:lnTo>
                <a:lnTo>
                  <a:pt x="1440657" y="1976147"/>
                </a:lnTo>
                <a:lnTo>
                  <a:pt x="1414860" y="1978925"/>
                </a:lnTo>
                <a:lnTo>
                  <a:pt x="1389460" y="1982099"/>
                </a:lnTo>
                <a:lnTo>
                  <a:pt x="1364060" y="1985273"/>
                </a:lnTo>
                <a:lnTo>
                  <a:pt x="1339453" y="1988845"/>
                </a:lnTo>
                <a:lnTo>
                  <a:pt x="1315244" y="1993209"/>
                </a:lnTo>
                <a:lnTo>
                  <a:pt x="1290638" y="1997574"/>
                </a:lnTo>
                <a:lnTo>
                  <a:pt x="1267222" y="2002336"/>
                </a:lnTo>
                <a:lnTo>
                  <a:pt x="1243410" y="2007891"/>
                </a:lnTo>
                <a:lnTo>
                  <a:pt x="1220788" y="2013446"/>
                </a:lnTo>
                <a:lnTo>
                  <a:pt x="1198166" y="2019002"/>
                </a:lnTo>
                <a:lnTo>
                  <a:pt x="1175941" y="2024557"/>
                </a:lnTo>
                <a:lnTo>
                  <a:pt x="1154510" y="2030906"/>
                </a:lnTo>
                <a:lnTo>
                  <a:pt x="1133078" y="2037255"/>
                </a:lnTo>
                <a:lnTo>
                  <a:pt x="1145778" y="2069396"/>
                </a:lnTo>
                <a:lnTo>
                  <a:pt x="1159272" y="2099950"/>
                </a:lnTo>
                <a:lnTo>
                  <a:pt x="1172369" y="2129313"/>
                </a:lnTo>
                <a:lnTo>
                  <a:pt x="1186260" y="2158280"/>
                </a:lnTo>
                <a:lnTo>
                  <a:pt x="1199753" y="2185659"/>
                </a:lnTo>
                <a:lnTo>
                  <a:pt x="1214041" y="2211848"/>
                </a:lnTo>
                <a:lnTo>
                  <a:pt x="1227535" y="2237244"/>
                </a:lnTo>
                <a:lnTo>
                  <a:pt x="1241425" y="2261449"/>
                </a:lnTo>
                <a:lnTo>
                  <a:pt x="1254919" y="2284463"/>
                </a:lnTo>
                <a:lnTo>
                  <a:pt x="1268016" y="2306287"/>
                </a:lnTo>
                <a:lnTo>
                  <a:pt x="1281113" y="2326921"/>
                </a:lnTo>
                <a:lnTo>
                  <a:pt x="1293813" y="2345968"/>
                </a:lnTo>
                <a:lnTo>
                  <a:pt x="1306116" y="2364221"/>
                </a:lnTo>
                <a:lnTo>
                  <a:pt x="1317625" y="2380886"/>
                </a:lnTo>
                <a:lnTo>
                  <a:pt x="1329135" y="2396759"/>
                </a:lnTo>
                <a:lnTo>
                  <a:pt x="1339453" y="2411044"/>
                </a:lnTo>
                <a:lnTo>
                  <a:pt x="1352550" y="2428106"/>
                </a:lnTo>
                <a:lnTo>
                  <a:pt x="1364456" y="2442391"/>
                </a:lnTo>
                <a:lnTo>
                  <a:pt x="1382316" y="2464612"/>
                </a:lnTo>
                <a:lnTo>
                  <a:pt x="1399381" y="2467390"/>
                </a:lnTo>
                <a:lnTo>
                  <a:pt x="1416050" y="2469770"/>
                </a:lnTo>
                <a:lnTo>
                  <a:pt x="1433116" y="2472151"/>
                </a:lnTo>
                <a:lnTo>
                  <a:pt x="1450181" y="2474135"/>
                </a:lnTo>
                <a:lnTo>
                  <a:pt x="1467247" y="2476119"/>
                </a:lnTo>
                <a:lnTo>
                  <a:pt x="1484710" y="2477310"/>
                </a:lnTo>
                <a:lnTo>
                  <a:pt x="1501775" y="2478103"/>
                </a:lnTo>
                <a:lnTo>
                  <a:pt x="1519238" y="2478897"/>
                </a:lnTo>
                <a:lnTo>
                  <a:pt x="1519238" y="1971385"/>
                </a:lnTo>
                <a:close/>
                <a:moveTo>
                  <a:pt x="2857896" y="1752600"/>
                </a:moveTo>
                <a:lnTo>
                  <a:pt x="3030537" y="1786324"/>
                </a:lnTo>
                <a:lnTo>
                  <a:pt x="3025377" y="1812510"/>
                </a:lnTo>
                <a:lnTo>
                  <a:pt x="3019425" y="1838299"/>
                </a:lnTo>
                <a:lnTo>
                  <a:pt x="3013471" y="1864485"/>
                </a:lnTo>
                <a:lnTo>
                  <a:pt x="3006327" y="1890275"/>
                </a:lnTo>
                <a:lnTo>
                  <a:pt x="2999581" y="1916064"/>
                </a:lnTo>
                <a:lnTo>
                  <a:pt x="2991643" y="1941059"/>
                </a:lnTo>
                <a:lnTo>
                  <a:pt x="2983706" y="1966849"/>
                </a:lnTo>
                <a:lnTo>
                  <a:pt x="2974975" y="1992241"/>
                </a:lnTo>
                <a:lnTo>
                  <a:pt x="2966243" y="2017237"/>
                </a:lnTo>
                <a:lnTo>
                  <a:pt x="2956718" y="2042232"/>
                </a:lnTo>
                <a:lnTo>
                  <a:pt x="2946796" y="2066831"/>
                </a:lnTo>
                <a:lnTo>
                  <a:pt x="2936478" y="2091430"/>
                </a:lnTo>
                <a:lnTo>
                  <a:pt x="2925762" y="2115632"/>
                </a:lnTo>
                <a:lnTo>
                  <a:pt x="2914253" y="2140231"/>
                </a:lnTo>
                <a:lnTo>
                  <a:pt x="2903140" y="2164036"/>
                </a:lnTo>
                <a:lnTo>
                  <a:pt x="2890837" y="2187842"/>
                </a:lnTo>
                <a:lnTo>
                  <a:pt x="2878534" y="2211250"/>
                </a:lnTo>
                <a:lnTo>
                  <a:pt x="2865437" y="2235056"/>
                </a:lnTo>
                <a:lnTo>
                  <a:pt x="2852340" y="2258068"/>
                </a:lnTo>
                <a:lnTo>
                  <a:pt x="2838449" y="2280683"/>
                </a:lnTo>
                <a:lnTo>
                  <a:pt x="2824559" y="2303298"/>
                </a:lnTo>
                <a:lnTo>
                  <a:pt x="2809875" y="2325516"/>
                </a:lnTo>
                <a:lnTo>
                  <a:pt x="2795190" y="2348131"/>
                </a:lnTo>
                <a:lnTo>
                  <a:pt x="2780109" y="2369953"/>
                </a:lnTo>
                <a:lnTo>
                  <a:pt x="2764234" y="2390981"/>
                </a:lnTo>
                <a:lnTo>
                  <a:pt x="2747962" y="2412406"/>
                </a:lnTo>
                <a:lnTo>
                  <a:pt x="2731293" y="2433434"/>
                </a:lnTo>
                <a:lnTo>
                  <a:pt x="2715021" y="2454462"/>
                </a:lnTo>
                <a:lnTo>
                  <a:pt x="2697956" y="2474697"/>
                </a:lnTo>
                <a:lnTo>
                  <a:pt x="2680096" y="2494535"/>
                </a:lnTo>
                <a:lnTo>
                  <a:pt x="2662237" y="2514769"/>
                </a:lnTo>
                <a:lnTo>
                  <a:pt x="2643981" y="2533813"/>
                </a:lnTo>
                <a:lnTo>
                  <a:pt x="2625328" y="2553254"/>
                </a:lnTo>
                <a:lnTo>
                  <a:pt x="2606675" y="2571902"/>
                </a:lnTo>
                <a:lnTo>
                  <a:pt x="2587228" y="2590550"/>
                </a:lnTo>
                <a:lnTo>
                  <a:pt x="2567781" y="2608404"/>
                </a:lnTo>
                <a:lnTo>
                  <a:pt x="2547937" y="2626258"/>
                </a:lnTo>
                <a:lnTo>
                  <a:pt x="2527696" y="2643715"/>
                </a:lnTo>
                <a:lnTo>
                  <a:pt x="2507059" y="2660775"/>
                </a:lnTo>
                <a:lnTo>
                  <a:pt x="2486421" y="2677439"/>
                </a:lnTo>
                <a:lnTo>
                  <a:pt x="2464990" y="2693706"/>
                </a:lnTo>
                <a:lnTo>
                  <a:pt x="2443956" y="2709576"/>
                </a:lnTo>
                <a:lnTo>
                  <a:pt x="2422525" y="2725447"/>
                </a:lnTo>
                <a:lnTo>
                  <a:pt x="2400696" y="2740127"/>
                </a:lnTo>
                <a:lnTo>
                  <a:pt x="2378075" y="2755203"/>
                </a:lnTo>
                <a:lnTo>
                  <a:pt x="2355453" y="2769487"/>
                </a:lnTo>
                <a:lnTo>
                  <a:pt x="2332831" y="2783373"/>
                </a:lnTo>
                <a:lnTo>
                  <a:pt x="2310209" y="2796863"/>
                </a:lnTo>
                <a:lnTo>
                  <a:pt x="2287190" y="2810353"/>
                </a:lnTo>
                <a:lnTo>
                  <a:pt x="2263378" y="2823049"/>
                </a:lnTo>
                <a:lnTo>
                  <a:pt x="2239962" y="2835348"/>
                </a:lnTo>
                <a:lnTo>
                  <a:pt x="2215753" y="2847251"/>
                </a:lnTo>
                <a:lnTo>
                  <a:pt x="2191940" y="2859154"/>
                </a:lnTo>
                <a:lnTo>
                  <a:pt x="2167731" y="2869866"/>
                </a:lnTo>
                <a:lnTo>
                  <a:pt x="2143521" y="2880975"/>
                </a:lnTo>
                <a:lnTo>
                  <a:pt x="2118518" y="2890894"/>
                </a:lnTo>
                <a:lnTo>
                  <a:pt x="2093515" y="2900416"/>
                </a:lnTo>
                <a:lnTo>
                  <a:pt x="2068909" y="2909938"/>
                </a:lnTo>
                <a:lnTo>
                  <a:pt x="2043509" y="2918667"/>
                </a:lnTo>
                <a:lnTo>
                  <a:pt x="2018109" y="2926999"/>
                </a:lnTo>
                <a:lnTo>
                  <a:pt x="1992709" y="2934934"/>
                </a:lnTo>
                <a:lnTo>
                  <a:pt x="1966912" y="2942869"/>
                </a:lnTo>
                <a:lnTo>
                  <a:pt x="1941115" y="2949614"/>
                </a:lnTo>
                <a:lnTo>
                  <a:pt x="1915318" y="2956359"/>
                </a:lnTo>
                <a:lnTo>
                  <a:pt x="1944687" y="3075783"/>
                </a:lnTo>
                <a:lnTo>
                  <a:pt x="1905396" y="3078163"/>
                </a:lnTo>
                <a:lnTo>
                  <a:pt x="1866503" y="3079353"/>
                </a:lnTo>
                <a:lnTo>
                  <a:pt x="1827212" y="3079750"/>
                </a:lnTo>
                <a:lnTo>
                  <a:pt x="1788715" y="3079353"/>
                </a:lnTo>
                <a:lnTo>
                  <a:pt x="1749821" y="3077766"/>
                </a:lnTo>
                <a:lnTo>
                  <a:pt x="1711721" y="3074989"/>
                </a:lnTo>
                <a:lnTo>
                  <a:pt x="1673621" y="3071815"/>
                </a:lnTo>
                <a:lnTo>
                  <a:pt x="1635521" y="3067451"/>
                </a:lnTo>
                <a:lnTo>
                  <a:pt x="1598215" y="3062293"/>
                </a:lnTo>
                <a:lnTo>
                  <a:pt x="1560909" y="3056342"/>
                </a:lnTo>
                <a:lnTo>
                  <a:pt x="1523999" y="3049200"/>
                </a:lnTo>
                <a:lnTo>
                  <a:pt x="1487090" y="3041265"/>
                </a:lnTo>
                <a:lnTo>
                  <a:pt x="1450975" y="3032536"/>
                </a:lnTo>
                <a:lnTo>
                  <a:pt x="1415256" y="3023014"/>
                </a:lnTo>
                <a:lnTo>
                  <a:pt x="1379537" y="3012698"/>
                </a:lnTo>
                <a:lnTo>
                  <a:pt x="1344612" y="3001589"/>
                </a:lnTo>
                <a:lnTo>
                  <a:pt x="1309687" y="2989290"/>
                </a:lnTo>
                <a:lnTo>
                  <a:pt x="1275159" y="2976990"/>
                </a:lnTo>
                <a:lnTo>
                  <a:pt x="1241425" y="2963104"/>
                </a:lnTo>
                <a:lnTo>
                  <a:pt x="1208087" y="2948821"/>
                </a:lnTo>
                <a:lnTo>
                  <a:pt x="1175146" y="2933744"/>
                </a:lnTo>
                <a:lnTo>
                  <a:pt x="1142603" y="2917874"/>
                </a:lnTo>
                <a:lnTo>
                  <a:pt x="1111249" y="2901210"/>
                </a:lnTo>
                <a:lnTo>
                  <a:pt x="1079896" y="2883753"/>
                </a:lnTo>
                <a:lnTo>
                  <a:pt x="1049337" y="2865899"/>
                </a:lnTo>
                <a:lnTo>
                  <a:pt x="1019175" y="2847251"/>
                </a:lnTo>
                <a:lnTo>
                  <a:pt x="989806" y="2827810"/>
                </a:lnTo>
                <a:lnTo>
                  <a:pt x="961231" y="2807972"/>
                </a:lnTo>
                <a:lnTo>
                  <a:pt x="932656" y="2787341"/>
                </a:lnTo>
                <a:lnTo>
                  <a:pt x="905271" y="2765916"/>
                </a:lnTo>
                <a:lnTo>
                  <a:pt x="878681" y="2744491"/>
                </a:lnTo>
                <a:lnTo>
                  <a:pt x="852487" y="2721876"/>
                </a:lnTo>
                <a:lnTo>
                  <a:pt x="884634" y="2732985"/>
                </a:lnTo>
                <a:lnTo>
                  <a:pt x="917575" y="2742904"/>
                </a:lnTo>
                <a:lnTo>
                  <a:pt x="950118" y="2751633"/>
                </a:lnTo>
                <a:lnTo>
                  <a:pt x="983059" y="2759965"/>
                </a:lnTo>
                <a:lnTo>
                  <a:pt x="1015603" y="2767503"/>
                </a:lnTo>
                <a:lnTo>
                  <a:pt x="1048940" y="2773851"/>
                </a:lnTo>
                <a:lnTo>
                  <a:pt x="1081484" y="2779406"/>
                </a:lnTo>
                <a:lnTo>
                  <a:pt x="1114425" y="2784167"/>
                </a:lnTo>
                <a:lnTo>
                  <a:pt x="1146968" y="2788134"/>
                </a:lnTo>
                <a:lnTo>
                  <a:pt x="1179909" y="2791308"/>
                </a:lnTo>
                <a:lnTo>
                  <a:pt x="1212453" y="2793689"/>
                </a:lnTo>
                <a:lnTo>
                  <a:pt x="1245393" y="2794879"/>
                </a:lnTo>
                <a:lnTo>
                  <a:pt x="1277540" y="2795673"/>
                </a:lnTo>
                <a:lnTo>
                  <a:pt x="1310084" y="2795276"/>
                </a:lnTo>
                <a:lnTo>
                  <a:pt x="1341834" y="2794482"/>
                </a:lnTo>
                <a:lnTo>
                  <a:pt x="1373584" y="2792499"/>
                </a:lnTo>
                <a:lnTo>
                  <a:pt x="1405731" y="2790118"/>
                </a:lnTo>
                <a:lnTo>
                  <a:pt x="1437084" y="2786547"/>
                </a:lnTo>
                <a:lnTo>
                  <a:pt x="1468437" y="2782580"/>
                </a:lnTo>
                <a:lnTo>
                  <a:pt x="1499393" y="2777819"/>
                </a:lnTo>
                <a:lnTo>
                  <a:pt x="1529953" y="2772264"/>
                </a:lnTo>
                <a:lnTo>
                  <a:pt x="1560512" y="2765916"/>
                </a:lnTo>
                <a:lnTo>
                  <a:pt x="1590675" y="2759171"/>
                </a:lnTo>
                <a:lnTo>
                  <a:pt x="1620440" y="2751236"/>
                </a:lnTo>
                <a:lnTo>
                  <a:pt x="1649412" y="2742904"/>
                </a:lnTo>
                <a:lnTo>
                  <a:pt x="1678781" y="2733779"/>
                </a:lnTo>
                <a:lnTo>
                  <a:pt x="1707753" y="2724256"/>
                </a:lnTo>
                <a:lnTo>
                  <a:pt x="1735534" y="2713544"/>
                </a:lnTo>
                <a:lnTo>
                  <a:pt x="1763712" y="2702832"/>
                </a:lnTo>
                <a:lnTo>
                  <a:pt x="1791096" y="2690929"/>
                </a:lnTo>
                <a:lnTo>
                  <a:pt x="1818084" y="2678629"/>
                </a:lnTo>
                <a:lnTo>
                  <a:pt x="1844278" y="2665537"/>
                </a:lnTo>
                <a:lnTo>
                  <a:pt x="1873646" y="2785357"/>
                </a:lnTo>
                <a:lnTo>
                  <a:pt x="1896665" y="2779406"/>
                </a:lnTo>
                <a:lnTo>
                  <a:pt x="1919287" y="2773454"/>
                </a:lnTo>
                <a:lnTo>
                  <a:pt x="1941512" y="2766709"/>
                </a:lnTo>
                <a:lnTo>
                  <a:pt x="1964531" y="2759965"/>
                </a:lnTo>
                <a:lnTo>
                  <a:pt x="1986756" y="2752426"/>
                </a:lnTo>
                <a:lnTo>
                  <a:pt x="2008981" y="2744491"/>
                </a:lnTo>
                <a:lnTo>
                  <a:pt x="2030809" y="2736556"/>
                </a:lnTo>
                <a:lnTo>
                  <a:pt x="2052637" y="2727827"/>
                </a:lnTo>
                <a:lnTo>
                  <a:pt x="2074465" y="2719099"/>
                </a:lnTo>
                <a:lnTo>
                  <a:pt x="2096293" y="2709180"/>
                </a:lnTo>
                <a:lnTo>
                  <a:pt x="2117725" y="2699658"/>
                </a:lnTo>
                <a:lnTo>
                  <a:pt x="2138759" y="2689342"/>
                </a:lnTo>
                <a:lnTo>
                  <a:pt x="2159793" y="2678629"/>
                </a:lnTo>
                <a:lnTo>
                  <a:pt x="2180431" y="2667917"/>
                </a:lnTo>
                <a:lnTo>
                  <a:pt x="2201465" y="2656411"/>
                </a:lnTo>
                <a:lnTo>
                  <a:pt x="2221706" y="2645302"/>
                </a:lnTo>
                <a:lnTo>
                  <a:pt x="2241946" y="2633003"/>
                </a:lnTo>
                <a:lnTo>
                  <a:pt x="2262187" y="2620703"/>
                </a:lnTo>
                <a:lnTo>
                  <a:pt x="2281634" y="2608007"/>
                </a:lnTo>
                <a:lnTo>
                  <a:pt x="2301478" y="2594914"/>
                </a:lnTo>
                <a:lnTo>
                  <a:pt x="2320528" y="2581424"/>
                </a:lnTo>
                <a:lnTo>
                  <a:pt x="2339975" y="2567934"/>
                </a:lnTo>
                <a:lnTo>
                  <a:pt x="2358628" y="2554048"/>
                </a:lnTo>
                <a:lnTo>
                  <a:pt x="2377281" y="2539368"/>
                </a:lnTo>
                <a:lnTo>
                  <a:pt x="2395537" y="2524688"/>
                </a:lnTo>
                <a:lnTo>
                  <a:pt x="2414190" y="2509611"/>
                </a:lnTo>
                <a:lnTo>
                  <a:pt x="2431653" y="2494138"/>
                </a:lnTo>
                <a:lnTo>
                  <a:pt x="2449512" y="2478268"/>
                </a:lnTo>
                <a:lnTo>
                  <a:pt x="2466578" y="2462397"/>
                </a:lnTo>
                <a:lnTo>
                  <a:pt x="2483643" y="2446130"/>
                </a:lnTo>
                <a:lnTo>
                  <a:pt x="2499915" y="2429466"/>
                </a:lnTo>
                <a:lnTo>
                  <a:pt x="2516584" y="2412406"/>
                </a:lnTo>
                <a:lnTo>
                  <a:pt x="2532856" y="2395345"/>
                </a:lnTo>
                <a:lnTo>
                  <a:pt x="2548731" y="2377888"/>
                </a:lnTo>
                <a:lnTo>
                  <a:pt x="2564209" y="2360034"/>
                </a:lnTo>
                <a:lnTo>
                  <a:pt x="2579290" y="2342180"/>
                </a:lnTo>
                <a:lnTo>
                  <a:pt x="2593975" y="2323929"/>
                </a:lnTo>
                <a:lnTo>
                  <a:pt x="2608659" y="2305679"/>
                </a:lnTo>
                <a:lnTo>
                  <a:pt x="2622946" y="2286237"/>
                </a:lnTo>
                <a:lnTo>
                  <a:pt x="2636837" y="2267590"/>
                </a:lnTo>
                <a:lnTo>
                  <a:pt x="2650331" y="2248546"/>
                </a:lnTo>
                <a:lnTo>
                  <a:pt x="2663428" y="2228708"/>
                </a:lnTo>
                <a:lnTo>
                  <a:pt x="2676128" y="2209267"/>
                </a:lnTo>
                <a:lnTo>
                  <a:pt x="2688828" y="2189032"/>
                </a:lnTo>
                <a:lnTo>
                  <a:pt x="2700337" y="2169194"/>
                </a:lnTo>
                <a:lnTo>
                  <a:pt x="2712243" y="2148563"/>
                </a:lnTo>
                <a:lnTo>
                  <a:pt x="2723753" y="2127932"/>
                </a:lnTo>
                <a:lnTo>
                  <a:pt x="2734468" y="2106904"/>
                </a:lnTo>
                <a:lnTo>
                  <a:pt x="2745581" y="2086272"/>
                </a:lnTo>
                <a:lnTo>
                  <a:pt x="2755503" y="2064847"/>
                </a:lnTo>
                <a:lnTo>
                  <a:pt x="2765425" y="2043422"/>
                </a:lnTo>
                <a:lnTo>
                  <a:pt x="2774949" y="2021998"/>
                </a:lnTo>
                <a:lnTo>
                  <a:pt x="2783681" y="2000176"/>
                </a:lnTo>
                <a:lnTo>
                  <a:pt x="2792412" y="1978354"/>
                </a:lnTo>
                <a:lnTo>
                  <a:pt x="2801143" y="1956533"/>
                </a:lnTo>
                <a:lnTo>
                  <a:pt x="2809081" y="1934314"/>
                </a:lnTo>
                <a:lnTo>
                  <a:pt x="2816621" y="1912096"/>
                </a:lnTo>
                <a:lnTo>
                  <a:pt x="2823765" y="1889878"/>
                </a:lnTo>
                <a:lnTo>
                  <a:pt x="2830512" y="1866866"/>
                </a:lnTo>
                <a:lnTo>
                  <a:pt x="2836862" y="1844251"/>
                </a:lnTo>
                <a:lnTo>
                  <a:pt x="2842815" y="1821636"/>
                </a:lnTo>
                <a:lnTo>
                  <a:pt x="2847975" y="1799021"/>
                </a:lnTo>
                <a:lnTo>
                  <a:pt x="2853134" y="1776009"/>
                </a:lnTo>
                <a:lnTo>
                  <a:pt x="2857896" y="1752600"/>
                </a:lnTo>
                <a:close/>
                <a:moveTo>
                  <a:pt x="2171700" y="1500380"/>
                </a:moveTo>
                <a:lnTo>
                  <a:pt x="2170510" y="1534505"/>
                </a:lnTo>
                <a:lnTo>
                  <a:pt x="2168525" y="1568233"/>
                </a:lnTo>
                <a:lnTo>
                  <a:pt x="2166144" y="1601961"/>
                </a:lnTo>
                <a:lnTo>
                  <a:pt x="2162969" y="1634499"/>
                </a:lnTo>
                <a:lnTo>
                  <a:pt x="2159000" y="1666640"/>
                </a:lnTo>
                <a:lnTo>
                  <a:pt x="2154635" y="1698781"/>
                </a:lnTo>
                <a:lnTo>
                  <a:pt x="2149872" y="1730129"/>
                </a:lnTo>
                <a:lnTo>
                  <a:pt x="2144316" y="1760683"/>
                </a:lnTo>
                <a:lnTo>
                  <a:pt x="2138760" y="1791237"/>
                </a:lnTo>
                <a:lnTo>
                  <a:pt x="2132013" y="1820997"/>
                </a:lnTo>
                <a:lnTo>
                  <a:pt x="2124869" y="1849963"/>
                </a:lnTo>
                <a:lnTo>
                  <a:pt x="2118122" y="1878930"/>
                </a:lnTo>
                <a:lnTo>
                  <a:pt x="2110185" y="1907500"/>
                </a:lnTo>
                <a:lnTo>
                  <a:pt x="2101850" y="1934879"/>
                </a:lnTo>
                <a:lnTo>
                  <a:pt x="2093516" y="1961862"/>
                </a:lnTo>
                <a:lnTo>
                  <a:pt x="2084785" y="1988448"/>
                </a:lnTo>
                <a:lnTo>
                  <a:pt x="2107010" y="1996384"/>
                </a:lnTo>
                <a:lnTo>
                  <a:pt x="2128441" y="2004717"/>
                </a:lnTo>
                <a:lnTo>
                  <a:pt x="2149079" y="2013050"/>
                </a:lnTo>
                <a:lnTo>
                  <a:pt x="2169319" y="2021383"/>
                </a:lnTo>
                <a:lnTo>
                  <a:pt x="2206625" y="2037255"/>
                </a:lnTo>
                <a:lnTo>
                  <a:pt x="2241550" y="2053127"/>
                </a:lnTo>
                <a:lnTo>
                  <a:pt x="2272507" y="2067809"/>
                </a:lnTo>
                <a:lnTo>
                  <a:pt x="2301082" y="2082490"/>
                </a:lnTo>
                <a:lnTo>
                  <a:pt x="2325291" y="2095585"/>
                </a:lnTo>
                <a:lnTo>
                  <a:pt x="2346325" y="2106695"/>
                </a:lnTo>
                <a:lnTo>
                  <a:pt x="2359025" y="2091220"/>
                </a:lnTo>
                <a:lnTo>
                  <a:pt x="2371329" y="2075348"/>
                </a:lnTo>
                <a:lnTo>
                  <a:pt x="2383235" y="2059079"/>
                </a:lnTo>
                <a:lnTo>
                  <a:pt x="2394744" y="2042810"/>
                </a:lnTo>
                <a:lnTo>
                  <a:pt x="2406254" y="2026144"/>
                </a:lnTo>
                <a:lnTo>
                  <a:pt x="2417366" y="2009082"/>
                </a:lnTo>
                <a:lnTo>
                  <a:pt x="2428082" y="1991622"/>
                </a:lnTo>
                <a:lnTo>
                  <a:pt x="2438401" y="1974560"/>
                </a:lnTo>
                <a:lnTo>
                  <a:pt x="2448719" y="1956704"/>
                </a:lnTo>
                <a:lnTo>
                  <a:pt x="2458244" y="1938847"/>
                </a:lnTo>
                <a:lnTo>
                  <a:pt x="2467769" y="1920991"/>
                </a:lnTo>
                <a:lnTo>
                  <a:pt x="2476897" y="1902341"/>
                </a:lnTo>
                <a:lnTo>
                  <a:pt x="2485232" y="1884089"/>
                </a:lnTo>
                <a:lnTo>
                  <a:pt x="2493566" y="1865439"/>
                </a:lnTo>
                <a:lnTo>
                  <a:pt x="2501901" y="1846789"/>
                </a:lnTo>
                <a:lnTo>
                  <a:pt x="2509441" y="1827346"/>
                </a:lnTo>
                <a:lnTo>
                  <a:pt x="2516585" y="1808299"/>
                </a:lnTo>
                <a:lnTo>
                  <a:pt x="2523332" y="1788856"/>
                </a:lnTo>
                <a:lnTo>
                  <a:pt x="2529682" y="1769412"/>
                </a:lnTo>
                <a:lnTo>
                  <a:pt x="2536032" y="1749175"/>
                </a:lnTo>
                <a:lnTo>
                  <a:pt x="2541588" y="1729732"/>
                </a:lnTo>
                <a:lnTo>
                  <a:pt x="2546747" y="1709495"/>
                </a:lnTo>
                <a:lnTo>
                  <a:pt x="2551510" y="1689258"/>
                </a:lnTo>
                <a:lnTo>
                  <a:pt x="2555875" y="1668624"/>
                </a:lnTo>
                <a:lnTo>
                  <a:pt x="2559844" y="1647991"/>
                </a:lnTo>
                <a:lnTo>
                  <a:pt x="2563813" y="1627357"/>
                </a:lnTo>
                <a:lnTo>
                  <a:pt x="2566988" y="1606723"/>
                </a:lnTo>
                <a:lnTo>
                  <a:pt x="2569766" y="1585692"/>
                </a:lnTo>
                <a:lnTo>
                  <a:pt x="2572147" y="1564662"/>
                </a:lnTo>
                <a:lnTo>
                  <a:pt x="2573735" y="1543234"/>
                </a:lnTo>
                <a:lnTo>
                  <a:pt x="2575719" y="1521807"/>
                </a:lnTo>
                <a:lnTo>
                  <a:pt x="2576513" y="1500380"/>
                </a:lnTo>
                <a:lnTo>
                  <a:pt x="2171700" y="1500380"/>
                </a:lnTo>
                <a:close/>
                <a:moveTo>
                  <a:pt x="1597819" y="1500380"/>
                </a:moveTo>
                <a:lnTo>
                  <a:pt x="1597819" y="1893215"/>
                </a:lnTo>
                <a:lnTo>
                  <a:pt x="1625997" y="1894802"/>
                </a:lnTo>
                <a:lnTo>
                  <a:pt x="1654572" y="1896389"/>
                </a:lnTo>
                <a:lnTo>
                  <a:pt x="1682353" y="1898770"/>
                </a:lnTo>
                <a:lnTo>
                  <a:pt x="1709738" y="1901151"/>
                </a:lnTo>
                <a:lnTo>
                  <a:pt x="1736725" y="1904326"/>
                </a:lnTo>
                <a:lnTo>
                  <a:pt x="1764110" y="1908294"/>
                </a:lnTo>
                <a:lnTo>
                  <a:pt x="1790700" y="1912262"/>
                </a:lnTo>
                <a:lnTo>
                  <a:pt x="1816894" y="1916626"/>
                </a:lnTo>
                <a:lnTo>
                  <a:pt x="1842691" y="1921388"/>
                </a:lnTo>
                <a:lnTo>
                  <a:pt x="1868091" y="1926547"/>
                </a:lnTo>
                <a:lnTo>
                  <a:pt x="1892697" y="1932102"/>
                </a:lnTo>
                <a:lnTo>
                  <a:pt x="1917303" y="1938054"/>
                </a:lnTo>
                <a:lnTo>
                  <a:pt x="1941116" y="1944006"/>
                </a:lnTo>
                <a:lnTo>
                  <a:pt x="1964929" y="1950355"/>
                </a:lnTo>
                <a:lnTo>
                  <a:pt x="1987550" y="1957100"/>
                </a:lnTo>
                <a:lnTo>
                  <a:pt x="2010172" y="1963449"/>
                </a:lnTo>
                <a:lnTo>
                  <a:pt x="2018507" y="1938451"/>
                </a:lnTo>
                <a:lnTo>
                  <a:pt x="2026841" y="1912658"/>
                </a:lnTo>
                <a:lnTo>
                  <a:pt x="2034382" y="1886469"/>
                </a:lnTo>
                <a:lnTo>
                  <a:pt x="2041525" y="1859884"/>
                </a:lnTo>
                <a:lnTo>
                  <a:pt x="2048669" y="1832107"/>
                </a:lnTo>
                <a:lnTo>
                  <a:pt x="2055019" y="1804331"/>
                </a:lnTo>
                <a:lnTo>
                  <a:pt x="2061369" y="1776555"/>
                </a:lnTo>
                <a:lnTo>
                  <a:pt x="2066529" y="1747588"/>
                </a:lnTo>
                <a:lnTo>
                  <a:pt x="2071688" y="1718225"/>
                </a:lnTo>
                <a:lnTo>
                  <a:pt x="2076450" y="1688068"/>
                </a:lnTo>
                <a:lnTo>
                  <a:pt x="2080419" y="1657911"/>
                </a:lnTo>
                <a:lnTo>
                  <a:pt x="2083991" y="1627357"/>
                </a:lnTo>
                <a:lnTo>
                  <a:pt x="2087166" y="1596406"/>
                </a:lnTo>
                <a:lnTo>
                  <a:pt x="2089547" y="1564662"/>
                </a:lnTo>
                <a:lnTo>
                  <a:pt x="2091532" y="1532918"/>
                </a:lnTo>
                <a:lnTo>
                  <a:pt x="2092722" y="1500380"/>
                </a:lnTo>
                <a:lnTo>
                  <a:pt x="1597819" y="1500380"/>
                </a:lnTo>
                <a:close/>
                <a:moveTo>
                  <a:pt x="1023541" y="1500380"/>
                </a:moveTo>
                <a:lnTo>
                  <a:pt x="1024731" y="1532918"/>
                </a:lnTo>
                <a:lnTo>
                  <a:pt x="1026716" y="1564662"/>
                </a:lnTo>
                <a:lnTo>
                  <a:pt x="1028700" y="1596406"/>
                </a:lnTo>
                <a:lnTo>
                  <a:pt x="1031875" y="1627357"/>
                </a:lnTo>
                <a:lnTo>
                  <a:pt x="1035447" y="1657911"/>
                </a:lnTo>
                <a:lnTo>
                  <a:pt x="1039813" y="1688068"/>
                </a:lnTo>
                <a:lnTo>
                  <a:pt x="1044575" y="1717828"/>
                </a:lnTo>
                <a:lnTo>
                  <a:pt x="1049338" y="1747191"/>
                </a:lnTo>
                <a:lnTo>
                  <a:pt x="1054894" y="1775761"/>
                </a:lnTo>
                <a:lnTo>
                  <a:pt x="1061244" y="1804331"/>
                </a:lnTo>
                <a:lnTo>
                  <a:pt x="1067594" y="1832107"/>
                </a:lnTo>
                <a:lnTo>
                  <a:pt x="1074738" y="1859884"/>
                </a:lnTo>
                <a:lnTo>
                  <a:pt x="1081881" y="1886469"/>
                </a:lnTo>
                <a:lnTo>
                  <a:pt x="1089819" y="1912658"/>
                </a:lnTo>
                <a:lnTo>
                  <a:pt x="1097756" y="1938451"/>
                </a:lnTo>
                <a:lnTo>
                  <a:pt x="1106091" y="1963449"/>
                </a:lnTo>
                <a:lnTo>
                  <a:pt x="1128713" y="1957100"/>
                </a:lnTo>
                <a:lnTo>
                  <a:pt x="1151731" y="1950355"/>
                </a:lnTo>
                <a:lnTo>
                  <a:pt x="1175544" y="1944006"/>
                </a:lnTo>
                <a:lnTo>
                  <a:pt x="1199356" y="1938054"/>
                </a:lnTo>
                <a:lnTo>
                  <a:pt x="1223963" y="1932102"/>
                </a:lnTo>
                <a:lnTo>
                  <a:pt x="1248966" y="1926547"/>
                </a:lnTo>
                <a:lnTo>
                  <a:pt x="1273969" y="1921388"/>
                </a:lnTo>
                <a:lnTo>
                  <a:pt x="1299766" y="1916626"/>
                </a:lnTo>
                <a:lnTo>
                  <a:pt x="1325960" y="1912262"/>
                </a:lnTo>
                <a:lnTo>
                  <a:pt x="1352550" y="1908294"/>
                </a:lnTo>
                <a:lnTo>
                  <a:pt x="1379538" y="1904326"/>
                </a:lnTo>
                <a:lnTo>
                  <a:pt x="1406922" y="1901151"/>
                </a:lnTo>
                <a:lnTo>
                  <a:pt x="1434307" y="1898770"/>
                </a:lnTo>
                <a:lnTo>
                  <a:pt x="1462485" y="1896389"/>
                </a:lnTo>
                <a:lnTo>
                  <a:pt x="1490663" y="1894802"/>
                </a:lnTo>
                <a:lnTo>
                  <a:pt x="1519238" y="1893215"/>
                </a:lnTo>
                <a:lnTo>
                  <a:pt x="1519238" y="1500380"/>
                </a:lnTo>
                <a:lnTo>
                  <a:pt x="1023541" y="1500380"/>
                </a:lnTo>
                <a:close/>
                <a:moveTo>
                  <a:pt x="539750" y="1500380"/>
                </a:moveTo>
                <a:lnTo>
                  <a:pt x="540544" y="1521807"/>
                </a:lnTo>
                <a:lnTo>
                  <a:pt x="542528" y="1543234"/>
                </a:lnTo>
                <a:lnTo>
                  <a:pt x="544116" y="1564662"/>
                </a:lnTo>
                <a:lnTo>
                  <a:pt x="546894" y="1585692"/>
                </a:lnTo>
                <a:lnTo>
                  <a:pt x="549275" y="1606723"/>
                </a:lnTo>
                <a:lnTo>
                  <a:pt x="552847" y="1627357"/>
                </a:lnTo>
                <a:lnTo>
                  <a:pt x="556419" y="1647991"/>
                </a:lnTo>
                <a:lnTo>
                  <a:pt x="560388" y="1668624"/>
                </a:lnTo>
                <a:lnTo>
                  <a:pt x="564753" y="1689258"/>
                </a:lnTo>
                <a:lnTo>
                  <a:pt x="569913" y="1709495"/>
                </a:lnTo>
                <a:lnTo>
                  <a:pt x="575072" y="1729732"/>
                </a:lnTo>
                <a:lnTo>
                  <a:pt x="580628" y="1749175"/>
                </a:lnTo>
                <a:lnTo>
                  <a:pt x="586581" y="1769412"/>
                </a:lnTo>
                <a:lnTo>
                  <a:pt x="592931" y="1788856"/>
                </a:lnTo>
                <a:lnTo>
                  <a:pt x="600075" y="1808299"/>
                </a:lnTo>
                <a:lnTo>
                  <a:pt x="606822" y="1827346"/>
                </a:lnTo>
                <a:lnTo>
                  <a:pt x="614759" y="1846789"/>
                </a:lnTo>
                <a:lnTo>
                  <a:pt x="622697" y="1865439"/>
                </a:lnTo>
                <a:lnTo>
                  <a:pt x="631031" y="1884089"/>
                </a:lnTo>
                <a:lnTo>
                  <a:pt x="639763" y="1902341"/>
                </a:lnTo>
                <a:lnTo>
                  <a:pt x="648494" y="1920991"/>
                </a:lnTo>
                <a:lnTo>
                  <a:pt x="658019" y="1938847"/>
                </a:lnTo>
                <a:lnTo>
                  <a:pt x="667544" y="1956704"/>
                </a:lnTo>
                <a:lnTo>
                  <a:pt x="677863" y="1974560"/>
                </a:lnTo>
                <a:lnTo>
                  <a:pt x="688181" y="1991622"/>
                </a:lnTo>
                <a:lnTo>
                  <a:pt x="699294" y="2009082"/>
                </a:lnTo>
                <a:lnTo>
                  <a:pt x="710009" y="2026144"/>
                </a:lnTo>
                <a:lnTo>
                  <a:pt x="721519" y="2042810"/>
                </a:lnTo>
                <a:lnTo>
                  <a:pt x="733028" y="2059079"/>
                </a:lnTo>
                <a:lnTo>
                  <a:pt x="745331" y="2075348"/>
                </a:lnTo>
                <a:lnTo>
                  <a:pt x="757634" y="2091220"/>
                </a:lnTo>
                <a:lnTo>
                  <a:pt x="770334" y="2106695"/>
                </a:lnTo>
                <a:lnTo>
                  <a:pt x="791369" y="2095585"/>
                </a:lnTo>
                <a:lnTo>
                  <a:pt x="815578" y="2082490"/>
                </a:lnTo>
                <a:lnTo>
                  <a:pt x="843756" y="2067809"/>
                </a:lnTo>
                <a:lnTo>
                  <a:pt x="875109" y="2053127"/>
                </a:lnTo>
                <a:lnTo>
                  <a:pt x="909638" y="2037255"/>
                </a:lnTo>
                <a:lnTo>
                  <a:pt x="946944" y="2020986"/>
                </a:lnTo>
                <a:lnTo>
                  <a:pt x="967185" y="2013050"/>
                </a:lnTo>
                <a:lnTo>
                  <a:pt x="988219" y="2004717"/>
                </a:lnTo>
                <a:lnTo>
                  <a:pt x="1009650" y="1996384"/>
                </a:lnTo>
                <a:lnTo>
                  <a:pt x="1031478" y="1988448"/>
                </a:lnTo>
                <a:lnTo>
                  <a:pt x="1022747" y="1961862"/>
                </a:lnTo>
                <a:lnTo>
                  <a:pt x="1014413" y="1934879"/>
                </a:lnTo>
                <a:lnTo>
                  <a:pt x="1006078" y="1906706"/>
                </a:lnTo>
                <a:lnTo>
                  <a:pt x="998538" y="1878930"/>
                </a:lnTo>
                <a:lnTo>
                  <a:pt x="991394" y="1849963"/>
                </a:lnTo>
                <a:lnTo>
                  <a:pt x="984250" y="1820997"/>
                </a:lnTo>
                <a:lnTo>
                  <a:pt x="978297" y="1791237"/>
                </a:lnTo>
                <a:lnTo>
                  <a:pt x="971947" y="1760683"/>
                </a:lnTo>
                <a:lnTo>
                  <a:pt x="966391" y="1730129"/>
                </a:lnTo>
                <a:lnTo>
                  <a:pt x="961628" y="1698781"/>
                </a:lnTo>
                <a:lnTo>
                  <a:pt x="957263" y="1666640"/>
                </a:lnTo>
                <a:lnTo>
                  <a:pt x="953691" y="1634499"/>
                </a:lnTo>
                <a:lnTo>
                  <a:pt x="950119" y="1601961"/>
                </a:lnTo>
                <a:lnTo>
                  <a:pt x="947738" y="1568233"/>
                </a:lnTo>
                <a:lnTo>
                  <a:pt x="945753" y="1534505"/>
                </a:lnTo>
                <a:lnTo>
                  <a:pt x="944563" y="1500380"/>
                </a:lnTo>
                <a:lnTo>
                  <a:pt x="539750" y="1500380"/>
                </a:lnTo>
                <a:close/>
                <a:moveTo>
                  <a:pt x="2010172" y="958346"/>
                </a:moveTo>
                <a:lnTo>
                  <a:pt x="1987550" y="965489"/>
                </a:lnTo>
                <a:lnTo>
                  <a:pt x="1964532" y="971838"/>
                </a:lnTo>
                <a:lnTo>
                  <a:pt x="1941116" y="978187"/>
                </a:lnTo>
                <a:lnTo>
                  <a:pt x="1916907" y="984139"/>
                </a:lnTo>
                <a:lnTo>
                  <a:pt x="1892300" y="990487"/>
                </a:lnTo>
                <a:lnTo>
                  <a:pt x="1867297" y="995646"/>
                </a:lnTo>
                <a:lnTo>
                  <a:pt x="1842294" y="1000804"/>
                </a:lnTo>
                <a:lnTo>
                  <a:pt x="1816497" y="1005566"/>
                </a:lnTo>
                <a:lnTo>
                  <a:pt x="1790700" y="1009931"/>
                </a:lnTo>
                <a:lnTo>
                  <a:pt x="1764110" y="1014296"/>
                </a:lnTo>
                <a:lnTo>
                  <a:pt x="1736725" y="1017867"/>
                </a:lnTo>
                <a:lnTo>
                  <a:pt x="1709738" y="1021041"/>
                </a:lnTo>
                <a:lnTo>
                  <a:pt x="1682353" y="1023819"/>
                </a:lnTo>
                <a:lnTo>
                  <a:pt x="1654572" y="1026200"/>
                </a:lnTo>
                <a:lnTo>
                  <a:pt x="1625997" y="1027390"/>
                </a:lnTo>
                <a:lnTo>
                  <a:pt x="1597819" y="1028581"/>
                </a:lnTo>
                <a:lnTo>
                  <a:pt x="1597819" y="1421813"/>
                </a:lnTo>
                <a:lnTo>
                  <a:pt x="2092722" y="1421813"/>
                </a:lnTo>
                <a:lnTo>
                  <a:pt x="2091929" y="1389672"/>
                </a:lnTo>
                <a:lnTo>
                  <a:pt x="2089944" y="1357531"/>
                </a:lnTo>
                <a:lnTo>
                  <a:pt x="2087563" y="1325786"/>
                </a:lnTo>
                <a:lnTo>
                  <a:pt x="2084388" y="1294836"/>
                </a:lnTo>
                <a:lnTo>
                  <a:pt x="2080816" y="1263885"/>
                </a:lnTo>
                <a:lnTo>
                  <a:pt x="2076450" y="1233728"/>
                </a:lnTo>
                <a:lnTo>
                  <a:pt x="2072085" y="1204364"/>
                </a:lnTo>
                <a:lnTo>
                  <a:pt x="2066925" y="1175001"/>
                </a:lnTo>
                <a:lnTo>
                  <a:pt x="2061369" y="1146034"/>
                </a:lnTo>
                <a:lnTo>
                  <a:pt x="2055019" y="1117861"/>
                </a:lnTo>
                <a:lnTo>
                  <a:pt x="2048669" y="1090085"/>
                </a:lnTo>
                <a:lnTo>
                  <a:pt x="2041525" y="1062706"/>
                </a:lnTo>
                <a:lnTo>
                  <a:pt x="2034382" y="1036120"/>
                </a:lnTo>
                <a:lnTo>
                  <a:pt x="2026841" y="1009534"/>
                </a:lnTo>
                <a:lnTo>
                  <a:pt x="2018507" y="983742"/>
                </a:lnTo>
                <a:lnTo>
                  <a:pt x="2010172" y="958346"/>
                </a:lnTo>
                <a:close/>
                <a:moveTo>
                  <a:pt x="1106091" y="958346"/>
                </a:moveTo>
                <a:lnTo>
                  <a:pt x="1097756" y="983742"/>
                </a:lnTo>
                <a:lnTo>
                  <a:pt x="1089819" y="1009534"/>
                </a:lnTo>
                <a:lnTo>
                  <a:pt x="1081881" y="1035723"/>
                </a:lnTo>
                <a:lnTo>
                  <a:pt x="1074738" y="1062706"/>
                </a:lnTo>
                <a:lnTo>
                  <a:pt x="1067991" y="1089688"/>
                </a:lnTo>
                <a:lnTo>
                  <a:pt x="1061641" y="1117861"/>
                </a:lnTo>
                <a:lnTo>
                  <a:pt x="1055291" y="1146034"/>
                </a:lnTo>
                <a:lnTo>
                  <a:pt x="1049735" y="1175001"/>
                </a:lnTo>
                <a:lnTo>
                  <a:pt x="1044575" y="1204364"/>
                </a:lnTo>
                <a:lnTo>
                  <a:pt x="1039813" y="1233728"/>
                </a:lnTo>
                <a:lnTo>
                  <a:pt x="1035844" y="1263885"/>
                </a:lnTo>
                <a:lnTo>
                  <a:pt x="1032272" y="1294836"/>
                </a:lnTo>
                <a:lnTo>
                  <a:pt x="1029097" y="1325786"/>
                </a:lnTo>
                <a:lnTo>
                  <a:pt x="1026716" y="1357531"/>
                </a:lnTo>
                <a:lnTo>
                  <a:pt x="1024731" y="1389672"/>
                </a:lnTo>
                <a:lnTo>
                  <a:pt x="1023938" y="1421813"/>
                </a:lnTo>
                <a:lnTo>
                  <a:pt x="1519238" y="1421813"/>
                </a:lnTo>
                <a:lnTo>
                  <a:pt x="1519238" y="1028581"/>
                </a:lnTo>
                <a:lnTo>
                  <a:pt x="1490663" y="1027390"/>
                </a:lnTo>
                <a:lnTo>
                  <a:pt x="1462485" y="1026200"/>
                </a:lnTo>
                <a:lnTo>
                  <a:pt x="1434307" y="1023819"/>
                </a:lnTo>
                <a:lnTo>
                  <a:pt x="1406922" y="1021041"/>
                </a:lnTo>
                <a:lnTo>
                  <a:pt x="1379538" y="1017867"/>
                </a:lnTo>
                <a:lnTo>
                  <a:pt x="1352550" y="1014296"/>
                </a:lnTo>
                <a:lnTo>
                  <a:pt x="1325960" y="1009931"/>
                </a:lnTo>
                <a:lnTo>
                  <a:pt x="1299766" y="1005566"/>
                </a:lnTo>
                <a:lnTo>
                  <a:pt x="1273969" y="1000804"/>
                </a:lnTo>
                <a:lnTo>
                  <a:pt x="1248966" y="995646"/>
                </a:lnTo>
                <a:lnTo>
                  <a:pt x="1223963" y="990487"/>
                </a:lnTo>
                <a:lnTo>
                  <a:pt x="1199356" y="984139"/>
                </a:lnTo>
                <a:lnTo>
                  <a:pt x="1175544" y="978187"/>
                </a:lnTo>
                <a:lnTo>
                  <a:pt x="1151731" y="971838"/>
                </a:lnTo>
                <a:lnTo>
                  <a:pt x="1128713" y="965489"/>
                </a:lnTo>
                <a:lnTo>
                  <a:pt x="1106091" y="958346"/>
                </a:lnTo>
                <a:close/>
                <a:moveTo>
                  <a:pt x="2346325" y="815100"/>
                </a:moveTo>
                <a:lnTo>
                  <a:pt x="2325291" y="827004"/>
                </a:lnTo>
                <a:lnTo>
                  <a:pt x="2301082" y="840099"/>
                </a:lnTo>
                <a:lnTo>
                  <a:pt x="2272903" y="853987"/>
                </a:lnTo>
                <a:lnTo>
                  <a:pt x="2241550" y="869462"/>
                </a:lnTo>
                <a:lnTo>
                  <a:pt x="2206625" y="884938"/>
                </a:lnTo>
                <a:lnTo>
                  <a:pt x="2169319" y="901207"/>
                </a:lnTo>
                <a:lnTo>
                  <a:pt x="2149079" y="909540"/>
                </a:lnTo>
                <a:lnTo>
                  <a:pt x="2128441" y="917476"/>
                </a:lnTo>
                <a:lnTo>
                  <a:pt x="2107010" y="925809"/>
                </a:lnTo>
                <a:lnTo>
                  <a:pt x="2084785" y="934141"/>
                </a:lnTo>
                <a:lnTo>
                  <a:pt x="2093516" y="960727"/>
                </a:lnTo>
                <a:lnTo>
                  <a:pt x="2101850" y="987710"/>
                </a:lnTo>
                <a:lnTo>
                  <a:pt x="2110185" y="1015089"/>
                </a:lnTo>
                <a:lnTo>
                  <a:pt x="2118122" y="1043659"/>
                </a:lnTo>
                <a:lnTo>
                  <a:pt x="2124869" y="1072229"/>
                </a:lnTo>
                <a:lnTo>
                  <a:pt x="2132013" y="1101592"/>
                </a:lnTo>
                <a:lnTo>
                  <a:pt x="2138760" y="1131353"/>
                </a:lnTo>
                <a:lnTo>
                  <a:pt x="2144316" y="1161510"/>
                </a:lnTo>
                <a:lnTo>
                  <a:pt x="2149872" y="1192460"/>
                </a:lnTo>
                <a:lnTo>
                  <a:pt x="2154635" y="1223808"/>
                </a:lnTo>
                <a:lnTo>
                  <a:pt x="2159000" y="1255552"/>
                </a:lnTo>
                <a:lnTo>
                  <a:pt x="2162969" y="1288090"/>
                </a:lnTo>
                <a:lnTo>
                  <a:pt x="2166144" y="1320628"/>
                </a:lnTo>
                <a:lnTo>
                  <a:pt x="2168525" y="1353959"/>
                </a:lnTo>
                <a:lnTo>
                  <a:pt x="2170510" y="1388084"/>
                </a:lnTo>
                <a:lnTo>
                  <a:pt x="2171700" y="1421813"/>
                </a:lnTo>
                <a:lnTo>
                  <a:pt x="2576513" y="1421813"/>
                </a:lnTo>
                <a:lnTo>
                  <a:pt x="2575719" y="1400385"/>
                </a:lnTo>
                <a:lnTo>
                  <a:pt x="2573735" y="1379355"/>
                </a:lnTo>
                <a:lnTo>
                  <a:pt x="2572147" y="1357927"/>
                </a:lnTo>
                <a:lnTo>
                  <a:pt x="2569766" y="1336897"/>
                </a:lnTo>
                <a:lnTo>
                  <a:pt x="2566988" y="1315866"/>
                </a:lnTo>
                <a:lnTo>
                  <a:pt x="2563813" y="1294836"/>
                </a:lnTo>
                <a:lnTo>
                  <a:pt x="2559844" y="1274202"/>
                </a:lnTo>
                <a:lnTo>
                  <a:pt x="2555875" y="1253568"/>
                </a:lnTo>
                <a:lnTo>
                  <a:pt x="2551510" y="1232934"/>
                </a:lnTo>
                <a:lnTo>
                  <a:pt x="2546747" y="1213094"/>
                </a:lnTo>
                <a:lnTo>
                  <a:pt x="2541588" y="1192857"/>
                </a:lnTo>
                <a:lnTo>
                  <a:pt x="2536032" y="1172620"/>
                </a:lnTo>
                <a:lnTo>
                  <a:pt x="2529682" y="1153177"/>
                </a:lnTo>
                <a:lnTo>
                  <a:pt x="2523332" y="1133337"/>
                </a:lnTo>
                <a:lnTo>
                  <a:pt x="2516585" y="1114290"/>
                </a:lnTo>
                <a:lnTo>
                  <a:pt x="2509441" y="1094450"/>
                </a:lnTo>
                <a:lnTo>
                  <a:pt x="2501901" y="1075800"/>
                </a:lnTo>
                <a:lnTo>
                  <a:pt x="2493566" y="1057150"/>
                </a:lnTo>
                <a:lnTo>
                  <a:pt x="2485232" y="1038501"/>
                </a:lnTo>
                <a:lnTo>
                  <a:pt x="2476897" y="1019851"/>
                </a:lnTo>
                <a:lnTo>
                  <a:pt x="2467769" y="1001598"/>
                </a:lnTo>
                <a:lnTo>
                  <a:pt x="2458244" y="983345"/>
                </a:lnTo>
                <a:lnTo>
                  <a:pt x="2448719" y="965886"/>
                </a:lnTo>
                <a:lnTo>
                  <a:pt x="2438401" y="948029"/>
                </a:lnTo>
                <a:lnTo>
                  <a:pt x="2428082" y="930570"/>
                </a:lnTo>
                <a:lnTo>
                  <a:pt x="2417366" y="913508"/>
                </a:lnTo>
                <a:lnTo>
                  <a:pt x="2406254" y="896445"/>
                </a:lnTo>
                <a:lnTo>
                  <a:pt x="2394744" y="879779"/>
                </a:lnTo>
                <a:lnTo>
                  <a:pt x="2383235" y="863114"/>
                </a:lnTo>
                <a:lnTo>
                  <a:pt x="2371329" y="847242"/>
                </a:lnTo>
                <a:lnTo>
                  <a:pt x="2359025" y="830973"/>
                </a:lnTo>
                <a:lnTo>
                  <a:pt x="2346325" y="815100"/>
                </a:lnTo>
                <a:close/>
                <a:moveTo>
                  <a:pt x="770334" y="815100"/>
                </a:moveTo>
                <a:lnTo>
                  <a:pt x="757634" y="830973"/>
                </a:lnTo>
                <a:lnTo>
                  <a:pt x="745331" y="847242"/>
                </a:lnTo>
                <a:lnTo>
                  <a:pt x="733028" y="863114"/>
                </a:lnTo>
                <a:lnTo>
                  <a:pt x="721519" y="879779"/>
                </a:lnTo>
                <a:lnTo>
                  <a:pt x="710009" y="896445"/>
                </a:lnTo>
                <a:lnTo>
                  <a:pt x="699294" y="913508"/>
                </a:lnTo>
                <a:lnTo>
                  <a:pt x="688181" y="930570"/>
                </a:lnTo>
                <a:lnTo>
                  <a:pt x="677863" y="948029"/>
                </a:lnTo>
                <a:lnTo>
                  <a:pt x="667544" y="965886"/>
                </a:lnTo>
                <a:lnTo>
                  <a:pt x="658019" y="983345"/>
                </a:lnTo>
                <a:lnTo>
                  <a:pt x="648494" y="1001598"/>
                </a:lnTo>
                <a:lnTo>
                  <a:pt x="639763" y="1019851"/>
                </a:lnTo>
                <a:lnTo>
                  <a:pt x="631031" y="1038501"/>
                </a:lnTo>
                <a:lnTo>
                  <a:pt x="622697" y="1057150"/>
                </a:lnTo>
                <a:lnTo>
                  <a:pt x="614759" y="1075800"/>
                </a:lnTo>
                <a:lnTo>
                  <a:pt x="606822" y="1094450"/>
                </a:lnTo>
                <a:lnTo>
                  <a:pt x="600075" y="1114290"/>
                </a:lnTo>
                <a:lnTo>
                  <a:pt x="592931" y="1133337"/>
                </a:lnTo>
                <a:lnTo>
                  <a:pt x="586581" y="1153177"/>
                </a:lnTo>
                <a:lnTo>
                  <a:pt x="580628" y="1172620"/>
                </a:lnTo>
                <a:lnTo>
                  <a:pt x="575072" y="1192857"/>
                </a:lnTo>
                <a:lnTo>
                  <a:pt x="569913" y="1213094"/>
                </a:lnTo>
                <a:lnTo>
                  <a:pt x="564753" y="1232934"/>
                </a:lnTo>
                <a:lnTo>
                  <a:pt x="560388" y="1253568"/>
                </a:lnTo>
                <a:lnTo>
                  <a:pt x="556419" y="1274202"/>
                </a:lnTo>
                <a:lnTo>
                  <a:pt x="552847" y="1294836"/>
                </a:lnTo>
                <a:lnTo>
                  <a:pt x="549275" y="1315866"/>
                </a:lnTo>
                <a:lnTo>
                  <a:pt x="546894" y="1336897"/>
                </a:lnTo>
                <a:lnTo>
                  <a:pt x="544116" y="1357927"/>
                </a:lnTo>
                <a:lnTo>
                  <a:pt x="542528" y="1379355"/>
                </a:lnTo>
                <a:lnTo>
                  <a:pt x="540544" y="1400385"/>
                </a:lnTo>
                <a:lnTo>
                  <a:pt x="539750" y="1421813"/>
                </a:lnTo>
                <a:lnTo>
                  <a:pt x="944563" y="1421813"/>
                </a:lnTo>
                <a:lnTo>
                  <a:pt x="945753" y="1388084"/>
                </a:lnTo>
                <a:lnTo>
                  <a:pt x="947738" y="1353959"/>
                </a:lnTo>
                <a:lnTo>
                  <a:pt x="950119" y="1320628"/>
                </a:lnTo>
                <a:lnTo>
                  <a:pt x="953691" y="1288090"/>
                </a:lnTo>
                <a:lnTo>
                  <a:pt x="957263" y="1255552"/>
                </a:lnTo>
                <a:lnTo>
                  <a:pt x="961628" y="1223808"/>
                </a:lnTo>
                <a:lnTo>
                  <a:pt x="966391" y="1192460"/>
                </a:lnTo>
                <a:lnTo>
                  <a:pt x="971947" y="1161510"/>
                </a:lnTo>
                <a:lnTo>
                  <a:pt x="978297" y="1131353"/>
                </a:lnTo>
                <a:lnTo>
                  <a:pt x="984250" y="1101196"/>
                </a:lnTo>
                <a:lnTo>
                  <a:pt x="991394" y="1071832"/>
                </a:lnTo>
                <a:lnTo>
                  <a:pt x="998538" y="1043262"/>
                </a:lnTo>
                <a:lnTo>
                  <a:pt x="1006078" y="1015089"/>
                </a:lnTo>
                <a:lnTo>
                  <a:pt x="1014413" y="987313"/>
                </a:lnTo>
                <a:lnTo>
                  <a:pt x="1022747" y="960330"/>
                </a:lnTo>
                <a:lnTo>
                  <a:pt x="1031478" y="933745"/>
                </a:lnTo>
                <a:lnTo>
                  <a:pt x="1009650" y="925809"/>
                </a:lnTo>
                <a:lnTo>
                  <a:pt x="988219" y="917476"/>
                </a:lnTo>
                <a:lnTo>
                  <a:pt x="967185" y="909540"/>
                </a:lnTo>
                <a:lnTo>
                  <a:pt x="946944" y="901207"/>
                </a:lnTo>
                <a:lnTo>
                  <a:pt x="909638" y="884938"/>
                </a:lnTo>
                <a:lnTo>
                  <a:pt x="875109" y="869462"/>
                </a:lnTo>
                <a:lnTo>
                  <a:pt x="843756" y="853987"/>
                </a:lnTo>
                <a:lnTo>
                  <a:pt x="815578" y="840099"/>
                </a:lnTo>
                <a:lnTo>
                  <a:pt x="791369" y="827004"/>
                </a:lnTo>
                <a:lnTo>
                  <a:pt x="770334" y="815100"/>
                </a:lnTo>
                <a:close/>
                <a:moveTo>
                  <a:pt x="1855788" y="486547"/>
                </a:moveTo>
                <a:lnTo>
                  <a:pt x="1866900" y="502419"/>
                </a:lnTo>
                <a:lnTo>
                  <a:pt x="1878410" y="519085"/>
                </a:lnTo>
                <a:lnTo>
                  <a:pt x="1890713" y="536941"/>
                </a:lnTo>
                <a:lnTo>
                  <a:pt x="1903016" y="555591"/>
                </a:lnTo>
                <a:lnTo>
                  <a:pt x="1915319" y="575431"/>
                </a:lnTo>
                <a:lnTo>
                  <a:pt x="1928019" y="596065"/>
                </a:lnTo>
                <a:lnTo>
                  <a:pt x="1941116" y="618286"/>
                </a:lnTo>
                <a:lnTo>
                  <a:pt x="1954213" y="641301"/>
                </a:lnTo>
                <a:lnTo>
                  <a:pt x="1967310" y="665109"/>
                </a:lnTo>
                <a:lnTo>
                  <a:pt x="1980803" y="690107"/>
                </a:lnTo>
                <a:lnTo>
                  <a:pt x="1993900" y="716296"/>
                </a:lnTo>
                <a:lnTo>
                  <a:pt x="2006997" y="742882"/>
                </a:lnTo>
                <a:lnTo>
                  <a:pt x="2020094" y="770658"/>
                </a:lnTo>
                <a:lnTo>
                  <a:pt x="2033191" y="799625"/>
                </a:lnTo>
                <a:lnTo>
                  <a:pt x="2045494" y="829385"/>
                </a:lnTo>
                <a:lnTo>
                  <a:pt x="2058194" y="860336"/>
                </a:lnTo>
                <a:lnTo>
                  <a:pt x="2095103" y="846845"/>
                </a:lnTo>
                <a:lnTo>
                  <a:pt x="2129235" y="832560"/>
                </a:lnTo>
                <a:lnTo>
                  <a:pt x="2161779" y="819068"/>
                </a:lnTo>
                <a:lnTo>
                  <a:pt x="2191941" y="805577"/>
                </a:lnTo>
                <a:lnTo>
                  <a:pt x="2219722" y="792483"/>
                </a:lnTo>
                <a:lnTo>
                  <a:pt x="2245519" y="780182"/>
                </a:lnTo>
                <a:lnTo>
                  <a:pt x="2268141" y="768674"/>
                </a:lnTo>
                <a:lnTo>
                  <a:pt x="2288382" y="757564"/>
                </a:lnTo>
                <a:lnTo>
                  <a:pt x="2292747" y="755580"/>
                </a:lnTo>
                <a:lnTo>
                  <a:pt x="2270125" y="732962"/>
                </a:lnTo>
                <a:lnTo>
                  <a:pt x="2246710" y="710344"/>
                </a:lnTo>
                <a:lnTo>
                  <a:pt x="2222897" y="689314"/>
                </a:lnTo>
                <a:lnTo>
                  <a:pt x="2197894" y="668680"/>
                </a:lnTo>
                <a:lnTo>
                  <a:pt x="2172494" y="648443"/>
                </a:lnTo>
                <a:lnTo>
                  <a:pt x="2146300" y="629793"/>
                </a:lnTo>
                <a:lnTo>
                  <a:pt x="2119710" y="611540"/>
                </a:lnTo>
                <a:lnTo>
                  <a:pt x="2092722" y="594081"/>
                </a:lnTo>
                <a:lnTo>
                  <a:pt x="2065338" y="577415"/>
                </a:lnTo>
                <a:lnTo>
                  <a:pt x="2036763" y="561543"/>
                </a:lnTo>
                <a:lnTo>
                  <a:pt x="2007791" y="546861"/>
                </a:lnTo>
                <a:lnTo>
                  <a:pt x="1978422" y="532973"/>
                </a:lnTo>
                <a:lnTo>
                  <a:pt x="1963341" y="526228"/>
                </a:lnTo>
                <a:lnTo>
                  <a:pt x="1948657" y="519879"/>
                </a:lnTo>
                <a:lnTo>
                  <a:pt x="1933575" y="513530"/>
                </a:lnTo>
                <a:lnTo>
                  <a:pt x="1918097" y="507975"/>
                </a:lnTo>
                <a:lnTo>
                  <a:pt x="1903016" y="502419"/>
                </a:lnTo>
                <a:lnTo>
                  <a:pt x="1887141" y="496864"/>
                </a:lnTo>
                <a:lnTo>
                  <a:pt x="1871266" y="491309"/>
                </a:lnTo>
                <a:lnTo>
                  <a:pt x="1855788" y="486547"/>
                </a:lnTo>
                <a:close/>
                <a:moveTo>
                  <a:pt x="1260475" y="486547"/>
                </a:moveTo>
                <a:lnTo>
                  <a:pt x="1244997" y="491309"/>
                </a:lnTo>
                <a:lnTo>
                  <a:pt x="1229122" y="496864"/>
                </a:lnTo>
                <a:lnTo>
                  <a:pt x="1214041" y="502419"/>
                </a:lnTo>
                <a:lnTo>
                  <a:pt x="1198563" y="507975"/>
                </a:lnTo>
                <a:lnTo>
                  <a:pt x="1183481" y="513530"/>
                </a:lnTo>
                <a:lnTo>
                  <a:pt x="1168003" y="519879"/>
                </a:lnTo>
                <a:lnTo>
                  <a:pt x="1152922" y="526228"/>
                </a:lnTo>
                <a:lnTo>
                  <a:pt x="1137841" y="532973"/>
                </a:lnTo>
                <a:lnTo>
                  <a:pt x="1108472" y="546861"/>
                </a:lnTo>
                <a:lnTo>
                  <a:pt x="1079897" y="561543"/>
                </a:lnTo>
                <a:lnTo>
                  <a:pt x="1051322" y="577415"/>
                </a:lnTo>
                <a:lnTo>
                  <a:pt x="1023541" y="594081"/>
                </a:lnTo>
                <a:lnTo>
                  <a:pt x="996553" y="611540"/>
                </a:lnTo>
                <a:lnTo>
                  <a:pt x="969963" y="629793"/>
                </a:lnTo>
                <a:lnTo>
                  <a:pt x="944166" y="648443"/>
                </a:lnTo>
                <a:lnTo>
                  <a:pt x="918766" y="668680"/>
                </a:lnTo>
                <a:lnTo>
                  <a:pt x="893763" y="689314"/>
                </a:lnTo>
                <a:lnTo>
                  <a:pt x="869950" y="710344"/>
                </a:lnTo>
                <a:lnTo>
                  <a:pt x="846138" y="732962"/>
                </a:lnTo>
                <a:lnTo>
                  <a:pt x="823913" y="755580"/>
                </a:lnTo>
                <a:lnTo>
                  <a:pt x="827881" y="757564"/>
                </a:lnTo>
                <a:lnTo>
                  <a:pt x="843756" y="765897"/>
                </a:lnTo>
                <a:lnTo>
                  <a:pt x="860822" y="775023"/>
                </a:lnTo>
                <a:lnTo>
                  <a:pt x="879872" y="784547"/>
                </a:lnTo>
                <a:lnTo>
                  <a:pt x="900509" y="794467"/>
                </a:lnTo>
                <a:lnTo>
                  <a:pt x="922338" y="804784"/>
                </a:lnTo>
                <a:lnTo>
                  <a:pt x="945356" y="815100"/>
                </a:lnTo>
                <a:lnTo>
                  <a:pt x="970359" y="825814"/>
                </a:lnTo>
                <a:lnTo>
                  <a:pt x="996553" y="836528"/>
                </a:lnTo>
                <a:lnTo>
                  <a:pt x="1026716" y="848432"/>
                </a:lnTo>
                <a:lnTo>
                  <a:pt x="1058466" y="860336"/>
                </a:lnTo>
                <a:lnTo>
                  <a:pt x="1070769" y="829385"/>
                </a:lnTo>
                <a:lnTo>
                  <a:pt x="1083469" y="799625"/>
                </a:lnTo>
                <a:lnTo>
                  <a:pt x="1096169" y="770658"/>
                </a:lnTo>
                <a:lnTo>
                  <a:pt x="1109266" y="742882"/>
                </a:lnTo>
                <a:lnTo>
                  <a:pt x="1122363" y="716296"/>
                </a:lnTo>
                <a:lnTo>
                  <a:pt x="1135459" y="690107"/>
                </a:lnTo>
                <a:lnTo>
                  <a:pt x="1148953" y="665109"/>
                </a:lnTo>
                <a:lnTo>
                  <a:pt x="1162050" y="641301"/>
                </a:lnTo>
                <a:lnTo>
                  <a:pt x="1175147" y="618286"/>
                </a:lnTo>
                <a:lnTo>
                  <a:pt x="1188244" y="596065"/>
                </a:lnTo>
                <a:lnTo>
                  <a:pt x="1201341" y="575431"/>
                </a:lnTo>
                <a:lnTo>
                  <a:pt x="1213247" y="555591"/>
                </a:lnTo>
                <a:lnTo>
                  <a:pt x="1225947" y="536941"/>
                </a:lnTo>
                <a:lnTo>
                  <a:pt x="1237853" y="519085"/>
                </a:lnTo>
                <a:lnTo>
                  <a:pt x="1249760" y="502419"/>
                </a:lnTo>
                <a:lnTo>
                  <a:pt x="1260475" y="486547"/>
                </a:lnTo>
                <a:close/>
                <a:moveTo>
                  <a:pt x="1597819" y="442899"/>
                </a:moveTo>
                <a:lnTo>
                  <a:pt x="1597819" y="950410"/>
                </a:lnTo>
                <a:lnTo>
                  <a:pt x="1624013" y="949617"/>
                </a:lnTo>
                <a:lnTo>
                  <a:pt x="1650207" y="948029"/>
                </a:lnTo>
                <a:lnTo>
                  <a:pt x="1676400" y="945649"/>
                </a:lnTo>
                <a:lnTo>
                  <a:pt x="1701800" y="943268"/>
                </a:lnTo>
                <a:lnTo>
                  <a:pt x="1727200" y="940490"/>
                </a:lnTo>
                <a:lnTo>
                  <a:pt x="1752203" y="936919"/>
                </a:lnTo>
                <a:lnTo>
                  <a:pt x="1777207" y="932951"/>
                </a:lnTo>
                <a:lnTo>
                  <a:pt x="1801416" y="929380"/>
                </a:lnTo>
                <a:lnTo>
                  <a:pt x="1825625" y="924221"/>
                </a:lnTo>
                <a:lnTo>
                  <a:pt x="1849041" y="919460"/>
                </a:lnTo>
                <a:lnTo>
                  <a:pt x="1872853" y="914301"/>
                </a:lnTo>
                <a:lnTo>
                  <a:pt x="1895475" y="909143"/>
                </a:lnTo>
                <a:lnTo>
                  <a:pt x="1918097" y="903588"/>
                </a:lnTo>
                <a:lnTo>
                  <a:pt x="1940322" y="897239"/>
                </a:lnTo>
                <a:lnTo>
                  <a:pt x="1962150" y="891287"/>
                </a:lnTo>
                <a:lnTo>
                  <a:pt x="1983185" y="884541"/>
                </a:lnTo>
                <a:lnTo>
                  <a:pt x="1970485" y="853194"/>
                </a:lnTo>
                <a:lnTo>
                  <a:pt x="1957388" y="822243"/>
                </a:lnTo>
                <a:lnTo>
                  <a:pt x="1943894" y="792483"/>
                </a:lnTo>
                <a:lnTo>
                  <a:pt x="1930400" y="764310"/>
                </a:lnTo>
                <a:lnTo>
                  <a:pt x="1916510" y="736533"/>
                </a:lnTo>
                <a:lnTo>
                  <a:pt x="1903016" y="709948"/>
                </a:lnTo>
                <a:lnTo>
                  <a:pt x="1888729" y="685346"/>
                </a:lnTo>
                <a:lnTo>
                  <a:pt x="1875235" y="660744"/>
                </a:lnTo>
                <a:lnTo>
                  <a:pt x="1861741" y="638126"/>
                </a:lnTo>
                <a:lnTo>
                  <a:pt x="1848247" y="616302"/>
                </a:lnTo>
                <a:lnTo>
                  <a:pt x="1835150" y="595668"/>
                </a:lnTo>
                <a:lnTo>
                  <a:pt x="1822450" y="576225"/>
                </a:lnTo>
                <a:lnTo>
                  <a:pt x="1810147" y="558369"/>
                </a:lnTo>
                <a:lnTo>
                  <a:pt x="1798638" y="541306"/>
                </a:lnTo>
                <a:lnTo>
                  <a:pt x="1787128" y="525434"/>
                </a:lnTo>
                <a:lnTo>
                  <a:pt x="1776810" y="511149"/>
                </a:lnTo>
                <a:lnTo>
                  <a:pt x="1763713" y="494086"/>
                </a:lnTo>
                <a:lnTo>
                  <a:pt x="1752203" y="479802"/>
                </a:lnTo>
                <a:lnTo>
                  <a:pt x="1733947" y="457581"/>
                </a:lnTo>
                <a:lnTo>
                  <a:pt x="1716881" y="454803"/>
                </a:lnTo>
                <a:lnTo>
                  <a:pt x="1700213" y="452025"/>
                </a:lnTo>
                <a:lnTo>
                  <a:pt x="1683147" y="450041"/>
                </a:lnTo>
                <a:lnTo>
                  <a:pt x="1666081" y="448057"/>
                </a:lnTo>
                <a:lnTo>
                  <a:pt x="1649016" y="446470"/>
                </a:lnTo>
                <a:lnTo>
                  <a:pt x="1631950" y="444883"/>
                </a:lnTo>
                <a:lnTo>
                  <a:pt x="1614488" y="443692"/>
                </a:lnTo>
                <a:lnTo>
                  <a:pt x="1597819" y="442899"/>
                </a:lnTo>
                <a:close/>
                <a:moveTo>
                  <a:pt x="1519238" y="442899"/>
                </a:moveTo>
                <a:lnTo>
                  <a:pt x="1501775" y="443692"/>
                </a:lnTo>
                <a:lnTo>
                  <a:pt x="1484710" y="444883"/>
                </a:lnTo>
                <a:lnTo>
                  <a:pt x="1467247" y="446470"/>
                </a:lnTo>
                <a:lnTo>
                  <a:pt x="1450181" y="448057"/>
                </a:lnTo>
                <a:lnTo>
                  <a:pt x="1433116" y="450041"/>
                </a:lnTo>
                <a:lnTo>
                  <a:pt x="1416447" y="452025"/>
                </a:lnTo>
                <a:lnTo>
                  <a:pt x="1399381" y="454803"/>
                </a:lnTo>
                <a:lnTo>
                  <a:pt x="1382713" y="457581"/>
                </a:lnTo>
                <a:lnTo>
                  <a:pt x="1364456" y="479802"/>
                </a:lnTo>
                <a:lnTo>
                  <a:pt x="1352550" y="494086"/>
                </a:lnTo>
                <a:lnTo>
                  <a:pt x="1339453" y="511149"/>
                </a:lnTo>
                <a:lnTo>
                  <a:pt x="1325960" y="529799"/>
                </a:lnTo>
                <a:lnTo>
                  <a:pt x="1311275" y="550433"/>
                </a:lnTo>
                <a:lnTo>
                  <a:pt x="1295797" y="573050"/>
                </a:lnTo>
                <a:lnTo>
                  <a:pt x="1279922" y="598049"/>
                </a:lnTo>
                <a:lnTo>
                  <a:pt x="1262856" y="624635"/>
                </a:lnTo>
                <a:lnTo>
                  <a:pt x="1245791" y="652808"/>
                </a:lnTo>
                <a:lnTo>
                  <a:pt x="1228328" y="683362"/>
                </a:lnTo>
                <a:lnTo>
                  <a:pt x="1210469" y="715900"/>
                </a:lnTo>
                <a:lnTo>
                  <a:pt x="1200944" y="734946"/>
                </a:lnTo>
                <a:lnTo>
                  <a:pt x="1190625" y="754786"/>
                </a:lnTo>
                <a:lnTo>
                  <a:pt x="1180703" y="775023"/>
                </a:lnTo>
                <a:lnTo>
                  <a:pt x="1171178" y="795657"/>
                </a:lnTo>
                <a:lnTo>
                  <a:pt x="1161653" y="817481"/>
                </a:lnTo>
                <a:lnTo>
                  <a:pt x="1151731" y="839305"/>
                </a:lnTo>
                <a:lnTo>
                  <a:pt x="1142603" y="861923"/>
                </a:lnTo>
                <a:lnTo>
                  <a:pt x="1133078" y="884541"/>
                </a:lnTo>
                <a:lnTo>
                  <a:pt x="1154510" y="891287"/>
                </a:lnTo>
                <a:lnTo>
                  <a:pt x="1176338" y="897239"/>
                </a:lnTo>
                <a:lnTo>
                  <a:pt x="1198563" y="903588"/>
                </a:lnTo>
                <a:lnTo>
                  <a:pt x="1220788" y="909143"/>
                </a:lnTo>
                <a:lnTo>
                  <a:pt x="1244203" y="914301"/>
                </a:lnTo>
                <a:lnTo>
                  <a:pt x="1267222" y="919460"/>
                </a:lnTo>
                <a:lnTo>
                  <a:pt x="1291035" y="924221"/>
                </a:lnTo>
                <a:lnTo>
                  <a:pt x="1315244" y="928586"/>
                </a:lnTo>
                <a:lnTo>
                  <a:pt x="1339453" y="932951"/>
                </a:lnTo>
                <a:lnTo>
                  <a:pt x="1364060" y="936522"/>
                </a:lnTo>
                <a:lnTo>
                  <a:pt x="1389460" y="940094"/>
                </a:lnTo>
                <a:lnTo>
                  <a:pt x="1414860" y="943268"/>
                </a:lnTo>
                <a:lnTo>
                  <a:pt x="1440657" y="945649"/>
                </a:lnTo>
                <a:lnTo>
                  <a:pt x="1466057" y="947633"/>
                </a:lnTo>
                <a:lnTo>
                  <a:pt x="1492250" y="949220"/>
                </a:lnTo>
                <a:lnTo>
                  <a:pt x="1519238" y="950014"/>
                </a:lnTo>
                <a:lnTo>
                  <a:pt x="1519238" y="442899"/>
                </a:lnTo>
                <a:close/>
                <a:moveTo>
                  <a:pt x="1558528" y="363538"/>
                </a:moveTo>
                <a:lnTo>
                  <a:pt x="1586707" y="363935"/>
                </a:lnTo>
                <a:lnTo>
                  <a:pt x="1614488" y="364729"/>
                </a:lnTo>
                <a:lnTo>
                  <a:pt x="1642666" y="366713"/>
                </a:lnTo>
                <a:lnTo>
                  <a:pt x="1670447" y="369093"/>
                </a:lnTo>
                <a:lnTo>
                  <a:pt x="1698228" y="372268"/>
                </a:lnTo>
                <a:lnTo>
                  <a:pt x="1725613" y="376236"/>
                </a:lnTo>
                <a:lnTo>
                  <a:pt x="1752600" y="380601"/>
                </a:lnTo>
                <a:lnTo>
                  <a:pt x="1779191" y="385759"/>
                </a:lnTo>
                <a:lnTo>
                  <a:pt x="1806178" y="391314"/>
                </a:lnTo>
                <a:lnTo>
                  <a:pt x="1832372" y="398060"/>
                </a:lnTo>
                <a:lnTo>
                  <a:pt x="1858566" y="405202"/>
                </a:lnTo>
                <a:lnTo>
                  <a:pt x="1884363" y="412742"/>
                </a:lnTo>
                <a:lnTo>
                  <a:pt x="1910160" y="421075"/>
                </a:lnTo>
                <a:lnTo>
                  <a:pt x="1935560" y="430201"/>
                </a:lnTo>
                <a:lnTo>
                  <a:pt x="1960960" y="439328"/>
                </a:lnTo>
                <a:lnTo>
                  <a:pt x="1985963" y="450041"/>
                </a:lnTo>
                <a:lnTo>
                  <a:pt x="2010172" y="460358"/>
                </a:lnTo>
                <a:lnTo>
                  <a:pt x="2034382" y="471865"/>
                </a:lnTo>
                <a:lnTo>
                  <a:pt x="2057797" y="483770"/>
                </a:lnTo>
                <a:lnTo>
                  <a:pt x="2081213" y="496070"/>
                </a:lnTo>
                <a:lnTo>
                  <a:pt x="2104629" y="508768"/>
                </a:lnTo>
                <a:lnTo>
                  <a:pt x="2127647" y="522259"/>
                </a:lnTo>
                <a:lnTo>
                  <a:pt x="2149872" y="536544"/>
                </a:lnTo>
                <a:lnTo>
                  <a:pt x="2172097" y="550829"/>
                </a:lnTo>
                <a:lnTo>
                  <a:pt x="2193529" y="565908"/>
                </a:lnTo>
                <a:lnTo>
                  <a:pt x="2214960" y="581780"/>
                </a:lnTo>
                <a:lnTo>
                  <a:pt x="2235994" y="597652"/>
                </a:lnTo>
                <a:lnTo>
                  <a:pt x="2256632" y="613921"/>
                </a:lnTo>
                <a:lnTo>
                  <a:pt x="2276475" y="630984"/>
                </a:lnTo>
                <a:lnTo>
                  <a:pt x="2296716" y="648443"/>
                </a:lnTo>
                <a:lnTo>
                  <a:pt x="2315766" y="666299"/>
                </a:lnTo>
                <a:lnTo>
                  <a:pt x="2334419" y="685346"/>
                </a:lnTo>
                <a:lnTo>
                  <a:pt x="2353072" y="703995"/>
                </a:lnTo>
                <a:lnTo>
                  <a:pt x="2370932" y="723042"/>
                </a:lnTo>
                <a:lnTo>
                  <a:pt x="2388394" y="742882"/>
                </a:lnTo>
                <a:lnTo>
                  <a:pt x="2405460" y="762722"/>
                </a:lnTo>
                <a:lnTo>
                  <a:pt x="2421732" y="783356"/>
                </a:lnTo>
                <a:lnTo>
                  <a:pt x="2438004" y="804387"/>
                </a:lnTo>
                <a:lnTo>
                  <a:pt x="2453482" y="825814"/>
                </a:lnTo>
                <a:lnTo>
                  <a:pt x="2468563" y="847638"/>
                </a:lnTo>
                <a:lnTo>
                  <a:pt x="2483247" y="869462"/>
                </a:lnTo>
                <a:lnTo>
                  <a:pt x="2497138" y="892080"/>
                </a:lnTo>
                <a:lnTo>
                  <a:pt x="2510632" y="914698"/>
                </a:lnTo>
                <a:lnTo>
                  <a:pt x="2523729" y="938109"/>
                </a:lnTo>
                <a:lnTo>
                  <a:pt x="2536032" y="961521"/>
                </a:lnTo>
                <a:lnTo>
                  <a:pt x="2547541" y="985329"/>
                </a:lnTo>
                <a:lnTo>
                  <a:pt x="2559051" y="1009534"/>
                </a:lnTo>
                <a:lnTo>
                  <a:pt x="2569766" y="1034136"/>
                </a:lnTo>
                <a:lnTo>
                  <a:pt x="2580085" y="1058738"/>
                </a:lnTo>
                <a:lnTo>
                  <a:pt x="2589610" y="1083736"/>
                </a:lnTo>
                <a:lnTo>
                  <a:pt x="2598341" y="1109132"/>
                </a:lnTo>
                <a:lnTo>
                  <a:pt x="2606675" y="1134924"/>
                </a:lnTo>
                <a:lnTo>
                  <a:pt x="2614613" y="1160716"/>
                </a:lnTo>
                <a:lnTo>
                  <a:pt x="2621360" y="1186905"/>
                </a:lnTo>
                <a:lnTo>
                  <a:pt x="2628107" y="1213491"/>
                </a:lnTo>
                <a:lnTo>
                  <a:pt x="2633663" y="1240077"/>
                </a:lnTo>
                <a:lnTo>
                  <a:pt x="2638822" y="1267059"/>
                </a:lnTo>
                <a:lnTo>
                  <a:pt x="2643188" y="1294042"/>
                </a:lnTo>
                <a:lnTo>
                  <a:pt x="2647157" y="1321025"/>
                </a:lnTo>
                <a:lnTo>
                  <a:pt x="2650332" y="1349198"/>
                </a:lnTo>
                <a:lnTo>
                  <a:pt x="2652713" y="1376577"/>
                </a:lnTo>
                <a:lnTo>
                  <a:pt x="2654697" y="1404353"/>
                </a:lnTo>
                <a:lnTo>
                  <a:pt x="2655888" y="1432923"/>
                </a:lnTo>
                <a:lnTo>
                  <a:pt x="2655888" y="1461096"/>
                </a:lnTo>
                <a:lnTo>
                  <a:pt x="2655888" y="1489666"/>
                </a:lnTo>
                <a:lnTo>
                  <a:pt x="2654697" y="1517442"/>
                </a:lnTo>
                <a:lnTo>
                  <a:pt x="2652713" y="1545615"/>
                </a:lnTo>
                <a:lnTo>
                  <a:pt x="2650332" y="1573392"/>
                </a:lnTo>
                <a:lnTo>
                  <a:pt x="2647157" y="1600771"/>
                </a:lnTo>
                <a:lnTo>
                  <a:pt x="2643188" y="1628547"/>
                </a:lnTo>
                <a:lnTo>
                  <a:pt x="2638822" y="1655530"/>
                </a:lnTo>
                <a:lnTo>
                  <a:pt x="2633663" y="1682512"/>
                </a:lnTo>
                <a:lnTo>
                  <a:pt x="2628107" y="1709098"/>
                </a:lnTo>
                <a:lnTo>
                  <a:pt x="2621360" y="1735287"/>
                </a:lnTo>
                <a:lnTo>
                  <a:pt x="2614613" y="1761476"/>
                </a:lnTo>
                <a:lnTo>
                  <a:pt x="2606675" y="1787665"/>
                </a:lnTo>
                <a:lnTo>
                  <a:pt x="2598341" y="1813061"/>
                </a:lnTo>
                <a:lnTo>
                  <a:pt x="2589610" y="1838456"/>
                </a:lnTo>
                <a:lnTo>
                  <a:pt x="2580085" y="1863852"/>
                </a:lnTo>
                <a:lnTo>
                  <a:pt x="2569766" y="1888453"/>
                </a:lnTo>
                <a:lnTo>
                  <a:pt x="2559051" y="1913055"/>
                </a:lnTo>
                <a:lnTo>
                  <a:pt x="2547541" y="1936863"/>
                </a:lnTo>
                <a:lnTo>
                  <a:pt x="2536032" y="1961068"/>
                </a:lnTo>
                <a:lnTo>
                  <a:pt x="2523729" y="1984083"/>
                </a:lnTo>
                <a:lnTo>
                  <a:pt x="2510632" y="2007098"/>
                </a:lnTo>
                <a:lnTo>
                  <a:pt x="2497138" y="2030509"/>
                </a:lnTo>
                <a:lnTo>
                  <a:pt x="2483247" y="2052730"/>
                </a:lnTo>
                <a:lnTo>
                  <a:pt x="2468563" y="2074951"/>
                </a:lnTo>
                <a:lnTo>
                  <a:pt x="2453482" y="2096775"/>
                </a:lnTo>
                <a:lnTo>
                  <a:pt x="2438004" y="2117806"/>
                </a:lnTo>
                <a:lnTo>
                  <a:pt x="2421732" y="2138440"/>
                </a:lnTo>
                <a:lnTo>
                  <a:pt x="2405460" y="2159073"/>
                </a:lnTo>
                <a:lnTo>
                  <a:pt x="2388394" y="2179310"/>
                </a:lnTo>
                <a:lnTo>
                  <a:pt x="2370932" y="2199151"/>
                </a:lnTo>
                <a:lnTo>
                  <a:pt x="2353072" y="2218594"/>
                </a:lnTo>
                <a:lnTo>
                  <a:pt x="2334419" y="2237244"/>
                </a:lnTo>
                <a:lnTo>
                  <a:pt x="2315766" y="2255497"/>
                </a:lnTo>
                <a:lnTo>
                  <a:pt x="2296716" y="2273353"/>
                </a:lnTo>
                <a:lnTo>
                  <a:pt x="2276475" y="2290812"/>
                </a:lnTo>
                <a:lnTo>
                  <a:pt x="2256632" y="2307875"/>
                </a:lnTo>
                <a:lnTo>
                  <a:pt x="2235994" y="2324540"/>
                </a:lnTo>
                <a:lnTo>
                  <a:pt x="2214960" y="2340809"/>
                </a:lnTo>
                <a:lnTo>
                  <a:pt x="2193529" y="2356285"/>
                </a:lnTo>
                <a:lnTo>
                  <a:pt x="2172097" y="2371363"/>
                </a:lnTo>
                <a:lnTo>
                  <a:pt x="2149872" y="2385648"/>
                </a:lnTo>
                <a:lnTo>
                  <a:pt x="2127647" y="2399536"/>
                </a:lnTo>
                <a:lnTo>
                  <a:pt x="2104629" y="2413028"/>
                </a:lnTo>
                <a:lnTo>
                  <a:pt x="2081213" y="2426122"/>
                </a:lnTo>
                <a:lnTo>
                  <a:pt x="2057797" y="2438423"/>
                </a:lnTo>
                <a:lnTo>
                  <a:pt x="2034382" y="2450724"/>
                </a:lnTo>
                <a:lnTo>
                  <a:pt x="2010172" y="2461437"/>
                </a:lnTo>
                <a:lnTo>
                  <a:pt x="1985963" y="2472548"/>
                </a:lnTo>
                <a:lnTo>
                  <a:pt x="1960960" y="2482468"/>
                </a:lnTo>
                <a:lnTo>
                  <a:pt x="1935560" y="2491991"/>
                </a:lnTo>
                <a:lnTo>
                  <a:pt x="1910160" y="2500721"/>
                </a:lnTo>
                <a:lnTo>
                  <a:pt x="1884363" y="2509054"/>
                </a:lnTo>
                <a:lnTo>
                  <a:pt x="1858566" y="2516990"/>
                </a:lnTo>
                <a:lnTo>
                  <a:pt x="1832372" y="2524132"/>
                </a:lnTo>
                <a:lnTo>
                  <a:pt x="1806178" y="2530481"/>
                </a:lnTo>
                <a:lnTo>
                  <a:pt x="1779191" y="2536433"/>
                </a:lnTo>
                <a:lnTo>
                  <a:pt x="1752600" y="2541592"/>
                </a:lnTo>
                <a:lnTo>
                  <a:pt x="1725613" y="2546353"/>
                </a:lnTo>
                <a:lnTo>
                  <a:pt x="1698228" y="2549925"/>
                </a:lnTo>
                <a:lnTo>
                  <a:pt x="1670447" y="2553099"/>
                </a:lnTo>
                <a:lnTo>
                  <a:pt x="1642666" y="2555480"/>
                </a:lnTo>
                <a:lnTo>
                  <a:pt x="1614488" y="2557067"/>
                </a:lnTo>
                <a:lnTo>
                  <a:pt x="1586707" y="2558654"/>
                </a:lnTo>
                <a:lnTo>
                  <a:pt x="1558528" y="2559051"/>
                </a:lnTo>
                <a:lnTo>
                  <a:pt x="1529953" y="2558654"/>
                </a:lnTo>
                <a:lnTo>
                  <a:pt x="1501775" y="2557067"/>
                </a:lnTo>
                <a:lnTo>
                  <a:pt x="1473597" y="2555480"/>
                </a:lnTo>
                <a:lnTo>
                  <a:pt x="1446213" y="2553099"/>
                </a:lnTo>
                <a:lnTo>
                  <a:pt x="1418035" y="2549925"/>
                </a:lnTo>
                <a:lnTo>
                  <a:pt x="1391047" y="2546353"/>
                </a:lnTo>
                <a:lnTo>
                  <a:pt x="1364060" y="2541592"/>
                </a:lnTo>
                <a:lnTo>
                  <a:pt x="1337072" y="2536433"/>
                </a:lnTo>
                <a:lnTo>
                  <a:pt x="1310481" y="2530481"/>
                </a:lnTo>
                <a:lnTo>
                  <a:pt x="1283891" y="2524132"/>
                </a:lnTo>
                <a:lnTo>
                  <a:pt x="1257697" y="2516990"/>
                </a:lnTo>
                <a:lnTo>
                  <a:pt x="1231900" y="2509054"/>
                </a:lnTo>
                <a:lnTo>
                  <a:pt x="1206103" y="2500721"/>
                </a:lnTo>
                <a:lnTo>
                  <a:pt x="1180703" y="2491991"/>
                </a:lnTo>
                <a:lnTo>
                  <a:pt x="1155700" y="2482468"/>
                </a:lnTo>
                <a:lnTo>
                  <a:pt x="1131094" y="2472548"/>
                </a:lnTo>
                <a:lnTo>
                  <a:pt x="1106488" y="2461437"/>
                </a:lnTo>
                <a:lnTo>
                  <a:pt x="1081881" y="2450724"/>
                </a:lnTo>
                <a:lnTo>
                  <a:pt x="1058466" y="2438423"/>
                </a:lnTo>
                <a:lnTo>
                  <a:pt x="1035050" y="2426122"/>
                </a:lnTo>
                <a:lnTo>
                  <a:pt x="1011635" y="2413028"/>
                </a:lnTo>
                <a:lnTo>
                  <a:pt x="989013" y="2399536"/>
                </a:lnTo>
                <a:lnTo>
                  <a:pt x="966391" y="2385648"/>
                </a:lnTo>
                <a:lnTo>
                  <a:pt x="944563" y="2371363"/>
                </a:lnTo>
                <a:lnTo>
                  <a:pt x="922734" y="2356285"/>
                </a:lnTo>
                <a:lnTo>
                  <a:pt x="901303" y="2340809"/>
                </a:lnTo>
                <a:lnTo>
                  <a:pt x="880269" y="2324540"/>
                </a:lnTo>
                <a:lnTo>
                  <a:pt x="859631" y="2307875"/>
                </a:lnTo>
                <a:lnTo>
                  <a:pt x="839788" y="2290812"/>
                </a:lnTo>
                <a:lnTo>
                  <a:pt x="819944" y="2273353"/>
                </a:lnTo>
                <a:lnTo>
                  <a:pt x="800894" y="2255497"/>
                </a:lnTo>
                <a:lnTo>
                  <a:pt x="781844" y="2237244"/>
                </a:lnTo>
                <a:lnTo>
                  <a:pt x="763191" y="2218594"/>
                </a:lnTo>
                <a:lnTo>
                  <a:pt x="745331" y="2199151"/>
                </a:lnTo>
                <a:lnTo>
                  <a:pt x="727869" y="2179310"/>
                </a:lnTo>
                <a:lnTo>
                  <a:pt x="710803" y="2159073"/>
                </a:lnTo>
                <a:lnTo>
                  <a:pt x="694531" y="2138440"/>
                </a:lnTo>
                <a:lnTo>
                  <a:pt x="678656" y="2117806"/>
                </a:lnTo>
                <a:lnTo>
                  <a:pt x="662781" y="2096775"/>
                </a:lnTo>
                <a:lnTo>
                  <a:pt x="647700" y="2074951"/>
                </a:lnTo>
                <a:lnTo>
                  <a:pt x="633413" y="2052730"/>
                </a:lnTo>
                <a:lnTo>
                  <a:pt x="619125" y="2030509"/>
                </a:lnTo>
                <a:lnTo>
                  <a:pt x="605631" y="2007098"/>
                </a:lnTo>
                <a:lnTo>
                  <a:pt x="592534" y="1984083"/>
                </a:lnTo>
                <a:lnTo>
                  <a:pt x="580231" y="1961068"/>
                </a:lnTo>
                <a:lnTo>
                  <a:pt x="568722" y="1936863"/>
                </a:lnTo>
                <a:lnTo>
                  <a:pt x="557213" y="1913055"/>
                </a:lnTo>
                <a:lnTo>
                  <a:pt x="546894" y="1888453"/>
                </a:lnTo>
                <a:lnTo>
                  <a:pt x="536178" y="1863852"/>
                </a:lnTo>
                <a:lnTo>
                  <a:pt x="527050" y="1838456"/>
                </a:lnTo>
                <a:lnTo>
                  <a:pt x="517922" y="1813061"/>
                </a:lnTo>
                <a:lnTo>
                  <a:pt x="509588" y="1787665"/>
                </a:lnTo>
                <a:lnTo>
                  <a:pt x="501650" y="1761476"/>
                </a:lnTo>
                <a:lnTo>
                  <a:pt x="494903" y="1735287"/>
                </a:lnTo>
                <a:lnTo>
                  <a:pt x="488156" y="1709098"/>
                </a:lnTo>
                <a:lnTo>
                  <a:pt x="482600" y="1682512"/>
                </a:lnTo>
                <a:lnTo>
                  <a:pt x="477441" y="1655530"/>
                </a:lnTo>
                <a:lnTo>
                  <a:pt x="473075" y="1628547"/>
                </a:lnTo>
                <a:lnTo>
                  <a:pt x="469106" y="1600771"/>
                </a:lnTo>
                <a:lnTo>
                  <a:pt x="465931" y="1573392"/>
                </a:lnTo>
                <a:lnTo>
                  <a:pt x="463550" y="1545615"/>
                </a:lnTo>
                <a:lnTo>
                  <a:pt x="461566" y="1517442"/>
                </a:lnTo>
                <a:lnTo>
                  <a:pt x="460772" y="1489666"/>
                </a:lnTo>
                <a:lnTo>
                  <a:pt x="460375" y="1461096"/>
                </a:lnTo>
                <a:lnTo>
                  <a:pt x="460772" y="1432923"/>
                </a:lnTo>
                <a:lnTo>
                  <a:pt x="461566" y="1404353"/>
                </a:lnTo>
                <a:lnTo>
                  <a:pt x="463550" y="1376577"/>
                </a:lnTo>
                <a:lnTo>
                  <a:pt x="465931" y="1349198"/>
                </a:lnTo>
                <a:lnTo>
                  <a:pt x="469106" y="1321025"/>
                </a:lnTo>
                <a:lnTo>
                  <a:pt x="473075" y="1294042"/>
                </a:lnTo>
                <a:lnTo>
                  <a:pt x="477441" y="1267059"/>
                </a:lnTo>
                <a:lnTo>
                  <a:pt x="482600" y="1240077"/>
                </a:lnTo>
                <a:lnTo>
                  <a:pt x="488156" y="1213491"/>
                </a:lnTo>
                <a:lnTo>
                  <a:pt x="494903" y="1186905"/>
                </a:lnTo>
                <a:lnTo>
                  <a:pt x="501650" y="1160716"/>
                </a:lnTo>
                <a:lnTo>
                  <a:pt x="509588" y="1134924"/>
                </a:lnTo>
                <a:lnTo>
                  <a:pt x="517922" y="1109132"/>
                </a:lnTo>
                <a:lnTo>
                  <a:pt x="527050" y="1083736"/>
                </a:lnTo>
                <a:lnTo>
                  <a:pt x="536178" y="1058738"/>
                </a:lnTo>
                <a:lnTo>
                  <a:pt x="546894" y="1034136"/>
                </a:lnTo>
                <a:lnTo>
                  <a:pt x="557213" y="1009534"/>
                </a:lnTo>
                <a:lnTo>
                  <a:pt x="568722" y="985329"/>
                </a:lnTo>
                <a:lnTo>
                  <a:pt x="580231" y="961521"/>
                </a:lnTo>
                <a:lnTo>
                  <a:pt x="592534" y="938109"/>
                </a:lnTo>
                <a:lnTo>
                  <a:pt x="605631" y="914698"/>
                </a:lnTo>
                <a:lnTo>
                  <a:pt x="619125" y="892080"/>
                </a:lnTo>
                <a:lnTo>
                  <a:pt x="633413" y="869462"/>
                </a:lnTo>
                <a:lnTo>
                  <a:pt x="647700" y="847638"/>
                </a:lnTo>
                <a:lnTo>
                  <a:pt x="662781" y="825814"/>
                </a:lnTo>
                <a:lnTo>
                  <a:pt x="678656" y="804387"/>
                </a:lnTo>
                <a:lnTo>
                  <a:pt x="694531" y="783356"/>
                </a:lnTo>
                <a:lnTo>
                  <a:pt x="710803" y="762722"/>
                </a:lnTo>
                <a:lnTo>
                  <a:pt x="727869" y="742882"/>
                </a:lnTo>
                <a:lnTo>
                  <a:pt x="745331" y="723042"/>
                </a:lnTo>
                <a:lnTo>
                  <a:pt x="763191" y="703995"/>
                </a:lnTo>
                <a:lnTo>
                  <a:pt x="781844" y="685346"/>
                </a:lnTo>
                <a:lnTo>
                  <a:pt x="800894" y="666299"/>
                </a:lnTo>
                <a:lnTo>
                  <a:pt x="819944" y="648443"/>
                </a:lnTo>
                <a:lnTo>
                  <a:pt x="839788" y="630984"/>
                </a:lnTo>
                <a:lnTo>
                  <a:pt x="859631" y="613921"/>
                </a:lnTo>
                <a:lnTo>
                  <a:pt x="880269" y="597652"/>
                </a:lnTo>
                <a:lnTo>
                  <a:pt x="901303" y="581780"/>
                </a:lnTo>
                <a:lnTo>
                  <a:pt x="922734" y="565908"/>
                </a:lnTo>
                <a:lnTo>
                  <a:pt x="944563" y="550829"/>
                </a:lnTo>
                <a:lnTo>
                  <a:pt x="966391" y="536544"/>
                </a:lnTo>
                <a:lnTo>
                  <a:pt x="989013" y="522259"/>
                </a:lnTo>
                <a:lnTo>
                  <a:pt x="1011635" y="508768"/>
                </a:lnTo>
                <a:lnTo>
                  <a:pt x="1035050" y="496070"/>
                </a:lnTo>
                <a:lnTo>
                  <a:pt x="1058466" y="483770"/>
                </a:lnTo>
                <a:lnTo>
                  <a:pt x="1081881" y="471865"/>
                </a:lnTo>
                <a:lnTo>
                  <a:pt x="1106488" y="460358"/>
                </a:lnTo>
                <a:lnTo>
                  <a:pt x="1131094" y="450041"/>
                </a:lnTo>
                <a:lnTo>
                  <a:pt x="1155700" y="439328"/>
                </a:lnTo>
                <a:lnTo>
                  <a:pt x="1180703" y="430201"/>
                </a:lnTo>
                <a:lnTo>
                  <a:pt x="1206103" y="421075"/>
                </a:lnTo>
                <a:lnTo>
                  <a:pt x="1231900" y="412742"/>
                </a:lnTo>
                <a:lnTo>
                  <a:pt x="1257697" y="405202"/>
                </a:lnTo>
                <a:lnTo>
                  <a:pt x="1283891" y="398060"/>
                </a:lnTo>
                <a:lnTo>
                  <a:pt x="1310481" y="391314"/>
                </a:lnTo>
                <a:lnTo>
                  <a:pt x="1337072" y="385759"/>
                </a:lnTo>
                <a:lnTo>
                  <a:pt x="1364060" y="380601"/>
                </a:lnTo>
                <a:lnTo>
                  <a:pt x="1391047" y="376236"/>
                </a:lnTo>
                <a:lnTo>
                  <a:pt x="1418035" y="372268"/>
                </a:lnTo>
                <a:lnTo>
                  <a:pt x="1446213" y="369093"/>
                </a:lnTo>
                <a:lnTo>
                  <a:pt x="1473597" y="366713"/>
                </a:lnTo>
                <a:lnTo>
                  <a:pt x="1501775" y="364729"/>
                </a:lnTo>
                <a:lnTo>
                  <a:pt x="1529953" y="363935"/>
                </a:lnTo>
                <a:lnTo>
                  <a:pt x="1558528" y="363538"/>
                </a:lnTo>
                <a:close/>
                <a:moveTo>
                  <a:pt x="852488" y="277813"/>
                </a:moveTo>
                <a:lnTo>
                  <a:pt x="826703" y="300832"/>
                </a:lnTo>
                <a:lnTo>
                  <a:pt x="801712" y="324247"/>
                </a:lnTo>
                <a:lnTo>
                  <a:pt x="777910" y="347663"/>
                </a:lnTo>
                <a:lnTo>
                  <a:pt x="754109" y="372269"/>
                </a:lnTo>
                <a:lnTo>
                  <a:pt x="731497" y="397272"/>
                </a:lnTo>
                <a:lnTo>
                  <a:pt x="709679" y="422672"/>
                </a:lnTo>
                <a:lnTo>
                  <a:pt x="688258" y="448072"/>
                </a:lnTo>
                <a:lnTo>
                  <a:pt x="667630" y="473869"/>
                </a:lnTo>
                <a:lnTo>
                  <a:pt x="647796" y="500460"/>
                </a:lnTo>
                <a:lnTo>
                  <a:pt x="628755" y="527447"/>
                </a:lnTo>
                <a:lnTo>
                  <a:pt x="610507" y="554435"/>
                </a:lnTo>
                <a:lnTo>
                  <a:pt x="593052" y="581819"/>
                </a:lnTo>
                <a:lnTo>
                  <a:pt x="575995" y="609601"/>
                </a:lnTo>
                <a:lnTo>
                  <a:pt x="560127" y="637779"/>
                </a:lnTo>
                <a:lnTo>
                  <a:pt x="544656" y="665957"/>
                </a:lnTo>
                <a:lnTo>
                  <a:pt x="530375" y="694532"/>
                </a:lnTo>
                <a:lnTo>
                  <a:pt x="516888" y="723107"/>
                </a:lnTo>
                <a:lnTo>
                  <a:pt x="503797" y="752079"/>
                </a:lnTo>
                <a:lnTo>
                  <a:pt x="491896" y="781448"/>
                </a:lnTo>
                <a:lnTo>
                  <a:pt x="480392" y="810419"/>
                </a:lnTo>
                <a:lnTo>
                  <a:pt x="469682" y="839788"/>
                </a:lnTo>
                <a:lnTo>
                  <a:pt x="460161" y="869157"/>
                </a:lnTo>
                <a:lnTo>
                  <a:pt x="451037" y="898923"/>
                </a:lnTo>
                <a:lnTo>
                  <a:pt x="443103" y="928291"/>
                </a:lnTo>
                <a:lnTo>
                  <a:pt x="435566" y="958057"/>
                </a:lnTo>
                <a:lnTo>
                  <a:pt x="428823" y="987823"/>
                </a:lnTo>
                <a:lnTo>
                  <a:pt x="422872" y="1017588"/>
                </a:lnTo>
                <a:lnTo>
                  <a:pt x="417715" y="1047354"/>
                </a:lnTo>
                <a:lnTo>
                  <a:pt x="413352" y="1076326"/>
                </a:lnTo>
                <a:lnTo>
                  <a:pt x="409781" y="1106091"/>
                </a:lnTo>
                <a:lnTo>
                  <a:pt x="407401" y="1135857"/>
                </a:lnTo>
                <a:lnTo>
                  <a:pt x="405021" y="1165226"/>
                </a:lnTo>
                <a:lnTo>
                  <a:pt x="287204" y="1130698"/>
                </a:lnTo>
                <a:lnTo>
                  <a:pt x="280857" y="1153320"/>
                </a:lnTo>
                <a:lnTo>
                  <a:pt x="274510" y="1175941"/>
                </a:lnTo>
                <a:lnTo>
                  <a:pt x="269353" y="1198960"/>
                </a:lnTo>
                <a:lnTo>
                  <a:pt x="264196" y="1221979"/>
                </a:lnTo>
                <a:lnTo>
                  <a:pt x="259436" y="1244998"/>
                </a:lnTo>
                <a:lnTo>
                  <a:pt x="255072" y="1268016"/>
                </a:lnTo>
                <a:lnTo>
                  <a:pt x="251105" y="1291035"/>
                </a:lnTo>
                <a:lnTo>
                  <a:pt x="247535" y="1314848"/>
                </a:lnTo>
                <a:lnTo>
                  <a:pt x="244361" y="1337866"/>
                </a:lnTo>
                <a:lnTo>
                  <a:pt x="241981" y="1361679"/>
                </a:lnTo>
                <a:lnTo>
                  <a:pt x="239601" y="1384698"/>
                </a:lnTo>
                <a:lnTo>
                  <a:pt x="238014" y="1408113"/>
                </a:lnTo>
                <a:lnTo>
                  <a:pt x="236824" y="1431926"/>
                </a:lnTo>
                <a:lnTo>
                  <a:pt x="235237" y="1455341"/>
                </a:lnTo>
                <a:lnTo>
                  <a:pt x="234841" y="1478757"/>
                </a:lnTo>
                <a:lnTo>
                  <a:pt x="234841" y="1502570"/>
                </a:lnTo>
                <a:lnTo>
                  <a:pt x="234841" y="1525985"/>
                </a:lnTo>
                <a:lnTo>
                  <a:pt x="235634" y="1549798"/>
                </a:lnTo>
                <a:lnTo>
                  <a:pt x="236824" y="1573213"/>
                </a:lnTo>
                <a:lnTo>
                  <a:pt x="238014" y="1596629"/>
                </a:lnTo>
                <a:lnTo>
                  <a:pt x="239998" y="1620045"/>
                </a:lnTo>
                <a:lnTo>
                  <a:pt x="242378" y="1643460"/>
                </a:lnTo>
                <a:lnTo>
                  <a:pt x="244758" y="1666876"/>
                </a:lnTo>
                <a:lnTo>
                  <a:pt x="247932" y="1690291"/>
                </a:lnTo>
                <a:lnTo>
                  <a:pt x="251899" y="1713310"/>
                </a:lnTo>
                <a:lnTo>
                  <a:pt x="255865" y="1736726"/>
                </a:lnTo>
                <a:lnTo>
                  <a:pt x="260229" y="1760142"/>
                </a:lnTo>
                <a:lnTo>
                  <a:pt x="264989" y="1782763"/>
                </a:lnTo>
                <a:lnTo>
                  <a:pt x="270146" y="1805782"/>
                </a:lnTo>
                <a:lnTo>
                  <a:pt x="275303" y="1828404"/>
                </a:lnTo>
                <a:lnTo>
                  <a:pt x="281650" y="1851423"/>
                </a:lnTo>
                <a:lnTo>
                  <a:pt x="287997" y="1874045"/>
                </a:lnTo>
                <a:lnTo>
                  <a:pt x="295138" y="1896667"/>
                </a:lnTo>
                <a:lnTo>
                  <a:pt x="302278" y="1918892"/>
                </a:lnTo>
                <a:lnTo>
                  <a:pt x="309419" y="1941117"/>
                </a:lnTo>
                <a:lnTo>
                  <a:pt x="317749" y="1963342"/>
                </a:lnTo>
                <a:lnTo>
                  <a:pt x="326080" y="1985170"/>
                </a:lnTo>
                <a:lnTo>
                  <a:pt x="334807" y="2006998"/>
                </a:lnTo>
                <a:lnTo>
                  <a:pt x="343931" y="2028826"/>
                </a:lnTo>
                <a:lnTo>
                  <a:pt x="353451" y="2050257"/>
                </a:lnTo>
                <a:lnTo>
                  <a:pt x="363765" y="2071688"/>
                </a:lnTo>
                <a:lnTo>
                  <a:pt x="374079" y="2092723"/>
                </a:lnTo>
                <a:lnTo>
                  <a:pt x="385187" y="2113757"/>
                </a:lnTo>
                <a:lnTo>
                  <a:pt x="395897" y="2134395"/>
                </a:lnTo>
                <a:lnTo>
                  <a:pt x="407401" y="2155032"/>
                </a:lnTo>
                <a:lnTo>
                  <a:pt x="419302" y="2175273"/>
                </a:lnTo>
                <a:lnTo>
                  <a:pt x="431599" y="2195117"/>
                </a:lnTo>
                <a:lnTo>
                  <a:pt x="443897" y="2215357"/>
                </a:lnTo>
                <a:lnTo>
                  <a:pt x="456988" y="2234804"/>
                </a:lnTo>
                <a:lnTo>
                  <a:pt x="470078" y="2254648"/>
                </a:lnTo>
                <a:lnTo>
                  <a:pt x="483566" y="2273698"/>
                </a:lnTo>
                <a:lnTo>
                  <a:pt x="497450" y="2292748"/>
                </a:lnTo>
                <a:lnTo>
                  <a:pt x="512127" y="2311401"/>
                </a:lnTo>
                <a:lnTo>
                  <a:pt x="526408" y="2329657"/>
                </a:lnTo>
                <a:lnTo>
                  <a:pt x="541483" y="2347914"/>
                </a:lnTo>
                <a:lnTo>
                  <a:pt x="556557" y="2365773"/>
                </a:lnTo>
                <a:lnTo>
                  <a:pt x="572028" y="2384029"/>
                </a:lnTo>
                <a:lnTo>
                  <a:pt x="587895" y="2401492"/>
                </a:lnTo>
                <a:lnTo>
                  <a:pt x="604160" y="2418160"/>
                </a:lnTo>
                <a:lnTo>
                  <a:pt x="620821" y="2434829"/>
                </a:lnTo>
                <a:lnTo>
                  <a:pt x="637878" y="2451498"/>
                </a:lnTo>
                <a:lnTo>
                  <a:pt x="654539" y="2467770"/>
                </a:lnTo>
                <a:lnTo>
                  <a:pt x="671994" y="2483645"/>
                </a:lnTo>
                <a:lnTo>
                  <a:pt x="689448" y="2499520"/>
                </a:lnTo>
                <a:lnTo>
                  <a:pt x="574011" y="2632076"/>
                </a:lnTo>
                <a:lnTo>
                  <a:pt x="554177" y="2614217"/>
                </a:lnTo>
                <a:lnTo>
                  <a:pt x="534739" y="2596357"/>
                </a:lnTo>
                <a:lnTo>
                  <a:pt x="514904" y="2578101"/>
                </a:lnTo>
                <a:lnTo>
                  <a:pt x="496260" y="2559448"/>
                </a:lnTo>
                <a:lnTo>
                  <a:pt x="477615" y="2540001"/>
                </a:lnTo>
                <a:lnTo>
                  <a:pt x="459368" y="2520951"/>
                </a:lnTo>
                <a:lnTo>
                  <a:pt x="441120" y="2501107"/>
                </a:lnTo>
                <a:lnTo>
                  <a:pt x="423665" y="2481264"/>
                </a:lnTo>
                <a:lnTo>
                  <a:pt x="406211" y="2460626"/>
                </a:lnTo>
                <a:lnTo>
                  <a:pt x="389550" y="2439989"/>
                </a:lnTo>
                <a:lnTo>
                  <a:pt x="373286" y="2419351"/>
                </a:lnTo>
                <a:lnTo>
                  <a:pt x="357021" y="2398317"/>
                </a:lnTo>
                <a:lnTo>
                  <a:pt x="340757" y="2376489"/>
                </a:lnTo>
                <a:lnTo>
                  <a:pt x="325683" y="2355057"/>
                </a:lnTo>
                <a:lnTo>
                  <a:pt x="311005" y="2332832"/>
                </a:lnTo>
                <a:lnTo>
                  <a:pt x="295931" y="2310607"/>
                </a:lnTo>
                <a:lnTo>
                  <a:pt x="282047" y="2287985"/>
                </a:lnTo>
                <a:lnTo>
                  <a:pt x="268163" y="2264967"/>
                </a:lnTo>
                <a:lnTo>
                  <a:pt x="254675" y="2241948"/>
                </a:lnTo>
                <a:lnTo>
                  <a:pt x="241981" y="2218929"/>
                </a:lnTo>
                <a:lnTo>
                  <a:pt x="229287" y="2195117"/>
                </a:lnTo>
                <a:lnTo>
                  <a:pt x="216990" y="2171701"/>
                </a:lnTo>
                <a:lnTo>
                  <a:pt x="205089" y="2147492"/>
                </a:lnTo>
                <a:lnTo>
                  <a:pt x="193982" y="2123282"/>
                </a:lnTo>
                <a:lnTo>
                  <a:pt x="182874" y="2099073"/>
                </a:lnTo>
                <a:lnTo>
                  <a:pt x="172560" y="2074467"/>
                </a:lnTo>
                <a:lnTo>
                  <a:pt x="162643" y="2049860"/>
                </a:lnTo>
                <a:lnTo>
                  <a:pt x="152726" y="2024857"/>
                </a:lnTo>
                <a:lnTo>
                  <a:pt x="143602" y="1999854"/>
                </a:lnTo>
                <a:lnTo>
                  <a:pt x="135271" y="1974454"/>
                </a:lnTo>
                <a:lnTo>
                  <a:pt x="126941" y="1949054"/>
                </a:lnTo>
                <a:lnTo>
                  <a:pt x="119404" y="1923654"/>
                </a:lnTo>
                <a:lnTo>
                  <a:pt x="111867" y="1897857"/>
                </a:lnTo>
                <a:lnTo>
                  <a:pt x="105123" y="1872060"/>
                </a:lnTo>
                <a:lnTo>
                  <a:pt x="98776" y="1845867"/>
                </a:lnTo>
                <a:lnTo>
                  <a:pt x="93222" y="1820467"/>
                </a:lnTo>
                <a:lnTo>
                  <a:pt x="87272" y="1794273"/>
                </a:lnTo>
                <a:lnTo>
                  <a:pt x="82512" y="1768079"/>
                </a:lnTo>
                <a:lnTo>
                  <a:pt x="78148" y="1741885"/>
                </a:lnTo>
                <a:lnTo>
                  <a:pt x="74181" y="1714898"/>
                </a:lnTo>
                <a:lnTo>
                  <a:pt x="70214" y="1688704"/>
                </a:lnTo>
                <a:lnTo>
                  <a:pt x="67437" y="1662113"/>
                </a:lnTo>
                <a:lnTo>
                  <a:pt x="64661" y="1635523"/>
                </a:lnTo>
                <a:lnTo>
                  <a:pt x="62677" y="1609329"/>
                </a:lnTo>
                <a:lnTo>
                  <a:pt x="61090" y="1582738"/>
                </a:lnTo>
                <a:lnTo>
                  <a:pt x="59900" y="1556148"/>
                </a:lnTo>
                <a:lnTo>
                  <a:pt x="59107" y="1529557"/>
                </a:lnTo>
                <a:lnTo>
                  <a:pt x="58710" y="1502570"/>
                </a:lnTo>
                <a:lnTo>
                  <a:pt x="59107" y="1475979"/>
                </a:lnTo>
                <a:lnTo>
                  <a:pt x="59504" y="1449388"/>
                </a:lnTo>
                <a:lnTo>
                  <a:pt x="60694" y="1422401"/>
                </a:lnTo>
                <a:lnTo>
                  <a:pt x="62677" y="1395810"/>
                </a:lnTo>
                <a:lnTo>
                  <a:pt x="64264" y="1369616"/>
                </a:lnTo>
                <a:lnTo>
                  <a:pt x="67041" y="1343026"/>
                </a:lnTo>
                <a:lnTo>
                  <a:pt x="69818" y="1316435"/>
                </a:lnTo>
                <a:lnTo>
                  <a:pt x="73388" y="1290241"/>
                </a:lnTo>
                <a:lnTo>
                  <a:pt x="77355" y="1263651"/>
                </a:lnTo>
                <a:lnTo>
                  <a:pt x="81718" y="1237457"/>
                </a:lnTo>
                <a:lnTo>
                  <a:pt x="86479" y="1211263"/>
                </a:lnTo>
                <a:lnTo>
                  <a:pt x="92032" y="1185070"/>
                </a:lnTo>
                <a:lnTo>
                  <a:pt x="97983" y="1158876"/>
                </a:lnTo>
                <a:lnTo>
                  <a:pt x="103933" y="1133079"/>
                </a:lnTo>
                <a:lnTo>
                  <a:pt x="111073" y="1107282"/>
                </a:lnTo>
                <a:lnTo>
                  <a:pt x="117817" y="1081485"/>
                </a:lnTo>
                <a:lnTo>
                  <a:pt x="0" y="1047354"/>
                </a:lnTo>
                <a:lnTo>
                  <a:pt x="17454" y="1012429"/>
                </a:lnTo>
                <a:lnTo>
                  <a:pt x="36099" y="977901"/>
                </a:lnTo>
                <a:lnTo>
                  <a:pt x="55140" y="943769"/>
                </a:lnTo>
                <a:lnTo>
                  <a:pt x="74578" y="910035"/>
                </a:lnTo>
                <a:lnTo>
                  <a:pt x="95206" y="877888"/>
                </a:lnTo>
                <a:lnTo>
                  <a:pt x="116627" y="845344"/>
                </a:lnTo>
                <a:lnTo>
                  <a:pt x="138842" y="813991"/>
                </a:lnTo>
                <a:lnTo>
                  <a:pt x="161453" y="783432"/>
                </a:lnTo>
                <a:lnTo>
                  <a:pt x="184858" y="753269"/>
                </a:lnTo>
                <a:lnTo>
                  <a:pt x="208659" y="724298"/>
                </a:lnTo>
                <a:lnTo>
                  <a:pt x="233254" y="695723"/>
                </a:lnTo>
                <a:lnTo>
                  <a:pt x="258642" y="667941"/>
                </a:lnTo>
                <a:lnTo>
                  <a:pt x="284030" y="640954"/>
                </a:lnTo>
                <a:lnTo>
                  <a:pt x="310212" y="614760"/>
                </a:lnTo>
                <a:lnTo>
                  <a:pt x="337584" y="588963"/>
                </a:lnTo>
                <a:lnTo>
                  <a:pt x="364559" y="563960"/>
                </a:lnTo>
                <a:lnTo>
                  <a:pt x="392327" y="539751"/>
                </a:lnTo>
                <a:lnTo>
                  <a:pt x="420889" y="516732"/>
                </a:lnTo>
                <a:lnTo>
                  <a:pt x="449054" y="494507"/>
                </a:lnTo>
                <a:lnTo>
                  <a:pt x="478409" y="472679"/>
                </a:lnTo>
                <a:lnTo>
                  <a:pt x="508161" y="452041"/>
                </a:lnTo>
                <a:lnTo>
                  <a:pt x="537912" y="432197"/>
                </a:lnTo>
                <a:lnTo>
                  <a:pt x="567664" y="412751"/>
                </a:lnTo>
                <a:lnTo>
                  <a:pt x="598209" y="394494"/>
                </a:lnTo>
                <a:lnTo>
                  <a:pt x="629548" y="377032"/>
                </a:lnTo>
                <a:lnTo>
                  <a:pt x="660490" y="359966"/>
                </a:lnTo>
                <a:lnTo>
                  <a:pt x="691828" y="344488"/>
                </a:lnTo>
                <a:lnTo>
                  <a:pt x="723564" y="329407"/>
                </a:lnTo>
                <a:lnTo>
                  <a:pt x="755695" y="315119"/>
                </a:lnTo>
                <a:lnTo>
                  <a:pt x="787827" y="302022"/>
                </a:lnTo>
                <a:lnTo>
                  <a:pt x="819563" y="289322"/>
                </a:lnTo>
                <a:lnTo>
                  <a:pt x="852488" y="277813"/>
                </a:lnTo>
                <a:close/>
                <a:moveTo>
                  <a:pt x="1541357" y="0"/>
                </a:moveTo>
                <a:lnTo>
                  <a:pt x="1567964" y="0"/>
                </a:lnTo>
                <a:lnTo>
                  <a:pt x="1594571" y="0"/>
                </a:lnTo>
                <a:lnTo>
                  <a:pt x="1621178" y="794"/>
                </a:lnTo>
                <a:lnTo>
                  <a:pt x="1647785" y="2780"/>
                </a:lnTo>
                <a:lnTo>
                  <a:pt x="1674392" y="4368"/>
                </a:lnTo>
                <a:lnTo>
                  <a:pt x="1700999" y="6751"/>
                </a:lnTo>
                <a:lnTo>
                  <a:pt x="1727209" y="9133"/>
                </a:lnTo>
                <a:lnTo>
                  <a:pt x="1753816" y="12707"/>
                </a:lnTo>
                <a:lnTo>
                  <a:pt x="1780423" y="16281"/>
                </a:lnTo>
                <a:lnTo>
                  <a:pt x="1806633" y="20251"/>
                </a:lnTo>
                <a:lnTo>
                  <a:pt x="1833240" y="25016"/>
                </a:lnTo>
                <a:lnTo>
                  <a:pt x="1859450" y="30179"/>
                </a:lnTo>
                <a:lnTo>
                  <a:pt x="1885660" y="35341"/>
                </a:lnTo>
                <a:lnTo>
                  <a:pt x="1911076" y="41694"/>
                </a:lnTo>
                <a:lnTo>
                  <a:pt x="1937286" y="48047"/>
                </a:lnTo>
                <a:lnTo>
                  <a:pt x="1963099" y="55195"/>
                </a:lnTo>
                <a:lnTo>
                  <a:pt x="1988911" y="62343"/>
                </a:lnTo>
                <a:lnTo>
                  <a:pt x="2014327" y="70284"/>
                </a:lnTo>
                <a:lnTo>
                  <a:pt x="2039743" y="78623"/>
                </a:lnTo>
                <a:lnTo>
                  <a:pt x="2065159" y="87359"/>
                </a:lnTo>
                <a:lnTo>
                  <a:pt x="2089780" y="96492"/>
                </a:lnTo>
                <a:lnTo>
                  <a:pt x="2114799" y="106419"/>
                </a:lnTo>
                <a:lnTo>
                  <a:pt x="2139420" y="116743"/>
                </a:lnTo>
                <a:lnTo>
                  <a:pt x="2164041" y="127067"/>
                </a:lnTo>
                <a:lnTo>
                  <a:pt x="2188266" y="138186"/>
                </a:lnTo>
                <a:lnTo>
                  <a:pt x="2212093" y="149304"/>
                </a:lnTo>
                <a:lnTo>
                  <a:pt x="2236317" y="161614"/>
                </a:lnTo>
                <a:lnTo>
                  <a:pt x="2259747" y="173923"/>
                </a:lnTo>
                <a:lnTo>
                  <a:pt x="2283575" y="186630"/>
                </a:lnTo>
                <a:lnTo>
                  <a:pt x="2306608" y="199734"/>
                </a:lnTo>
                <a:lnTo>
                  <a:pt x="2329641" y="213235"/>
                </a:lnTo>
                <a:lnTo>
                  <a:pt x="2352277" y="227133"/>
                </a:lnTo>
                <a:lnTo>
                  <a:pt x="2375309" y="241428"/>
                </a:lnTo>
                <a:lnTo>
                  <a:pt x="2397548" y="256120"/>
                </a:lnTo>
                <a:lnTo>
                  <a:pt x="2419390" y="271209"/>
                </a:lnTo>
                <a:lnTo>
                  <a:pt x="2441231" y="286696"/>
                </a:lnTo>
                <a:lnTo>
                  <a:pt x="2462676" y="302579"/>
                </a:lnTo>
                <a:lnTo>
                  <a:pt x="2483723" y="318860"/>
                </a:lnTo>
                <a:lnTo>
                  <a:pt x="2504374" y="335537"/>
                </a:lnTo>
                <a:lnTo>
                  <a:pt x="2525024" y="352612"/>
                </a:lnTo>
                <a:lnTo>
                  <a:pt x="2545277" y="370084"/>
                </a:lnTo>
                <a:lnTo>
                  <a:pt x="2565133" y="387555"/>
                </a:lnTo>
                <a:lnTo>
                  <a:pt x="2584989" y="405821"/>
                </a:lnTo>
                <a:lnTo>
                  <a:pt x="2604051" y="424087"/>
                </a:lnTo>
                <a:lnTo>
                  <a:pt x="2622715" y="442750"/>
                </a:lnTo>
                <a:lnTo>
                  <a:pt x="2641777" y="462207"/>
                </a:lnTo>
                <a:lnTo>
                  <a:pt x="2730335" y="376834"/>
                </a:lnTo>
                <a:lnTo>
                  <a:pt x="2752177" y="409792"/>
                </a:lnTo>
                <a:lnTo>
                  <a:pt x="2772827" y="442353"/>
                </a:lnTo>
                <a:lnTo>
                  <a:pt x="2792683" y="476105"/>
                </a:lnTo>
                <a:lnTo>
                  <a:pt x="2811745" y="510255"/>
                </a:lnTo>
                <a:lnTo>
                  <a:pt x="2829615" y="544404"/>
                </a:lnTo>
                <a:lnTo>
                  <a:pt x="2847089" y="578950"/>
                </a:lnTo>
                <a:lnTo>
                  <a:pt x="2862973" y="613100"/>
                </a:lnTo>
                <a:lnTo>
                  <a:pt x="2878461" y="648043"/>
                </a:lnTo>
                <a:lnTo>
                  <a:pt x="2892360" y="683781"/>
                </a:lnTo>
                <a:lnTo>
                  <a:pt x="2905862" y="719121"/>
                </a:lnTo>
                <a:lnTo>
                  <a:pt x="2918570" y="754462"/>
                </a:lnTo>
                <a:lnTo>
                  <a:pt x="2930087" y="790200"/>
                </a:lnTo>
                <a:lnTo>
                  <a:pt x="2940809" y="825937"/>
                </a:lnTo>
                <a:lnTo>
                  <a:pt x="2950340" y="861675"/>
                </a:lnTo>
                <a:lnTo>
                  <a:pt x="2959077" y="898207"/>
                </a:lnTo>
                <a:lnTo>
                  <a:pt x="2967019" y="934342"/>
                </a:lnTo>
                <a:lnTo>
                  <a:pt x="2974167" y="970079"/>
                </a:lnTo>
                <a:lnTo>
                  <a:pt x="2980124" y="1006214"/>
                </a:lnTo>
                <a:lnTo>
                  <a:pt x="2985286" y="1042746"/>
                </a:lnTo>
                <a:lnTo>
                  <a:pt x="2989258" y="1078484"/>
                </a:lnTo>
                <a:lnTo>
                  <a:pt x="2992832" y="1114618"/>
                </a:lnTo>
                <a:lnTo>
                  <a:pt x="2995214" y="1150356"/>
                </a:lnTo>
                <a:lnTo>
                  <a:pt x="2996406" y="1186491"/>
                </a:lnTo>
                <a:lnTo>
                  <a:pt x="2997200" y="1222228"/>
                </a:lnTo>
                <a:lnTo>
                  <a:pt x="2996803" y="1257569"/>
                </a:lnTo>
                <a:lnTo>
                  <a:pt x="2995611" y="1292910"/>
                </a:lnTo>
                <a:lnTo>
                  <a:pt x="2993626" y="1327853"/>
                </a:lnTo>
                <a:lnTo>
                  <a:pt x="2990846" y="1362797"/>
                </a:lnTo>
                <a:lnTo>
                  <a:pt x="2986875" y="1397740"/>
                </a:lnTo>
                <a:lnTo>
                  <a:pt x="2982507" y="1432286"/>
                </a:lnTo>
                <a:lnTo>
                  <a:pt x="2977344" y="1466436"/>
                </a:lnTo>
                <a:lnTo>
                  <a:pt x="2970593" y="1500188"/>
                </a:lnTo>
                <a:lnTo>
                  <a:pt x="2963445" y="1466833"/>
                </a:lnTo>
                <a:lnTo>
                  <a:pt x="2956297" y="1433478"/>
                </a:lnTo>
                <a:lnTo>
                  <a:pt x="2947560" y="1400123"/>
                </a:lnTo>
                <a:lnTo>
                  <a:pt x="2938426" y="1367959"/>
                </a:lnTo>
                <a:lnTo>
                  <a:pt x="2928101" y="1335795"/>
                </a:lnTo>
                <a:lnTo>
                  <a:pt x="2917379" y="1304425"/>
                </a:lnTo>
                <a:lnTo>
                  <a:pt x="2905465" y="1272658"/>
                </a:lnTo>
                <a:lnTo>
                  <a:pt x="2893155" y="1241686"/>
                </a:lnTo>
                <a:lnTo>
                  <a:pt x="2880447" y="1211507"/>
                </a:lnTo>
                <a:lnTo>
                  <a:pt x="2866547" y="1181329"/>
                </a:lnTo>
                <a:lnTo>
                  <a:pt x="2852648" y="1152341"/>
                </a:lnTo>
                <a:lnTo>
                  <a:pt x="2837558" y="1123354"/>
                </a:lnTo>
                <a:lnTo>
                  <a:pt x="2822070" y="1095161"/>
                </a:lnTo>
                <a:lnTo>
                  <a:pt x="2805391" y="1066968"/>
                </a:lnTo>
                <a:lnTo>
                  <a:pt x="2788712" y="1039569"/>
                </a:lnTo>
                <a:lnTo>
                  <a:pt x="2771239" y="1012965"/>
                </a:lnTo>
                <a:lnTo>
                  <a:pt x="2752971" y="986757"/>
                </a:lnTo>
                <a:lnTo>
                  <a:pt x="2734703" y="960946"/>
                </a:lnTo>
                <a:lnTo>
                  <a:pt x="2715642" y="935930"/>
                </a:lnTo>
                <a:lnTo>
                  <a:pt x="2695786" y="911708"/>
                </a:lnTo>
                <a:lnTo>
                  <a:pt x="2675930" y="887883"/>
                </a:lnTo>
                <a:lnTo>
                  <a:pt x="2654882" y="864852"/>
                </a:lnTo>
                <a:lnTo>
                  <a:pt x="2633835" y="842218"/>
                </a:lnTo>
                <a:lnTo>
                  <a:pt x="2611993" y="820378"/>
                </a:lnTo>
                <a:lnTo>
                  <a:pt x="2590152" y="798936"/>
                </a:lnTo>
                <a:lnTo>
                  <a:pt x="2567913" y="778287"/>
                </a:lnTo>
                <a:lnTo>
                  <a:pt x="2544880" y="758830"/>
                </a:lnTo>
                <a:lnTo>
                  <a:pt x="2521450" y="739373"/>
                </a:lnTo>
                <a:lnTo>
                  <a:pt x="2498020" y="720710"/>
                </a:lnTo>
                <a:lnTo>
                  <a:pt x="2474193" y="702841"/>
                </a:lnTo>
                <a:lnTo>
                  <a:pt x="2449968" y="685766"/>
                </a:lnTo>
                <a:lnTo>
                  <a:pt x="2425347" y="669089"/>
                </a:lnTo>
                <a:lnTo>
                  <a:pt x="2514699" y="584113"/>
                </a:lnTo>
                <a:lnTo>
                  <a:pt x="2498020" y="567038"/>
                </a:lnTo>
                <a:lnTo>
                  <a:pt x="2481341" y="550360"/>
                </a:lnTo>
                <a:lnTo>
                  <a:pt x="2464265" y="534080"/>
                </a:lnTo>
                <a:lnTo>
                  <a:pt x="2446791" y="518196"/>
                </a:lnTo>
                <a:lnTo>
                  <a:pt x="2429318" y="502313"/>
                </a:lnTo>
                <a:lnTo>
                  <a:pt x="2411447" y="487224"/>
                </a:lnTo>
                <a:lnTo>
                  <a:pt x="2393180" y="472134"/>
                </a:lnTo>
                <a:lnTo>
                  <a:pt x="2374912" y="457442"/>
                </a:lnTo>
                <a:lnTo>
                  <a:pt x="2356248" y="442750"/>
                </a:lnTo>
                <a:lnTo>
                  <a:pt x="2337186" y="428852"/>
                </a:lnTo>
                <a:lnTo>
                  <a:pt x="2318124" y="415351"/>
                </a:lnTo>
                <a:lnTo>
                  <a:pt x="2298665" y="401850"/>
                </a:lnTo>
                <a:lnTo>
                  <a:pt x="2279206" y="389144"/>
                </a:lnTo>
                <a:lnTo>
                  <a:pt x="2258953" y="376437"/>
                </a:lnTo>
                <a:lnTo>
                  <a:pt x="2238700" y="363730"/>
                </a:lnTo>
                <a:lnTo>
                  <a:pt x="2218844" y="352215"/>
                </a:lnTo>
                <a:lnTo>
                  <a:pt x="2198194" y="340699"/>
                </a:lnTo>
                <a:lnTo>
                  <a:pt x="2177544" y="329184"/>
                </a:lnTo>
                <a:lnTo>
                  <a:pt x="2156893" y="318462"/>
                </a:lnTo>
                <a:lnTo>
                  <a:pt x="2135449" y="308138"/>
                </a:lnTo>
                <a:lnTo>
                  <a:pt x="2114401" y="297814"/>
                </a:lnTo>
                <a:lnTo>
                  <a:pt x="2092957" y="288284"/>
                </a:lnTo>
                <a:lnTo>
                  <a:pt x="2071115" y="278754"/>
                </a:lnTo>
                <a:lnTo>
                  <a:pt x="2049274" y="270018"/>
                </a:lnTo>
                <a:lnTo>
                  <a:pt x="2027432" y="261282"/>
                </a:lnTo>
                <a:lnTo>
                  <a:pt x="2005591" y="253341"/>
                </a:lnTo>
                <a:lnTo>
                  <a:pt x="1983352" y="245399"/>
                </a:lnTo>
                <a:lnTo>
                  <a:pt x="1961113" y="238251"/>
                </a:lnTo>
                <a:lnTo>
                  <a:pt x="1938477" y="231104"/>
                </a:lnTo>
                <a:lnTo>
                  <a:pt x="1915444" y="224353"/>
                </a:lnTo>
                <a:lnTo>
                  <a:pt x="1892808" y="218397"/>
                </a:lnTo>
                <a:lnTo>
                  <a:pt x="1870173" y="212838"/>
                </a:lnTo>
                <a:lnTo>
                  <a:pt x="1847139" y="207676"/>
                </a:lnTo>
                <a:lnTo>
                  <a:pt x="1824107" y="202514"/>
                </a:lnTo>
                <a:lnTo>
                  <a:pt x="1801074" y="197749"/>
                </a:lnTo>
                <a:lnTo>
                  <a:pt x="1778041" y="193778"/>
                </a:lnTo>
                <a:lnTo>
                  <a:pt x="1754213" y="190601"/>
                </a:lnTo>
                <a:lnTo>
                  <a:pt x="1731180" y="187027"/>
                </a:lnTo>
                <a:lnTo>
                  <a:pt x="1707750" y="184248"/>
                </a:lnTo>
                <a:lnTo>
                  <a:pt x="1684320" y="181865"/>
                </a:lnTo>
                <a:lnTo>
                  <a:pt x="1660890" y="179483"/>
                </a:lnTo>
                <a:lnTo>
                  <a:pt x="1637460" y="178291"/>
                </a:lnTo>
                <a:lnTo>
                  <a:pt x="1613633" y="177100"/>
                </a:lnTo>
                <a:lnTo>
                  <a:pt x="1590203" y="175909"/>
                </a:lnTo>
                <a:lnTo>
                  <a:pt x="1566375" y="175909"/>
                </a:lnTo>
                <a:lnTo>
                  <a:pt x="1542945" y="175909"/>
                </a:lnTo>
                <a:lnTo>
                  <a:pt x="1519515" y="176306"/>
                </a:lnTo>
                <a:lnTo>
                  <a:pt x="1495688" y="177497"/>
                </a:lnTo>
                <a:lnTo>
                  <a:pt x="1472655" y="178689"/>
                </a:lnTo>
                <a:lnTo>
                  <a:pt x="1449225" y="180277"/>
                </a:lnTo>
                <a:lnTo>
                  <a:pt x="1425398" y="182659"/>
                </a:lnTo>
                <a:lnTo>
                  <a:pt x="1401968" y="184645"/>
                </a:lnTo>
                <a:lnTo>
                  <a:pt x="1378537" y="187821"/>
                </a:lnTo>
                <a:lnTo>
                  <a:pt x="1355107" y="191395"/>
                </a:lnTo>
                <a:lnTo>
                  <a:pt x="1332074" y="194969"/>
                </a:lnTo>
                <a:lnTo>
                  <a:pt x="1308644" y="199337"/>
                </a:lnTo>
                <a:lnTo>
                  <a:pt x="1285611" y="204102"/>
                </a:lnTo>
                <a:lnTo>
                  <a:pt x="1262975" y="208867"/>
                </a:lnTo>
                <a:lnTo>
                  <a:pt x="1239943" y="214029"/>
                </a:lnTo>
                <a:lnTo>
                  <a:pt x="1216910" y="219985"/>
                </a:lnTo>
                <a:lnTo>
                  <a:pt x="1194274" y="226339"/>
                </a:lnTo>
                <a:lnTo>
                  <a:pt x="1171638" y="232692"/>
                </a:lnTo>
                <a:lnTo>
                  <a:pt x="1149399" y="240237"/>
                </a:lnTo>
                <a:lnTo>
                  <a:pt x="1127160" y="247781"/>
                </a:lnTo>
                <a:lnTo>
                  <a:pt x="1069975" y="81403"/>
                </a:lnTo>
                <a:lnTo>
                  <a:pt x="1094994" y="72667"/>
                </a:lnTo>
                <a:lnTo>
                  <a:pt x="1120409" y="64725"/>
                </a:lnTo>
                <a:lnTo>
                  <a:pt x="1146222" y="56783"/>
                </a:lnTo>
                <a:lnTo>
                  <a:pt x="1172035" y="49636"/>
                </a:lnTo>
                <a:lnTo>
                  <a:pt x="1197848" y="43282"/>
                </a:lnTo>
                <a:lnTo>
                  <a:pt x="1223661" y="37326"/>
                </a:lnTo>
                <a:lnTo>
                  <a:pt x="1249871" y="31370"/>
                </a:lnTo>
                <a:lnTo>
                  <a:pt x="1276080" y="26208"/>
                </a:lnTo>
                <a:lnTo>
                  <a:pt x="1302290" y="21443"/>
                </a:lnTo>
                <a:lnTo>
                  <a:pt x="1328500" y="17075"/>
                </a:lnTo>
                <a:lnTo>
                  <a:pt x="1355107" y="13501"/>
                </a:lnTo>
                <a:lnTo>
                  <a:pt x="1381317" y="9927"/>
                </a:lnTo>
                <a:lnTo>
                  <a:pt x="1407924" y="7545"/>
                </a:lnTo>
                <a:lnTo>
                  <a:pt x="1434531" y="4765"/>
                </a:lnTo>
                <a:lnTo>
                  <a:pt x="1461139" y="3177"/>
                </a:lnTo>
                <a:lnTo>
                  <a:pt x="1487746" y="1191"/>
                </a:lnTo>
                <a:lnTo>
                  <a:pt x="1514750" y="397"/>
                </a:lnTo>
                <a:lnTo>
                  <a:pt x="1541357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2245450" y="3121370"/>
            <a:ext cx="402987" cy="905588"/>
          </a:xfrm>
          <a:custGeom>
            <a:avLst/>
            <a:gdLst>
              <a:gd name="T0" fmla="*/ 645836 w 1000125"/>
              <a:gd name="T1" fmla="*/ 2202388 h 2249488"/>
              <a:gd name="T2" fmla="*/ 499269 w 1000125"/>
              <a:gd name="T3" fmla="*/ 2249488 h 2249488"/>
              <a:gd name="T4" fmla="*/ 353019 w 1000125"/>
              <a:gd name="T5" fmla="*/ 2202388 h 2249488"/>
              <a:gd name="T6" fmla="*/ 729267 w 1000125"/>
              <a:gd name="T7" fmla="*/ 1946275 h 2249488"/>
              <a:gd name="T8" fmla="*/ 783907 w 1000125"/>
              <a:gd name="T9" fmla="*/ 2007378 h 2249488"/>
              <a:gd name="T10" fmla="*/ 264822 w 1000125"/>
              <a:gd name="T11" fmla="*/ 2057084 h 2249488"/>
              <a:gd name="T12" fmla="*/ 216853 w 1000125"/>
              <a:gd name="T13" fmla="*/ 1990599 h 2249488"/>
              <a:gd name="T14" fmla="*/ 734985 w 1000125"/>
              <a:gd name="T15" fmla="*/ 1798953 h 2249488"/>
              <a:gd name="T16" fmla="*/ 783272 w 1000125"/>
              <a:gd name="T17" fmla="*/ 1865249 h 2249488"/>
              <a:gd name="T18" fmla="*/ 259739 w 1000125"/>
              <a:gd name="T19" fmla="*/ 1908499 h 2249488"/>
              <a:gd name="T20" fmla="*/ 218124 w 1000125"/>
              <a:gd name="T21" fmla="*/ 1837784 h 2249488"/>
              <a:gd name="T22" fmla="*/ 893763 w 1000125"/>
              <a:gd name="T23" fmla="*/ 1480542 h 2249488"/>
              <a:gd name="T24" fmla="*/ 861683 w 1000125"/>
              <a:gd name="T25" fmla="*/ 1637130 h 2249488"/>
              <a:gd name="T26" fmla="*/ 205463 w 1000125"/>
              <a:gd name="T27" fmla="*/ 1744369 h 2249488"/>
              <a:gd name="T28" fmla="*/ 127009 w 1000125"/>
              <a:gd name="T29" fmla="*/ 1611190 h 2249488"/>
              <a:gd name="T30" fmla="*/ 300928 w 1000125"/>
              <a:gd name="T31" fmla="*/ 1209675 h 2249488"/>
              <a:gd name="T32" fmla="*/ 318768 w 1000125"/>
              <a:gd name="T33" fmla="*/ 1338180 h 2249488"/>
              <a:gd name="T34" fmla="*/ 150558 w 1000125"/>
              <a:gd name="T35" fmla="*/ 1356675 h 2249488"/>
              <a:gd name="T36" fmla="*/ 132081 w 1000125"/>
              <a:gd name="T37" fmla="*/ 1263564 h 2249488"/>
              <a:gd name="T38" fmla="*/ 300928 w 1000125"/>
              <a:gd name="T39" fmla="*/ 1209675 h 2249488"/>
              <a:gd name="T40" fmla="*/ 845505 w 1000125"/>
              <a:gd name="T41" fmla="*/ 1323023 h 2249488"/>
              <a:gd name="T42" fmla="*/ 697018 w 1000125"/>
              <a:gd name="T43" fmla="*/ 1357313 h 2249488"/>
              <a:gd name="T44" fmla="*/ 622933 w 1000125"/>
              <a:gd name="T45" fmla="*/ 1183957 h 2249488"/>
              <a:gd name="T46" fmla="*/ 763505 w 1000125"/>
              <a:gd name="T47" fmla="*/ 1118235 h 2249488"/>
              <a:gd name="T48" fmla="*/ 381083 w 1000125"/>
              <a:gd name="T49" fmla="*/ 950621 h 2249488"/>
              <a:gd name="T50" fmla="*/ 642138 w 1000125"/>
              <a:gd name="T51" fmla="*/ 924248 h 2249488"/>
              <a:gd name="T52" fmla="*/ 934423 w 1000125"/>
              <a:gd name="T53" fmla="*/ 817583 h 2249488"/>
              <a:gd name="T54" fmla="*/ 993142 w 1000125"/>
              <a:gd name="T55" fmla="*/ 878060 h 2249488"/>
              <a:gd name="T56" fmla="*/ 988064 w 1000125"/>
              <a:gd name="T57" fmla="*/ 964002 h 2249488"/>
              <a:gd name="T58" fmla="*/ 921727 w 1000125"/>
              <a:gd name="T59" fmla="*/ 1017158 h 2249488"/>
              <a:gd name="T60" fmla="*/ 26662 w 1000125"/>
              <a:gd name="T61" fmla="*/ 1152119 h 2249488"/>
              <a:gd name="T62" fmla="*/ 1904 w 1000125"/>
              <a:gd name="T63" fmla="*/ 1062039 h 2249488"/>
              <a:gd name="T64" fmla="*/ 49514 w 1000125"/>
              <a:gd name="T65" fmla="*/ 992649 h 2249488"/>
              <a:gd name="T66" fmla="*/ 784387 w 1000125"/>
              <a:gd name="T67" fmla="*/ 572155 h 2249488"/>
              <a:gd name="T68" fmla="*/ 292059 w 1000125"/>
              <a:gd name="T69" fmla="*/ 677858 h 2249488"/>
              <a:gd name="T70" fmla="*/ 823038 w 1000125"/>
              <a:gd name="T71" fmla="*/ 576294 h 2249488"/>
              <a:gd name="T72" fmla="*/ 960450 w 1000125"/>
              <a:gd name="T73" fmla="*/ 529551 h 2249488"/>
              <a:gd name="T74" fmla="*/ 999808 w 1000125"/>
              <a:gd name="T75" fmla="*/ 605939 h 2249488"/>
              <a:gd name="T76" fmla="*/ 970289 w 1000125"/>
              <a:gd name="T77" fmla="*/ 684547 h 2249488"/>
              <a:gd name="T78" fmla="*/ 105059 w 1000125"/>
              <a:gd name="T79" fmla="*/ 882650 h 2249488"/>
              <a:gd name="T80" fmla="*/ 6031 w 1000125"/>
              <a:gd name="T81" fmla="*/ 812601 h 2249488"/>
              <a:gd name="T82" fmla="*/ 12061 w 1000125"/>
              <a:gd name="T83" fmla="*/ 728922 h 2249488"/>
              <a:gd name="T84" fmla="*/ 78398 w 1000125"/>
              <a:gd name="T85" fmla="*/ 676306 h 2249488"/>
              <a:gd name="T86" fmla="*/ 563251 w 1000125"/>
              <a:gd name="T87" fmla="*/ 304601 h 2249488"/>
              <a:gd name="T88" fmla="*/ 458703 w 1000125"/>
              <a:gd name="T89" fmla="*/ 353314 h 2249488"/>
              <a:gd name="T90" fmla="*/ 909666 w 1000125"/>
              <a:gd name="T91" fmla="*/ 202567 h 2249488"/>
              <a:gd name="T92" fmla="*/ 981081 w 1000125"/>
              <a:gd name="T93" fmla="*/ 246811 h 2249488"/>
              <a:gd name="T94" fmla="*/ 996951 w 1000125"/>
              <a:gd name="T95" fmla="*/ 332116 h 2249488"/>
              <a:gd name="T96" fmla="*/ 945850 w 1000125"/>
              <a:gd name="T97" fmla="*/ 399278 h 2249488"/>
              <a:gd name="T98" fmla="*/ 61575 w 1000125"/>
              <a:gd name="T99" fmla="*/ 570206 h 2249488"/>
              <a:gd name="T100" fmla="*/ 317 w 1000125"/>
              <a:gd name="T101" fmla="*/ 479809 h 2249488"/>
              <a:gd name="T102" fmla="*/ 29518 w 1000125"/>
              <a:gd name="T103" fmla="*/ 400551 h 2249488"/>
              <a:gd name="T104" fmla="*/ 894431 w 1000125"/>
              <a:gd name="T105" fmla="*/ 201612 h 2249488"/>
              <a:gd name="T106" fmla="*/ 537230 w 1000125"/>
              <a:gd name="T107" fmla="*/ 26064 h 2249488"/>
              <a:gd name="T108" fmla="*/ 573088 w 1000125"/>
              <a:gd name="T109" fmla="*/ 104573 h 2249488"/>
              <a:gd name="T110" fmla="*/ 539769 w 1000125"/>
              <a:gd name="T111" fmla="*/ 182129 h 2249488"/>
              <a:gd name="T112" fmla="*/ 100275 w 1000125"/>
              <a:gd name="T113" fmla="*/ 287020 h 2249488"/>
              <a:gd name="T114" fmla="*/ 4443 w 1000125"/>
              <a:gd name="T115" fmla="*/ 212643 h 2249488"/>
              <a:gd name="T116" fmla="*/ 14280 w 1000125"/>
              <a:gd name="T117" fmla="*/ 128730 h 2249488"/>
              <a:gd name="T118" fmla="*/ 83456 w 1000125"/>
              <a:gd name="T119" fmla="*/ 78827 h 2249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00125" h="2249488">
                <a:moveTo>
                  <a:pt x="301625" y="2105025"/>
                </a:moveTo>
                <a:lnTo>
                  <a:pt x="696913" y="2105025"/>
                </a:lnTo>
                <a:lnTo>
                  <a:pt x="696913" y="2112612"/>
                </a:lnTo>
                <a:lnTo>
                  <a:pt x="695961" y="2120199"/>
                </a:lnTo>
                <a:lnTo>
                  <a:pt x="694692" y="2127153"/>
                </a:lnTo>
                <a:lnTo>
                  <a:pt x="693106" y="2134424"/>
                </a:lnTo>
                <a:lnTo>
                  <a:pt x="690885" y="2141062"/>
                </a:lnTo>
                <a:lnTo>
                  <a:pt x="688347" y="2148016"/>
                </a:lnTo>
                <a:lnTo>
                  <a:pt x="685175" y="2154971"/>
                </a:lnTo>
                <a:lnTo>
                  <a:pt x="681685" y="2161293"/>
                </a:lnTo>
                <a:lnTo>
                  <a:pt x="677878" y="2167931"/>
                </a:lnTo>
                <a:lnTo>
                  <a:pt x="673120" y="2173938"/>
                </a:lnTo>
                <a:lnTo>
                  <a:pt x="668678" y="2179944"/>
                </a:lnTo>
                <a:lnTo>
                  <a:pt x="663285" y="2185634"/>
                </a:lnTo>
                <a:lnTo>
                  <a:pt x="657892" y="2191640"/>
                </a:lnTo>
                <a:lnTo>
                  <a:pt x="651864" y="2197014"/>
                </a:lnTo>
                <a:lnTo>
                  <a:pt x="645836" y="2202388"/>
                </a:lnTo>
                <a:lnTo>
                  <a:pt x="639174" y="2207129"/>
                </a:lnTo>
                <a:lnTo>
                  <a:pt x="632512" y="2211871"/>
                </a:lnTo>
                <a:lnTo>
                  <a:pt x="625215" y="2216613"/>
                </a:lnTo>
                <a:lnTo>
                  <a:pt x="617919" y="2220722"/>
                </a:lnTo>
                <a:lnTo>
                  <a:pt x="609988" y="2224832"/>
                </a:lnTo>
                <a:lnTo>
                  <a:pt x="601739" y="2228625"/>
                </a:lnTo>
                <a:lnTo>
                  <a:pt x="593491" y="2232102"/>
                </a:lnTo>
                <a:lnTo>
                  <a:pt x="585243" y="2234947"/>
                </a:lnTo>
                <a:lnTo>
                  <a:pt x="576360" y="2238108"/>
                </a:lnTo>
                <a:lnTo>
                  <a:pt x="567160" y="2240637"/>
                </a:lnTo>
                <a:lnTo>
                  <a:pt x="557959" y="2242850"/>
                </a:lnTo>
                <a:lnTo>
                  <a:pt x="548759" y="2244747"/>
                </a:lnTo>
                <a:lnTo>
                  <a:pt x="539242" y="2246327"/>
                </a:lnTo>
                <a:lnTo>
                  <a:pt x="529407" y="2247908"/>
                </a:lnTo>
                <a:lnTo>
                  <a:pt x="519573" y="2248856"/>
                </a:lnTo>
                <a:lnTo>
                  <a:pt x="509421" y="2249488"/>
                </a:lnTo>
                <a:lnTo>
                  <a:pt x="499269" y="2249488"/>
                </a:lnTo>
                <a:lnTo>
                  <a:pt x="489434" y="2249488"/>
                </a:lnTo>
                <a:lnTo>
                  <a:pt x="479283" y="2248856"/>
                </a:lnTo>
                <a:lnTo>
                  <a:pt x="469131" y="2247908"/>
                </a:lnTo>
                <a:lnTo>
                  <a:pt x="459613" y="2246327"/>
                </a:lnTo>
                <a:lnTo>
                  <a:pt x="449779" y="2244747"/>
                </a:lnTo>
                <a:lnTo>
                  <a:pt x="440261" y="2242850"/>
                </a:lnTo>
                <a:lnTo>
                  <a:pt x="431378" y="2240637"/>
                </a:lnTo>
                <a:lnTo>
                  <a:pt x="422496" y="2238108"/>
                </a:lnTo>
                <a:lnTo>
                  <a:pt x="413613" y="2234947"/>
                </a:lnTo>
                <a:lnTo>
                  <a:pt x="405047" y="2232102"/>
                </a:lnTo>
                <a:lnTo>
                  <a:pt x="396799" y="2228625"/>
                </a:lnTo>
                <a:lnTo>
                  <a:pt x="388868" y="2224832"/>
                </a:lnTo>
                <a:lnTo>
                  <a:pt x="380936" y="2220722"/>
                </a:lnTo>
                <a:lnTo>
                  <a:pt x="373640" y="2216613"/>
                </a:lnTo>
                <a:lnTo>
                  <a:pt x="366343" y="2211871"/>
                </a:lnTo>
                <a:lnTo>
                  <a:pt x="359681" y="2207129"/>
                </a:lnTo>
                <a:lnTo>
                  <a:pt x="353019" y="2202388"/>
                </a:lnTo>
                <a:lnTo>
                  <a:pt x="346674" y="2197014"/>
                </a:lnTo>
                <a:lnTo>
                  <a:pt x="340963" y="2191640"/>
                </a:lnTo>
                <a:lnTo>
                  <a:pt x="335253" y="2185634"/>
                </a:lnTo>
                <a:lnTo>
                  <a:pt x="330177" y="2179944"/>
                </a:lnTo>
                <a:lnTo>
                  <a:pt x="325418" y="2173938"/>
                </a:lnTo>
                <a:lnTo>
                  <a:pt x="320977" y="2167931"/>
                </a:lnTo>
                <a:lnTo>
                  <a:pt x="317170" y="2161293"/>
                </a:lnTo>
                <a:lnTo>
                  <a:pt x="313680" y="2154971"/>
                </a:lnTo>
                <a:lnTo>
                  <a:pt x="310508" y="2148016"/>
                </a:lnTo>
                <a:lnTo>
                  <a:pt x="307653" y="2141062"/>
                </a:lnTo>
                <a:lnTo>
                  <a:pt x="305749" y="2134424"/>
                </a:lnTo>
                <a:lnTo>
                  <a:pt x="303846" y="2127153"/>
                </a:lnTo>
                <a:lnTo>
                  <a:pt x="302577" y="2120199"/>
                </a:lnTo>
                <a:lnTo>
                  <a:pt x="301942" y="2112612"/>
                </a:lnTo>
                <a:lnTo>
                  <a:pt x="301625" y="2105025"/>
                </a:lnTo>
                <a:close/>
                <a:moveTo>
                  <a:pt x="270541" y="1946275"/>
                </a:moveTo>
                <a:lnTo>
                  <a:pt x="729267" y="1946275"/>
                </a:lnTo>
                <a:lnTo>
                  <a:pt x="734985" y="1946592"/>
                </a:lnTo>
                <a:lnTo>
                  <a:pt x="740385" y="1947225"/>
                </a:lnTo>
                <a:lnTo>
                  <a:pt x="745468" y="1948808"/>
                </a:lnTo>
                <a:lnTo>
                  <a:pt x="750869" y="1950391"/>
                </a:lnTo>
                <a:lnTo>
                  <a:pt x="755316" y="1952607"/>
                </a:lnTo>
                <a:lnTo>
                  <a:pt x="760081" y="1955773"/>
                </a:lnTo>
                <a:lnTo>
                  <a:pt x="764211" y="1958939"/>
                </a:lnTo>
                <a:lnTo>
                  <a:pt x="768023" y="1962422"/>
                </a:lnTo>
                <a:lnTo>
                  <a:pt x="771836" y="1966537"/>
                </a:lnTo>
                <a:lnTo>
                  <a:pt x="774695" y="1970653"/>
                </a:lnTo>
                <a:lnTo>
                  <a:pt x="777554" y="1975085"/>
                </a:lnTo>
                <a:lnTo>
                  <a:pt x="779777" y="1980151"/>
                </a:lnTo>
                <a:lnTo>
                  <a:pt x="781684" y="1985216"/>
                </a:lnTo>
                <a:lnTo>
                  <a:pt x="783272" y="1990599"/>
                </a:lnTo>
                <a:lnTo>
                  <a:pt x="783907" y="1995981"/>
                </a:lnTo>
                <a:lnTo>
                  <a:pt x="784225" y="2001996"/>
                </a:lnTo>
                <a:lnTo>
                  <a:pt x="783907" y="2007378"/>
                </a:lnTo>
                <a:lnTo>
                  <a:pt x="783272" y="2013077"/>
                </a:lnTo>
                <a:lnTo>
                  <a:pt x="781684" y="2018459"/>
                </a:lnTo>
                <a:lnTo>
                  <a:pt x="779777" y="2023525"/>
                </a:lnTo>
                <a:lnTo>
                  <a:pt x="777554" y="2028590"/>
                </a:lnTo>
                <a:lnTo>
                  <a:pt x="774695" y="2033022"/>
                </a:lnTo>
                <a:lnTo>
                  <a:pt x="771836" y="2037455"/>
                </a:lnTo>
                <a:lnTo>
                  <a:pt x="768023" y="2041254"/>
                </a:lnTo>
                <a:lnTo>
                  <a:pt x="764211" y="2044736"/>
                </a:lnTo>
                <a:lnTo>
                  <a:pt x="760081" y="2048219"/>
                </a:lnTo>
                <a:lnTo>
                  <a:pt x="755316" y="2050752"/>
                </a:lnTo>
                <a:lnTo>
                  <a:pt x="750869" y="2053285"/>
                </a:lnTo>
                <a:lnTo>
                  <a:pt x="745468" y="2054867"/>
                </a:lnTo>
                <a:lnTo>
                  <a:pt x="740385" y="2056450"/>
                </a:lnTo>
                <a:lnTo>
                  <a:pt x="734985" y="2057084"/>
                </a:lnTo>
                <a:lnTo>
                  <a:pt x="729267" y="2057400"/>
                </a:lnTo>
                <a:lnTo>
                  <a:pt x="270541" y="2057400"/>
                </a:lnTo>
                <a:lnTo>
                  <a:pt x="264822" y="2057084"/>
                </a:lnTo>
                <a:lnTo>
                  <a:pt x="259739" y="2056450"/>
                </a:lnTo>
                <a:lnTo>
                  <a:pt x="254657" y="2054867"/>
                </a:lnTo>
                <a:lnTo>
                  <a:pt x="249256" y="2053285"/>
                </a:lnTo>
                <a:lnTo>
                  <a:pt x="244491" y="2050752"/>
                </a:lnTo>
                <a:lnTo>
                  <a:pt x="240043" y="2048219"/>
                </a:lnTo>
                <a:lnTo>
                  <a:pt x="235914" y="2044736"/>
                </a:lnTo>
                <a:lnTo>
                  <a:pt x="232102" y="2041254"/>
                </a:lnTo>
                <a:lnTo>
                  <a:pt x="228289" y="2037455"/>
                </a:lnTo>
                <a:lnTo>
                  <a:pt x="225113" y="2033022"/>
                </a:lnTo>
                <a:lnTo>
                  <a:pt x="222571" y="2028590"/>
                </a:lnTo>
                <a:lnTo>
                  <a:pt x="220347" y="2023525"/>
                </a:lnTo>
                <a:lnTo>
                  <a:pt x="218124" y="2018459"/>
                </a:lnTo>
                <a:lnTo>
                  <a:pt x="216853" y="2013077"/>
                </a:lnTo>
                <a:lnTo>
                  <a:pt x="215900" y="2007378"/>
                </a:lnTo>
                <a:lnTo>
                  <a:pt x="215900" y="2001996"/>
                </a:lnTo>
                <a:lnTo>
                  <a:pt x="215900" y="1995981"/>
                </a:lnTo>
                <a:lnTo>
                  <a:pt x="216853" y="1990599"/>
                </a:lnTo>
                <a:lnTo>
                  <a:pt x="218124" y="1985216"/>
                </a:lnTo>
                <a:lnTo>
                  <a:pt x="220347" y="1980151"/>
                </a:lnTo>
                <a:lnTo>
                  <a:pt x="222571" y="1975085"/>
                </a:lnTo>
                <a:lnTo>
                  <a:pt x="225113" y="1970653"/>
                </a:lnTo>
                <a:lnTo>
                  <a:pt x="228289" y="1966537"/>
                </a:lnTo>
                <a:lnTo>
                  <a:pt x="232102" y="1962422"/>
                </a:lnTo>
                <a:lnTo>
                  <a:pt x="235914" y="1958939"/>
                </a:lnTo>
                <a:lnTo>
                  <a:pt x="240043" y="1955773"/>
                </a:lnTo>
                <a:lnTo>
                  <a:pt x="244491" y="1952607"/>
                </a:lnTo>
                <a:lnTo>
                  <a:pt x="249256" y="1950391"/>
                </a:lnTo>
                <a:lnTo>
                  <a:pt x="254657" y="1948808"/>
                </a:lnTo>
                <a:lnTo>
                  <a:pt x="259739" y="1947225"/>
                </a:lnTo>
                <a:lnTo>
                  <a:pt x="264822" y="1946592"/>
                </a:lnTo>
                <a:lnTo>
                  <a:pt x="270541" y="1946275"/>
                </a:lnTo>
                <a:close/>
                <a:moveTo>
                  <a:pt x="270541" y="1798637"/>
                </a:moveTo>
                <a:lnTo>
                  <a:pt x="729267" y="1798637"/>
                </a:lnTo>
                <a:lnTo>
                  <a:pt x="734985" y="1798953"/>
                </a:lnTo>
                <a:lnTo>
                  <a:pt x="740385" y="1799584"/>
                </a:lnTo>
                <a:lnTo>
                  <a:pt x="745468" y="1800847"/>
                </a:lnTo>
                <a:lnTo>
                  <a:pt x="750869" y="1803057"/>
                </a:lnTo>
                <a:lnTo>
                  <a:pt x="755316" y="1805267"/>
                </a:lnTo>
                <a:lnTo>
                  <a:pt x="760081" y="1808108"/>
                </a:lnTo>
                <a:lnTo>
                  <a:pt x="764211" y="1811265"/>
                </a:lnTo>
                <a:lnTo>
                  <a:pt x="768023" y="1815053"/>
                </a:lnTo>
                <a:lnTo>
                  <a:pt x="771836" y="1818842"/>
                </a:lnTo>
                <a:lnTo>
                  <a:pt x="774695" y="1822946"/>
                </a:lnTo>
                <a:lnTo>
                  <a:pt x="777554" y="1827681"/>
                </a:lnTo>
                <a:lnTo>
                  <a:pt x="779777" y="1832417"/>
                </a:lnTo>
                <a:lnTo>
                  <a:pt x="781684" y="1837784"/>
                </a:lnTo>
                <a:lnTo>
                  <a:pt x="783272" y="1842835"/>
                </a:lnTo>
                <a:lnTo>
                  <a:pt x="783907" y="1848517"/>
                </a:lnTo>
                <a:lnTo>
                  <a:pt x="784225" y="1854200"/>
                </a:lnTo>
                <a:lnTo>
                  <a:pt x="783907" y="1859882"/>
                </a:lnTo>
                <a:lnTo>
                  <a:pt x="783272" y="1865249"/>
                </a:lnTo>
                <a:lnTo>
                  <a:pt x="781684" y="1870616"/>
                </a:lnTo>
                <a:lnTo>
                  <a:pt x="779777" y="1875667"/>
                </a:lnTo>
                <a:lnTo>
                  <a:pt x="777554" y="1880403"/>
                </a:lnTo>
                <a:lnTo>
                  <a:pt x="774695" y="1885138"/>
                </a:lnTo>
                <a:lnTo>
                  <a:pt x="771836" y="1889558"/>
                </a:lnTo>
                <a:lnTo>
                  <a:pt x="768023" y="1893346"/>
                </a:lnTo>
                <a:lnTo>
                  <a:pt x="764211" y="1897134"/>
                </a:lnTo>
                <a:lnTo>
                  <a:pt x="760081" y="1900291"/>
                </a:lnTo>
                <a:lnTo>
                  <a:pt x="755316" y="1902817"/>
                </a:lnTo>
                <a:lnTo>
                  <a:pt x="750869" y="1905027"/>
                </a:lnTo>
                <a:lnTo>
                  <a:pt x="745468" y="1907237"/>
                </a:lnTo>
                <a:lnTo>
                  <a:pt x="740385" y="1908499"/>
                </a:lnTo>
                <a:lnTo>
                  <a:pt x="734985" y="1909447"/>
                </a:lnTo>
                <a:lnTo>
                  <a:pt x="729267" y="1909762"/>
                </a:lnTo>
                <a:lnTo>
                  <a:pt x="270541" y="1909762"/>
                </a:lnTo>
                <a:lnTo>
                  <a:pt x="264822" y="1909447"/>
                </a:lnTo>
                <a:lnTo>
                  <a:pt x="259739" y="1908499"/>
                </a:lnTo>
                <a:lnTo>
                  <a:pt x="254657" y="1907237"/>
                </a:lnTo>
                <a:lnTo>
                  <a:pt x="249256" y="1905027"/>
                </a:lnTo>
                <a:lnTo>
                  <a:pt x="244491" y="1902817"/>
                </a:lnTo>
                <a:lnTo>
                  <a:pt x="240043" y="1900291"/>
                </a:lnTo>
                <a:lnTo>
                  <a:pt x="235914" y="1897134"/>
                </a:lnTo>
                <a:lnTo>
                  <a:pt x="232102" y="1893346"/>
                </a:lnTo>
                <a:lnTo>
                  <a:pt x="228289" y="1889558"/>
                </a:lnTo>
                <a:lnTo>
                  <a:pt x="225113" y="1885138"/>
                </a:lnTo>
                <a:lnTo>
                  <a:pt x="222571" y="1880403"/>
                </a:lnTo>
                <a:lnTo>
                  <a:pt x="220347" y="1875667"/>
                </a:lnTo>
                <a:lnTo>
                  <a:pt x="218124" y="1870616"/>
                </a:lnTo>
                <a:lnTo>
                  <a:pt x="216853" y="1865249"/>
                </a:lnTo>
                <a:lnTo>
                  <a:pt x="215900" y="1859882"/>
                </a:lnTo>
                <a:lnTo>
                  <a:pt x="215900" y="1854200"/>
                </a:lnTo>
                <a:lnTo>
                  <a:pt x="215900" y="1848517"/>
                </a:lnTo>
                <a:lnTo>
                  <a:pt x="216853" y="1842835"/>
                </a:lnTo>
                <a:lnTo>
                  <a:pt x="218124" y="1837784"/>
                </a:lnTo>
                <a:lnTo>
                  <a:pt x="220347" y="1832417"/>
                </a:lnTo>
                <a:lnTo>
                  <a:pt x="222571" y="1827681"/>
                </a:lnTo>
                <a:lnTo>
                  <a:pt x="225113" y="1822946"/>
                </a:lnTo>
                <a:lnTo>
                  <a:pt x="228289" y="1818842"/>
                </a:lnTo>
                <a:lnTo>
                  <a:pt x="232102" y="1815053"/>
                </a:lnTo>
                <a:lnTo>
                  <a:pt x="235914" y="1811265"/>
                </a:lnTo>
                <a:lnTo>
                  <a:pt x="240043" y="1808108"/>
                </a:lnTo>
                <a:lnTo>
                  <a:pt x="244491" y="1805267"/>
                </a:lnTo>
                <a:lnTo>
                  <a:pt x="249256" y="1803057"/>
                </a:lnTo>
                <a:lnTo>
                  <a:pt x="254657" y="1800847"/>
                </a:lnTo>
                <a:lnTo>
                  <a:pt x="259739" y="1799584"/>
                </a:lnTo>
                <a:lnTo>
                  <a:pt x="264822" y="1798953"/>
                </a:lnTo>
                <a:lnTo>
                  <a:pt x="270541" y="1798637"/>
                </a:lnTo>
                <a:close/>
                <a:moveTo>
                  <a:pt x="105728" y="1404937"/>
                </a:moveTo>
                <a:lnTo>
                  <a:pt x="893128" y="1404937"/>
                </a:lnTo>
                <a:lnTo>
                  <a:pt x="893763" y="1441633"/>
                </a:lnTo>
                <a:lnTo>
                  <a:pt x="893763" y="1480542"/>
                </a:lnTo>
                <a:lnTo>
                  <a:pt x="893763" y="1490349"/>
                </a:lnTo>
                <a:lnTo>
                  <a:pt x="893445" y="1500155"/>
                </a:lnTo>
                <a:lnTo>
                  <a:pt x="892810" y="1509962"/>
                </a:lnTo>
                <a:lnTo>
                  <a:pt x="892175" y="1519452"/>
                </a:lnTo>
                <a:lnTo>
                  <a:pt x="890904" y="1528942"/>
                </a:lnTo>
                <a:lnTo>
                  <a:pt x="889634" y="1538432"/>
                </a:lnTo>
                <a:lnTo>
                  <a:pt x="888363" y="1547923"/>
                </a:lnTo>
                <a:lnTo>
                  <a:pt x="886458" y="1557096"/>
                </a:lnTo>
                <a:lnTo>
                  <a:pt x="884552" y="1566587"/>
                </a:lnTo>
                <a:lnTo>
                  <a:pt x="882328" y="1575444"/>
                </a:lnTo>
                <a:lnTo>
                  <a:pt x="880105" y="1584618"/>
                </a:lnTo>
                <a:lnTo>
                  <a:pt x="877564" y="1593792"/>
                </a:lnTo>
                <a:lnTo>
                  <a:pt x="874705" y="1602649"/>
                </a:lnTo>
                <a:lnTo>
                  <a:pt x="871847" y="1611190"/>
                </a:lnTo>
                <a:lnTo>
                  <a:pt x="868670" y="1620048"/>
                </a:lnTo>
                <a:lnTo>
                  <a:pt x="865494" y="1628589"/>
                </a:lnTo>
                <a:lnTo>
                  <a:pt x="861683" y="1637130"/>
                </a:lnTo>
                <a:lnTo>
                  <a:pt x="858189" y="1645355"/>
                </a:lnTo>
                <a:lnTo>
                  <a:pt x="854059" y="1653896"/>
                </a:lnTo>
                <a:lnTo>
                  <a:pt x="849930" y="1662121"/>
                </a:lnTo>
                <a:lnTo>
                  <a:pt x="845801" y="1670029"/>
                </a:lnTo>
                <a:lnTo>
                  <a:pt x="841354" y="1677938"/>
                </a:lnTo>
                <a:lnTo>
                  <a:pt x="836590" y="1686163"/>
                </a:lnTo>
                <a:lnTo>
                  <a:pt x="831826" y="1693439"/>
                </a:lnTo>
                <a:lnTo>
                  <a:pt x="826743" y="1701347"/>
                </a:lnTo>
                <a:lnTo>
                  <a:pt x="821661" y="1708939"/>
                </a:lnTo>
                <a:lnTo>
                  <a:pt x="815944" y="1716215"/>
                </a:lnTo>
                <a:lnTo>
                  <a:pt x="810862" y="1723491"/>
                </a:lnTo>
                <a:lnTo>
                  <a:pt x="804827" y="1730767"/>
                </a:lnTo>
                <a:lnTo>
                  <a:pt x="799110" y="1737410"/>
                </a:lnTo>
                <a:lnTo>
                  <a:pt x="793075" y="1744369"/>
                </a:lnTo>
                <a:lnTo>
                  <a:pt x="787040" y="1751012"/>
                </a:lnTo>
                <a:lnTo>
                  <a:pt x="211498" y="1751012"/>
                </a:lnTo>
                <a:lnTo>
                  <a:pt x="205463" y="1744369"/>
                </a:lnTo>
                <a:lnTo>
                  <a:pt x="199428" y="1737410"/>
                </a:lnTo>
                <a:lnTo>
                  <a:pt x="193711" y="1730767"/>
                </a:lnTo>
                <a:lnTo>
                  <a:pt x="187994" y="1723491"/>
                </a:lnTo>
                <a:lnTo>
                  <a:pt x="182276" y="1716215"/>
                </a:lnTo>
                <a:lnTo>
                  <a:pt x="177194" y="1708939"/>
                </a:lnTo>
                <a:lnTo>
                  <a:pt x="172112" y="1701347"/>
                </a:lnTo>
                <a:lnTo>
                  <a:pt x="167030" y="1693439"/>
                </a:lnTo>
                <a:lnTo>
                  <a:pt x="162266" y="1686163"/>
                </a:lnTo>
                <a:lnTo>
                  <a:pt x="157501" y="1677938"/>
                </a:lnTo>
                <a:lnTo>
                  <a:pt x="153054" y="1670029"/>
                </a:lnTo>
                <a:lnTo>
                  <a:pt x="148925" y="1662121"/>
                </a:lnTo>
                <a:lnTo>
                  <a:pt x="144479" y="1653896"/>
                </a:lnTo>
                <a:lnTo>
                  <a:pt x="140667" y="1645355"/>
                </a:lnTo>
                <a:lnTo>
                  <a:pt x="137173" y="1637130"/>
                </a:lnTo>
                <a:lnTo>
                  <a:pt x="133362" y="1628589"/>
                </a:lnTo>
                <a:lnTo>
                  <a:pt x="130185" y="1620048"/>
                </a:lnTo>
                <a:lnTo>
                  <a:pt x="127009" y="1611190"/>
                </a:lnTo>
                <a:lnTo>
                  <a:pt x="124150" y="1602649"/>
                </a:lnTo>
                <a:lnTo>
                  <a:pt x="120974" y="1593792"/>
                </a:lnTo>
                <a:lnTo>
                  <a:pt x="118751" y="1584618"/>
                </a:lnTo>
                <a:lnTo>
                  <a:pt x="116210" y="1575444"/>
                </a:lnTo>
                <a:lnTo>
                  <a:pt x="114304" y="1566587"/>
                </a:lnTo>
                <a:lnTo>
                  <a:pt x="112398" y="1557096"/>
                </a:lnTo>
                <a:lnTo>
                  <a:pt x="110492" y="1547923"/>
                </a:lnTo>
                <a:lnTo>
                  <a:pt x="108904" y="1538432"/>
                </a:lnTo>
                <a:lnTo>
                  <a:pt x="107634" y="1528942"/>
                </a:lnTo>
                <a:lnTo>
                  <a:pt x="106681" y="1519452"/>
                </a:lnTo>
                <a:lnTo>
                  <a:pt x="106046" y="1509962"/>
                </a:lnTo>
                <a:lnTo>
                  <a:pt x="105410" y="1500155"/>
                </a:lnTo>
                <a:lnTo>
                  <a:pt x="105093" y="1490349"/>
                </a:lnTo>
                <a:lnTo>
                  <a:pt x="104775" y="1480542"/>
                </a:lnTo>
                <a:lnTo>
                  <a:pt x="105093" y="1441633"/>
                </a:lnTo>
                <a:lnTo>
                  <a:pt x="105728" y="1404937"/>
                </a:lnTo>
                <a:close/>
                <a:moveTo>
                  <a:pt x="300928" y="1209675"/>
                </a:moveTo>
                <a:lnTo>
                  <a:pt x="302839" y="1209994"/>
                </a:lnTo>
                <a:lnTo>
                  <a:pt x="305069" y="1210312"/>
                </a:lnTo>
                <a:lnTo>
                  <a:pt x="306981" y="1210950"/>
                </a:lnTo>
                <a:lnTo>
                  <a:pt x="308574" y="1211907"/>
                </a:lnTo>
                <a:lnTo>
                  <a:pt x="310485" y="1212863"/>
                </a:lnTo>
                <a:lnTo>
                  <a:pt x="312078" y="1213820"/>
                </a:lnTo>
                <a:lnTo>
                  <a:pt x="313990" y="1215733"/>
                </a:lnTo>
                <a:lnTo>
                  <a:pt x="315264" y="1217009"/>
                </a:lnTo>
                <a:lnTo>
                  <a:pt x="316220" y="1218603"/>
                </a:lnTo>
                <a:lnTo>
                  <a:pt x="317176" y="1220516"/>
                </a:lnTo>
                <a:lnTo>
                  <a:pt x="318131" y="1222430"/>
                </a:lnTo>
                <a:lnTo>
                  <a:pt x="318768" y="1224343"/>
                </a:lnTo>
                <a:lnTo>
                  <a:pt x="319087" y="1226894"/>
                </a:lnTo>
                <a:lnTo>
                  <a:pt x="319087" y="1229126"/>
                </a:lnTo>
                <a:lnTo>
                  <a:pt x="319087" y="1333716"/>
                </a:lnTo>
                <a:lnTo>
                  <a:pt x="319087" y="1335948"/>
                </a:lnTo>
                <a:lnTo>
                  <a:pt x="318768" y="1338180"/>
                </a:lnTo>
                <a:lnTo>
                  <a:pt x="318131" y="1340413"/>
                </a:lnTo>
                <a:lnTo>
                  <a:pt x="317494" y="1342645"/>
                </a:lnTo>
                <a:lnTo>
                  <a:pt x="316538" y="1344877"/>
                </a:lnTo>
                <a:lnTo>
                  <a:pt x="315264" y="1346790"/>
                </a:lnTo>
                <a:lnTo>
                  <a:pt x="313990" y="1348703"/>
                </a:lnTo>
                <a:lnTo>
                  <a:pt x="312078" y="1350298"/>
                </a:lnTo>
                <a:lnTo>
                  <a:pt x="310485" y="1351573"/>
                </a:lnTo>
                <a:lnTo>
                  <a:pt x="308892" y="1352849"/>
                </a:lnTo>
                <a:lnTo>
                  <a:pt x="306981" y="1354124"/>
                </a:lnTo>
                <a:lnTo>
                  <a:pt x="305069" y="1355081"/>
                </a:lnTo>
                <a:lnTo>
                  <a:pt x="302839" y="1356037"/>
                </a:lnTo>
                <a:lnTo>
                  <a:pt x="300291" y="1356675"/>
                </a:lnTo>
                <a:lnTo>
                  <a:pt x="298061" y="1356994"/>
                </a:lnTo>
                <a:lnTo>
                  <a:pt x="295831" y="1357313"/>
                </a:lnTo>
                <a:lnTo>
                  <a:pt x="155018" y="1357313"/>
                </a:lnTo>
                <a:lnTo>
                  <a:pt x="152788" y="1356994"/>
                </a:lnTo>
                <a:lnTo>
                  <a:pt x="150558" y="1356675"/>
                </a:lnTo>
                <a:lnTo>
                  <a:pt x="148328" y="1356037"/>
                </a:lnTo>
                <a:lnTo>
                  <a:pt x="145780" y="1355081"/>
                </a:lnTo>
                <a:lnTo>
                  <a:pt x="143868" y="1354124"/>
                </a:lnTo>
                <a:lnTo>
                  <a:pt x="141957" y="1352849"/>
                </a:lnTo>
                <a:lnTo>
                  <a:pt x="140364" y="1351573"/>
                </a:lnTo>
                <a:lnTo>
                  <a:pt x="138771" y="1350298"/>
                </a:lnTo>
                <a:lnTo>
                  <a:pt x="137178" y="1348703"/>
                </a:lnTo>
                <a:lnTo>
                  <a:pt x="135904" y="1346790"/>
                </a:lnTo>
                <a:lnTo>
                  <a:pt x="134311" y="1344877"/>
                </a:lnTo>
                <a:lnTo>
                  <a:pt x="133355" y="1342645"/>
                </a:lnTo>
                <a:lnTo>
                  <a:pt x="132718" y="1340413"/>
                </a:lnTo>
                <a:lnTo>
                  <a:pt x="132081" y="1338180"/>
                </a:lnTo>
                <a:lnTo>
                  <a:pt x="131762" y="1335948"/>
                </a:lnTo>
                <a:lnTo>
                  <a:pt x="131762" y="1333716"/>
                </a:lnTo>
                <a:lnTo>
                  <a:pt x="131762" y="1268347"/>
                </a:lnTo>
                <a:lnTo>
                  <a:pt x="131762" y="1266115"/>
                </a:lnTo>
                <a:lnTo>
                  <a:pt x="132081" y="1263564"/>
                </a:lnTo>
                <a:lnTo>
                  <a:pt x="132718" y="1261013"/>
                </a:lnTo>
                <a:lnTo>
                  <a:pt x="133355" y="1258462"/>
                </a:lnTo>
                <a:lnTo>
                  <a:pt x="134311" y="1256549"/>
                </a:lnTo>
                <a:lnTo>
                  <a:pt x="135585" y="1254317"/>
                </a:lnTo>
                <a:lnTo>
                  <a:pt x="136859" y="1252404"/>
                </a:lnTo>
                <a:lnTo>
                  <a:pt x="138134" y="1250490"/>
                </a:lnTo>
                <a:lnTo>
                  <a:pt x="139726" y="1248258"/>
                </a:lnTo>
                <a:lnTo>
                  <a:pt x="141638" y="1246664"/>
                </a:lnTo>
                <a:lnTo>
                  <a:pt x="143231" y="1245070"/>
                </a:lnTo>
                <a:lnTo>
                  <a:pt x="145461" y="1243794"/>
                </a:lnTo>
                <a:lnTo>
                  <a:pt x="147691" y="1242837"/>
                </a:lnTo>
                <a:lnTo>
                  <a:pt x="149921" y="1241562"/>
                </a:lnTo>
                <a:lnTo>
                  <a:pt x="152151" y="1240924"/>
                </a:lnTo>
                <a:lnTo>
                  <a:pt x="154700" y="1240287"/>
                </a:lnTo>
                <a:lnTo>
                  <a:pt x="296149" y="1210312"/>
                </a:lnTo>
                <a:lnTo>
                  <a:pt x="298379" y="1209994"/>
                </a:lnTo>
                <a:lnTo>
                  <a:pt x="300928" y="1209675"/>
                </a:lnTo>
                <a:close/>
                <a:moveTo>
                  <a:pt x="766987" y="1117600"/>
                </a:moveTo>
                <a:lnTo>
                  <a:pt x="770787" y="1117600"/>
                </a:lnTo>
                <a:lnTo>
                  <a:pt x="774269" y="1117600"/>
                </a:lnTo>
                <a:lnTo>
                  <a:pt x="777435" y="1118235"/>
                </a:lnTo>
                <a:lnTo>
                  <a:pt x="780601" y="1118870"/>
                </a:lnTo>
                <a:lnTo>
                  <a:pt x="784084" y="1119822"/>
                </a:lnTo>
                <a:lnTo>
                  <a:pt x="787250" y="1121727"/>
                </a:lnTo>
                <a:lnTo>
                  <a:pt x="790099" y="1123315"/>
                </a:lnTo>
                <a:lnTo>
                  <a:pt x="792632" y="1125220"/>
                </a:lnTo>
                <a:lnTo>
                  <a:pt x="795482" y="1127442"/>
                </a:lnTo>
                <a:lnTo>
                  <a:pt x="797698" y="1129665"/>
                </a:lnTo>
                <a:lnTo>
                  <a:pt x="799914" y="1132205"/>
                </a:lnTo>
                <a:lnTo>
                  <a:pt x="801497" y="1135380"/>
                </a:lnTo>
                <a:lnTo>
                  <a:pt x="803080" y="1138555"/>
                </a:lnTo>
                <a:lnTo>
                  <a:pt x="804346" y="1141730"/>
                </a:lnTo>
                <a:lnTo>
                  <a:pt x="805296" y="1145540"/>
                </a:lnTo>
                <a:lnTo>
                  <a:pt x="845505" y="1323023"/>
                </a:lnTo>
                <a:lnTo>
                  <a:pt x="846138" y="1326198"/>
                </a:lnTo>
                <a:lnTo>
                  <a:pt x="846138" y="1329373"/>
                </a:lnTo>
                <a:lnTo>
                  <a:pt x="845821" y="1332865"/>
                </a:lnTo>
                <a:lnTo>
                  <a:pt x="845505" y="1335723"/>
                </a:lnTo>
                <a:lnTo>
                  <a:pt x="844555" y="1338580"/>
                </a:lnTo>
                <a:lnTo>
                  <a:pt x="843289" y="1341438"/>
                </a:lnTo>
                <a:lnTo>
                  <a:pt x="842022" y="1344295"/>
                </a:lnTo>
                <a:lnTo>
                  <a:pt x="839806" y="1346518"/>
                </a:lnTo>
                <a:lnTo>
                  <a:pt x="837906" y="1348740"/>
                </a:lnTo>
                <a:lnTo>
                  <a:pt x="835690" y="1350963"/>
                </a:lnTo>
                <a:lnTo>
                  <a:pt x="833474" y="1352550"/>
                </a:lnTo>
                <a:lnTo>
                  <a:pt x="830624" y="1354138"/>
                </a:lnTo>
                <a:lnTo>
                  <a:pt x="827775" y="1355408"/>
                </a:lnTo>
                <a:lnTo>
                  <a:pt x="824609" y="1356360"/>
                </a:lnTo>
                <a:lnTo>
                  <a:pt x="821443" y="1356995"/>
                </a:lnTo>
                <a:lnTo>
                  <a:pt x="818277" y="1357313"/>
                </a:lnTo>
                <a:lnTo>
                  <a:pt x="697018" y="1357313"/>
                </a:lnTo>
                <a:lnTo>
                  <a:pt x="693219" y="1356995"/>
                </a:lnTo>
                <a:lnTo>
                  <a:pt x="689736" y="1356678"/>
                </a:lnTo>
                <a:lnTo>
                  <a:pt x="685937" y="1355408"/>
                </a:lnTo>
                <a:lnTo>
                  <a:pt x="682454" y="1354455"/>
                </a:lnTo>
                <a:lnTo>
                  <a:pt x="678972" y="1353185"/>
                </a:lnTo>
                <a:lnTo>
                  <a:pt x="675489" y="1351598"/>
                </a:lnTo>
                <a:lnTo>
                  <a:pt x="672640" y="1349693"/>
                </a:lnTo>
                <a:lnTo>
                  <a:pt x="669790" y="1347470"/>
                </a:lnTo>
                <a:lnTo>
                  <a:pt x="667258" y="1345248"/>
                </a:lnTo>
                <a:lnTo>
                  <a:pt x="664408" y="1342390"/>
                </a:lnTo>
                <a:lnTo>
                  <a:pt x="662192" y="1339533"/>
                </a:lnTo>
                <a:lnTo>
                  <a:pt x="659976" y="1336675"/>
                </a:lnTo>
                <a:lnTo>
                  <a:pt x="658393" y="1333500"/>
                </a:lnTo>
                <a:lnTo>
                  <a:pt x="656810" y="1330008"/>
                </a:lnTo>
                <a:lnTo>
                  <a:pt x="655543" y="1326515"/>
                </a:lnTo>
                <a:lnTo>
                  <a:pt x="654593" y="1323023"/>
                </a:lnTo>
                <a:lnTo>
                  <a:pt x="622933" y="1183957"/>
                </a:lnTo>
                <a:lnTo>
                  <a:pt x="622617" y="1180465"/>
                </a:lnTo>
                <a:lnTo>
                  <a:pt x="622300" y="1176655"/>
                </a:lnTo>
                <a:lnTo>
                  <a:pt x="622300" y="1173480"/>
                </a:lnTo>
                <a:lnTo>
                  <a:pt x="622933" y="1169987"/>
                </a:lnTo>
                <a:lnTo>
                  <a:pt x="623566" y="1166495"/>
                </a:lnTo>
                <a:lnTo>
                  <a:pt x="624516" y="1163320"/>
                </a:lnTo>
                <a:lnTo>
                  <a:pt x="625783" y="1160462"/>
                </a:lnTo>
                <a:lnTo>
                  <a:pt x="627682" y="1157605"/>
                </a:lnTo>
                <a:lnTo>
                  <a:pt x="629265" y="1154747"/>
                </a:lnTo>
                <a:lnTo>
                  <a:pt x="631798" y="1152207"/>
                </a:lnTo>
                <a:lnTo>
                  <a:pt x="634331" y="1149985"/>
                </a:lnTo>
                <a:lnTo>
                  <a:pt x="636864" y="1148080"/>
                </a:lnTo>
                <a:lnTo>
                  <a:pt x="639713" y="1146175"/>
                </a:lnTo>
                <a:lnTo>
                  <a:pt x="642879" y="1144587"/>
                </a:lnTo>
                <a:lnTo>
                  <a:pt x="646045" y="1143317"/>
                </a:lnTo>
                <a:lnTo>
                  <a:pt x="649528" y="1142365"/>
                </a:lnTo>
                <a:lnTo>
                  <a:pt x="763505" y="1118235"/>
                </a:lnTo>
                <a:lnTo>
                  <a:pt x="766987" y="1117600"/>
                </a:lnTo>
                <a:close/>
                <a:moveTo>
                  <a:pt x="858838" y="868362"/>
                </a:moveTo>
                <a:lnTo>
                  <a:pt x="840146" y="869932"/>
                </a:lnTo>
                <a:lnTo>
                  <a:pt x="821454" y="871502"/>
                </a:lnTo>
                <a:lnTo>
                  <a:pt x="802762" y="873386"/>
                </a:lnTo>
                <a:lnTo>
                  <a:pt x="784387" y="875583"/>
                </a:lnTo>
                <a:lnTo>
                  <a:pt x="747320" y="879979"/>
                </a:lnTo>
                <a:lnTo>
                  <a:pt x="710253" y="885316"/>
                </a:lnTo>
                <a:lnTo>
                  <a:pt x="673185" y="890968"/>
                </a:lnTo>
                <a:lnTo>
                  <a:pt x="636435" y="896933"/>
                </a:lnTo>
                <a:lnTo>
                  <a:pt x="600001" y="903526"/>
                </a:lnTo>
                <a:lnTo>
                  <a:pt x="563251" y="910433"/>
                </a:lnTo>
                <a:lnTo>
                  <a:pt x="526818" y="917655"/>
                </a:lnTo>
                <a:lnTo>
                  <a:pt x="490384" y="925190"/>
                </a:lnTo>
                <a:lnTo>
                  <a:pt x="453950" y="933353"/>
                </a:lnTo>
                <a:lnTo>
                  <a:pt x="417200" y="941516"/>
                </a:lnTo>
                <a:lnTo>
                  <a:pt x="381083" y="950621"/>
                </a:lnTo>
                <a:lnTo>
                  <a:pt x="344967" y="960040"/>
                </a:lnTo>
                <a:lnTo>
                  <a:pt x="326908" y="964749"/>
                </a:lnTo>
                <a:lnTo>
                  <a:pt x="308850" y="970087"/>
                </a:lnTo>
                <a:lnTo>
                  <a:pt x="291108" y="975424"/>
                </a:lnTo>
                <a:lnTo>
                  <a:pt x="273050" y="981075"/>
                </a:lnTo>
                <a:lnTo>
                  <a:pt x="292059" y="979819"/>
                </a:lnTo>
                <a:lnTo>
                  <a:pt x="310434" y="977936"/>
                </a:lnTo>
                <a:lnTo>
                  <a:pt x="329126" y="976052"/>
                </a:lnTo>
                <a:lnTo>
                  <a:pt x="347501" y="973854"/>
                </a:lnTo>
                <a:lnTo>
                  <a:pt x="384885" y="969459"/>
                </a:lnTo>
                <a:lnTo>
                  <a:pt x="421952" y="964121"/>
                </a:lnTo>
                <a:lnTo>
                  <a:pt x="458703" y="958470"/>
                </a:lnTo>
                <a:lnTo>
                  <a:pt x="495453" y="952191"/>
                </a:lnTo>
                <a:lnTo>
                  <a:pt x="532203" y="945911"/>
                </a:lnTo>
                <a:lnTo>
                  <a:pt x="568637" y="939004"/>
                </a:lnTo>
                <a:lnTo>
                  <a:pt x="605387" y="931469"/>
                </a:lnTo>
                <a:lnTo>
                  <a:pt x="642138" y="924248"/>
                </a:lnTo>
                <a:lnTo>
                  <a:pt x="678254" y="916085"/>
                </a:lnTo>
                <a:lnTo>
                  <a:pt x="714688" y="907608"/>
                </a:lnTo>
                <a:lnTo>
                  <a:pt x="750805" y="899131"/>
                </a:lnTo>
                <a:lnTo>
                  <a:pt x="786921" y="889712"/>
                </a:lnTo>
                <a:lnTo>
                  <a:pt x="804980" y="884374"/>
                </a:lnTo>
                <a:lnTo>
                  <a:pt x="823038" y="879351"/>
                </a:lnTo>
                <a:lnTo>
                  <a:pt x="841096" y="874328"/>
                </a:lnTo>
                <a:lnTo>
                  <a:pt x="858838" y="868362"/>
                </a:lnTo>
                <a:close/>
                <a:moveTo>
                  <a:pt x="894431" y="809625"/>
                </a:moveTo>
                <a:lnTo>
                  <a:pt x="899509" y="809625"/>
                </a:lnTo>
                <a:lnTo>
                  <a:pt x="904905" y="810262"/>
                </a:lnTo>
                <a:lnTo>
                  <a:pt x="909666" y="810580"/>
                </a:lnTo>
                <a:lnTo>
                  <a:pt x="915062" y="811535"/>
                </a:lnTo>
                <a:lnTo>
                  <a:pt x="919823" y="812490"/>
                </a:lnTo>
                <a:lnTo>
                  <a:pt x="924901" y="814400"/>
                </a:lnTo>
                <a:lnTo>
                  <a:pt x="929662" y="815673"/>
                </a:lnTo>
                <a:lnTo>
                  <a:pt x="934423" y="817583"/>
                </a:lnTo>
                <a:lnTo>
                  <a:pt x="939184" y="819493"/>
                </a:lnTo>
                <a:lnTo>
                  <a:pt x="943628" y="821721"/>
                </a:lnTo>
                <a:lnTo>
                  <a:pt x="948071" y="823949"/>
                </a:lnTo>
                <a:lnTo>
                  <a:pt x="952198" y="827132"/>
                </a:lnTo>
                <a:lnTo>
                  <a:pt x="956324" y="829678"/>
                </a:lnTo>
                <a:lnTo>
                  <a:pt x="960450" y="832861"/>
                </a:lnTo>
                <a:lnTo>
                  <a:pt x="964259" y="836044"/>
                </a:lnTo>
                <a:lnTo>
                  <a:pt x="968068" y="839546"/>
                </a:lnTo>
                <a:lnTo>
                  <a:pt x="971876" y="843047"/>
                </a:lnTo>
                <a:lnTo>
                  <a:pt x="975050" y="846867"/>
                </a:lnTo>
                <a:lnTo>
                  <a:pt x="978224" y="851005"/>
                </a:lnTo>
                <a:lnTo>
                  <a:pt x="981081" y="855142"/>
                </a:lnTo>
                <a:lnTo>
                  <a:pt x="984255" y="859280"/>
                </a:lnTo>
                <a:lnTo>
                  <a:pt x="986794" y="863737"/>
                </a:lnTo>
                <a:lnTo>
                  <a:pt x="989016" y="868193"/>
                </a:lnTo>
                <a:lnTo>
                  <a:pt x="991238" y="873286"/>
                </a:lnTo>
                <a:lnTo>
                  <a:pt x="993142" y="878060"/>
                </a:lnTo>
                <a:lnTo>
                  <a:pt x="995047" y="882835"/>
                </a:lnTo>
                <a:lnTo>
                  <a:pt x="996634" y="888246"/>
                </a:lnTo>
                <a:lnTo>
                  <a:pt x="997903" y="893339"/>
                </a:lnTo>
                <a:lnTo>
                  <a:pt x="998855" y="898750"/>
                </a:lnTo>
                <a:lnTo>
                  <a:pt x="999490" y="904161"/>
                </a:lnTo>
                <a:lnTo>
                  <a:pt x="999808" y="909572"/>
                </a:lnTo>
                <a:lnTo>
                  <a:pt x="1000125" y="914665"/>
                </a:lnTo>
                <a:lnTo>
                  <a:pt x="999808" y="919758"/>
                </a:lnTo>
                <a:lnTo>
                  <a:pt x="999490" y="925169"/>
                </a:lnTo>
                <a:lnTo>
                  <a:pt x="998855" y="929944"/>
                </a:lnTo>
                <a:lnTo>
                  <a:pt x="998221" y="935355"/>
                </a:lnTo>
                <a:lnTo>
                  <a:pt x="996951" y="940129"/>
                </a:lnTo>
                <a:lnTo>
                  <a:pt x="995681" y="945222"/>
                </a:lnTo>
                <a:lnTo>
                  <a:pt x="993777" y="949997"/>
                </a:lnTo>
                <a:lnTo>
                  <a:pt x="992190" y="954771"/>
                </a:lnTo>
                <a:lnTo>
                  <a:pt x="990286" y="959546"/>
                </a:lnTo>
                <a:lnTo>
                  <a:pt x="988064" y="964002"/>
                </a:lnTo>
                <a:lnTo>
                  <a:pt x="985525" y="968458"/>
                </a:lnTo>
                <a:lnTo>
                  <a:pt x="982985" y="972596"/>
                </a:lnTo>
                <a:lnTo>
                  <a:pt x="979811" y="976734"/>
                </a:lnTo>
                <a:lnTo>
                  <a:pt x="976955" y="980872"/>
                </a:lnTo>
                <a:lnTo>
                  <a:pt x="973781" y="984692"/>
                </a:lnTo>
                <a:lnTo>
                  <a:pt x="970289" y="988511"/>
                </a:lnTo>
                <a:lnTo>
                  <a:pt x="966798" y="992331"/>
                </a:lnTo>
                <a:lnTo>
                  <a:pt x="962989" y="995514"/>
                </a:lnTo>
                <a:lnTo>
                  <a:pt x="959181" y="998697"/>
                </a:lnTo>
                <a:lnTo>
                  <a:pt x="954737" y="1001562"/>
                </a:lnTo>
                <a:lnTo>
                  <a:pt x="950611" y="1004745"/>
                </a:lnTo>
                <a:lnTo>
                  <a:pt x="945850" y="1007291"/>
                </a:lnTo>
                <a:lnTo>
                  <a:pt x="941406" y="1009519"/>
                </a:lnTo>
                <a:lnTo>
                  <a:pt x="936963" y="1011747"/>
                </a:lnTo>
                <a:lnTo>
                  <a:pt x="931884" y="1013657"/>
                </a:lnTo>
                <a:lnTo>
                  <a:pt x="927123" y="1015567"/>
                </a:lnTo>
                <a:lnTo>
                  <a:pt x="921727" y="1017158"/>
                </a:lnTo>
                <a:lnTo>
                  <a:pt x="916649" y="1018432"/>
                </a:lnTo>
                <a:lnTo>
                  <a:pt x="126960" y="1185222"/>
                </a:lnTo>
                <a:lnTo>
                  <a:pt x="121247" y="1186177"/>
                </a:lnTo>
                <a:lnTo>
                  <a:pt x="115851" y="1186814"/>
                </a:lnTo>
                <a:lnTo>
                  <a:pt x="110455" y="1187132"/>
                </a:lnTo>
                <a:lnTo>
                  <a:pt x="105059" y="1187450"/>
                </a:lnTo>
                <a:lnTo>
                  <a:pt x="100298" y="1187132"/>
                </a:lnTo>
                <a:lnTo>
                  <a:pt x="95855" y="1186814"/>
                </a:lnTo>
                <a:lnTo>
                  <a:pt x="86967" y="1185859"/>
                </a:lnTo>
                <a:lnTo>
                  <a:pt x="78398" y="1183949"/>
                </a:lnTo>
                <a:lnTo>
                  <a:pt x="70145" y="1181402"/>
                </a:lnTo>
                <a:lnTo>
                  <a:pt x="61575" y="1177901"/>
                </a:lnTo>
                <a:lnTo>
                  <a:pt x="53640" y="1174082"/>
                </a:lnTo>
                <a:lnTo>
                  <a:pt x="46340" y="1169625"/>
                </a:lnTo>
                <a:lnTo>
                  <a:pt x="39358" y="1164214"/>
                </a:lnTo>
                <a:lnTo>
                  <a:pt x="32692" y="1158485"/>
                </a:lnTo>
                <a:lnTo>
                  <a:pt x="26662" y="1152119"/>
                </a:lnTo>
                <a:lnTo>
                  <a:pt x="20948" y="1145116"/>
                </a:lnTo>
                <a:lnTo>
                  <a:pt x="15870" y="1137795"/>
                </a:lnTo>
                <a:lnTo>
                  <a:pt x="11426" y="1129837"/>
                </a:lnTo>
                <a:lnTo>
                  <a:pt x="9522" y="1125700"/>
                </a:lnTo>
                <a:lnTo>
                  <a:pt x="7935" y="1121562"/>
                </a:lnTo>
                <a:lnTo>
                  <a:pt x="6031" y="1117105"/>
                </a:lnTo>
                <a:lnTo>
                  <a:pt x="4444" y="1112967"/>
                </a:lnTo>
                <a:lnTo>
                  <a:pt x="3491" y="1108193"/>
                </a:lnTo>
                <a:lnTo>
                  <a:pt x="2222" y="1103737"/>
                </a:lnTo>
                <a:lnTo>
                  <a:pt x="1270" y="1098644"/>
                </a:lnTo>
                <a:lnTo>
                  <a:pt x="635" y="1092914"/>
                </a:lnTo>
                <a:lnTo>
                  <a:pt x="317" y="1087822"/>
                </a:lnTo>
                <a:lnTo>
                  <a:pt x="0" y="1082410"/>
                </a:lnTo>
                <a:lnTo>
                  <a:pt x="317" y="1077318"/>
                </a:lnTo>
                <a:lnTo>
                  <a:pt x="635" y="1071906"/>
                </a:lnTo>
                <a:lnTo>
                  <a:pt x="1270" y="1066814"/>
                </a:lnTo>
                <a:lnTo>
                  <a:pt x="1904" y="1062039"/>
                </a:lnTo>
                <a:lnTo>
                  <a:pt x="3174" y="1056946"/>
                </a:lnTo>
                <a:lnTo>
                  <a:pt x="4444" y="1052172"/>
                </a:lnTo>
                <a:lnTo>
                  <a:pt x="5713" y="1047079"/>
                </a:lnTo>
                <a:lnTo>
                  <a:pt x="7935" y="1042304"/>
                </a:lnTo>
                <a:lnTo>
                  <a:pt x="9839" y="1037530"/>
                </a:lnTo>
                <a:lnTo>
                  <a:pt x="12061" y="1033074"/>
                </a:lnTo>
                <a:lnTo>
                  <a:pt x="14283" y="1028936"/>
                </a:lnTo>
                <a:lnTo>
                  <a:pt x="17140" y="1024479"/>
                </a:lnTo>
                <a:lnTo>
                  <a:pt x="19996" y="1020341"/>
                </a:lnTo>
                <a:lnTo>
                  <a:pt x="23170" y="1016204"/>
                </a:lnTo>
                <a:lnTo>
                  <a:pt x="26344" y="1012384"/>
                </a:lnTo>
                <a:lnTo>
                  <a:pt x="29518" y="1008564"/>
                </a:lnTo>
                <a:lnTo>
                  <a:pt x="33327" y="1005063"/>
                </a:lnTo>
                <a:lnTo>
                  <a:pt x="37136" y="1001562"/>
                </a:lnTo>
                <a:lnTo>
                  <a:pt x="40945" y="998379"/>
                </a:lnTo>
                <a:lnTo>
                  <a:pt x="45388" y="995514"/>
                </a:lnTo>
                <a:lnTo>
                  <a:pt x="49514" y="992649"/>
                </a:lnTo>
                <a:lnTo>
                  <a:pt x="53640" y="989784"/>
                </a:lnTo>
                <a:lnTo>
                  <a:pt x="58401" y="987556"/>
                </a:lnTo>
                <a:lnTo>
                  <a:pt x="63162" y="985328"/>
                </a:lnTo>
                <a:lnTo>
                  <a:pt x="68241" y="983418"/>
                </a:lnTo>
                <a:lnTo>
                  <a:pt x="73002" y="981827"/>
                </a:lnTo>
                <a:lnTo>
                  <a:pt x="78398" y="980235"/>
                </a:lnTo>
                <a:lnTo>
                  <a:pt x="83476" y="978644"/>
                </a:lnTo>
                <a:lnTo>
                  <a:pt x="873165" y="811853"/>
                </a:lnTo>
                <a:lnTo>
                  <a:pt x="878561" y="810898"/>
                </a:lnTo>
                <a:lnTo>
                  <a:pt x="883639" y="810262"/>
                </a:lnTo>
                <a:lnTo>
                  <a:pt x="889353" y="809944"/>
                </a:lnTo>
                <a:lnTo>
                  <a:pt x="894431" y="809625"/>
                </a:lnTo>
                <a:close/>
                <a:moveTo>
                  <a:pt x="858838" y="565150"/>
                </a:moveTo>
                <a:lnTo>
                  <a:pt x="840146" y="566424"/>
                </a:lnTo>
                <a:lnTo>
                  <a:pt x="821454" y="568016"/>
                </a:lnTo>
                <a:lnTo>
                  <a:pt x="802762" y="570244"/>
                </a:lnTo>
                <a:lnTo>
                  <a:pt x="784387" y="572155"/>
                </a:lnTo>
                <a:lnTo>
                  <a:pt x="747320" y="576930"/>
                </a:lnTo>
                <a:lnTo>
                  <a:pt x="710253" y="582343"/>
                </a:lnTo>
                <a:lnTo>
                  <a:pt x="673185" y="588074"/>
                </a:lnTo>
                <a:lnTo>
                  <a:pt x="636435" y="594442"/>
                </a:lnTo>
                <a:lnTo>
                  <a:pt x="600001" y="600809"/>
                </a:lnTo>
                <a:lnTo>
                  <a:pt x="563251" y="607814"/>
                </a:lnTo>
                <a:lnTo>
                  <a:pt x="526818" y="614818"/>
                </a:lnTo>
                <a:lnTo>
                  <a:pt x="490384" y="622778"/>
                </a:lnTo>
                <a:lnTo>
                  <a:pt x="453950" y="630737"/>
                </a:lnTo>
                <a:lnTo>
                  <a:pt x="417200" y="639652"/>
                </a:lnTo>
                <a:lnTo>
                  <a:pt x="381083" y="648249"/>
                </a:lnTo>
                <a:lnTo>
                  <a:pt x="344967" y="657800"/>
                </a:lnTo>
                <a:lnTo>
                  <a:pt x="326908" y="662894"/>
                </a:lnTo>
                <a:lnTo>
                  <a:pt x="308850" y="667988"/>
                </a:lnTo>
                <a:lnTo>
                  <a:pt x="291108" y="673401"/>
                </a:lnTo>
                <a:lnTo>
                  <a:pt x="273050" y="679450"/>
                </a:lnTo>
                <a:lnTo>
                  <a:pt x="292059" y="677858"/>
                </a:lnTo>
                <a:lnTo>
                  <a:pt x="310434" y="676266"/>
                </a:lnTo>
                <a:lnTo>
                  <a:pt x="329126" y="674038"/>
                </a:lnTo>
                <a:lnTo>
                  <a:pt x="347501" y="672127"/>
                </a:lnTo>
                <a:lnTo>
                  <a:pt x="384885" y="667352"/>
                </a:lnTo>
                <a:lnTo>
                  <a:pt x="421952" y="661939"/>
                </a:lnTo>
                <a:lnTo>
                  <a:pt x="458703" y="656527"/>
                </a:lnTo>
                <a:lnTo>
                  <a:pt x="495453" y="650159"/>
                </a:lnTo>
                <a:lnTo>
                  <a:pt x="532203" y="643791"/>
                </a:lnTo>
                <a:lnTo>
                  <a:pt x="568637" y="636787"/>
                </a:lnTo>
                <a:lnTo>
                  <a:pt x="605387" y="629464"/>
                </a:lnTo>
                <a:lnTo>
                  <a:pt x="642138" y="621504"/>
                </a:lnTo>
                <a:lnTo>
                  <a:pt x="678254" y="613545"/>
                </a:lnTo>
                <a:lnTo>
                  <a:pt x="714688" y="604948"/>
                </a:lnTo>
                <a:lnTo>
                  <a:pt x="750805" y="596034"/>
                </a:lnTo>
                <a:lnTo>
                  <a:pt x="786921" y="586482"/>
                </a:lnTo>
                <a:lnTo>
                  <a:pt x="804980" y="581706"/>
                </a:lnTo>
                <a:lnTo>
                  <a:pt x="823038" y="576294"/>
                </a:lnTo>
                <a:lnTo>
                  <a:pt x="841096" y="570881"/>
                </a:lnTo>
                <a:lnTo>
                  <a:pt x="858838" y="565150"/>
                </a:lnTo>
                <a:close/>
                <a:moveTo>
                  <a:pt x="894431" y="506412"/>
                </a:moveTo>
                <a:lnTo>
                  <a:pt x="899509" y="506412"/>
                </a:lnTo>
                <a:lnTo>
                  <a:pt x="904905" y="507046"/>
                </a:lnTo>
                <a:lnTo>
                  <a:pt x="909666" y="507363"/>
                </a:lnTo>
                <a:lnTo>
                  <a:pt x="915062" y="508314"/>
                </a:lnTo>
                <a:lnTo>
                  <a:pt x="919823" y="509265"/>
                </a:lnTo>
                <a:lnTo>
                  <a:pt x="924901" y="511167"/>
                </a:lnTo>
                <a:lnTo>
                  <a:pt x="929662" y="512435"/>
                </a:lnTo>
                <a:lnTo>
                  <a:pt x="934423" y="514336"/>
                </a:lnTo>
                <a:lnTo>
                  <a:pt x="939184" y="516238"/>
                </a:lnTo>
                <a:lnTo>
                  <a:pt x="943628" y="518457"/>
                </a:lnTo>
                <a:lnTo>
                  <a:pt x="948071" y="520676"/>
                </a:lnTo>
                <a:lnTo>
                  <a:pt x="952198" y="523528"/>
                </a:lnTo>
                <a:lnTo>
                  <a:pt x="956324" y="526381"/>
                </a:lnTo>
                <a:lnTo>
                  <a:pt x="960450" y="529551"/>
                </a:lnTo>
                <a:lnTo>
                  <a:pt x="964259" y="532720"/>
                </a:lnTo>
                <a:lnTo>
                  <a:pt x="968068" y="536207"/>
                </a:lnTo>
                <a:lnTo>
                  <a:pt x="971876" y="539694"/>
                </a:lnTo>
                <a:lnTo>
                  <a:pt x="975050" y="543497"/>
                </a:lnTo>
                <a:lnTo>
                  <a:pt x="978224" y="547618"/>
                </a:lnTo>
                <a:lnTo>
                  <a:pt x="981081" y="551421"/>
                </a:lnTo>
                <a:lnTo>
                  <a:pt x="984255" y="555859"/>
                </a:lnTo>
                <a:lnTo>
                  <a:pt x="986794" y="560296"/>
                </a:lnTo>
                <a:lnTo>
                  <a:pt x="989016" y="564734"/>
                </a:lnTo>
                <a:lnTo>
                  <a:pt x="991238" y="569805"/>
                </a:lnTo>
                <a:lnTo>
                  <a:pt x="993142" y="574560"/>
                </a:lnTo>
                <a:lnTo>
                  <a:pt x="995047" y="579314"/>
                </a:lnTo>
                <a:lnTo>
                  <a:pt x="996634" y="584703"/>
                </a:lnTo>
                <a:lnTo>
                  <a:pt x="997903" y="589774"/>
                </a:lnTo>
                <a:lnTo>
                  <a:pt x="998855" y="595163"/>
                </a:lnTo>
                <a:lnTo>
                  <a:pt x="999490" y="600551"/>
                </a:lnTo>
                <a:lnTo>
                  <a:pt x="999808" y="605939"/>
                </a:lnTo>
                <a:lnTo>
                  <a:pt x="1000125" y="611011"/>
                </a:lnTo>
                <a:lnTo>
                  <a:pt x="999808" y="616399"/>
                </a:lnTo>
                <a:lnTo>
                  <a:pt x="999490" y="621471"/>
                </a:lnTo>
                <a:lnTo>
                  <a:pt x="998855" y="626225"/>
                </a:lnTo>
                <a:lnTo>
                  <a:pt x="998221" y="631614"/>
                </a:lnTo>
                <a:lnTo>
                  <a:pt x="996951" y="636368"/>
                </a:lnTo>
                <a:lnTo>
                  <a:pt x="995681" y="641440"/>
                </a:lnTo>
                <a:lnTo>
                  <a:pt x="993777" y="646194"/>
                </a:lnTo>
                <a:lnTo>
                  <a:pt x="992190" y="651265"/>
                </a:lnTo>
                <a:lnTo>
                  <a:pt x="990286" y="655703"/>
                </a:lnTo>
                <a:lnTo>
                  <a:pt x="988064" y="660140"/>
                </a:lnTo>
                <a:lnTo>
                  <a:pt x="985525" y="664578"/>
                </a:lnTo>
                <a:lnTo>
                  <a:pt x="982985" y="668699"/>
                </a:lnTo>
                <a:lnTo>
                  <a:pt x="979811" y="672819"/>
                </a:lnTo>
                <a:lnTo>
                  <a:pt x="976955" y="676940"/>
                </a:lnTo>
                <a:lnTo>
                  <a:pt x="973781" y="680743"/>
                </a:lnTo>
                <a:lnTo>
                  <a:pt x="970289" y="684547"/>
                </a:lnTo>
                <a:lnTo>
                  <a:pt x="966798" y="688350"/>
                </a:lnTo>
                <a:lnTo>
                  <a:pt x="962989" y="691520"/>
                </a:lnTo>
                <a:lnTo>
                  <a:pt x="959181" y="694690"/>
                </a:lnTo>
                <a:lnTo>
                  <a:pt x="954737" y="697859"/>
                </a:lnTo>
                <a:lnTo>
                  <a:pt x="950611" y="700712"/>
                </a:lnTo>
                <a:lnTo>
                  <a:pt x="945850" y="703248"/>
                </a:lnTo>
                <a:lnTo>
                  <a:pt x="941406" y="705467"/>
                </a:lnTo>
                <a:lnTo>
                  <a:pt x="936963" y="707685"/>
                </a:lnTo>
                <a:lnTo>
                  <a:pt x="931884" y="709904"/>
                </a:lnTo>
                <a:lnTo>
                  <a:pt x="927123" y="711489"/>
                </a:lnTo>
                <a:lnTo>
                  <a:pt x="921727" y="713074"/>
                </a:lnTo>
                <a:lnTo>
                  <a:pt x="916649" y="714342"/>
                </a:lnTo>
                <a:lnTo>
                  <a:pt x="126960" y="880431"/>
                </a:lnTo>
                <a:lnTo>
                  <a:pt x="121247" y="881382"/>
                </a:lnTo>
                <a:lnTo>
                  <a:pt x="115851" y="882016"/>
                </a:lnTo>
                <a:lnTo>
                  <a:pt x="110455" y="882333"/>
                </a:lnTo>
                <a:lnTo>
                  <a:pt x="105059" y="882650"/>
                </a:lnTo>
                <a:lnTo>
                  <a:pt x="100298" y="882333"/>
                </a:lnTo>
                <a:lnTo>
                  <a:pt x="95855" y="882016"/>
                </a:lnTo>
                <a:lnTo>
                  <a:pt x="86967" y="881065"/>
                </a:lnTo>
                <a:lnTo>
                  <a:pt x="78398" y="879164"/>
                </a:lnTo>
                <a:lnTo>
                  <a:pt x="70145" y="876628"/>
                </a:lnTo>
                <a:lnTo>
                  <a:pt x="61575" y="873458"/>
                </a:lnTo>
                <a:lnTo>
                  <a:pt x="53640" y="869338"/>
                </a:lnTo>
                <a:lnTo>
                  <a:pt x="46340" y="864900"/>
                </a:lnTo>
                <a:lnTo>
                  <a:pt x="39358" y="859512"/>
                </a:lnTo>
                <a:lnTo>
                  <a:pt x="32692" y="853806"/>
                </a:lnTo>
                <a:lnTo>
                  <a:pt x="26662" y="847150"/>
                </a:lnTo>
                <a:lnTo>
                  <a:pt x="20948" y="840494"/>
                </a:lnTo>
                <a:lnTo>
                  <a:pt x="15870" y="833204"/>
                </a:lnTo>
                <a:lnTo>
                  <a:pt x="11426" y="825279"/>
                </a:lnTo>
                <a:lnTo>
                  <a:pt x="9522" y="821159"/>
                </a:lnTo>
                <a:lnTo>
                  <a:pt x="7935" y="817038"/>
                </a:lnTo>
                <a:lnTo>
                  <a:pt x="6031" y="812601"/>
                </a:lnTo>
                <a:lnTo>
                  <a:pt x="4444" y="808480"/>
                </a:lnTo>
                <a:lnTo>
                  <a:pt x="3491" y="804043"/>
                </a:lnTo>
                <a:lnTo>
                  <a:pt x="2222" y="799288"/>
                </a:lnTo>
                <a:lnTo>
                  <a:pt x="1270" y="794217"/>
                </a:lnTo>
                <a:lnTo>
                  <a:pt x="635" y="788511"/>
                </a:lnTo>
                <a:lnTo>
                  <a:pt x="317" y="783440"/>
                </a:lnTo>
                <a:lnTo>
                  <a:pt x="0" y="778052"/>
                </a:lnTo>
                <a:lnTo>
                  <a:pt x="317" y="772980"/>
                </a:lnTo>
                <a:lnTo>
                  <a:pt x="635" y="767909"/>
                </a:lnTo>
                <a:lnTo>
                  <a:pt x="1270" y="762520"/>
                </a:lnTo>
                <a:lnTo>
                  <a:pt x="1904" y="757766"/>
                </a:lnTo>
                <a:lnTo>
                  <a:pt x="3174" y="752694"/>
                </a:lnTo>
                <a:lnTo>
                  <a:pt x="4444" y="747940"/>
                </a:lnTo>
                <a:lnTo>
                  <a:pt x="5713" y="742868"/>
                </a:lnTo>
                <a:lnTo>
                  <a:pt x="7935" y="738114"/>
                </a:lnTo>
                <a:lnTo>
                  <a:pt x="9839" y="733676"/>
                </a:lnTo>
                <a:lnTo>
                  <a:pt x="12061" y="728922"/>
                </a:lnTo>
                <a:lnTo>
                  <a:pt x="14283" y="724801"/>
                </a:lnTo>
                <a:lnTo>
                  <a:pt x="17140" y="720047"/>
                </a:lnTo>
                <a:lnTo>
                  <a:pt x="19996" y="716243"/>
                </a:lnTo>
                <a:lnTo>
                  <a:pt x="23170" y="712123"/>
                </a:lnTo>
                <a:lnTo>
                  <a:pt x="26344" y="708319"/>
                </a:lnTo>
                <a:lnTo>
                  <a:pt x="29518" y="704516"/>
                </a:lnTo>
                <a:lnTo>
                  <a:pt x="33327" y="701029"/>
                </a:lnTo>
                <a:lnTo>
                  <a:pt x="37136" y="697859"/>
                </a:lnTo>
                <a:lnTo>
                  <a:pt x="40945" y="694373"/>
                </a:lnTo>
                <a:lnTo>
                  <a:pt x="45388" y="691520"/>
                </a:lnTo>
                <a:lnTo>
                  <a:pt x="49514" y="688667"/>
                </a:lnTo>
                <a:lnTo>
                  <a:pt x="53640" y="686132"/>
                </a:lnTo>
                <a:lnTo>
                  <a:pt x="58401" y="683596"/>
                </a:lnTo>
                <a:lnTo>
                  <a:pt x="63162" y="681377"/>
                </a:lnTo>
                <a:lnTo>
                  <a:pt x="68241" y="679475"/>
                </a:lnTo>
                <a:lnTo>
                  <a:pt x="73002" y="677891"/>
                </a:lnTo>
                <a:lnTo>
                  <a:pt x="78398" y="676306"/>
                </a:lnTo>
                <a:lnTo>
                  <a:pt x="83476" y="675038"/>
                </a:lnTo>
                <a:lnTo>
                  <a:pt x="873165" y="508631"/>
                </a:lnTo>
                <a:lnTo>
                  <a:pt x="878561" y="507680"/>
                </a:lnTo>
                <a:lnTo>
                  <a:pt x="883639" y="507046"/>
                </a:lnTo>
                <a:lnTo>
                  <a:pt x="889353" y="506729"/>
                </a:lnTo>
                <a:lnTo>
                  <a:pt x="894431" y="506412"/>
                </a:lnTo>
                <a:close/>
                <a:moveTo>
                  <a:pt x="858838" y="261937"/>
                </a:moveTo>
                <a:lnTo>
                  <a:pt x="840146" y="263529"/>
                </a:lnTo>
                <a:lnTo>
                  <a:pt x="821454" y="265439"/>
                </a:lnTo>
                <a:lnTo>
                  <a:pt x="802762" y="267031"/>
                </a:lnTo>
                <a:lnTo>
                  <a:pt x="784387" y="269260"/>
                </a:lnTo>
                <a:lnTo>
                  <a:pt x="747320" y="273717"/>
                </a:lnTo>
                <a:lnTo>
                  <a:pt x="710253" y="279448"/>
                </a:lnTo>
                <a:lnTo>
                  <a:pt x="673185" y="284861"/>
                </a:lnTo>
                <a:lnTo>
                  <a:pt x="636435" y="291229"/>
                </a:lnTo>
                <a:lnTo>
                  <a:pt x="600001" y="297596"/>
                </a:lnTo>
                <a:lnTo>
                  <a:pt x="563251" y="304601"/>
                </a:lnTo>
                <a:lnTo>
                  <a:pt x="526818" y="312242"/>
                </a:lnTo>
                <a:lnTo>
                  <a:pt x="490384" y="319565"/>
                </a:lnTo>
                <a:lnTo>
                  <a:pt x="453950" y="327843"/>
                </a:lnTo>
                <a:lnTo>
                  <a:pt x="417200" y="336439"/>
                </a:lnTo>
                <a:lnTo>
                  <a:pt x="381083" y="345354"/>
                </a:lnTo>
                <a:lnTo>
                  <a:pt x="344967" y="354905"/>
                </a:lnTo>
                <a:lnTo>
                  <a:pt x="326908" y="360000"/>
                </a:lnTo>
                <a:lnTo>
                  <a:pt x="308850" y="365094"/>
                </a:lnTo>
                <a:lnTo>
                  <a:pt x="291108" y="370825"/>
                </a:lnTo>
                <a:lnTo>
                  <a:pt x="273050" y="376237"/>
                </a:lnTo>
                <a:lnTo>
                  <a:pt x="292059" y="374964"/>
                </a:lnTo>
                <a:lnTo>
                  <a:pt x="310434" y="373372"/>
                </a:lnTo>
                <a:lnTo>
                  <a:pt x="329126" y="371461"/>
                </a:lnTo>
                <a:lnTo>
                  <a:pt x="347501" y="369233"/>
                </a:lnTo>
                <a:lnTo>
                  <a:pt x="384885" y="364457"/>
                </a:lnTo>
                <a:lnTo>
                  <a:pt x="421952" y="359363"/>
                </a:lnTo>
                <a:lnTo>
                  <a:pt x="458703" y="353314"/>
                </a:lnTo>
                <a:lnTo>
                  <a:pt x="495453" y="347264"/>
                </a:lnTo>
                <a:lnTo>
                  <a:pt x="532203" y="340578"/>
                </a:lnTo>
                <a:lnTo>
                  <a:pt x="568637" y="333892"/>
                </a:lnTo>
                <a:lnTo>
                  <a:pt x="605387" y="326251"/>
                </a:lnTo>
                <a:lnTo>
                  <a:pt x="642138" y="318610"/>
                </a:lnTo>
                <a:lnTo>
                  <a:pt x="678254" y="310650"/>
                </a:lnTo>
                <a:lnTo>
                  <a:pt x="714688" y="302054"/>
                </a:lnTo>
                <a:lnTo>
                  <a:pt x="750805" y="293139"/>
                </a:lnTo>
                <a:lnTo>
                  <a:pt x="786921" y="283269"/>
                </a:lnTo>
                <a:lnTo>
                  <a:pt x="804980" y="278493"/>
                </a:lnTo>
                <a:lnTo>
                  <a:pt x="823038" y="273081"/>
                </a:lnTo>
                <a:lnTo>
                  <a:pt x="841096" y="267668"/>
                </a:lnTo>
                <a:lnTo>
                  <a:pt x="858838" y="261937"/>
                </a:lnTo>
                <a:close/>
                <a:moveTo>
                  <a:pt x="894431" y="201612"/>
                </a:moveTo>
                <a:lnTo>
                  <a:pt x="899509" y="201612"/>
                </a:lnTo>
                <a:lnTo>
                  <a:pt x="904905" y="202249"/>
                </a:lnTo>
                <a:lnTo>
                  <a:pt x="909666" y="202567"/>
                </a:lnTo>
                <a:lnTo>
                  <a:pt x="915062" y="203522"/>
                </a:lnTo>
                <a:lnTo>
                  <a:pt x="919823" y="204795"/>
                </a:lnTo>
                <a:lnTo>
                  <a:pt x="924901" y="206068"/>
                </a:lnTo>
                <a:lnTo>
                  <a:pt x="929662" y="207660"/>
                </a:lnTo>
                <a:lnTo>
                  <a:pt x="934423" y="209570"/>
                </a:lnTo>
                <a:lnTo>
                  <a:pt x="939184" y="211480"/>
                </a:lnTo>
                <a:lnTo>
                  <a:pt x="943628" y="213708"/>
                </a:lnTo>
                <a:lnTo>
                  <a:pt x="948071" y="216254"/>
                </a:lnTo>
                <a:lnTo>
                  <a:pt x="952198" y="218801"/>
                </a:lnTo>
                <a:lnTo>
                  <a:pt x="956324" y="221665"/>
                </a:lnTo>
                <a:lnTo>
                  <a:pt x="960450" y="224848"/>
                </a:lnTo>
                <a:lnTo>
                  <a:pt x="964259" y="228031"/>
                </a:lnTo>
                <a:lnTo>
                  <a:pt x="968068" y="231533"/>
                </a:lnTo>
                <a:lnTo>
                  <a:pt x="971876" y="235034"/>
                </a:lnTo>
                <a:lnTo>
                  <a:pt x="975050" y="238854"/>
                </a:lnTo>
                <a:lnTo>
                  <a:pt x="978224" y="242992"/>
                </a:lnTo>
                <a:lnTo>
                  <a:pt x="981081" y="246811"/>
                </a:lnTo>
                <a:lnTo>
                  <a:pt x="984255" y="251586"/>
                </a:lnTo>
                <a:lnTo>
                  <a:pt x="986794" y="255724"/>
                </a:lnTo>
                <a:lnTo>
                  <a:pt x="989016" y="260180"/>
                </a:lnTo>
                <a:lnTo>
                  <a:pt x="991238" y="265273"/>
                </a:lnTo>
                <a:lnTo>
                  <a:pt x="993142" y="270047"/>
                </a:lnTo>
                <a:lnTo>
                  <a:pt x="995047" y="275140"/>
                </a:lnTo>
                <a:lnTo>
                  <a:pt x="996634" y="280233"/>
                </a:lnTo>
                <a:lnTo>
                  <a:pt x="997903" y="285326"/>
                </a:lnTo>
                <a:lnTo>
                  <a:pt x="998855" y="290737"/>
                </a:lnTo>
                <a:lnTo>
                  <a:pt x="999490" y="296148"/>
                </a:lnTo>
                <a:lnTo>
                  <a:pt x="999808" y="301559"/>
                </a:lnTo>
                <a:lnTo>
                  <a:pt x="1000125" y="306652"/>
                </a:lnTo>
                <a:lnTo>
                  <a:pt x="999808" y="312063"/>
                </a:lnTo>
                <a:lnTo>
                  <a:pt x="999490" y="317156"/>
                </a:lnTo>
                <a:lnTo>
                  <a:pt x="998855" y="322249"/>
                </a:lnTo>
                <a:lnTo>
                  <a:pt x="998221" y="327342"/>
                </a:lnTo>
                <a:lnTo>
                  <a:pt x="996951" y="332116"/>
                </a:lnTo>
                <a:lnTo>
                  <a:pt x="995681" y="337209"/>
                </a:lnTo>
                <a:lnTo>
                  <a:pt x="993777" y="341984"/>
                </a:lnTo>
                <a:lnTo>
                  <a:pt x="992190" y="347076"/>
                </a:lnTo>
                <a:lnTo>
                  <a:pt x="990286" y="351533"/>
                </a:lnTo>
                <a:lnTo>
                  <a:pt x="988064" y="355989"/>
                </a:lnTo>
                <a:lnTo>
                  <a:pt x="985525" y="360445"/>
                </a:lnTo>
                <a:lnTo>
                  <a:pt x="982985" y="364583"/>
                </a:lnTo>
                <a:lnTo>
                  <a:pt x="979811" y="369039"/>
                </a:lnTo>
                <a:lnTo>
                  <a:pt x="976955" y="372859"/>
                </a:lnTo>
                <a:lnTo>
                  <a:pt x="973781" y="376679"/>
                </a:lnTo>
                <a:lnTo>
                  <a:pt x="970289" y="380817"/>
                </a:lnTo>
                <a:lnTo>
                  <a:pt x="966798" y="384318"/>
                </a:lnTo>
                <a:lnTo>
                  <a:pt x="962989" y="387501"/>
                </a:lnTo>
                <a:lnTo>
                  <a:pt x="959181" y="390684"/>
                </a:lnTo>
                <a:lnTo>
                  <a:pt x="954737" y="393867"/>
                </a:lnTo>
                <a:lnTo>
                  <a:pt x="950611" y="396732"/>
                </a:lnTo>
                <a:lnTo>
                  <a:pt x="945850" y="399278"/>
                </a:lnTo>
                <a:lnTo>
                  <a:pt x="941406" y="401506"/>
                </a:lnTo>
                <a:lnTo>
                  <a:pt x="936963" y="403734"/>
                </a:lnTo>
                <a:lnTo>
                  <a:pt x="931884" y="405962"/>
                </a:lnTo>
                <a:lnTo>
                  <a:pt x="927123" y="407554"/>
                </a:lnTo>
                <a:lnTo>
                  <a:pt x="921727" y="409145"/>
                </a:lnTo>
                <a:lnTo>
                  <a:pt x="916649" y="410419"/>
                </a:lnTo>
                <a:lnTo>
                  <a:pt x="126960" y="577209"/>
                </a:lnTo>
                <a:lnTo>
                  <a:pt x="121247" y="578164"/>
                </a:lnTo>
                <a:lnTo>
                  <a:pt x="115851" y="578801"/>
                </a:lnTo>
                <a:lnTo>
                  <a:pt x="110455" y="579119"/>
                </a:lnTo>
                <a:lnTo>
                  <a:pt x="105059" y="579437"/>
                </a:lnTo>
                <a:lnTo>
                  <a:pt x="100298" y="579119"/>
                </a:lnTo>
                <a:lnTo>
                  <a:pt x="95855" y="578801"/>
                </a:lnTo>
                <a:lnTo>
                  <a:pt x="86967" y="577846"/>
                </a:lnTo>
                <a:lnTo>
                  <a:pt x="78398" y="575936"/>
                </a:lnTo>
                <a:lnTo>
                  <a:pt x="70145" y="573389"/>
                </a:lnTo>
                <a:lnTo>
                  <a:pt x="61575" y="570206"/>
                </a:lnTo>
                <a:lnTo>
                  <a:pt x="53640" y="566069"/>
                </a:lnTo>
                <a:lnTo>
                  <a:pt x="46340" y="561612"/>
                </a:lnTo>
                <a:lnTo>
                  <a:pt x="39358" y="556201"/>
                </a:lnTo>
                <a:lnTo>
                  <a:pt x="32692" y="550472"/>
                </a:lnTo>
                <a:lnTo>
                  <a:pt x="26662" y="543787"/>
                </a:lnTo>
                <a:lnTo>
                  <a:pt x="20948" y="537103"/>
                </a:lnTo>
                <a:lnTo>
                  <a:pt x="15870" y="529782"/>
                </a:lnTo>
                <a:lnTo>
                  <a:pt x="11426" y="522143"/>
                </a:lnTo>
                <a:lnTo>
                  <a:pt x="9522" y="517687"/>
                </a:lnTo>
                <a:lnTo>
                  <a:pt x="7935" y="513549"/>
                </a:lnTo>
                <a:lnTo>
                  <a:pt x="6031" y="509092"/>
                </a:lnTo>
                <a:lnTo>
                  <a:pt x="4444" y="504954"/>
                </a:lnTo>
                <a:lnTo>
                  <a:pt x="3491" y="500498"/>
                </a:lnTo>
                <a:lnTo>
                  <a:pt x="2222" y="495724"/>
                </a:lnTo>
                <a:lnTo>
                  <a:pt x="1270" y="490631"/>
                </a:lnTo>
                <a:lnTo>
                  <a:pt x="635" y="484901"/>
                </a:lnTo>
                <a:lnTo>
                  <a:pt x="317" y="479809"/>
                </a:lnTo>
                <a:lnTo>
                  <a:pt x="0" y="474397"/>
                </a:lnTo>
                <a:lnTo>
                  <a:pt x="317" y="469305"/>
                </a:lnTo>
                <a:lnTo>
                  <a:pt x="635" y="464212"/>
                </a:lnTo>
                <a:lnTo>
                  <a:pt x="1270" y="458801"/>
                </a:lnTo>
                <a:lnTo>
                  <a:pt x="1904" y="454026"/>
                </a:lnTo>
                <a:lnTo>
                  <a:pt x="3174" y="448933"/>
                </a:lnTo>
                <a:lnTo>
                  <a:pt x="4444" y="444159"/>
                </a:lnTo>
                <a:lnTo>
                  <a:pt x="5713" y="439066"/>
                </a:lnTo>
                <a:lnTo>
                  <a:pt x="7935" y="434291"/>
                </a:lnTo>
                <a:lnTo>
                  <a:pt x="9839" y="429835"/>
                </a:lnTo>
                <a:lnTo>
                  <a:pt x="12061" y="425061"/>
                </a:lnTo>
                <a:lnTo>
                  <a:pt x="14283" y="420923"/>
                </a:lnTo>
                <a:lnTo>
                  <a:pt x="17140" y="416466"/>
                </a:lnTo>
                <a:lnTo>
                  <a:pt x="19996" y="412328"/>
                </a:lnTo>
                <a:lnTo>
                  <a:pt x="23170" y="408191"/>
                </a:lnTo>
                <a:lnTo>
                  <a:pt x="26344" y="404689"/>
                </a:lnTo>
                <a:lnTo>
                  <a:pt x="29518" y="400551"/>
                </a:lnTo>
                <a:lnTo>
                  <a:pt x="33327" y="397050"/>
                </a:lnTo>
                <a:lnTo>
                  <a:pt x="37136" y="393867"/>
                </a:lnTo>
                <a:lnTo>
                  <a:pt x="40945" y="390366"/>
                </a:lnTo>
                <a:lnTo>
                  <a:pt x="45388" y="387501"/>
                </a:lnTo>
                <a:lnTo>
                  <a:pt x="49514" y="384636"/>
                </a:lnTo>
                <a:lnTo>
                  <a:pt x="53640" y="382090"/>
                </a:lnTo>
                <a:lnTo>
                  <a:pt x="58401" y="379543"/>
                </a:lnTo>
                <a:lnTo>
                  <a:pt x="63162" y="377315"/>
                </a:lnTo>
                <a:lnTo>
                  <a:pt x="68241" y="375405"/>
                </a:lnTo>
                <a:lnTo>
                  <a:pt x="73002" y="373814"/>
                </a:lnTo>
                <a:lnTo>
                  <a:pt x="78398" y="372222"/>
                </a:lnTo>
                <a:lnTo>
                  <a:pt x="83476" y="370949"/>
                </a:lnTo>
                <a:lnTo>
                  <a:pt x="873165" y="204159"/>
                </a:lnTo>
                <a:lnTo>
                  <a:pt x="878561" y="202885"/>
                </a:lnTo>
                <a:lnTo>
                  <a:pt x="883639" y="202249"/>
                </a:lnTo>
                <a:lnTo>
                  <a:pt x="889353" y="201931"/>
                </a:lnTo>
                <a:lnTo>
                  <a:pt x="894431" y="201612"/>
                </a:lnTo>
                <a:close/>
                <a:moveTo>
                  <a:pt x="462024" y="0"/>
                </a:moveTo>
                <a:lnTo>
                  <a:pt x="467419" y="0"/>
                </a:lnTo>
                <a:lnTo>
                  <a:pt x="472496" y="0"/>
                </a:lnTo>
                <a:lnTo>
                  <a:pt x="477891" y="318"/>
                </a:lnTo>
                <a:lnTo>
                  <a:pt x="482651" y="953"/>
                </a:lnTo>
                <a:lnTo>
                  <a:pt x="487728" y="1907"/>
                </a:lnTo>
                <a:lnTo>
                  <a:pt x="492805" y="2861"/>
                </a:lnTo>
                <a:lnTo>
                  <a:pt x="497565" y="4450"/>
                </a:lnTo>
                <a:lnTo>
                  <a:pt x="502642" y="6039"/>
                </a:lnTo>
                <a:lnTo>
                  <a:pt x="507402" y="7946"/>
                </a:lnTo>
                <a:lnTo>
                  <a:pt x="511844" y="9853"/>
                </a:lnTo>
                <a:lnTo>
                  <a:pt x="516604" y="12078"/>
                </a:lnTo>
                <a:lnTo>
                  <a:pt x="520729" y="14303"/>
                </a:lnTo>
                <a:lnTo>
                  <a:pt x="525172" y="17164"/>
                </a:lnTo>
                <a:lnTo>
                  <a:pt x="529297" y="20025"/>
                </a:lnTo>
                <a:lnTo>
                  <a:pt x="533105" y="22885"/>
                </a:lnTo>
                <a:lnTo>
                  <a:pt x="537230" y="26064"/>
                </a:lnTo>
                <a:lnTo>
                  <a:pt x="541038" y="29878"/>
                </a:lnTo>
                <a:lnTo>
                  <a:pt x="544529" y="33374"/>
                </a:lnTo>
                <a:lnTo>
                  <a:pt x="548019" y="36871"/>
                </a:lnTo>
                <a:lnTo>
                  <a:pt x="551193" y="41003"/>
                </a:lnTo>
                <a:lnTo>
                  <a:pt x="554049" y="45135"/>
                </a:lnTo>
                <a:lnTo>
                  <a:pt x="556904" y="49267"/>
                </a:lnTo>
                <a:lnTo>
                  <a:pt x="559760" y="54035"/>
                </a:lnTo>
                <a:lnTo>
                  <a:pt x="561982" y="58484"/>
                </a:lnTo>
                <a:lnTo>
                  <a:pt x="564203" y="63252"/>
                </a:lnTo>
                <a:lnTo>
                  <a:pt x="566107" y="68020"/>
                </a:lnTo>
                <a:lnTo>
                  <a:pt x="567693" y="73106"/>
                </a:lnTo>
                <a:lnTo>
                  <a:pt x="569280" y="78191"/>
                </a:lnTo>
                <a:lnTo>
                  <a:pt x="570549" y="83595"/>
                </a:lnTo>
                <a:lnTo>
                  <a:pt x="571819" y="88998"/>
                </a:lnTo>
                <a:lnTo>
                  <a:pt x="572453" y="94084"/>
                </a:lnTo>
                <a:lnTo>
                  <a:pt x="572771" y="99487"/>
                </a:lnTo>
                <a:lnTo>
                  <a:pt x="573088" y="104573"/>
                </a:lnTo>
                <a:lnTo>
                  <a:pt x="572771" y="109976"/>
                </a:lnTo>
                <a:lnTo>
                  <a:pt x="572453" y="115062"/>
                </a:lnTo>
                <a:lnTo>
                  <a:pt x="571819" y="120148"/>
                </a:lnTo>
                <a:lnTo>
                  <a:pt x="570867" y="125551"/>
                </a:lnTo>
                <a:lnTo>
                  <a:pt x="569597" y="130319"/>
                </a:lnTo>
                <a:lnTo>
                  <a:pt x="568328" y="135405"/>
                </a:lnTo>
                <a:lnTo>
                  <a:pt x="566741" y="140172"/>
                </a:lnTo>
                <a:lnTo>
                  <a:pt x="565155" y="144622"/>
                </a:lnTo>
                <a:lnTo>
                  <a:pt x="563251" y="149390"/>
                </a:lnTo>
                <a:lnTo>
                  <a:pt x="561030" y="153840"/>
                </a:lnTo>
                <a:lnTo>
                  <a:pt x="558174" y="158608"/>
                </a:lnTo>
                <a:lnTo>
                  <a:pt x="555635" y="162740"/>
                </a:lnTo>
                <a:lnTo>
                  <a:pt x="552779" y="166872"/>
                </a:lnTo>
                <a:lnTo>
                  <a:pt x="549923" y="171004"/>
                </a:lnTo>
                <a:lnTo>
                  <a:pt x="546433" y="174818"/>
                </a:lnTo>
                <a:lnTo>
                  <a:pt x="543259" y="178315"/>
                </a:lnTo>
                <a:lnTo>
                  <a:pt x="539769" y="182129"/>
                </a:lnTo>
                <a:lnTo>
                  <a:pt x="535644" y="185625"/>
                </a:lnTo>
                <a:lnTo>
                  <a:pt x="531836" y="188486"/>
                </a:lnTo>
                <a:lnTo>
                  <a:pt x="527711" y="191664"/>
                </a:lnTo>
                <a:lnTo>
                  <a:pt x="523268" y="194525"/>
                </a:lnTo>
                <a:lnTo>
                  <a:pt x="518825" y="197068"/>
                </a:lnTo>
                <a:lnTo>
                  <a:pt x="514383" y="199611"/>
                </a:lnTo>
                <a:lnTo>
                  <a:pt x="509623" y="201518"/>
                </a:lnTo>
                <a:lnTo>
                  <a:pt x="504863" y="204061"/>
                </a:lnTo>
                <a:lnTo>
                  <a:pt x="499786" y="205650"/>
                </a:lnTo>
                <a:lnTo>
                  <a:pt x="494709" y="206921"/>
                </a:lnTo>
                <a:lnTo>
                  <a:pt x="489632" y="208193"/>
                </a:lnTo>
                <a:lnTo>
                  <a:pt x="126930" y="284795"/>
                </a:lnTo>
                <a:lnTo>
                  <a:pt x="121218" y="285749"/>
                </a:lnTo>
                <a:lnTo>
                  <a:pt x="115823" y="286702"/>
                </a:lnTo>
                <a:lnTo>
                  <a:pt x="110429" y="287020"/>
                </a:lnTo>
                <a:lnTo>
                  <a:pt x="105034" y="287338"/>
                </a:lnTo>
                <a:lnTo>
                  <a:pt x="100275" y="287020"/>
                </a:lnTo>
                <a:lnTo>
                  <a:pt x="95832" y="286702"/>
                </a:lnTo>
                <a:lnTo>
                  <a:pt x="86947" y="285431"/>
                </a:lnTo>
                <a:lnTo>
                  <a:pt x="78379" y="283524"/>
                </a:lnTo>
                <a:lnTo>
                  <a:pt x="70129" y="280981"/>
                </a:lnTo>
                <a:lnTo>
                  <a:pt x="61561" y="277802"/>
                </a:lnTo>
                <a:lnTo>
                  <a:pt x="53628" y="273670"/>
                </a:lnTo>
                <a:lnTo>
                  <a:pt x="46329" y="268902"/>
                </a:lnTo>
                <a:lnTo>
                  <a:pt x="39348" y="264135"/>
                </a:lnTo>
                <a:lnTo>
                  <a:pt x="32684" y="258095"/>
                </a:lnTo>
                <a:lnTo>
                  <a:pt x="26655" y="251738"/>
                </a:lnTo>
                <a:lnTo>
                  <a:pt x="20943" y="244746"/>
                </a:lnTo>
                <a:lnTo>
                  <a:pt x="15866" y="237435"/>
                </a:lnTo>
                <a:lnTo>
                  <a:pt x="11424" y="229807"/>
                </a:lnTo>
                <a:lnTo>
                  <a:pt x="9520" y="225357"/>
                </a:lnTo>
                <a:lnTo>
                  <a:pt x="7933" y="221225"/>
                </a:lnTo>
                <a:lnTo>
                  <a:pt x="6029" y="217093"/>
                </a:lnTo>
                <a:lnTo>
                  <a:pt x="4443" y="212643"/>
                </a:lnTo>
                <a:lnTo>
                  <a:pt x="3491" y="208193"/>
                </a:lnTo>
                <a:lnTo>
                  <a:pt x="2221" y="203425"/>
                </a:lnTo>
                <a:lnTo>
                  <a:pt x="1269" y="198021"/>
                </a:lnTo>
                <a:lnTo>
                  <a:pt x="635" y="192936"/>
                </a:lnTo>
                <a:lnTo>
                  <a:pt x="317" y="187532"/>
                </a:lnTo>
                <a:lnTo>
                  <a:pt x="0" y="182447"/>
                </a:lnTo>
                <a:lnTo>
                  <a:pt x="317" y="177043"/>
                </a:lnTo>
                <a:lnTo>
                  <a:pt x="635" y="171958"/>
                </a:lnTo>
                <a:lnTo>
                  <a:pt x="1269" y="166554"/>
                </a:lnTo>
                <a:lnTo>
                  <a:pt x="1904" y="161786"/>
                </a:lnTo>
                <a:lnTo>
                  <a:pt x="3173" y="157019"/>
                </a:lnTo>
                <a:lnTo>
                  <a:pt x="4443" y="151615"/>
                </a:lnTo>
                <a:lnTo>
                  <a:pt x="5712" y="147165"/>
                </a:lnTo>
                <a:lnTo>
                  <a:pt x="7933" y="142079"/>
                </a:lnTo>
                <a:lnTo>
                  <a:pt x="9837" y="137630"/>
                </a:lnTo>
                <a:lnTo>
                  <a:pt x="12058" y="132862"/>
                </a:lnTo>
                <a:lnTo>
                  <a:pt x="14280" y="128730"/>
                </a:lnTo>
                <a:lnTo>
                  <a:pt x="17136" y="124280"/>
                </a:lnTo>
                <a:lnTo>
                  <a:pt x="19991" y="120148"/>
                </a:lnTo>
                <a:lnTo>
                  <a:pt x="23165" y="116016"/>
                </a:lnTo>
                <a:lnTo>
                  <a:pt x="26338" y="112201"/>
                </a:lnTo>
                <a:lnTo>
                  <a:pt x="29511" y="108387"/>
                </a:lnTo>
                <a:lnTo>
                  <a:pt x="33319" y="104891"/>
                </a:lnTo>
                <a:lnTo>
                  <a:pt x="37127" y="101712"/>
                </a:lnTo>
                <a:lnTo>
                  <a:pt x="40935" y="98534"/>
                </a:lnTo>
                <a:lnTo>
                  <a:pt x="45377" y="95355"/>
                </a:lnTo>
                <a:lnTo>
                  <a:pt x="49503" y="92495"/>
                </a:lnTo>
                <a:lnTo>
                  <a:pt x="53628" y="89952"/>
                </a:lnTo>
                <a:lnTo>
                  <a:pt x="58388" y="87727"/>
                </a:lnTo>
                <a:lnTo>
                  <a:pt x="63148" y="85184"/>
                </a:lnTo>
                <a:lnTo>
                  <a:pt x="68225" y="83277"/>
                </a:lnTo>
                <a:lnTo>
                  <a:pt x="72985" y="81370"/>
                </a:lnTo>
                <a:lnTo>
                  <a:pt x="78379" y="80098"/>
                </a:lnTo>
                <a:lnTo>
                  <a:pt x="83456" y="78827"/>
                </a:lnTo>
                <a:lnTo>
                  <a:pt x="446158" y="2225"/>
                </a:lnTo>
                <a:lnTo>
                  <a:pt x="451235" y="1271"/>
                </a:lnTo>
                <a:lnTo>
                  <a:pt x="456630" y="636"/>
                </a:lnTo>
                <a:lnTo>
                  <a:pt x="462024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96977" y="4642911"/>
            <a:ext cx="748619" cy="905588"/>
          </a:xfrm>
          <a:custGeom>
            <a:avLst/>
            <a:gdLst>
              <a:gd name="T0" fmla="*/ 2315373 w 2570163"/>
              <a:gd name="T1" fmla="*/ 1277559 h 3111500"/>
              <a:gd name="T2" fmla="*/ 2315373 w 2570163"/>
              <a:gd name="T3" fmla="*/ 1639076 h 3111500"/>
              <a:gd name="T4" fmla="*/ 1509697 w 2570163"/>
              <a:gd name="T5" fmla="*/ 1656556 h 3111500"/>
              <a:gd name="T6" fmla="*/ 1476772 w 2570163"/>
              <a:gd name="T7" fmla="*/ 1620007 h 3111500"/>
              <a:gd name="T8" fmla="*/ 1498193 w 2570163"/>
              <a:gd name="T9" fmla="*/ 1264052 h 3111500"/>
              <a:gd name="T10" fmla="*/ 2307439 w 2570163"/>
              <a:gd name="T11" fmla="*/ 658812 h 3111500"/>
              <a:gd name="T12" fmla="*/ 2320530 w 2570163"/>
              <a:gd name="T13" fmla="*/ 1018381 h 3111500"/>
              <a:gd name="T14" fmla="*/ 2280861 w 2570163"/>
              <a:gd name="T15" fmla="*/ 1047750 h 3111500"/>
              <a:gd name="T16" fmla="*/ 1479945 w 2570163"/>
              <a:gd name="T17" fmla="*/ 1021953 h 3111500"/>
              <a:gd name="T18" fmla="*/ 1488673 w 2570163"/>
              <a:gd name="T19" fmla="*/ 661590 h 3111500"/>
              <a:gd name="T20" fmla="*/ 2182134 w 2570163"/>
              <a:gd name="T21" fmla="*/ 2381 h 3111500"/>
              <a:gd name="T22" fmla="*/ 2215065 w 2570163"/>
              <a:gd name="T23" fmla="*/ 47235 h 3111500"/>
              <a:gd name="T24" fmla="*/ 2495176 w 2570163"/>
              <a:gd name="T25" fmla="*/ 241336 h 3111500"/>
              <a:gd name="T26" fmla="*/ 2557864 w 2570163"/>
              <a:gd name="T27" fmla="*/ 312785 h 3111500"/>
              <a:gd name="T28" fmla="*/ 2566989 w 2570163"/>
              <a:gd name="T29" fmla="*/ 2497119 h 3111500"/>
              <a:gd name="T30" fmla="*/ 2518981 w 2570163"/>
              <a:gd name="T31" fmla="*/ 2579682 h 3111500"/>
              <a:gd name="T32" fmla="*/ 2429711 w 2570163"/>
              <a:gd name="T33" fmla="*/ 2618581 h 3111500"/>
              <a:gd name="T34" fmla="*/ 1791098 w 2570163"/>
              <a:gd name="T35" fmla="*/ 2710286 h 3111500"/>
              <a:gd name="T36" fmla="*/ 1655763 w 2570163"/>
              <a:gd name="T37" fmla="*/ 2686504 h 3111500"/>
              <a:gd name="T38" fmla="*/ 1693863 w 2570163"/>
              <a:gd name="T39" fmla="*/ 2347612 h 3111500"/>
              <a:gd name="T40" fmla="*/ 1770857 w 2570163"/>
              <a:gd name="T41" fmla="*/ 2169248 h 3111500"/>
              <a:gd name="T42" fmla="*/ 1896666 w 2570163"/>
              <a:gd name="T43" fmla="*/ 2018234 h 3111500"/>
              <a:gd name="T44" fmla="*/ 1953023 w 2570163"/>
              <a:gd name="T45" fmla="*/ 1964725 h 3111500"/>
              <a:gd name="T46" fmla="*/ 1789510 w 2570163"/>
              <a:gd name="T47" fmla="*/ 2086408 h 3111500"/>
              <a:gd name="T48" fmla="*/ 1668066 w 2570163"/>
              <a:gd name="T49" fmla="*/ 2253674 h 3111500"/>
              <a:gd name="T50" fmla="*/ 1547813 w 2570163"/>
              <a:gd name="T51" fmla="*/ 2356729 h 3111500"/>
              <a:gd name="T52" fmla="*/ 1518841 w 2570163"/>
              <a:gd name="T53" fmla="*/ 2113361 h 3111500"/>
              <a:gd name="T54" fmla="*/ 1699023 w 2570163"/>
              <a:gd name="T55" fmla="*/ 1944510 h 3111500"/>
              <a:gd name="T56" fmla="*/ 1912541 w 2570163"/>
              <a:gd name="T57" fmla="*/ 1852950 h 3111500"/>
              <a:gd name="T58" fmla="*/ 2213373 w 2570163"/>
              <a:gd name="T59" fmla="*/ 1806972 h 3111500"/>
              <a:gd name="T60" fmla="*/ 2143523 w 2570163"/>
              <a:gd name="T61" fmla="*/ 1921917 h 3111500"/>
              <a:gd name="T62" fmla="*/ 2065338 w 2570163"/>
              <a:gd name="T63" fmla="*/ 2166078 h 3111500"/>
              <a:gd name="T64" fmla="*/ 2043510 w 2570163"/>
              <a:gd name="T65" fmla="*/ 2419751 h 3111500"/>
              <a:gd name="T66" fmla="*/ 1445419 w 2570163"/>
              <a:gd name="T67" fmla="*/ 2329260 h 3111500"/>
              <a:gd name="T68" fmla="*/ 1561704 w 2570163"/>
              <a:gd name="T69" fmla="*/ 2582069 h 3111500"/>
              <a:gd name="T70" fmla="*/ 1572023 w 2570163"/>
              <a:gd name="T71" fmla="*/ 2786460 h 3111500"/>
              <a:gd name="T72" fmla="*/ 1506935 w 2570163"/>
              <a:gd name="T73" fmla="*/ 2932906 h 3111500"/>
              <a:gd name="T74" fmla="*/ 1360885 w 2570163"/>
              <a:gd name="T75" fmla="*/ 2709466 h 3111500"/>
              <a:gd name="T76" fmla="*/ 1158081 w 2570163"/>
              <a:gd name="T77" fmla="*/ 2455069 h 3111500"/>
              <a:gd name="T78" fmla="*/ 903684 w 2570163"/>
              <a:gd name="T79" fmla="*/ 2255044 h 3111500"/>
              <a:gd name="T80" fmla="*/ 606822 w 2570163"/>
              <a:gd name="T81" fmla="*/ 2137569 h 3111500"/>
              <a:gd name="T82" fmla="*/ 531812 w 2570163"/>
              <a:gd name="T83" fmla="*/ 2137966 h 3111500"/>
              <a:gd name="T84" fmla="*/ 812800 w 2570163"/>
              <a:gd name="T85" fmla="*/ 2264172 h 3111500"/>
              <a:gd name="T86" fmla="*/ 1040606 w 2570163"/>
              <a:gd name="T87" fmla="*/ 2465388 h 3111500"/>
              <a:gd name="T88" fmla="*/ 1212453 w 2570163"/>
              <a:gd name="T89" fmla="*/ 2714228 h 3111500"/>
              <a:gd name="T90" fmla="*/ 1333103 w 2570163"/>
              <a:gd name="T91" fmla="*/ 2990453 h 3111500"/>
              <a:gd name="T92" fmla="*/ 1247775 w 2570163"/>
              <a:gd name="T93" fmla="*/ 3101181 h 3111500"/>
              <a:gd name="T94" fmla="*/ 1067197 w 2570163"/>
              <a:gd name="T95" fmla="*/ 3106738 h 3111500"/>
              <a:gd name="T96" fmla="*/ 891381 w 2570163"/>
              <a:gd name="T97" fmla="*/ 3057525 h 3111500"/>
              <a:gd name="T98" fmla="*/ 737791 w 2570163"/>
              <a:gd name="T99" fmla="*/ 2961085 h 3111500"/>
              <a:gd name="T100" fmla="*/ 623094 w 2570163"/>
              <a:gd name="T101" fmla="*/ 2824956 h 3111500"/>
              <a:gd name="T102" fmla="*/ 481806 w 2570163"/>
              <a:gd name="T103" fmla="*/ 2521744 h 3111500"/>
              <a:gd name="T104" fmla="*/ 269875 w 2570163"/>
              <a:gd name="T105" fmla="*/ 2214960 h 3111500"/>
              <a:gd name="T106" fmla="*/ 119856 w 2570163"/>
              <a:gd name="T107" fmla="*/ 2092722 h 3111500"/>
              <a:gd name="T108" fmla="*/ 77391 w 2570163"/>
              <a:gd name="T109" fmla="*/ 2010966 h 3111500"/>
              <a:gd name="T110" fmla="*/ 442912 w 2570163"/>
              <a:gd name="T111" fmla="*/ 1931591 h 3111500"/>
              <a:gd name="T112" fmla="*/ 834231 w 2570163"/>
              <a:gd name="T113" fmla="*/ 1937147 h 3111500"/>
              <a:gd name="T114" fmla="*/ 1042988 w 2570163"/>
              <a:gd name="T115" fmla="*/ 1994297 h 3111500"/>
              <a:gd name="T116" fmla="*/ 1230313 w 2570163"/>
              <a:gd name="T117" fmla="*/ 2097926 h 3111500"/>
              <a:gd name="T118" fmla="*/ 1257292 w 2570163"/>
              <a:gd name="T119" fmla="*/ 286587 h 3111500"/>
              <a:gd name="T120" fmla="*/ 1332676 w 2570163"/>
              <a:gd name="T121" fmla="*/ 228237 h 3111500"/>
              <a:gd name="T122" fmla="*/ 1589379 w 2570163"/>
              <a:gd name="T123" fmla="*/ 28976 h 31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0163" h="3111500">
                <a:moveTo>
                  <a:pt x="1513664" y="1258887"/>
                </a:moveTo>
                <a:lnTo>
                  <a:pt x="1518028" y="1258887"/>
                </a:lnTo>
                <a:lnTo>
                  <a:pt x="2280861" y="1258887"/>
                </a:lnTo>
                <a:lnTo>
                  <a:pt x="2285224" y="1258887"/>
                </a:lnTo>
                <a:lnTo>
                  <a:pt x="2289191" y="1259682"/>
                </a:lnTo>
                <a:lnTo>
                  <a:pt x="2293158" y="1260476"/>
                </a:lnTo>
                <a:lnTo>
                  <a:pt x="2296728" y="1262463"/>
                </a:lnTo>
                <a:lnTo>
                  <a:pt x="2300299" y="1264052"/>
                </a:lnTo>
                <a:lnTo>
                  <a:pt x="2303869" y="1266038"/>
                </a:lnTo>
                <a:lnTo>
                  <a:pt x="2307439" y="1268422"/>
                </a:lnTo>
                <a:lnTo>
                  <a:pt x="2310216" y="1271203"/>
                </a:lnTo>
                <a:lnTo>
                  <a:pt x="2312993" y="1273984"/>
                </a:lnTo>
                <a:lnTo>
                  <a:pt x="2315373" y="1277559"/>
                </a:lnTo>
                <a:lnTo>
                  <a:pt x="2317356" y="1280737"/>
                </a:lnTo>
                <a:lnTo>
                  <a:pt x="2319340" y="1284313"/>
                </a:lnTo>
                <a:lnTo>
                  <a:pt x="2320530" y="1288285"/>
                </a:lnTo>
                <a:lnTo>
                  <a:pt x="2321720" y="1292258"/>
                </a:lnTo>
                <a:lnTo>
                  <a:pt x="2322117" y="1296231"/>
                </a:lnTo>
                <a:lnTo>
                  <a:pt x="2322513" y="1300601"/>
                </a:lnTo>
                <a:lnTo>
                  <a:pt x="2322513" y="1615637"/>
                </a:lnTo>
                <a:lnTo>
                  <a:pt x="2322117" y="1620007"/>
                </a:lnTo>
                <a:lnTo>
                  <a:pt x="2321720" y="1623979"/>
                </a:lnTo>
                <a:lnTo>
                  <a:pt x="2320530" y="1627952"/>
                </a:lnTo>
                <a:lnTo>
                  <a:pt x="2319340" y="1632322"/>
                </a:lnTo>
                <a:lnTo>
                  <a:pt x="2317356" y="1635898"/>
                </a:lnTo>
                <a:lnTo>
                  <a:pt x="2315373" y="1639076"/>
                </a:lnTo>
                <a:lnTo>
                  <a:pt x="2312993" y="1642254"/>
                </a:lnTo>
                <a:lnTo>
                  <a:pt x="2310216" y="1645432"/>
                </a:lnTo>
                <a:lnTo>
                  <a:pt x="2307439" y="1647816"/>
                </a:lnTo>
                <a:lnTo>
                  <a:pt x="2303869" y="1650199"/>
                </a:lnTo>
                <a:lnTo>
                  <a:pt x="2300299" y="1652583"/>
                </a:lnTo>
                <a:lnTo>
                  <a:pt x="2296728" y="1654172"/>
                </a:lnTo>
                <a:lnTo>
                  <a:pt x="2293158" y="1655761"/>
                </a:lnTo>
                <a:lnTo>
                  <a:pt x="2289191" y="1656556"/>
                </a:lnTo>
                <a:lnTo>
                  <a:pt x="2285224" y="1657350"/>
                </a:lnTo>
                <a:lnTo>
                  <a:pt x="2280861" y="1657350"/>
                </a:lnTo>
                <a:lnTo>
                  <a:pt x="1518028" y="1657350"/>
                </a:lnTo>
                <a:lnTo>
                  <a:pt x="1513664" y="1657350"/>
                </a:lnTo>
                <a:lnTo>
                  <a:pt x="1509697" y="1656556"/>
                </a:lnTo>
                <a:lnTo>
                  <a:pt x="1505730" y="1655761"/>
                </a:lnTo>
                <a:lnTo>
                  <a:pt x="1502160" y="1654172"/>
                </a:lnTo>
                <a:lnTo>
                  <a:pt x="1498193" y="1652583"/>
                </a:lnTo>
                <a:lnTo>
                  <a:pt x="1495020" y="1650199"/>
                </a:lnTo>
                <a:lnTo>
                  <a:pt x="1491846" y="1647816"/>
                </a:lnTo>
                <a:lnTo>
                  <a:pt x="1488673" y="1645432"/>
                </a:lnTo>
                <a:lnTo>
                  <a:pt x="1486292" y="1642254"/>
                </a:lnTo>
                <a:lnTo>
                  <a:pt x="1483912" y="1639076"/>
                </a:lnTo>
                <a:lnTo>
                  <a:pt x="1481929" y="1635898"/>
                </a:lnTo>
                <a:lnTo>
                  <a:pt x="1479945" y="1632322"/>
                </a:lnTo>
                <a:lnTo>
                  <a:pt x="1478359" y="1627952"/>
                </a:lnTo>
                <a:lnTo>
                  <a:pt x="1477169" y="1623979"/>
                </a:lnTo>
                <a:lnTo>
                  <a:pt x="1476772" y="1620007"/>
                </a:lnTo>
                <a:lnTo>
                  <a:pt x="1476375" y="1615637"/>
                </a:lnTo>
                <a:lnTo>
                  <a:pt x="1476375" y="1300601"/>
                </a:lnTo>
                <a:lnTo>
                  <a:pt x="1476772" y="1296231"/>
                </a:lnTo>
                <a:lnTo>
                  <a:pt x="1477169" y="1292258"/>
                </a:lnTo>
                <a:lnTo>
                  <a:pt x="1478359" y="1288285"/>
                </a:lnTo>
                <a:lnTo>
                  <a:pt x="1479945" y="1284313"/>
                </a:lnTo>
                <a:lnTo>
                  <a:pt x="1481929" y="1280737"/>
                </a:lnTo>
                <a:lnTo>
                  <a:pt x="1483912" y="1277559"/>
                </a:lnTo>
                <a:lnTo>
                  <a:pt x="1486292" y="1273984"/>
                </a:lnTo>
                <a:lnTo>
                  <a:pt x="1488673" y="1271203"/>
                </a:lnTo>
                <a:lnTo>
                  <a:pt x="1491846" y="1268422"/>
                </a:lnTo>
                <a:lnTo>
                  <a:pt x="1495020" y="1266038"/>
                </a:lnTo>
                <a:lnTo>
                  <a:pt x="1498193" y="1264052"/>
                </a:lnTo>
                <a:lnTo>
                  <a:pt x="1502160" y="1262463"/>
                </a:lnTo>
                <a:lnTo>
                  <a:pt x="1505730" y="1260476"/>
                </a:lnTo>
                <a:lnTo>
                  <a:pt x="1509697" y="1259682"/>
                </a:lnTo>
                <a:lnTo>
                  <a:pt x="1513664" y="1258887"/>
                </a:lnTo>
                <a:close/>
                <a:moveTo>
                  <a:pt x="1518028" y="649287"/>
                </a:moveTo>
                <a:lnTo>
                  <a:pt x="2280861" y="649287"/>
                </a:lnTo>
                <a:lnTo>
                  <a:pt x="2285224" y="649684"/>
                </a:lnTo>
                <a:lnTo>
                  <a:pt x="2289191" y="650477"/>
                </a:lnTo>
                <a:lnTo>
                  <a:pt x="2293158" y="651271"/>
                </a:lnTo>
                <a:lnTo>
                  <a:pt x="2296728" y="652859"/>
                </a:lnTo>
                <a:lnTo>
                  <a:pt x="2300299" y="654446"/>
                </a:lnTo>
                <a:lnTo>
                  <a:pt x="2303869" y="656431"/>
                </a:lnTo>
                <a:lnTo>
                  <a:pt x="2307439" y="658812"/>
                </a:lnTo>
                <a:lnTo>
                  <a:pt x="2310216" y="661590"/>
                </a:lnTo>
                <a:lnTo>
                  <a:pt x="2312993" y="664765"/>
                </a:lnTo>
                <a:lnTo>
                  <a:pt x="2315373" y="667940"/>
                </a:lnTo>
                <a:lnTo>
                  <a:pt x="2317356" y="671512"/>
                </a:lnTo>
                <a:lnTo>
                  <a:pt x="2319340" y="675084"/>
                </a:lnTo>
                <a:lnTo>
                  <a:pt x="2320530" y="679052"/>
                </a:lnTo>
                <a:lnTo>
                  <a:pt x="2321720" y="683021"/>
                </a:lnTo>
                <a:lnTo>
                  <a:pt x="2322117" y="686990"/>
                </a:lnTo>
                <a:lnTo>
                  <a:pt x="2322513" y="691356"/>
                </a:lnTo>
                <a:lnTo>
                  <a:pt x="2322513" y="1006078"/>
                </a:lnTo>
                <a:lnTo>
                  <a:pt x="2322117" y="1010443"/>
                </a:lnTo>
                <a:lnTo>
                  <a:pt x="2321720" y="1014412"/>
                </a:lnTo>
                <a:lnTo>
                  <a:pt x="2320530" y="1018381"/>
                </a:lnTo>
                <a:lnTo>
                  <a:pt x="2319340" y="1021953"/>
                </a:lnTo>
                <a:lnTo>
                  <a:pt x="2317356" y="1025525"/>
                </a:lnTo>
                <a:lnTo>
                  <a:pt x="2315373" y="1029097"/>
                </a:lnTo>
                <a:lnTo>
                  <a:pt x="2312993" y="1032668"/>
                </a:lnTo>
                <a:lnTo>
                  <a:pt x="2310216" y="1035447"/>
                </a:lnTo>
                <a:lnTo>
                  <a:pt x="2307439" y="1038225"/>
                </a:lnTo>
                <a:lnTo>
                  <a:pt x="2303869" y="1040606"/>
                </a:lnTo>
                <a:lnTo>
                  <a:pt x="2300299" y="1042590"/>
                </a:lnTo>
                <a:lnTo>
                  <a:pt x="2296728" y="1044575"/>
                </a:lnTo>
                <a:lnTo>
                  <a:pt x="2293158" y="1045765"/>
                </a:lnTo>
                <a:lnTo>
                  <a:pt x="2289191" y="1046956"/>
                </a:lnTo>
                <a:lnTo>
                  <a:pt x="2285224" y="1047353"/>
                </a:lnTo>
                <a:lnTo>
                  <a:pt x="2280861" y="1047750"/>
                </a:lnTo>
                <a:lnTo>
                  <a:pt x="1518028" y="1047750"/>
                </a:lnTo>
                <a:lnTo>
                  <a:pt x="1513664" y="1047353"/>
                </a:lnTo>
                <a:lnTo>
                  <a:pt x="1509697" y="1046956"/>
                </a:lnTo>
                <a:lnTo>
                  <a:pt x="1505730" y="1045765"/>
                </a:lnTo>
                <a:lnTo>
                  <a:pt x="1502160" y="1044575"/>
                </a:lnTo>
                <a:lnTo>
                  <a:pt x="1498193" y="1042590"/>
                </a:lnTo>
                <a:lnTo>
                  <a:pt x="1495020" y="1040606"/>
                </a:lnTo>
                <a:lnTo>
                  <a:pt x="1491846" y="1038225"/>
                </a:lnTo>
                <a:lnTo>
                  <a:pt x="1488673" y="1035447"/>
                </a:lnTo>
                <a:lnTo>
                  <a:pt x="1486292" y="1032668"/>
                </a:lnTo>
                <a:lnTo>
                  <a:pt x="1483912" y="1029097"/>
                </a:lnTo>
                <a:lnTo>
                  <a:pt x="1481929" y="1025525"/>
                </a:lnTo>
                <a:lnTo>
                  <a:pt x="1479945" y="1021953"/>
                </a:lnTo>
                <a:lnTo>
                  <a:pt x="1478359" y="1018381"/>
                </a:lnTo>
                <a:lnTo>
                  <a:pt x="1477169" y="1014412"/>
                </a:lnTo>
                <a:lnTo>
                  <a:pt x="1476772" y="1010443"/>
                </a:lnTo>
                <a:lnTo>
                  <a:pt x="1476375" y="1006078"/>
                </a:lnTo>
                <a:lnTo>
                  <a:pt x="1476375" y="691356"/>
                </a:lnTo>
                <a:lnTo>
                  <a:pt x="1476772" y="686990"/>
                </a:lnTo>
                <a:lnTo>
                  <a:pt x="1477169" y="683021"/>
                </a:lnTo>
                <a:lnTo>
                  <a:pt x="1478359" y="679052"/>
                </a:lnTo>
                <a:lnTo>
                  <a:pt x="1479945" y="675084"/>
                </a:lnTo>
                <a:lnTo>
                  <a:pt x="1481929" y="671512"/>
                </a:lnTo>
                <a:lnTo>
                  <a:pt x="1483912" y="667940"/>
                </a:lnTo>
                <a:lnTo>
                  <a:pt x="1486292" y="664765"/>
                </a:lnTo>
                <a:lnTo>
                  <a:pt x="1488673" y="661590"/>
                </a:lnTo>
                <a:lnTo>
                  <a:pt x="1491846" y="658812"/>
                </a:lnTo>
                <a:lnTo>
                  <a:pt x="1495020" y="656431"/>
                </a:lnTo>
                <a:lnTo>
                  <a:pt x="1498193" y="654446"/>
                </a:lnTo>
                <a:lnTo>
                  <a:pt x="1502160" y="652859"/>
                </a:lnTo>
                <a:lnTo>
                  <a:pt x="1505730" y="651271"/>
                </a:lnTo>
                <a:lnTo>
                  <a:pt x="1509697" y="650477"/>
                </a:lnTo>
                <a:lnTo>
                  <a:pt x="1513664" y="649684"/>
                </a:lnTo>
                <a:lnTo>
                  <a:pt x="1518028" y="649287"/>
                </a:lnTo>
                <a:close/>
                <a:moveTo>
                  <a:pt x="1632625" y="0"/>
                </a:moveTo>
                <a:lnTo>
                  <a:pt x="2167851" y="0"/>
                </a:lnTo>
                <a:lnTo>
                  <a:pt x="2173009" y="397"/>
                </a:lnTo>
                <a:lnTo>
                  <a:pt x="2177770" y="1191"/>
                </a:lnTo>
                <a:lnTo>
                  <a:pt x="2182134" y="2381"/>
                </a:lnTo>
                <a:lnTo>
                  <a:pt x="2186499" y="3969"/>
                </a:lnTo>
                <a:lnTo>
                  <a:pt x="2190466" y="5954"/>
                </a:lnTo>
                <a:lnTo>
                  <a:pt x="2194434" y="7938"/>
                </a:lnTo>
                <a:lnTo>
                  <a:pt x="2198005" y="10717"/>
                </a:lnTo>
                <a:lnTo>
                  <a:pt x="2201179" y="13892"/>
                </a:lnTo>
                <a:lnTo>
                  <a:pt x="2204353" y="17068"/>
                </a:lnTo>
                <a:lnTo>
                  <a:pt x="2206733" y="21037"/>
                </a:lnTo>
                <a:lnTo>
                  <a:pt x="2209114" y="25007"/>
                </a:lnTo>
                <a:lnTo>
                  <a:pt x="2211098" y="28976"/>
                </a:lnTo>
                <a:lnTo>
                  <a:pt x="2212685" y="33342"/>
                </a:lnTo>
                <a:lnTo>
                  <a:pt x="2213875" y="37709"/>
                </a:lnTo>
                <a:lnTo>
                  <a:pt x="2215065" y="42472"/>
                </a:lnTo>
                <a:lnTo>
                  <a:pt x="2215065" y="47235"/>
                </a:lnTo>
                <a:lnTo>
                  <a:pt x="2215065" y="219108"/>
                </a:lnTo>
                <a:lnTo>
                  <a:pt x="2414237" y="219108"/>
                </a:lnTo>
                <a:lnTo>
                  <a:pt x="2422173" y="219505"/>
                </a:lnTo>
                <a:lnTo>
                  <a:pt x="2429711" y="219902"/>
                </a:lnTo>
                <a:lnTo>
                  <a:pt x="2437646" y="221093"/>
                </a:lnTo>
                <a:lnTo>
                  <a:pt x="2445581" y="222283"/>
                </a:lnTo>
                <a:lnTo>
                  <a:pt x="2453120" y="223871"/>
                </a:lnTo>
                <a:lnTo>
                  <a:pt x="2460658" y="225856"/>
                </a:lnTo>
                <a:lnTo>
                  <a:pt x="2467800" y="228237"/>
                </a:lnTo>
                <a:lnTo>
                  <a:pt x="2474545" y="231016"/>
                </a:lnTo>
                <a:lnTo>
                  <a:pt x="2481686" y="234191"/>
                </a:lnTo>
                <a:lnTo>
                  <a:pt x="2488431" y="237367"/>
                </a:lnTo>
                <a:lnTo>
                  <a:pt x="2495176" y="241336"/>
                </a:lnTo>
                <a:lnTo>
                  <a:pt x="2501524" y="245306"/>
                </a:lnTo>
                <a:lnTo>
                  <a:pt x="2507476" y="249672"/>
                </a:lnTo>
                <a:lnTo>
                  <a:pt x="2513427" y="254435"/>
                </a:lnTo>
                <a:lnTo>
                  <a:pt x="2518981" y="259198"/>
                </a:lnTo>
                <a:lnTo>
                  <a:pt x="2524536" y="263962"/>
                </a:lnTo>
                <a:lnTo>
                  <a:pt x="2529694" y="269519"/>
                </a:lnTo>
                <a:lnTo>
                  <a:pt x="2534455" y="274679"/>
                </a:lnTo>
                <a:lnTo>
                  <a:pt x="2539216" y="280633"/>
                </a:lnTo>
                <a:lnTo>
                  <a:pt x="2543580" y="286587"/>
                </a:lnTo>
                <a:lnTo>
                  <a:pt x="2547945" y="292541"/>
                </a:lnTo>
                <a:lnTo>
                  <a:pt x="2551516" y="299289"/>
                </a:lnTo>
                <a:lnTo>
                  <a:pt x="2555086" y="306037"/>
                </a:lnTo>
                <a:lnTo>
                  <a:pt x="2557864" y="312785"/>
                </a:lnTo>
                <a:lnTo>
                  <a:pt x="2560641" y="319533"/>
                </a:lnTo>
                <a:lnTo>
                  <a:pt x="2563418" y="326677"/>
                </a:lnTo>
                <a:lnTo>
                  <a:pt x="2565402" y="333822"/>
                </a:lnTo>
                <a:lnTo>
                  <a:pt x="2566989" y="340967"/>
                </a:lnTo>
                <a:lnTo>
                  <a:pt x="2568576" y="348906"/>
                </a:lnTo>
                <a:lnTo>
                  <a:pt x="2569370" y="356448"/>
                </a:lnTo>
                <a:lnTo>
                  <a:pt x="2570163" y="364386"/>
                </a:lnTo>
                <a:lnTo>
                  <a:pt x="2570163" y="371928"/>
                </a:lnTo>
                <a:lnTo>
                  <a:pt x="2570163" y="2466555"/>
                </a:lnTo>
                <a:lnTo>
                  <a:pt x="2570163" y="2474494"/>
                </a:lnTo>
                <a:lnTo>
                  <a:pt x="2569370" y="2482036"/>
                </a:lnTo>
                <a:lnTo>
                  <a:pt x="2568576" y="2489577"/>
                </a:lnTo>
                <a:lnTo>
                  <a:pt x="2566989" y="2497119"/>
                </a:lnTo>
                <a:lnTo>
                  <a:pt x="2565402" y="2505058"/>
                </a:lnTo>
                <a:lnTo>
                  <a:pt x="2563418" y="2512203"/>
                </a:lnTo>
                <a:lnTo>
                  <a:pt x="2560641" y="2519347"/>
                </a:lnTo>
                <a:lnTo>
                  <a:pt x="2557864" y="2526095"/>
                </a:lnTo>
                <a:lnTo>
                  <a:pt x="2555086" y="2532843"/>
                </a:lnTo>
                <a:lnTo>
                  <a:pt x="2551516" y="2539194"/>
                </a:lnTo>
                <a:lnTo>
                  <a:pt x="2547945" y="2545545"/>
                </a:lnTo>
                <a:lnTo>
                  <a:pt x="2543580" y="2552293"/>
                </a:lnTo>
                <a:lnTo>
                  <a:pt x="2539216" y="2558247"/>
                </a:lnTo>
                <a:lnTo>
                  <a:pt x="2534455" y="2563804"/>
                </a:lnTo>
                <a:lnTo>
                  <a:pt x="2529694" y="2569361"/>
                </a:lnTo>
                <a:lnTo>
                  <a:pt x="2524536" y="2574521"/>
                </a:lnTo>
                <a:lnTo>
                  <a:pt x="2518981" y="2579682"/>
                </a:lnTo>
                <a:lnTo>
                  <a:pt x="2513427" y="2584445"/>
                </a:lnTo>
                <a:lnTo>
                  <a:pt x="2507476" y="2588811"/>
                </a:lnTo>
                <a:lnTo>
                  <a:pt x="2501524" y="2593177"/>
                </a:lnTo>
                <a:lnTo>
                  <a:pt x="2495176" y="2597544"/>
                </a:lnTo>
                <a:lnTo>
                  <a:pt x="2488431" y="2601116"/>
                </a:lnTo>
                <a:lnTo>
                  <a:pt x="2481686" y="2604689"/>
                </a:lnTo>
                <a:lnTo>
                  <a:pt x="2474545" y="2607467"/>
                </a:lnTo>
                <a:lnTo>
                  <a:pt x="2467800" y="2610246"/>
                </a:lnTo>
                <a:lnTo>
                  <a:pt x="2460658" y="2612627"/>
                </a:lnTo>
                <a:lnTo>
                  <a:pt x="2453120" y="2614612"/>
                </a:lnTo>
                <a:lnTo>
                  <a:pt x="2445581" y="2616597"/>
                </a:lnTo>
                <a:lnTo>
                  <a:pt x="2437646" y="2617787"/>
                </a:lnTo>
                <a:lnTo>
                  <a:pt x="2429711" y="2618581"/>
                </a:lnTo>
                <a:lnTo>
                  <a:pt x="2422173" y="2619375"/>
                </a:lnTo>
                <a:lnTo>
                  <a:pt x="2414237" y="2619375"/>
                </a:lnTo>
                <a:lnTo>
                  <a:pt x="1934706" y="2619375"/>
                </a:lnTo>
                <a:lnTo>
                  <a:pt x="1928019" y="2625464"/>
                </a:lnTo>
                <a:lnTo>
                  <a:pt x="1914923" y="2637355"/>
                </a:lnTo>
                <a:lnTo>
                  <a:pt x="1901032" y="2649246"/>
                </a:lnTo>
                <a:lnTo>
                  <a:pt x="1886348" y="2659947"/>
                </a:lnTo>
                <a:lnTo>
                  <a:pt x="1871663" y="2670253"/>
                </a:lnTo>
                <a:lnTo>
                  <a:pt x="1856185" y="2679369"/>
                </a:lnTo>
                <a:lnTo>
                  <a:pt x="1840310" y="2688486"/>
                </a:lnTo>
                <a:lnTo>
                  <a:pt x="1824435" y="2696809"/>
                </a:lnTo>
                <a:lnTo>
                  <a:pt x="1808163" y="2703944"/>
                </a:lnTo>
                <a:lnTo>
                  <a:pt x="1791098" y="2710286"/>
                </a:lnTo>
                <a:lnTo>
                  <a:pt x="1774032" y="2715835"/>
                </a:lnTo>
                <a:lnTo>
                  <a:pt x="1756966" y="2720591"/>
                </a:lnTo>
                <a:lnTo>
                  <a:pt x="1739107" y="2724555"/>
                </a:lnTo>
                <a:lnTo>
                  <a:pt x="1721644" y="2727329"/>
                </a:lnTo>
                <a:lnTo>
                  <a:pt x="1712913" y="2728518"/>
                </a:lnTo>
                <a:lnTo>
                  <a:pt x="1703388" y="2729311"/>
                </a:lnTo>
                <a:lnTo>
                  <a:pt x="1694657" y="2730104"/>
                </a:lnTo>
                <a:lnTo>
                  <a:pt x="1685926" y="2730500"/>
                </a:lnTo>
                <a:lnTo>
                  <a:pt x="1676798" y="2730500"/>
                </a:lnTo>
                <a:lnTo>
                  <a:pt x="1667669" y="2730500"/>
                </a:lnTo>
                <a:lnTo>
                  <a:pt x="1658541" y="2729707"/>
                </a:lnTo>
                <a:lnTo>
                  <a:pt x="1657351" y="2716231"/>
                </a:lnTo>
                <a:lnTo>
                  <a:pt x="1655763" y="2686504"/>
                </a:lnTo>
                <a:lnTo>
                  <a:pt x="1654969" y="2657173"/>
                </a:lnTo>
                <a:lnTo>
                  <a:pt x="1654573" y="2627446"/>
                </a:lnTo>
                <a:lnTo>
                  <a:pt x="1655366" y="2598115"/>
                </a:lnTo>
                <a:lnTo>
                  <a:pt x="1656557" y="2567991"/>
                </a:lnTo>
                <a:lnTo>
                  <a:pt x="1658938" y="2538264"/>
                </a:lnTo>
                <a:lnTo>
                  <a:pt x="1661716" y="2508933"/>
                </a:lnTo>
                <a:lnTo>
                  <a:pt x="1665685" y="2479205"/>
                </a:lnTo>
                <a:lnTo>
                  <a:pt x="1670448" y="2449478"/>
                </a:lnTo>
                <a:lnTo>
                  <a:pt x="1676004" y="2420543"/>
                </a:lnTo>
                <a:lnTo>
                  <a:pt x="1682354" y="2391212"/>
                </a:lnTo>
                <a:lnTo>
                  <a:pt x="1685926" y="2376547"/>
                </a:lnTo>
                <a:lnTo>
                  <a:pt x="1689498" y="2361881"/>
                </a:lnTo>
                <a:lnTo>
                  <a:pt x="1693863" y="2347612"/>
                </a:lnTo>
                <a:lnTo>
                  <a:pt x="1697832" y="2333343"/>
                </a:lnTo>
                <a:lnTo>
                  <a:pt x="1702594" y="2319074"/>
                </a:lnTo>
                <a:lnTo>
                  <a:pt x="1707357" y="2304805"/>
                </a:lnTo>
                <a:lnTo>
                  <a:pt x="1712516" y="2290932"/>
                </a:lnTo>
                <a:lnTo>
                  <a:pt x="1718073" y="2277060"/>
                </a:lnTo>
                <a:lnTo>
                  <a:pt x="1723629" y="2263187"/>
                </a:lnTo>
                <a:lnTo>
                  <a:pt x="1729582" y="2249314"/>
                </a:lnTo>
                <a:lnTo>
                  <a:pt x="1735535" y="2235838"/>
                </a:lnTo>
                <a:lnTo>
                  <a:pt x="1741885" y="2221965"/>
                </a:lnTo>
                <a:lnTo>
                  <a:pt x="1748632" y="2208489"/>
                </a:lnTo>
                <a:lnTo>
                  <a:pt x="1756173" y="2195409"/>
                </a:lnTo>
                <a:lnTo>
                  <a:pt x="1763316" y="2181932"/>
                </a:lnTo>
                <a:lnTo>
                  <a:pt x="1770857" y="2169248"/>
                </a:lnTo>
                <a:lnTo>
                  <a:pt x="1778794" y="2156565"/>
                </a:lnTo>
                <a:lnTo>
                  <a:pt x="1786732" y="2143881"/>
                </a:lnTo>
                <a:lnTo>
                  <a:pt x="1795066" y="2131198"/>
                </a:lnTo>
                <a:lnTo>
                  <a:pt x="1804194" y="2118910"/>
                </a:lnTo>
                <a:lnTo>
                  <a:pt x="1813323" y="2107019"/>
                </a:lnTo>
                <a:lnTo>
                  <a:pt x="1822451" y="2095128"/>
                </a:lnTo>
                <a:lnTo>
                  <a:pt x="1832373" y="2083237"/>
                </a:lnTo>
                <a:lnTo>
                  <a:pt x="1841898" y="2071743"/>
                </a:lnTo>
                <a:lnTo>
                  <a:pt x="1852613" y="2060645"/>
                </a:lnTo>
                <a:lnTo>
                  <a:pt x="1862932" y="2049943"/>
                </a:lnTo>
                <a:lnTo>
                  <a:pt x="1873648" y="2038845"/>
                </a:lnTo>
                <a:lnTo>
                  <a:pt x="1884760" y="2028539"/>
                </a:lnTo>
                <a:lnTo>
                  <a:pt x="1896666" y="2018234"/>
                </a:lnTo>
                <a:lnTo>
                  <a:pt x="1908176" y="2008325"/>
                </a:lnTo>
                <a:lnTo>
                  <a:pt x="1919685" y="1998416"/>
                </a:lnTo>
                <a:lnTo>
                  <a:pt x="1931988" y="1988903"/>
                </a:lnTo>
                <a:lnTo>
                  <a:pt x="1944291" y="1979786"/>
                </a:lnTo>
                <a:lnTo>
                  <a:pt x="1956991" y="1971066"/>
                </a:lnTo>
                <a:lnTo>
                  <a:pt x="1969691" y="1962743"/>
                </a:lnTo>
                <a:lnTo>
                  <a:pt x="1982391" y="1954419"/>
                </a:lnTo>
                <a:lnTo>
                  <a:pt x="1996282" y="1946095"/>
                </a:lnTo>
                <a:lnTo>
                  <a:pt x="2009379" y="1938565"/>
                </a:lnTo>
                <a:lnTo>
                  <a:pt x="1995488" y="1944510"/>
                </a:lnTo>
                <a:lnTo>
                  <a:pt x="1980804" y="1950852"/>
                </a:lnTo>
                <a:lnTo>
                  <a:pt x="1966913" y="1957986"/>
                </a:lnTo>
                <a:lnTo>
                  <a:pt x="1953023" y="1964725"/>
                </a:lnTo>
                <a:lnTo>
                  <a:pt x="1939529" y="1972255"/>
                </a:lnTo>
                <a:lnTo>
                  <a:pt x="1925638" y="1979786"/>
                </a:lnTo>
                <a:lnTo>
                  <a:pt x="1912541" y="1988110"/>
                </a:lnTo>
                <a:lnTo>
                  <a:pt x="1899444" y="1996434"/>
                </a:lnTo>
                <a:lnTo>
                  <a:pt x="1885951" y="2005550"/>
                </a:lnTo>
                <a:lnTo>
                  <a:pt x="1873251" y="2014270"/>
                </a:lnTo>
                <a:lnTo>
                  <a:pt x="1860948" y="2023783"/>
                </a:lnTo>
                <a:lnTo>
                  <a:pt x="1848644" y="2033296"/>
                </a:lnTo>
                <a:lnTo>
                  <a:pt x="1835944" y="2043205"/>
                </a:lnTo>
                <a:lnTo>
                  <a:pt x="1824038" y="2053907"/>
                </a:lnTo>
                <a:lnTo>
                  <a:pt x="1812529" y="2064212"/>
                </a:lnTo>
                <a:lnTo>
                  <a:pt x="1801019" y="2075310"/>
                </a:lnTo>
                <a:lnTo>
                  <a:pt x="1789510" y="2086408"/>
                </a:lnTo>
                <a:lnTo>
                  <a:pt x="1778794" y="2098299"/>
                </a:lnTo>
                <a:lnTo>
                  <a:pt x="1768079" y="2109794"/>
                </a:lnTo>
                <a:lnTo>
                  <a:pt x="1757760" y="2121685"/>
                </a:lnTo>
                <a:lnTo>
                  <a:pt x="1747044" y="2133972"/>
                </a:lnTo>
                <a:lnTo>
                  <a:pt x="1737519" y="2146656"/>
                </a:lnTo>
                <a:lnTo>
                  <a:pt x="1727994" y="2159339"/>
                </a:lnTo>
                <a:lnTo>
                  <a:pt x="1718469" y="2172023"/>
                </a:lnTo>
                <a:lnTo>
                  <a:pt x="1709738" y="2185499"/>
                </a:lnTo>
                <a:lnTo>
                  <a:pt x="1700610" y="2198579"/>
                </a:lnTo>
                <a:lnTo>
                  <a:pt x="1691879" y="2212056"/>
                </a:lnTo>
                <a:lnTo>
                  <a:pt x="1683941" y="2225532"/>
                </a:lnTo>
                <a:lnTo>
                  <a:pt x="1676004" y="2239801"/>
                </a:lnTo>
                <a:lnTo>
                  <a:pt x="1668066" y="2253674"/>
                </a:lnTo>
                <a:lnTo>
                  <a:pt x="1660526" y="2267943"/>
                </a:lnTo>
                <a:lnTo>
                  <a:pt x="1653382" y="2282609"/>
                </a:lnTo>
                <a:lnTo>
                  <a:pt x="1643857" y="2302031"/>
                </a:lnTo>
                <a:lnTo>
                  <a:pt x="1635126" y="2322245"/>
                </a:lnTo>
                <a:lnTo>
                  <a:pt x="1626791" y="2342063"/>
                </a:lnTo>
                <a:lnTo>
                  <a:pt x="1618854" y="2362278"/>
                </a:lnTo>
                <a:lnTo>
                  <a:pt x="1611313" y="2382889"/>
                </a:lnTo>
                <a:lnTo>
                  <a:pt x="1604169" y="2403500"/>
                </a:lnTo>
                <a:lnTo>
                  <a:pt x="1597819" y="2424507"/>
                </a:lnTo>
                <a:lnTo>
                  <a:pt x="1591469" y="2445514"/>
                </a:lnTo>
                <a:lnTo>
                  <a:pt x="1577976" y="2415391"/>
                </a:lnTo>
                <a:lnTo>
                  <a:pt x="1562894" y="2385663"/>
                </a:lnTo>
                <a:lnTo>
                  <a:pt x="1547813" y="2356729"/>
                </a:lnTo>
                <a:lnTo>
                  <a:pt x="1531938" y="2328587"/>
                </a:lnTo>
                <a:lnTo>
                  <a:pt x="1515269" y="2301238"/>
                </a:lnTo>
                <a:lnTo>
                  <a:pt x="1498204" y="2275078"/>
                </a:lnTo>
                <a:lnTo>
                  <a:pt x="1489473" y="2261601"/>
                </a:lnTo>
                <a:lnTo>
                  <a:pt x="1480741" y="2248918"/>
                </a:lnTo>
                <a:lnTo>
                  <a:pt x="1471216" y="2236630"/>
                </a:lnTo>
                <a:lnTo>
                  <a:pt x="1462088" y="2223947"/>
                </a:lnTo>
                <a:lnTo>
                  <a:pt x="1470025" y="2204129"/>
                </a:lnTo>
                <a:lnTo>
                  <a:pt x="1478360" y="2184707"/>
                </a:lnTo>
                <a:lnTo>
                  <a:pt x="1487885" y="2166078"/>
                </a:lnTo>
                <a:lnTo>
                  <a:pt x="1497807" y="2147845"/>
                </a:lnTo>
                <a:lnTo>
                  <a:pt x="1508126" y="2130405"/>
                </a:lnTo>
                <a:lnTo>
                  <a:pt x="1518841" y="2113361"/>
                </a:lnTo>
                <a:lnTo>
                  <a:pt x="1530748" y="2097507"/>
                </a:lnTo>
                <a:lnTo>
                  <a:pt x="1542257" y="2081652"/>
                </a:lnTo>
                <a:lnTo>
                  <a:pt x="1554560" y="2066590"/>
                </a:lnTo>
                <a:lnTo>
                  <a:pt x="1567260" y="2052321"/>
                </a:lnTo>
                <a:lnTo>
                  <a:pt x="1581151" y="2038052"/>
                </a:lnTo>
                <a:lnTo>
                  <a:pt x="1594644" y="2024576"/>
                </a:lnTo>
                <a:lnTo>
                  <a:pt x="1608535" y="2011892"/>
                </a:lnTo>
                <a:lnTo>
                  <a:pt x="1622823" y="1999605"/>
                </a:lnTo>
                <a:lnTo>
                  <a:pt x="1637507" y="1987317"/>
                </a:lnTo>
                <a:lnTo>
                  <a:pt x="1652588" y="1975823"/>
                </a:lnTo>
                <a:lnTo>
                  <a:pt x="1668066" y="1965121"/>
                </a:lnTo>
                <a:lnTo>
                  <a:pt x="1683148" y="1954815"/>
                </a:lnTo>
                <a:lnTo>
                  <a:pt x="1699023" y="1944510"/>
                </a:lnTo>
                <a:lnTo>
                  <a:pt x="1714898" y="1934997"/>
                </a:lnTo>
                <a:lnTo>
                  <a:pt x="1730773" y="1926277"/>
                </a:lnTo>
                <a:lnTo>
                  <a:pt x="1747044" y="1917557"/>
                </a:lnTo>
                <a:lnTo>
                  <a:pt x="1763713" y="1909630"/>
                </a:lnTo>
                <a:lnTo>
                  <a:pt x="1779985" y="1901306"/>
                </a:lnTo>
                <a:lnTo>
                  <a:pt x="1796257" y="1894172"/>
                </a:lnTo>
                <a:lnTo>
                  <a:pt x="1813323" y="1887037"/>
                </a:lnTo>
                <a:lnTo>
                  <a:pt x="1829594" y="1880695"/>
                </a:lnTo>
                <a:lnTo>
                  <a:pt x="1846263" y="1874354"/>
                </a:lnTo>
                <a:lnTo>
                  <a:pt x="1862932" y="1868804"/>
                </a:lnTo>
                <a:lnTo>
                  <a:pt x="1879204" y="1863255"/>
                </a:lnTo>
                <a:lnTo>
                  <a:pt x="1896269" y="1857706"/>
                </a:lnTo>
                <a:lnTo>
                  <a:pt x="1912541" y="1852950"/>
                </a:lnTo>
                <a:lnTo>
                  <a:pt x="1928416" y="1848193"/>
                </a:lnTo>
                <a:lnTo>
                  <a:pt x="1944688" y="1844230"/>
                </a:lnTo>
                <a:lnTo>
                  <a:pt x="1976438" y="1836699"/>
                </a:lnTo>
                <a:lnTo>
                  <a:pt x="2007394" y="1829961"/>
                </a:lnTo>
                <a:lnTo>
                  <a:pt x="2037160" y="1824808"/>
                </a:lnTo>
                <a:lnTo>
                  <a:pt x="2065338" y="1820052"/>
                </a:lnTo>
                <a:lnTo>
                  <a:pt x="2092723" y="1816484"/>
                </a:lnTo>
                <a:lnTo>
                  <a:pt x="2117726" y="1813313"/>
                </a:lnTo>
                <a:lnTo>
                  <a:pt x="2141538" y="1810935"/>
                </a:lnTo>
                <a:lnTo>
                  <a:pt x="2162969" y="1809350"/>
                </a:lnTo>
                <a:lnTo>
                  <a:pt x="2182416" y="1808161"/>
                </a:lnTo>
                <a:lnTo>
                  <a:pt x="2199085" y="1807368"/>
                </a:lnTo>
                <a:lnTo>
                  <a:pt x="2213373" y="1806972"/>
                </a:lnTo>
                <a:lnTo>
                  <a:pt x="2233216" y="1806575"/>
                </a:lnTo>
                <a:lnTo>
                  <a:pt x="2239963" y="1806972"/>
                </a:lnTo>
                <a:lnTo>
                  <a:pt x="2232819" y="1812521"/>
                </a:lnTo>
                <a:lnTo>
                  <a:pt x="2225676" y="1819259"/>
                </a:lnTo>
                <a:lnTo>
                  <a:pt x="2218929" y="1825204"/>
                </a:lnTo>
                <a:lnTo>
                  <a:pt x="2211785" y="1831943"/>
                </a:lnTo>
                <a:lnTo>
                  <a:pt x="2205038" y="1838284"/>
                </a:lnTo>
                <a:lnTo>
                  <a:pt x="2198688" y="1845023"/>
                </a:lnTo>
                <a:lnTo>
                  <a:pt x="2186385" y="1859292"/>
                </a:lnTo>
                <a:lnTo>
                  <a:pt x="2174876" y="1874354"/>
                </a:lnTo>
                <a:lnTo>
                  <a:pt x="2163763" y="1889415"/>
                </a:lnTo>
                <a:lnTo>
                  <a:pt x="2153444" y="1905270"/>
                </a:lnTo>
                <a:lnTo>
                  <a:pt x="2143523" y="1921917"/>
                </a:lnTo>
                <a:lnTo>
                  <a:pt x="2134791" y="1938961"/>
                </a:lnTo>
                <a:lnTo>
                  <a:pt x="2126060" y="1956401"/>
                </a:lnTo>
                <a:lnTo>
                  <a:pt x="2118123" y="1974237"/>
                </a:lnTo>
                <a:lnTo>
                  <a:pt x="2110582" y="1992074"/>
                </a:lnTo>
                <a:lnTo>
                  <a:pt x="2103835" y="2010703"/>
                </a:lnTo>
                <a:lnTo>
                  <a:pt x="2097485" y="2029332"/>
                </a:lnTo>
                <a:lnTo>
                  <a:pt x="2091532" y="2048754"/>
                </a:lnTo>
                <a:lnTo>
                  <a:pt x="2086373" y="2067779"/>
                </a:lnTo>
                <a:lnTo>
                  <a:pt x="2081213" y="2087201"/>
                </a:lnTo>
                <a:lnTo>
                  <a:pt x="2076848" y="2107019"/>
                </a:lnTo>
                <a:lnTo>
                  <a:pt x="2072482" y="2126441"/>
                </a:lnTo>
                <a:lnTo>
                  <a:pt x="2068910" y="2146259"/>
                </a:lnTo>
                <a:lnTo>
                  <a:pt x="2065338" y="2166078"/>
                </a:lnTo>
                <a:lnTo>
                  <a:pt x="2062560" y="2185896"/>
                </a:lnTo>
                <a:lnTo>
                  <a:pt x="2059782" y="2205714"/>
                </a:lnTo>
                <a:lnTo>
                  <a:pt x="2057401" y="2225136"/>
                </a:lnTo>
                <a:lnTo>
                  <a:pt x="2055416" y="2244954"/>
                </a:lnTo>
                <a:lnTo>
                  <a:pt x="2053829" y="2264376"/>
                </a:lnTo>
                <a:lnTo>
                  <a:pt x="2051051" y="2302823"/>
                </a:lnTo>
                <a:lnTo>
                  <a:pt x="2049066" y="2340081"/>
                </a:lnTo>
                <a:lnTo>
                  <a:pt x="2047876" y="2376151"/>
                </a:lnTo>
                <a:lnTo>
                  <a:pt x="2047479" y="2384871"/>
                </a:lnTo>
                <a:lnTo>
                  <a:pt x="2046685" y="2393591"/>
                </a:lnTo>
                <a:lnTo>
                  <a:pt x="2045891" y="2401914"/>
                </a:lnTo>
                <a:lnTo>
                  <a:pt x="2045098" y="2410634"/>
                </a:lnTo>
                <a:lnTo>
                  <a:pt x="2043510" y="2419751"/>
                </a:lnTo>
                <a:lnTo>
                  <a:pt x="2041923" y="2428074"/>
                </a:lnTo>
                <a:lnTo>
                  <a:pt x="2037954" y="2445118"/>
                </a:lnTo>
                <a:lnTo>
                  <a:pt x="2033191" y="2462162"/>
                </a:lnTo>
                <a:lnTo>
                  <a:pt x="2032837" y="2463153"/>
                </a:lnTo>
                <a:lnTo>
                  <a:pt x="2414237" y="2463380"/>
                </a:lnTo>
                <a:lnTo>
                  <a:pt x="2414237" y="375897"/>
                </a:lnTo>
                <a:lnTo>
                  <a:pt x="1386238" y="375500"/>
                </a:lnTo>
                <a:lnTo>
                  <a:pt x="1386238" y="2247533"/>
                </a:lnTo>
                <a:lnTo>
                  <a:pt x="1398588" y="2262585"/>
                </a:lnTo>
                <a:lnTo>
                  <a:pt x="1410494" y="2278856"/>
                </a:lnTo>
                <a:lnTo>
                  <a:pt x="1422400" y="2295128"/>
                </a:lnTo>
                <a:lnTo>
                  <a:pt x="1434307" y="2311797"/>
                </a:lnTo>
                <a:lnTo>
                  <a:pt x="1445419" y="2329260"/>
                </a:lnTo>
                <a:lnTo>
                  <a:pt x="1456532" y="2347119"/>
                </a:lnTo>
                <a:lnTo>
                  <a:pt x="1467247" y="2364978"/>
                </a:lnTo>
                <a:lnTo>
                  <a:pt x="1477963" y="2384028"/>
                </a:lnTo>
                <a:lnTo>
                  <a:pt x="1488679" y="2403078"/>
                </a:lnTo>
                <a:lnTo>
                  <a:pt x="1498601" y="2422922"/>
                </a:lnTo>
                <a:lnTo>
                  <a:pt x="1508523" y="2443163"/>
                </a:lnTo>
                <a:lnTo>
                  <a:pt x="1518048" y="2464197"/>
                </a:lnTo>
                <a:lnTo>
                  <a:pt x="1527573" y="2485231"/>
                </a:lnTo>
                <a:lnTo>
                  <a:pt x="1536701" y="2507060"/>
                </a:lnTo>
                <a:lnTo>
                  <a:pt x="1544241" y="2526110"/>
                </a:lnTo>
                <a:lnTo>
                  <a:pt x="1550988" y="2545160"/>
                </a:lnTo>
                <a:lnTo>
                  <a:pt x="1556544" y="2563813"/>
                </a:lnTo>
                <a:lnTo>
                  <a:pt x="1561704" y="2582069"/>
                </a:lnTo>
                <a:lnTo>
                  <a:pt x="1566466" y="2599928"/>
                </a:lnTo>
                <a:lnTo>
                  <a:pt x="1570038" y="2617391"/>
                </a:lnTo>
                <a:lnTo>
                  <a:pt x="1573610" y="2634456"/>
                </a:lnTo>
                <a:lnTo>
                  <a:pt x="1575991" y="2651522"/>
                </a:lnTo>
                <a:lnTo>
                  <a:pt x="1577579" y="2667794"/>
                </a:lnTo>
                <a:lnTo>
                  <a:pt x="1578769" y="2683669"/>
                </a:lnTo>
                <a:lnTo>
                  <a:pt x="1579563" y="2699544"/>
                </a:lnTo>
                <a:lnTo>
                  <a:pt x="1579563" y="2714625"/>
                </a:lnTo>
                <a:lnTo>
                  <a:pt x="1578769" y="2729706"/>
                </a:lnTo>
                <a:lnTo>
                  <a:pt x="1577976" y="2744391"/>
                </a:lnTo>
                <a:lnTo>
                  <a:pt x="1576388" y="2758678"/>
                </a:lnTo>
                <a:lnTo>
                  <a:pt x="1574404" y="2772569"/>
                </a:lnTo>
                <a:lnTo>
                  <a:pt x="1572023" y="2786460"/>
                </a:lnTo>
                <a:lnTo>
                  <a:pt x="1568451" y="2799556"/>
                </a:lnTo>
                <a:lnTo>
                  <a:pt x="1565276" y="2812256"/>
                </a:lnTo>
                <a:lnTo>
                  <a:pt x="1561307" y="2824956"/>
                </a:lnTo>
                <a:lnTo>
                  <a:pt x="1557338" y="2837260"/>
                </a:lnTo>
                <a:lnTo>
                  <a:pt x="1552973" y="2849166"/>
                </a:lnTo>
                <a:lnTo>
                  <a:pt x="1548210" y="2860675"/>
                </a:lnTo>
                <a:lnTo>
                  <a:pt x="1543051" y="2871788"/>
                </a:lnTo>
                <a:lnTo>
                  <a:pt x="1537891" y="2882900"/>
                </a:lnTo>
                <a:lnTo>
                  <a:pt x="1531938" y="2893616"/>
                </a:lnTo>
                <a:lnTo>
                  <a:pt x="1526382" y="2903538"/>
                </a:lnTo>
                <a:lnTo>
                  <a:pt x="1519635" y="2913460"/>
                </a:lnTo>
                <a:lnTo>
                  <a:pt x="1513682" y="2923381"/>
                </a:lnTo>
                <a:lnTo>
                  <a:pt x="1506935" y="2932906"/>
                </a:lnTo>
                <a:lnTo>
                  <a:pt x="1500585" y="2941638"/>
                </a:lnTo>
                <a:lnTo>
                  <a:pt x="1493838" y="2950369"/>
                </a:lnTo>
                <a:lnTo>
                  <a:pt x="1483519" y="2928144"/>
                </a:lnTo>
                <a:lnTo>
                  <a:pt x="1472803" y="2905919"/>
                </a:lnTo>
                <a:lnTo>
                  <a:pt x="1461294" y="2883694"/>
                </a:lnTo>
                <a:lnTo>
                  <a:pt x="1449785" y="2861072"/>
                </a:lnTo>
                <a:lnTo>
                  <a:pt x="1438275" y="2839244"/>
                </a:lnTo>
                <a:lnTo>
                  <a:pt x="1425575" y="2817019"/>
                </a:lnTo>
                <a:lnTo>
                  <a:pt x="1413272" y="2795191"/>
                </a:lnTo>
                <a:lnTo>
                  <a:pt x="1400969" y="2773363"/>
                </a:lnTo>
                <a:lnTo>
                  <a:pt x="1387872" y="2751931"/>
                </a:lnTo>
                <a:lnTo>
                  <a:pt x="1374378" y="2730500"/>
                </a:lnTo>
                <a:lnTo>
                  <a:pt x="1360885" y="2709466"/>
                </a:lnTo>
                <a:lnTo>
                  <a:pt x="1347391" y="2688828"/>
                </a:lnTo>
                <a:lnTo>
                  <a:pt x="1332706" y="2667794"/>
                </a:lnTo>
                <a:lnTo>
                  <a:pt x="1318419" y="2647553"/>
                </a:lnTo>
                <a:lnTo>
                  <a:pt x="1304131" y="2626916"/>
                </a:lnTo>
                <a:lnTo>
                  <a:pt x="1288653" y="2607072"/>
                </a:lnTo>
                <a:lnTo>
                  <a:pt x="1273572" y="2586831"/>
                </a:lnTo>
                <a:lnTo>
                  <a:pt x="1258094" y="2567385"/>
                </a:lnTo>
                <a:lnTo>
                  <a:pt x="1241822" y="2547938"/>
                </a:lnTo>
                <a:lnTo>
                  <a:pt x="1225947" y="2528888"/>
                </a:lnTo>
                <a:lnTo>
                  <a:pt x="1209675" y="2510235"/>
                </a:lnTo>
                <a:lnTo>
                  <a:pt x="1192610" y="2491581"/>
                </a:lnTo>
                <a:lnTo>
                  <a:pt x="1175544" y="2473325"/>
                </a:lnTo>
                <a:lnTo>
                  <a:pt x="1158081" y="2455069"/>
                </a:lnTo>
                <a:lnTo>
                  <a:pt x="1140222" y="2437606"/>
                </a:lnTo>
                <a:lnTo>
                  <a:pt x="1122363" y="2420144"/>
                </a:lnTo>
                <a:lnTo>
                  <a:pt x="1103710" y="2403078"/>
                </a:lnTo>
                <a:lnTo>
                  <a:pt x="1085056" y="2386410"/>
                </a:lnTo>
                <a:lnTo>
                  <a:pt x="1066403" y="2370535"/>
                </a:lnTo>
                <a:lnTo>
                  <a:pt x="1046956" y="2354263"/>
                </a:lnTo>
                <a:lnTo>
                  <a:pt x="1027509" y="2338785"/>
                </a:lnTo>
                <a:lnTo>
                  <a:pt x="1007269" y="2324100"/>
                </a:lnTo>
                <a:lnTo>
                  <a:pt x="987425" y="2309019"/>
                </a:lnTo>
                <a:lnTo>
                  <a:pt x="966788" y="2295128"/>
                </a:lnTo>
                <a:lnTo>
                  <a:pt x="946150" y="2281238"/>
                </a:lnTo>
                <a:lnTo>
                  <a:pt x="924719" y="2267744"/>
                </a:lnTo>
                <a:lnTo>
                  <a:pt x="903684" y="2255044"/>
                </a:lnTo>
                <a:lnTo>
                  <a:pt x="882253" y="2242741"/>
                </a:lnTo>
                <a:lnTo>
                  <a:pt x="860425" y="2231231"/>
                </a:lnTo>
                <a:lnTo>
                  <a:pt x="838597" y="2219325"/>
                </a:lnTo>
                <a:lnTo>
                  <a:pt x="815975" y="2209006"/>
                </a:lnTo>
                <a:lnTo>
                  <a:pt x="793353" y="2198688"/>
                </a:lnTo>
                <a:lnTo>
                  <a:pt x="770731" y="2189163"/>
                </a:lnTo>
                <a:lnTo>
                  <a:pt x="747713" y="2179638"/>
                </a:lnTo>
                <a:lnTo>
                  <a:pt x="724694" y="2171303"/>
                </a:lnTo>
                <a:lnTo>
                  <a:pt x="701278" y="2163366"/>
                </a:lnTo>
                <a:lnTo>
                  <a:pt x="677862" y="2155825"/>
                </a:lnTo>
                <a:lnTo>
                  <a:pt x="654447" y="2149078"/>
                </a:lnTo>
                <a:lnTo>
                  <a:pt x="630634" y="2143125"/>
                </a:lnTo>
                <a:lnTo>
                  <a:pt x="606822" y="2137569"/>
                </a:lnTo>
                <a:lnTo>
                  <a:pt x="583009" y="2132013"/>
                </a:lnTo>
                <a:lnTo>
                  <a:pt x="558800" y="2127647"/>
                </a:lnTo>
                <a:lnTo>
                  <a:pt x="534591" y="2123678"/>
                </a:lnTo>
                <a:lnTo>
                  <a:pt x="510381" y="2120503"/>
                </a:lnTo>
                <a:lnTo>
                  <a:pt x="486569" y="2117725"/>
                </a:lnTo>
                <a:lnTo>
                  <a:pt x="462359" y="2115741"/>
                </a:lnTo>
                <a:lnTo>
                  <a:pt x="438150" y="2114153"/>
                </a:lnTo>
                <a:lnTo>
                  <a:pt x="413941" y="2112963"/>
                </a:lnTo>
                <a:lnTo>
                  <a:pt x="437753" y="2116931"/>
                </a:lnTo>
                <a:lnTo>
                  <a:pt x="461566" y="2121297"/>
                </a:lnTo>
                <a:lnTo>
                  <a:pt x="485378" y="2126060"/>
                </a:lnTo>
                <a:lnTo>
                  <a:pt x="508397" y="2131616"/>
                </a:lnTo>
                <a:lnTo>
                  <a:pt x="531812" y="2137966"/>
                </a:lnTo>
                <a:lnTo>
                  <a:pt x="554831" y="2144713"/>
                </a:lnTo>
                <a:lnTo>
                  <a:pt x="577850" y="2151856"/>
                </a:lnTo>
                <a:lnTo>
                  <a:pt x="600075" y="2159397"/>
                </a:lnTo>
                <a:lnTo>
                  <a:pt x="623094" y="2167335"/>
                </a:lnTo>
                <a:lnTo>
                  <a:pt x="644922" y="2176066"/>
                </a:lnTo>
                <a:lnTo>
                  <a:pt x="667147" y="2185591"/>
                </a:lnTo>
                <a:lnTo>
                  <a:pt x="688578" y="2195116"/>
                </a:lnTo>
                <a:lnTo>
                  <a:pt x="710009" y="2205435"/>
                </a:lnTo>
                <a:lnTo>
                  <a:pt x="731044" y="2216150"/>
                </a:lnTo>
                <a:lnTo>
                  <a:pt x="752078" y="2227263"/>
                </a:lnTo>
                <a:lnTo>
                  <a:pt x="772319" y="2239566"/>
                </a:lnTo>
                <a:lnTo>
                  <a:pt x="792956" y="2251472"/>
                </a:lnTo>
                <a:lnTo>
                  <a:pt x="812800" y="2264172"/>
                </a:lnTo>
                <a:lnTo>
                  <a:pt x="832247" y="2277666"/>
                </a:lnTo>
                <a:lnTo>
                  <a:pt x="851694" y="2291160"/>
                </a:lnTo>
                <a:lnTo>
                  <a:pt x="870347" y="2305050"/>
                </a:lnTo>
                <a:lnTo>
                  <a:pt x="889000" y="2319338"/>
                </a:lnTo>
                <a:lnTo>
                  <a:pt x="907256" y="2334419"/>
                </a:lnTo>
                <a:lnTo>
                  <a:pt x="924719" y="2349500"/>
                </a:lnTo>
                <a:lnTo>
                  <a:pt x="942578" y="2364581"/>
                </a:lnTo>
                <a:lnTo>
                  <a:pt x="959644" y="2380853"/>
                </a:lnTo>
                <a:lnTo>
                  <a:pt x="976709" y="2397125"/>
                </a:lnTo>
                <a:lnTo>
                  <a:pt x="992981" y="2413794"/>
                </a:lnTo>
                <a:lnTo>
                  <a:pt x="1009253" y="2430463"/>
                </a:lnTo>
                <a:lnTo>
                  <a:pt x="1025128" y="2447528"/>
                </a:lnTo>
                <a:lnTo>
                  <a:pt x="1040606" y="2465388"/>
                </a:lnTo>
                <a:lnTo>
                  <a:pt x="1055688" y="2482850"/>
                </a:lnTo>
                <a:lnTo>
                  <a:pt x="1070769" y="2501106"/>
                </a:lnTo>
                <a:lnTo>
                  <a:pt x="1085056" y="2519363"/>
                </a:lnTo>
                <a:lnTo>
                  <a:pt x="1098947" y="2538016"/>
                </a:lnTo>
                <a:lnTo>
                  <a:pt x="1113235" y="2556669"/>
                </a:lnTo>
                <a:lnTo>
                  <a:pt x="1126728" y="2575719"/>
                </a:lnTo>
                <a:lnTo>
                  <a:pt x="1139428" y="2594769"/>
                </a:lnTo>
                <a:lnTo>
                  <a:pt x="1152525" y="2614613"/>
                </a:lnTo>
                <a:lnTo>
                  <a:pt x="1165225" y="2634060"/>
                </a:lnTo>
                <a:lnTo>
                  <a:pt x="1177131" y="2653903"/>
                </a:lnTo>
                <a:lnTo>
                  <a:pt x="1189038" y="2673747"/>
                </a:lnTo>
                <a:lnTo>
                  <a:pt x="1200547" y="2693988"/>
                </a:lnTo>
                <a:lnTo>
                  <a:pt x="1212453" y="2714228"/>
                </a:lnTo>
                <a:lnTo>
                  <a:pt x="1223169" y="2734866"/>
                </a:lnTo>
                <a:lnTo>
                  <a:pt x="1233885" y="2755503"/>
                </a:lnTo>
                <a:lnTo>
                  <a:pt x="1244203" y="2776141"/>
                </a:lnTo>
                <a:lnTo>
                  <a:pt x="1254522" y="2797175"/>
                </a:lnTo>
                <a:lnTo>
                  <a:pt x="1264444" y="2818210"/>
                </a:lnTo>
                <a:lnTo>
                  <a:pt x="1273969" y="2839641"/>
                </a:lnTo>
                <a:lnTo>
                  <a:pt x="1283097" y="2860675"/>
                </a:lnTo>
                <a:lnTo>
                  <a:pt x="1292225" y="2882106"/>
                </a:lnTo>
                <a:lnTo>
                  <a:pt x="1301353" y="2903538"/>
                </a:lnTo>
                <a:lnTo>
                  <a:pt x="1309688" y="2925366"/>
                </a:lnTo>
                <a:lnTo>
                  <a:pt x="1317625" y="2946797"/>
                </a:lnTo>
                <a:lnTo>
                  <a:pt x="1325563" y="2969022"/>
                </a:lnTo>
                <a:lnTo>
                  <a:pt x="1333103" y="2990453"/>
                </a:lnTo>
                <a:lnTo>
                  <a:pt x="1340247" y="3012678"/>
                </a:lnTo>
                <a:lnTo>
                  <a:pt x="1347391" y="3034506"/>
                </a:lnTo>
                <a:lnTo>
                  <a:pt x="1354138" y="3056731"/>
                </a:lnTo>
                <a:lnTo>
                  <a:pt x="1356916" y="3066256"/>
                </a:lnTo>
                <a:lnTo>
                  <a:pt x="1346200" y="3071813"/>
                </a:lnTo>
                <a:lnTo>
                  <a:pt x="1342231" y="3073797"/>
                </a:lnTo>
                <a:lnTo>
                  <a:pt x="1329135" y="3078956"/>
                </a:lnTo>
                <a:lnTo>
                  <a:pt x="1316038" y="3083322"/>
                </a:lnTo>
                <a:lnTo>
                  <a:pt x="1302544" y="3087688"/>
                </a:lnTo>
                <a:lnTo>
                  <a:pt x="1289050" y="3091656"/>
                </a:lnTo>
                <a:lnTo>
                  <a:pt x="1275556" y="3095228"/>
                </a:lnTo>
                <a:lnTo>
                  <a:pt x="1262063" y="3098403"/>
                </a:lnTo>
                <a:lnTo>
                  <a:pt x="1247775" y="3101181"/>
                </a:lnTo>
                <a:lnTo>
                  <a:pt x="1234281" y="3104356"/>
                </a:lnTo>
                <a:lnTo>
                  <a:pt x="1220788" y="3106341"/>
                </a:lnTo>
                <a:lnTo>
                  <a:pt x="1206897" y="3107928"/>
                </a:lnTo>
                <a:lnTo>
                  <a:pt x="1192610" y="3109516"/>
                </a:lnTo>
                <a:lnTo>
                  <a:pt x="1178719" y="3110706"/>
                </a:lnTo>
                <a:lnTo>
                  <a:pt x="1164828" y="3111103"/>
                </a:lnTo>
                <a:lnTo>
                  <a:pt x="1150938" y="3111500"/>
                </a:lnTo>
                <a:lnTo>
                  <a:pt x="1137047" y="3111500"/>
                </a:lnTo>
                <a:lnTo>
                  <a:pt x="1123156" y="3111500"/>
                </a:lnTo>
                <a:lnTo>
                  <a:pt x="1108869" y="3110706"/>
                </a:lnTo>
                <a:lnTo>
                  <a:pt x="1094978" y="3109913"/>
                </a:lnTo>
                <a:lnTo>
                  <a:pt x="1081088" y="3108325"/>
                </a:lnTo>
                <a:lnTo>
                  <a:pt x="1067197" y="3106738"/>
                </a:lnTo>
                <a:lnTo>
                  <a:pt x="1052910" y="3104753"/>
                </a:lnTo>
                <a:lnTo>
                  <a:pt x="1039019" y="3102769"/>
                </a:lnTo>
                <a:lnTo>
                  <a:pt x="1025525" y="3099594"/>
                </a:lnTo>
                <a:lnTo>
                  <a:pt x="1011238" y="3096816"/>
                </a:lnTo>
                <a:lnTo>
                  <a:pt x="997744" y="3093641"/>
                </a:lnTo>
                <a:lnTo>
                  <a:pt x="984250" y="3090069"/>
                </a:lnTo>
                <a:lnTo>
                  <a:pt x="970359" y="3086497"/>
                </a:lnTo>
                <a:lnTo>
                  <a:pt x="957263" y="3082131"/>
                </a:lnTo>
                <a:lnTo>
                  <a:pt x="943769" y="3077766"/>
                </a:lnTo>
                <a:lnTo>
                  <a:pt x="930672" y="3073400"/>
                </a:lnTo>
                <a:lnTo>
                  <a:pt x="917178" y="3068241"/>
                </a:lnTo>
                <a:lnTo>
                  <a:pt x="904081" y="3063081"/>
                </a:lnTo>
                <a:lnTo>
                  <a:pt x="891381" y="3057525"/>
                </a:lnTo>
                <a:lnTo>
                  <a:pt x="878284" y="3051572"/>
                </a:lnTo>
                <a:lnTo>
                  <a:pt x="865584" y="3045222"/>
                </a:lnTo>
                <a:lnTo>
                  <a:pt x="853281" y="3039269"/>
                </a:lnTo>
                <a:lnTo>
                  <a:pt x="840978" y="3032522"/>
                </a:lnTo>
                <a:lnTo>
                  <a:pt x="828675" y="3025775"/>
                </a:lnTo>
                <a:lnTo>
                  <a:pt x="816769" y="3018631"/>
                </a:lnTo>
                <a:lnTo>
                  <a:pt x="804863" y="3011091"/>
                </a:lnTo>
                <a:lnTo>
                  <a:pt x="793353" y="3003153"/>
                </a:lnTo>
                <a:lnTo>
                  <a:pt x="781447" y="2995216"/>
                </a:lnTo>
                <a:lnTo>
                  <a:pt x="770334" y="2987278"/>
                </a:lnTo>
                <a:lnTo>
                  <a:pt x="759619" y="2978944"/>
                </a:lnTo>
                <a:lnTo>
                  <a:pt x="748506" y="2970213"/>
                </a:lnTo>
                <a:lnTo>
                  <a:pt x="737791" y="2961085"/>
                </a:lnTo>
                <a:lnTo>
                  <a:pt x="727472" y="2951956"/>
                </a:lnTo>
                <a:lnTo>
                  <a:pt x="717153" y="2942431"/>
                </a:lnTo>
                <a:lnTo>
                  <a:pt x="707628" y="2932906"/>
                </a:lnTo>
                <a:lnTo>
                  <a:pt x="697309" y="2923381"/>
                </a:lnTo>
                <a:lnTo>
                  <a:pt x="688181" y="2913063"/>
                </a:lnTo>
                <a:lnTo>
                  <a:pt x="679053" y="2902744"/>
                </a:lnTo>
                <a:lnTo>
                  <a:pt x="670322" y="2892425"/>
                </a:lnTo>
                <a:lnTo>
                  <a:pt x="661591" y="2881710"/>
                </a:lnTo>
                <a:lnTo>
                  <a:pt x="653653" y="2870597"/>
                </a:lnTo>
                <a:lnTo>
                  <a:pt x="645319" y="2859485"/>
                </a:lnTo>
                <a:lnTo>
                  <a:pt x="637778" y="2848372"/>
                </a:lnTo>
                <a:lnTo>
                  <a:pt x="630237" y="2836863"/>
                </a:lnTo>
                <a:lnTo>
                  <a:pt x="623094" y="2824956"/>
                </a:lnTo>
                <a:lnTo>
                  <a:pt x="616744" y="2813050"/>
                </a:lnTo>
                <a:lnTo>
                  <a:pt x="610394" y="2801144"/>
                </a:lnTo>
                <a:lnTo>
                  <a:pt x="603647" y="2788841"/>
                </a:lnTo>
                <a:lnTo>
                  <a:pt x="598091" y="2776141"/>
                </a:lnTo>
                <a:lnTo>
                  <a:pt x="592931" y="2763838"/>
                </a:lnTo>
                <a:lnTo>
                  <a:pt x="571500" y="2711847"/>
                </a:lnTo>
                <a:lnTo>
                  <a:pt x="559991" y="2685256"/>
                </a:lnTo>
                <a:lnTo>
                  <a:pt x="548084" y="2658666"/>
                </a:lnTo>
                <a:lnTo>
                  <a:pt x="535781" y="2631281"/>
                </a:lnTo>
                <a:lnTo>
                  <a:pt x="523081" y="2604294"/>
                </a:lnTo>
                <a:lnTo>
                  <a:pt x="509587" y="2576513"/>
                </a:lnTo>
                <a:lnTo>
                  <a:pt x="496094" y="2549128"/>
                </a:lnTo>
                <a:lnTo>
                  <a:pt x="481806" y="2521744"/>
                </a:lnTo>
                <a:lnTo>
                  <a:pt x="467122" y="2493963"/>
                </a:lnTo>
                <a:lnTo>
                  <a:pt x="452041" y="2466975"/>
                </a:lnTo>
                <a:lnTo>
                  <a:pt x="436166" y="2439591"/>
                </a:lnTo>
                <a:lnTo>
                  <a:pt x="419894" y="2413000"/>
                </a:lnTo>
                <a:lnTo>
                  <a:pt x="403225" y="2386410"/>
                </a:lnTo>
                <a:lnTo>
                  <a:pt x="385762" y="2360216"/>
                </a:lnTo>
                <a:lnTo>
                  <a:pt x="367903" y="2334816"/>
                </a:lnTo>
                <a:lnTo>
                  <a:pt x="349647" y="2309416"/>
                </a:lnTo>
                <a:lnTo>
                  <a:pt x="330200" y="2284810"/>
                </a:lnTo>
                <a:lnTo>
                  <a:pt x="310753" y="2260997"/>
                </a:lnTo>
                <a:lnTo>
                  <a:pt x="290909" y="2237978"/>
                </a:lnTo>
                <a:lnTo>
                  <a:pt x="280194" y="2226072"/>
                </a:lnTo>
                <a:lnTo>
                  <a:pt x="269875" y="2214960"/>
                </a:lnTo>
                <a:lnTo>
                  <a:pt x="259159" y="2204244"/>
                </a:lnTo>
                <a:lnTo>
                  <a:pt x="248444" y="2193528"/>
                </a:lnTo>
                <a:lnTo>
                  <a:pt x="237331" y="2183210"/>
                </a:lnTo>
                <a:lnTo>
                  <a:pt x="226616" y="2172891"/>
                </a:lnTo>
                <a:lnTo>
                  <a:pt x="215503" y="2162969"/>
                </a:lnTo>
                <a:lnTo>
                  <a:pt x="203994" y="2153047"/>
                </a:lnTo>
                <a:lnTo>
                  <a:pt x="192087" y="2143919"/>
                </a:lnTo>
                <a:lnTo>
                  <a:pt x="180578" y="2134394"/>
                </a:lnTo>
                <a:lnTo>
                  <a:pt x="169069" y="2125266"/>
                </a:lnTo>
                <a:lnTo>
                  <a:pt x="157162" y="2116931"/>
                </a:lnTo>
                <a:lnTo>
                  <a:pt x="144462" y="2108597"/>
                </a:lnTo>
                <a:lnTo>
                  <a:pt x="132556" y="2100660"/>
                </a:lnTo>
                <a:lnTo>
                  <a:pt x="119856" y="2092722"/>
                </a:lnTo>
                <a:lnTo>
                  <a:pt x="107553" y="2085181"/>
                </a:lnTo>
                <a:lnTo>
                  <a:pt x="94456" y="2078038"/>
                </a:lnTo>
                <a:lnTo>
                  <a:pt x="81359" y="2071291"/>
                </a:lnTo>
                <a:lnTo>
                  <a:pt x="68262" y="2064941"/>
                </a:lnTo>
                <a:lnTo>
                  <a:pt x="54769" y="2058988"/>
                </a:lnTo>
                <a:lnTo>
                  <a:pt x="41672" y="2053035"/>
                </a:lnTo>
                <a:lnTo>
                  <a:pt x="27781" y="2047875"/>
                </a:lnTo>
                <a:lnTo>
                  <a:pt x="14287" y="2042319"/>
                </a:lnTo>
                <a:lnTo>
                  <a:pt x="0" y="2037953"/>
                </a:lnTo>
                <a:lnTo>
                  <a:pt x="13494" y="2032794"/>
                </a:lnTo>
                <a:lnTo>
                  <a:pt x="28972" y="2027238"/>
                </a:lnTo>
                <a:lnTo>
                  <a:pt x="50403" y="2019697"/>
                </a:lnTo>
                <a:lnTo>
                  <a:pt x="77391" y="2010966"/>
                </a:lnTo>
                <a:lnTo>
                  <a:pt x="109537" y="2001044"/>
                </a:lnTo>
                <a:lnTo>
                  <a:pt x="145653" y="1989931"/>
                </a:lnTo>
                <a:lnTo>
                  <a:pt x="186531" y="1979216"/>
                </a:lnTo>
                <a:lnTo>
                  <a:pt x="208359" y="1973660"/>
                </a:lnTo>
                <a:lnTo>
                  <a:pt x="231378" y="1968500"/>
                </a:lnTo>
                <a:lnTo>
                  <a:pt x="255191" y="1962944"/>
                </a:lnTo>
                <a:lnTo>
                  <a:pt x="279400" y="1957785"/>
                </a:lnTo>
                <a:lnTo>
                  <a:pt x="305197" y="1953022"/>
                </a:lnTo>
                <a:lnTo>
                  <a:pt x="331390" y="1947863"/>
                </a:lnTo>
                <a:lnTo>
                  <a:pt x="357981" y="1943100"/>
                </a:lnTo>
                <a:lnTo>
                  <a:pt x="385762" y="1938735"/>
                </a:lnTo>
                <a:lnTo>
                  <a:pt x="413941" y="1934766"/>
                </a:lnTo>
                <a:lnTo>
                  <a:pt x="442912" y="1931591"/>
                </a:lnTo>
                <a:lnTo>
                  <a:pt x="472281" y="1928416"/>
                </a:lnTo>
                <a:lnTo>
                  <a:pt x="502047" y="1925638"/>
                </a:lnTo>
                <a:lnTo>
                  <a:pt x="532209" y="1923653"/>
                </a:lnTo>
                <a:lnTo>
                  <a:pt x="563166" y="1922066"/>
                </a:lnTo>
                <a:lnTo>
                  <a:pt x="594122" y="1920875"/>
                </a:lnTo>
                <a:lnTo>
                  <a:pt x="625475" y="1920875"/>
                </a:lnTo>
                <a:lnTo>
                  <a:pt x="657225" y="1920875"/>
                </a:lnTo>
                <a:lnTo>
                  <a:pt x="688975" y="1922066"/>
                </a:lnTo>
                <a:lnTo>
                  <a:pt x="721122" y="1924050"/>
                </a:lnTo>
                <a:lnTo>
                  <a:pt x="753666" y="1926431"/>
                </a:lnTo>
                <a:lnTo>
                  <a:pt x="785416" y="1930003"/>
                </a:lnTo>
                <a:lnTo>
                  <a:pt x="817959" y="1934369"/>
                </a:lnTo>
                <a:lnTo>
                  <a:pt x="834231" y="1937147"/>
                </a:lnTo>
                <a:lnTo>
                  <a:pt x="850503" y="1939925"/>
                </a:lnTo>
                <a:lnTo>
                  <a:pt x="866775" y="1942703"/>
                </a:lnTo>
                <a:lnTo>
                  <a:pt x="883047" y="1946275"/>
                </a:lnTo>
                <a:lnTo>
                  <a:pt x="899319" y="1949450"/>
                </a:lnTo>
                <a:lnTo>
                  <a:pt x="915194" y="1953816"/>
                </a:lnTo>
                <a:lnTo>
                  <a:pt x="931466" y="1957785"/>
                </a:lnTo>
                <a:lnTo>
                  <a:pt x="947341" y="1962150"/>
                </a:lnTo>
                <a:lnTo>
                  <a:pt x="963216" y="1966913"/>
                </a:lnTo>
                <a:lnTo>
                  <a:pt x="979488" y="1971675"/>
                </a:lnTo>
                <a:lnTo>
                  <a:pt x="995363" y="1976835"/>
                </a:lnTo>
                <a:lnTo>
                  <a:pt x="1011238" y="1982391"/>
                </a:lnTo>
                <a:lnTo>
                  <a:pt x="1027113" y="1987947"/>
                </a:lnTo>
                <a:lnTo>
                  <a:pt x="1042988" y="1994297"/>
                </a:lnTo>
                <a:lnTo>
                  <a:pt x="1058466" y="2001044"/>
                </a:lnTo>
                <a:lnTo>
                  <a:pt x="1074341" y="2007791"/>
                </a:lnTo>
                <a:lnTo>
                  <a:pt x="1089819" y="2014538"/>
                </a:lnTo>
                <a:lnTo>
                  <a:pt x="1104900" y="2022078"/>
                </a:lnTo>
                <a:lnTo>
                  <a:pt x="1120775" y="2029619"/>
                </a:lnTo>
                <a:lnTo>
                  <a:pt x="1135856" y="2037556"/>
                </a:lnTo>
                <a:lnTo>
                  <a:pt x="1150541" y="2046288"/>
                </a:lnTo>
                <a:lnTo>
                  <a:pt x="1166019" y="2055019"/>
                </a:lnTo>
                <a:lnTo>
                  <a:pt x="1180703" y="2064147"/>
                </a:lnTo>
                <a:lnTo>
                  <a:pt x="1195388" y="2073672"/>
                </a:lnTo>
                <a:lnTo>
                  <a:pt x="1210469" y="2083197"/>
                </a:lnTo>
                <a:lnTo>
                  <a:pt x="1224756" y="2093913"/>
                </a:lnTo>
                <a:lnTo>
                  <a:pt x="1230313" y="2097926"/>
                </a:lnTo>
                <a:lnTo>
                  <a:pt x="1230313" y="371928"/>
                </a:lnTo>
                <a:lnTo>
                  <a:pt x="1230313" y="364386"/>
                </a:lnTo>
                <a:lnTo>
                  <a:pt x="1231106" y="356448"/>
                </a:lnTo>
                <a:lnTo>
                  <a:pt x="1231900" y="348906"/>
                </a:lnTo>
                <a:lnTo>
                  <a:pt x="1233487" y="340967"/>
                </a:lnTo>
                <a:lnTo>
                  <a:pt x="1235074" y="333822"/>
                </a:lnTo>
                <a:lnTo>
                  <a:pt x="1237058" y="326677"/>
                </a:lnTo>
                <a:lnTo>
                  <a:pt x="1239438" y="319533"/>
                </a:lnTo>
                <a:lnTo>
                  <a:pt x="1242215" y="312785"/>
                </a:lnTo>
                <a:lnTo>
                  <a:pt x="1245390" y="306037"/>
                </a:lnTo>
                <a:lnTo>
                  <a:pt x="1248960" y="299289"/>
                </a:lnTo>
                <a:lnTo>
                  <a:pt x="1252928" y="292541"/>
                </a:lnTo>
                <a:lnTo>
                  <a:pt x="1257292" y="286587"/>
                </a:lnTo>
                <a:lnTo>
                  <a:pt x="1261260" y="280633"/>
                </a:lnTo>
                <a:lnTo>
                  <a:pt x="1266021" y="274679"/>
                </a:lnTo>
                <a:lnTo>
                  <a:pt x="1270782" y="269519"/>
                </a:lnTo>
                <a:lnTo>
                  <a:pt x="1275940" y="263962"/>
                </a:lnTo>
                <a:lnTo>
                  <a:pt x="1281494" y="259198"/>
                </a:lnTo>
                <a:lnTo>
                  <a:pt x="1287049" y="254435"/>
                </a:lnTo>
                <a:lnTo>
                  <a:pt x="1293000" y="249672"/>
                </a:lnTo>
                <a:lnTo>
                  <a:pt x="1299349" y="245306"/>
                </a:lnTo>
                <a:lnTo>
                  <a:pt x="1305697" y="241336"/>
                </a:lnTo>
                <a:lnTo>
                  <a:pt x="1312045" y="237367"/>
                </a:lnTo>
                <a:lnTo>
                  <a:pt x="1318790" y="234191"/>
                </a:lnTo>
                <a:lnTo>
                  <a:pt x="1325535" y="231016"/>
                </a:lnTo>
                <a:lnTo>
                  <a:pt x="1332676" y="228237"/>
                </a:lnTo>
                <a:lnTo>
                  <a:pt x="1339818" y="225856"/>
                </a:lnTo>
                <a:lnTo>
                  <a:pt x="1347753" y="223871"/>
                </a:lnTo>
                <a:lnTo>
                  <a:pt x="1355291" y="222283"/>
                </a:lnTo>
                <a:lnTo>
                  <a:pt x="1362830" y="221093"/>
                </a:lnTo>
                <a:lnTo>
                  <a:pt x="1370368" y="219902"/>
                </a:lnTo>
                <a:lnTo>
                  <a:pt x="1378303" y="219505"/>
                </a:lnTo>
                <a:lnTo>
                  <a:pt x="1386238" y="219108"/>
                </a:lnTo>
                <a:lnTo>
                  <a:pt x="1585808" y="219108"/>
                </a:lnTo>
                <a:lnTo>
                  <a:pt x="1585808" y="47235"/>
                </a:lnTo>
                <a:lnTo>
                  <a:pt x="1585808" y="42472"/>
                </a:lnTo>
                <a:lnTo>
                  <a:pt x="1586601" y="37709"/>
                </a:lnTo>
                <a:lnTo>
                  <a:pt x="1587792" y="33342"/>
                </a:lnTo>
                <a:lnTo>
                  <a:pt x="1589379" y="28976"/>
                </a:lnTo>
                <a:lnTo>
                  <a:pt x="1591363" y="25007"/>
                </a:lnTo>
                <a:lnTo>
                  <a:pt x="1593743" y="21037"/>
                </a:lnTo>
                <a:lnTo>
                  <a:pt x="1596124" y="17068"/>
                </a:lnTo>
                <a:lnTo>
                  <a:pt x="1599298" y="13892"/>
                </a:lnTo>
                <a:lnTo>
                  <a:pt x="1602472" y="10717"/>
                </a:lnTo>
                <a:lnTo>
                  <a:pt x="1606043" y="7938"/>
                </a:lnTo>
                <a:lnTo>
                  <a:pt x="1610010" y="5954"/>
                </a:lnTo>
                <a:lnTo>
                  <a:pt x="1613978" y="3969"/>
                </a:lnTo>
                <a:lnTo>
                  <a:pt x="1618739" y="2381"/>
                </a:lnTo>
                <a:lnTo>
                  <a:pt x="1623103" y="1191"/>
                </a:lnTo>
                <a:lnTo>
                  <a:pt x="1627864" y="397"/>
                </a:lnTo>
                <a:lnTo>
                  <a:pt x="1632625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6711125" y="4586925"/>
            <a:ext cx="703340" cy="905588"/>
          </a:xfrm>
          <a:custGeom>
            <a:avLst/>
            <a:gdLst>
              <a:gd name="T0" fmla="*/ 693756 w 2111375"/>
              <a:gd name="T1" fmla="*/ 1983582 h 2716213"/>
              <a:gd name="T2" fmla="*/ 731105 w 2111375"/>
              <a:gd name="T3" fmla="*/ 2012157 h 2716213"/>
              <a:gd name="T4" fmla="*/ 792693 w 2111375"/>
              <a:gd name="T5" fmla="*/ 2031207 h 2716213"/>
              <a:gd name="T6" fmla="*/ 943285 w 2111375"/>
              <a:gd name="T7" fmla="*/ 2038351 h 2716213"/>
              <a:gd name="T8" fmla="*/ 1267335 w 2111375"/>
              <a:gd name="T9" fmla="*/ 2033589 h 2716213"/>
              <a:gd name="T10" fmla="*/ 1402847 w 2111375"/>
              <a:gd name="T11" fmla="*/ 2026445 h 2716213"/>
              <a:gd name="T12" fmla="*/ 1442074 w 2111375"/>
              <a:gd name="T13" fmla="*/ 2010967 h 2716213"/>
              <a:gd name="T14" fmla="*/ 1462282 w 2111375"/>
              <a:gd name="T15" fmla="*/ 1987551 h 2716213"/>
              <a:gd name="T16" fmla="*/ 487362 w 2111375"/>
              <a:gd name="T17" fmla="*/ 1468041 h 2716213"/>
              <a:gd name="T18" fmla="*/ 539538 w 2111375"/>
              <a:gd name="T19" fmla="*/ 1641872 h 2716213"/>
              <a:gd name="T20" fmla="*/ 530377 w 2111375"/>
              <a:gd name="T21" fmla="*/ 1687116 h 2716213"/>
              <a:gd name="T22" fmla="*/ 537945 w 2111375"/>
              <a:gd name="T23" fmla="*/ 1717675 h 2716213"/>
              <a:gd name="T24" fmla="*/ 791654 w 2111375"/>
              <a:gd name="T25" fmla="*/ 1438275 h 2716213"/>
              <a:gd name="T26" fmla="*/ 1613693 w 2111375"/>
              <a:gd name="T27" fmla="*/ 1729527 h 2716213"/>
              <a:gd name="T28" fmla="*/ 1622424 w 2111375"/>
              <a:gd name="T29" fmla="*/ 1688154 h 2716213"/>
              <a:gd name="T30" fmla="*/ 1612899 w 2111375"/>
              <a:gd name="T31" fmla="*/ 1627687 h 2716213"/>
              <a:gd name="T32" fmla="*/ 1568846 w 2111375"/>
              <a:gd name="T33" fmla="*/ 1531416 h 2716213"/>
              <a:gd name="T34" fmla="*/ 1038154 w 2111375"/>
              <a:gd name="T35" fmla="*/ 1396207 h 2716213"/>
              <a:gd name="T36" fmla="*/ 1309965 w 2111375"/>
              <a:gd name="T37" fmla="*/ 1102916 h 2716213"/>
              <a:gd name="T38" fmla="*/ 1274701 w 2111375"/>
              <a:gd name="T39" fmla="*/ 1067594 h 2716213"/>
              <a:gd name="T40" fmla="*/ 1243796 w 2111375"/>
              <a:gd name="T41" fmla="*/ 1056482 h 2716213"/>
              <a:gd name="T42" fmla="*/ 930754 w 2111375"/>
              <a:gd name="T43" fmla="*/ 1056481 h 2716213"/>
              <a:gd name="T44" fmla="*/ 886998 w 2111375"/>
              <a:gd name="T45" fmla="*/ 1074322 h 2716213"/>
              <a:gd name="T46" fmla="*/ 840059 w 2111375"/>
              <a:gd name="T47" fmla="*/ 1117537 h 2716213"/>
              <a:gd name="T48" fmla="*/ 758116 w 2111375"/>
              <a:gd name="T49" fmla="*/ 1244803 h 2716213"/>
              <a:gd name="T50" fmla="*/ 165503 w 2111375"/>
              <a:gd name="T51" fmla="*/ 558800 h 2716213"/>
              <a:gd name="T52" fmla="*/ 1960559 w 2111375"/>
              <a:gd name="T53" fmla="*/ 562770 h 2716213"/>
              <a:gd name="T54" fmla="*/ 1972071 w 2111375"/>
              <a:gd name="T55" fmla="*/ 575869 h 2716213"/>
              <a:gd name="T56" fmla="*/ 1741437 w 2111375"/>
              <a:gd name="T57" fmla="*/ 2360151 h 2716213"/>
              <a:gd name="T58" fmla="*/ 1693008 w 2111375"/>
              <a:gd name="T59" fmla="*/ 2699541 h 2716213"/>
              <a:gd name="T60" fmla="*/ 1678320 w 2111375"/>
              <a:gd name="T61" fmla="*/ 2712244 h 2716213"/>
              <a:gd name="T62" fmla="*/ 449330 w 2111375"/>
              <a:gd name="T63" fmla="*/ 2716213 h 2716213"/>
              <a:gd name="T64" fmla="*/ 430673 w 2111375"/>
              <a:gd name="T65" fmla="*/ 2711053 h 2716213"/>
              <a:gd name="T66" fmla="*/ 416382 w 2111375"/>
              <a:gd name="T67" fmla="*/ 2696763 h 2716213"/>
              <a:gd name="T68" fmla="*/ 136525 w 2111375"/>
              <a:gd name="T69" fmla="*/ 588174 h 2716213"/>
              <a:gd name="T70" fmla="*/ 142082 w 2111375"/>
              <a:gd name="T71" fmla="*/ 570709 h 2716213"/>
              <a:gd name="T72" fmla="*/ 155976 w 2111375"/>
              <a:gd name="T73" fmla="*/ 560388 h 2716213"/>
              <a:gd name="T74" fmla="*/ 1275002 w 2111375"/>
              <a:gd name="T75" fmla="*/ 398 h 2716213"/>
              <a:gd name="T76" fmla="*/ 1321445 w 2111375"/>
              <a:gd name="T77" fmla="*/ 19516 h 2716213"/>
              <a:gd name="T78" fmla="*/ 1348835 w 2111375"/>
              <a:gd name="T79" fmla="*/ 60141 h 2716213"/>
              <a:gd name="T80" fmla="*/ 1353598 w 2111375"/>
              <a:gd name="T81" fmla="*/ 160906 h 2716213"/>
              <a:gd name="T82" fmla="*/ 1364316 w 2111375"/>
              <a:gd name="T83" fmla="*/ 168474 h 2716213"/>
              <a:gd name="T84" fmla="*/ 1710853 w 2111375"/>
              <a:gd name="T85" fmla="*/ 204319 h 2716213"/>
              <a:gd name="T86" fmla="*/ 1872808 w 2111375"/>
              <a:gd name="T87" fmla="*/ 235385 h 2716213"/>
              <a:gd name="T88" fmla="*/ 1981969 w 2111375"/>
              <a:gd name="T89" fmla="*/ 267248 h 2716213"/>
              <a:gd name="T90" fmla="*/ 2060169 w 2111375"/>
              <a:gd name="T91" fmla="*/ 302695 h 2716213"/>
              <a:gd name="T92" fmla="*/ 2102245 w 2111375"/>
              <a:gd name="T93" fmla="*/ 332964 h 2716213"/>
              <a:gd name="T94" fmla="*/ 2111375 w 2111375"/>
              <a:gd name="T95" fmla="*/ 426163 h 2716213"/>
              <a:gd name="T96" fmla="*/ 2099864 w 2111375"/>
              <a:gd name="T97" fmla="*/ 445678 h 2716213"/>
              <a:gd name="T98" fmla="*/ 15878 w 2111375"/>
              <a:gd name="T99" fmla="*/ 447670 h 2716213"/>
              <a:gd name="T100" fmla="*/ 0 w 2111375"/>
              <a:gd name="T101" fmla="*/ 428552 h 2716213"/>
              <a:gd name="T102" fmla="*/ 5557 w 2111375"/>
              <a:gd name="T103" fmla="*/ 337345 h 2716213"/>
              <a:gd name="T104" fmla="*/ 40886 w 2111375"/>
              <a:gd name="T105" fmla="*/ 308669 h 2716213"/>
              <a:gd name="T106" fmla="*/ 113528 w 2111375"/>
              <a:gd name="T107" fmla="*/ 272824 h 2716213"/>
              <a:gd name="T108" fmla="*/ 217925 w 2111375"/>
              <a:gd name="T109" fmla="*/ 240165 h 2716213"/>
              <a:gd name="T110" fmla="*/ 350110 w 2111375"/>
              <a:gd name="T111" fmla="*/ 212285 h 2716213"/>
              <a:gd name="T112" fmla="*/ 683547 w 2111375"/>
              <a:gd name="T113" fmla="*/ 172855 h 2716213"/>
              <a:gd name="T114" fmla="*/ 756189 w 2111375"/>
              <a:gd name="T115" fmla="*/ 163296 h 2716213"/>
              <a:gd name="T116" fmla="*/ 760159 w 2111375"/>
              <a:gd name="T117" fmla="*/ 68505 h 2716213"/>
              <a:gd name="T118" fmla="*/ 783976 w 2111375"/>
              <a:gd name="T119" fmla="*/ 25092 h 2716213"/>
              <a:gd name="T120" fmla="*/ 827640 w 2111375"/>
              <a:gd name="T121" fmla="*/ 1593 h 271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1375" h="2716213">
                <a:moveTo>
                  <a:pt x="1017587" y="1773238"/>
                </a:moveTo>
                <a:lnTo>
                  <a:pt x="781170" y="1774826"/>
                </a:lnTo>
                <a:lnTo>
                  <a:pt x="677862" y="1958182"/>
                </a:lnTo>
                <a:lnTo>
                  <a:pt x="688590" y="1975645"/>
                </a:lnTo>
                <a:lnTo>
                  <a:pt x="690974" y="1980010"/>
                </a:lnTo>
                <a:lnTo>
                  <a:pt x="693756" y="1983582"/>
                </a:lnTo>
                <a:lnTo>
                  <a:pt x="696934" y="1987154"/>
                </a:lnTo>
                <a:lnTo>
                  <a:pt x="699716" y="1990726"/>
                </a:lnTo>
                <a:lnTo>
                  <a:pt x="706868" y="1997076"/>
                </a:lnTo>
                <a:lnTo>
                  <a:pt x="714815" y="2003029"/>
                </a:lnTo>
                <a:lnTo>
                  <a:pt x="722761" y="2007792"/>
                </a:lnTo>
                <a:lnTo>
                  <a:pt x="731105" y="2012157"/>
                </a:lnTo>
                <a:lnTo>
                  <a:pt x="739847" y="2016126"/>
                </a:lnTo>
                <a:lnTo>
                  <a:pt x="747794" y="2019698"/>
                </a:lnTo>
                <a:lnTo>
                  <a:pt x="757330" y="2022476"/>
                </a:lnTo>
                <a:lnTo>
                  <a:pt x="768058" y="2025651"/>
                </a:lnTo>
                <a:lnTo>
                  <a:pt x="779978" y="2028826"/>
                </a:lnTo>
                <a:lnTo>
                  <a:pt x="792693" y="2031207"/>
                </a:lnTo>
                <a:lnTo>
                  <a:pt x="805805" y="2033985"/>
                </a:lnTo>
                <a:lnTo>
                  <a:pt x="818917" y="2035573"/>
                </a:lnTo>
                <a:lnTo>
                  <a:pt x="832030" y="2037161"/>
                </a:lnTo>
                <a:lnTo>
                  <a:pt x="844744" y="2037954"/>
                </a:lnTo>
                <a:lnTo>
                  <a:pt x="885273" y="2037954"/>
                </a:lnTo>
                <a:lnTo>
                  <a:pt x="943285" y="2038351"/>
                </a:lnTo>
                <a:lnTo>
                  <a:pt x="1017587" y="2038351"/>
                </a:lnTo>
                <a:lnTo>
                  <a:pt x="1017587" y="1773238"/>
                </a:lnTo>
                <a:close/>
                <a:moveTo>
                  <a:pt x="1268127" y="1646238"/>
                </a:moveTo>
                <a:lnTo>
                  <a:pt x="1092199" y="1910160"/>
                </a:lnTo>
                <a:lnTo>
                  <a:pt x="1268127" y="2159001"/>
                </a:lnTo>
                <a:lnTo>
                  <a:pt x="1267335" y="2033589"/>
                </a:lnTo>
                <a:lnTo>
                  <a:pt x="1288335" y="2033192"/>
                </a:lnTo>
                <a:lnTo>
                  <a:pt x="1360053" y="2030810"/>
                </a:lnTo>
                <a:lnTo>
                  <a:pt x="1372337" y="2030414"/>
                </a:lnTo>
                <a:lnTo>
                  <a:pt x="1383431" y="2029620"/>
                </a:lnTo>
                <a:lnTo>
                  <a:pt x="1393733" y="2028429"/>
                </a:lnTo>
                <a:lnTo>
                  <a:pt x="1402847" y="2026445"/>
                </a:lnTo>
                <a:lnTo>
                  <a:pt x="1411564" y="2024460"/>
                </a:lnTo>
                <a:lnTo>
                  <a:pt x="1418696" y="2022079"/>
                </a:lnTo>
                <a:lnTo>
                  <a:pt x="1425828" y="2019698"/>
                </a:lnTo>
                <a:lnTo>
                  <a:pt x="1431772" y="2016920"/>
                </a:lnTo>
                <a:lnTo>
                  <a:pt x="1437319" y="2013745"/>
                </a:lnTo>
                <a:lnTo>
                  <a:pt x="1442074" y="2010967"/>
                </a:lnTo>
                <a:lnTo>
                  <a:pt x="1446432" y="2007395"/>
                </a:lnTo>
                <a:lnTo>
                  <a:pt x="1450395" y="2003426"/>
                </a:lnTo>
                <a:lnTo>
                  <a:pt x="1453565" y="1999854"/>
                </a:lnTo>
                <a:lnTo>
                  <a:pt x="1456735" y="1995885"/>
                </a:lnTo>
                <a:lnTo>
                  <a:pt x="1459904" y="1991917"/>
                </a:lnTo>
                <a:lnTo>
                  <a:pt x="1462282" y="1987551"/>
                </a:lnTo>
                <a:lnTo>
                  <a:pt x="1582737" y="1781573"/>
                </a:lnTo>
                <a:lnTo>
                  <a:pt x="1398488" y="1782366"/>
                </a:lnTo>
                <a:lnTo>
                  <a:pt x="1268127" y="1783160"/>
                </a:lnTo>
                <a:lnTo>
                  <a:pt x="1268127" y="1646238"/>
                </a:lnTo>
                <a:close/>
                <a:moveTo>
                  <a:pt x="791654" y="1438275"/>
                </a:moveTo>
                <a:lnTo>
                  <a:pt x="487362" y="1468041"/>
                </a:lnTo>
                <a:lnTo>
                  <a:pt x="597289" y="1529160"/>
                </a:lnTo>
                <a:lnTo>
                  <a:pt x="587730" y="1548210"/>
                </a:lnTo>
                <a:lnTo>
                  <a:pt x="553478" y="1611313"/>
                </a:lnTo>
                <a:lnTo>
                  <a:pt x="547902" y="1622425"/>
                </a:lnTo>
                <a:lnTo>
                  <a:pt x="543521" y="1632744"/>
                </a:lnTo>
                <a:lnTo>
                  <a:pt x="539538" y="1641872"/>
                </a:lnTo>
                <a:lnTo>
                  <a:pt x="536351" y="1651000"/>
                </a:lnTo>
                <a:lnTo>
                  <a:pt x="533563" y="1659335"/>
                </a:lnTo>
                <a:lnTo>
                  <a:pt x="531970" y="1666875"/>
                </a:lnTo>
                <a:lnTo>
                  <a:pt x="530775" y="1674416"/>
                </a:lnTo>
                <a:lnTo>
                  <a:pt x="530377" y="1680766"/>
                </a:lnTo>
                <a:lnTo>
                  <a:pt x="530377" y="1687116"/>
                </a:lnTo>
                <a:lnTo>
                  <a:pt x="530775" y="1693069"/>
                </a:lnTo>
                <a:lnTo>
                  <a:pt x="531572" y="1698229"/>
                </a:lnTo>
                <a:lnTo>
                  <a:pt x="532767" y="1703388"/>
                </a:lnTo>
                <a:lnTo>
                  <a:pt x="534360" y="1708150"/>
                </a:lnTo>
                <a:lnTo>
                  <a:pt x="535953" y="1713310"/>
                </a:lnTo>
                <a:lnTo>
                  <a:pt x="537945" y="1717675"/>
                </a:lnTo>
                <a:lnTo>
                  <a:pt x="540733" y="1722041"/>
                </a:lnTo>
                <a:lnTo>
                  <a:pt x="661015" y="1928813"/>
                </a:lnTo>
                <a:lnTo>
                  <a:pt x="751427" y="1767285"/>
                </a:lnTo>
                <a:lnTo>
                  <a:pt x="815551" y="1653778"/>
                </a:lnTo>
                <a:lnTo>
                  <a:pt x="935037" y="1721247"/>
                </a:lnTo>
                <a:lnTo>
                  <a:pt x="791654" y="1438275"/>
                </a:lnTo>
                <a:close/>
                <a:moveTo>
                  <a:pt x="1503758" y="1416050"/>
                </a:moveTo>
                <a:lnTo>
                  <a:pt x="1273174" y="1547329"/>
                </a:lnTo>
                <a:lnTo>
                  <a:pt x="1391046" y="1752600"/>
                </a:lnTo>
                <a:lnTo>
                  <a:pt x="1600993" y="1751407"/>
                </a:lnTo>
                <a:lnTo>
                  <a:pt x="1611312" y="1733505"/>
                </a:lnTo>
                <a:lnTo>
                  <a:pt x="1613693" y="1729527"/>
                </a:lnTo>
                <a:lnTo>
                  <a:pt x="1615280" y="1725151"/>
                </a:lnTo>
                <a:lnTo>
                  <a:pt x="1617265" y="1720775"/>
                </a:lnTo>
                <a:lnTo>
                  <a:pt x="1618852" y="1716001"/>
                </a:lnTo>
                <a:lnTo>
                  <a:pt x="1620440" y="1706852"/>
                </a:lnTo>
                <a:lnTo>
                  <a:pt x="1622027" y="1697304"/>
                </a:lnTo>
                <a:lnTo>
                  <a:pt x="1622424" y="1688154"/>
                </a:lnTo>
                <a:lnTo>
                  <a:pt x="1622424" y="1678607"/>
                </a:lnTo>
                <a:lnTo>
                  <a:pt x="1621630" y="1669457"/>
                </a:lnTo>
                <a:lnTo>
                  <a:pt x="1620043" y="1660307"/>
                </a:lnTo>
                <a:lnTo>
                  <a:pt x="1618455" y="1650362"/>
                </a:lnTo>
                <a:lnTo>
                  <a:pt x="1615677" y="1639621"/>
                </a:lnTo>
                <a:lnTo>
                  <a:pt x="1612899" y="1627687"/>
                </a:lnTo>
                <a:lnTo>
                  <a:pt x="1608930" y="1615355"/>
                </a:lnTo>
                <a:lnTo>
                  <a:pt x="1604565" y="1602625"/>
                </a:lnTo>
                <a:lnTo>
                  <a:pt x="1599405" y="1590690"/>
                </a:lnTo>
                <a:lnTo>
                  <a:pt x="1593849" y="1578358"/>
                </a:lnTo>
                <a:lnTo>
                  <a:pt x="1588293" y="1567219"/>
                </a:lnTo>
                <a:lnTo>
                  <a:pt x="1568846" y="1531416"/>
                </a:lnTo>
                <a:lnTo>
                  <a:pt x="1539874" y="1480894"/>
                </a:lnTo>
                <a:lnTo>
                  <a:pt x="1503758" y="1416050"/>
                </a:lnTo>
                <a:close/>
                <a:moveTo>
                  <a:pt x="995362" y="1055688"/>
                </a:moveTo>
                <a:lnTo>
                  <a:pt x="1089664" y="1215232"/>
                </a:lnTo>
                <a:lnTo>
                  <a:pt x="1155834" y="1327150"/>
                </a:lnTo>
                <a:lnTo>
                  <a:pt x="1038154" y="1396207"/>
                </a:lnTo>
                <a:lnTo>
                  <a:pt x="1353550" y="1414463"/>
                </a:lnTo>
                <a:lnTo>
                  <a:pt x="1479550" y="1137444"/>
                </a:lnTo>
                <a:lnTo>
                  <a:pt x="1372173" y="1201341"/>
                </a:lnTo>
                <a:lnTo>
                  <a:pt x="1323041" y="1121966"/>
                </a:lnTo>
                <a:lnTo>
                  <a:pt x="1316305" y="1112044"/>
                </a:lnTo>
                <a:lnTo>
                  <a:pt x="1309965" y="1102916"/>
                </a:lnTo>
                <a:lnTo>
                  <a:pt x="1303626" y="1094582"/>
                </a:lnTo>
                <a:lnTo>
                  <a:pt x="1297286" y="1087438"/>
                </a:lnTo>
                <a:lnTo>
                  <a:pt x="1291739" y="1081485"/>
                </a:lnTo>
                <a:lnTo>
                  <a:pt x="1285796" y="1075929"/>
                </a:lnTo>
                <a:lnTo>
                  <a:pt x="1279852" y="1071563"/>
                </a:lnTo>
                <a:lnTo>
                  <a:pt x="1274701" y="1067594"/>
                </a:lnTo>
                <a:lnTo>
                  <a:pt x="1269154" y="1064419"/>
                </a:lnTo>
                <a:lnTo>
                  <a:pt x="1264003" y="1061641"/>
                </a:lnTo>
                <a:lnTo>
                  <a:pt x="1258852" y="1059657"/>
                </a:lnTo>
                <a:lnTo>
                  <a:pt x="1253701" y="1058466"/>
                </a:lnTo>
                <a:lnTo>
                  <a:pt x="1248550" y="1056879"/>
                </a:lnTo>
                <a:lnTo>
                  <a:pt x="1243796" y="1056482"/>
                </a:lnTo>
                <a:lnTo>
                  <a:pt x="1239041" y="1056085"/>
                </a:lnTo>
                <a:lnTo>
                  <a:pt x="1234286" y="1055688"/>
                </a:lnTo>
                <a:lnTo>
                  <a:pt x="995362" y="1055688"/>
                </a:lnTo>
                <a:close/>
                <a:moveTo>
                  <a:pt x="940698" y="1055688"/>
                </a:moveTo>
                <a:lnTo>
                  <a:pt x="935527" y="1056084"/>
                </a:lnTo>
                <a:lnTo>
                  <a:pt x="930754" y="1056481"/>
                </a:lnTo>
                <a:lnTo>
                  <a:pt x="925980" y="1057274"/>
                </a:lnTo>
                <a:lnTo>
                  <a:pt x="921605" y="1058463"/>
                </a:lnTo>
                <a:lnTo>
                  <a:pt x="912456" y="1061238"/>
                </a:lnTo>
                <a:lnTo>
                  <a:pt x="903705" y="1064807"/>
                </a:lnTo>
                <a:lnTo>
                  <a:pt x="894953" y="1069168"/>
                </a:lnTo>
                <a:lnTo>
                  <a:pt x="886998" y="1074322"/>
                </a:lnTo>
                <a:lnTo>
                  <a:pt x="879838" y="1079872"/>
                </a:lnTo>
                <a:lnTo>
                  <a:pt x="872280" y="1085423"/>
                </a:lnTo>
                <a:lnTo>
                  <a:pt x="864722" y="1091766"/>
                </a:lnTo>
                <a:lnTo>
                  <a:pt x="856766" y="1099299"/>
                </a:lnTo>
                <a:lnTo>
                  <a:pt x="848015" y="1108022"/>
                </a:lnTo>
                <a:lnTo>
                  <a:pt x="840059" y="1117537"/>
                </a:lnTo>
                <a:lnTo>
                  <a:pt x="831308" y="1128242"/>
                </a:lnTo>
                <a:lnTo>
                  <a:pt x="822954" y="1138550"/>
                </a:lnTo>
                <a:lnTo>
                  <a:pt x="814999" y="1148858"/>
                </a:lnTo>
                <a:lnTo>
                  <a:pt x="808236" y="1159562"/>
                </a:lnTo>
                <a:lnTo>
                  <a:pt x="787552" y="1194848"/>
                </a:lnTo>
                <a:lnTo>
                  <a:pt x="758116" y="1244803"/>
                </a:lnTo>
                <a:lnTo>
                  <a:pt x="720724" y="1309031"/>
                </a:lnTo>
                <a:lnTo>
                  <a:pt x="951041" y="1441451"/>
                </a:lnTo>
                <a:lnTo>
                  <a:pt x="1068387" y="1236081"/>
                </a:lnTo>
                <a:lnTo>
                  <a:pt x="960985" y="1055688"/>
                </a:lnTo>
                <a:lnTo>
                  <a:pt x="940698" y="1055688"/>
                </a:lnTo>
                <a:close/>
                <a:moveTo>
                  <a:pt x="165503" y="558800"/>
                </a:moveTo>
                <a:lnTo>
                  <a:pt x="1945872" y="558800"/>
                </a:lnTo>
                <a:lnTo>
                  <a:pt x="1949445" y="559197"/>
                </a:lnTo>
                <a:lnTo>
                  <a:pt x="1952223" y="559991"/>
                </a:lnTo>
                <a:lnTo>
                  <a:pt x="1955399" y="560388"/>
                </a:lnTo>
                <a:lnTo>
                  <a:pt x="1958178" y="561579"/>
                </a:lnTo>
                <a:lnTo>
                  <a:pt x="1960559" y="562770"/>
                </a:lnTo>
                <a:lnTo>
                  <a:pt x="1963338" y="564754"/>
                </a:lnTo>
                <a:lnTo>
                  <a:pt x="1965323" y="566342"/>
                </a:lnTo>
                <a:lnTo>
                  <a:pt x="1967705" y="568724"/>
                </a:lnTo>
                <a:lnTo>
                  <a:pt x="1969293" y="570709"/>
                </a:lnTo>
                <a:lnTo>
                  <a:pt x="1971277" y="573487"/>
                </a:lnTo>
                <a:lnTo>
                  <a:pt x="1972071" y="575869"/>
                </a:lnTo>
                <a:lnTo>
                  <a:pt x="1973262" y="578647"/>
                </a:lnTo>
                <a:lnTo>
                  <a:pt x="1973659" y="581823"/>
                </a:lnTo>
                <a:lnTo>
                  <a:pt x="1974056" y="584602"/>
                </a:lnTo>
                <a:lnTo>
                  <a:pt x="1974850" y="588174"/>
                </a:lnTo>
                <a:lnTo>
                  <a:pt x="1974056" y="591350"/>
                </a:lnTo>
                <a:lnTo>
                  <a:pt x="1741437" y="2360151"/>
                </a:lnTo>
                <a:lnTo>
                  <a:pt x="1698565" y="2684457"/>
                </a:lnTo>
                <a:lnTo>
                  <a:pt x="1698168" y="2687633"/>
                </a:lnTo>
                <a:lnTo>
                  <a:pt x="1697375" y="2690411"/>
                </a:lnTo>
                <a:lnTo>
                  <a:pt x="1696184" y="2693587"/>
                </a:lnTo>
                <a:lnTo>
                  <a:pt x="1694596" y="2696763"/>
                </a:lnTo>
                <a:lnTo>
                  <a:pt x="1693008" y="2699541"/>
                </a:lnTo>
                <a:lnTo>
                  <a:pt x="1690626" y="2702320"/>
                </a:lnTo>
                <a:lnTo>
                  <a:pt x="1688641" y="2704305"/>
                </a:lnTo>
                <a:lnTo>
                  <a:pt x="1685863" y="2707083"/>
                </a:lnTo>
                <a:lnTo>
                  <a:pt x="1683878" y="2708671"/>
                </a:lnTo>
                <a:lnTo>
                  <a:pt x="1680702" y="2711053"/>
                </a:lnTo>
                <a:lnTo>
                  <a:pt x="1678320" y="2712244"/>
                </a:lnTo>
                <a:lnTo>
                  <a:pt x="1675145" y="2713434"/>
                </a:lnTo>
                <a:lnTo>
                  <a:pt x="1671969" y="2715022"/>
                </a:lnTo>
                <a:lnTo>
                  <a:pt x="1668396" y="2715816"/>
                </a:lnTo>
                <a:lnTo>
                  <a:pt x="1665618" y="2716213"/>
                </a:lnTo>
                <a:lnTo>
                  <a:pt x="1662045" y="2716213"/>
                </a:lnTo>
                <a:lnTo>
                  <a:pt x="449330" y="2716213"/>
                </a:lnTo>
                <a:lnTo>
                  <a:pt x="445757" y="2716213"/>
                </a:lnTo>
                <a:lnTo>
                  <a:pt x="442582" y="2715816"/>
                </a:lnTo>
                <a:lnTo>
                  <a:pt x="439406" y="2715022"/>
                </a:lnTo>
                <a:lnTo>
                  <a:pt x="436230" y="2713434"/>
                </a:lnTo>
                <a:lnTo>
                  <a:pt x="433055" y="2712244"/>
                </a:lnTo>
                <a:lnTo>
                  <a:pt x="430673" y="2711053"/>
                </a:lnTo>
                <a:lnTo>
                  <a:pt x="427497" y="2708671"/>
                </a:lnTo>
                <a:lnTo>
                  <a:pt x="424719" y="2707083"/>
                </a:lnTo>
                <a:lnTo>
                  <a:pt x="422734" y="2704305"/>
                </a:lnTo>
                <a:lnTo>
                  <a:pt x="420352" y="2702320"/>
                </a:lnTo>
                <a:lnTo>
                  <a:pt x="418367" y="2699541"/>
                </a:lnTo>
                <a:lnTo>
                  <a:pt x="416382" y="2696763"/>
                </a:lnTo>
                <a:lnTo>
                  <a:pt x="415191" y="2693587"/>
                </a:lnTo>
                <a:lnTo>
                  <a:pt x="414001" y="2690411"/>
                </a:lnTo>
                <a:lnTo>
                  <a:pt x="413207" y="2687633"/>
                </a:lnTo>
                <a:lnTo>
                  <a:pt x="412016" y="2684457"/>
                </a:lnTo>
                <a:lnTo>
                  <a:pt x="136922" y="591350"/>
                </a:lnTo>
                <a:lnTo>
                  <a:pt x="136525" y="588174"/>
                </a:lnTo>
                <a:lnTo>
                  <a:pt x="136525" y="584602"/>
                </a:lnTo>
                <a:lnTo>
                  <a:pt x="136922" y="581823"/>
                </a:lnTo>
                <a:lnTo>
                  <a:pt x="138113" y="578647"/>
                </a:lnTo>
                <a:lnTo>
                  <a:pt x="138907" y="575869"/>
                </a:lnTo>
                <a:lnTo>
                  <a:pt x="140098" y="573487"/>
                </a:lnTo>
                <a:lnTo>
                  <a:pt x="142082" y="570709"/>
                </a:lnTo>
                <a:lnTo>
                  <a:pt x="143670" y="568724"/>
                </a:lnTo>
                <a:lnTo>
                  <a:pt x="145655" y="566342"/>
                </a:lnTo>
                <a:lnTo>
                  <a:pt x="148037" y="564754"/>
                </a:lnTo>
                <a:lnTo>
                  <a:pt x="150022" y="562770"/>
                </a:lnTo>
                <a:lnTo>
                  <a:pt x="152800" y="561579"/>
                </a:lnTo>
                <a:lnTo>
                  <a:pt x="155976" y="560388"/>
                </a:lnTo>
                <a:lnTo>
                  <a:pt x="158755" y="559991"/>
                </a:lnTo>
                <a:lnTo>
                  <a:pt x="161931" y="559197"/>
                </a:lnTo>
                <a:lnTo>
                  <a:pt x="165503" y="558800"/>
                </a:lnTo>
                <a:close/>
                <a:moveTo>
                  <a:pt x="845106" y="0"/>
                </a:moveTo>
                <a:lnTo>
                  <a:pt x="1266269" y="0"/>
                </a:lnTo>
                <a:lnTo>
                  <a:pt x="1275002" y="398"/>
                </a:lnTo>
                <a:lnTo>
                  <a:pt x="1283735" y="1593"/>
                </a:lnTo>
                <a:lnTo>
                  <a:pt x="1292071" y="3585"/>
                </a:lnTo>
                <a:lnTo>
                  <a:pt x="1300010" y="6373"/>
                </a:lnTo>
                <a:lnTo>
                  <a:pt x="1307552" y="10355"/>
                </a:lnTo>
                <a:lnTo>
                  <a:pt x="1314300" y="14338"/>
                </a:lnTo>
                <a:lnTo>
                  <a:pt x="1321445" y="19516"/>
                </a:lnTo>
                <a:lnTo>
                  <a:pt x="1327400" y="25092"/>
                </a:lnTo>
                <a:lnTo>
                  <a:pt x="1332560" y="31464"/>
                </a:lnTo>
                <a:lnTo>
                  <a:pt x="1338117" y="37837"/>
                </a:lnTo>
                <a:lnTo>
                  <a:pt x="1342484" y="45006"/>
                </a:lnTo>
                <a:lnTo>
                  <a:pt x="1345659" y="52573"/>
                </a:lnTo>
                <a:lnTo>
                  <a:pt x="1348835" y="60141"/>
                </a:lnTo>
                <a:lnTo>
                  <a:pt x="1350820" y="68505"/>
                </a:lnTo>
                <a:lnTo>
                  <a:pt x="1352010" y="77267"/>
                </a:lnTo>
                <a:lnTo>
                  <a:pt x="1352407" y="86029"/>
                </a:lnTo>
                <a:lnTo>
                  <a:pt x="1352407" y="156127"/>
                </a:lnTo>
                <a:lnTo>
                  <a:pt x="1352804" y="158915"/>
                </a:lnTo>
                <a:lnTo>
                  <a:pt x="1353598" y="160906"/>
                </a:lnTo>
                <a:lnTo>
                  <a:pt x="1354392" y="162898"/>
                </a:lnTo>
                <a:lnTo>
                  <a:pt x="1355980" y="164889"/>
                </a:lnTo>
                <a:lnTo>
                  <a:pt x="1357568" y="166482"/>
                </a:lnTo>
                <a:lnTo>
                  <a:pt x="1359949" y="167677"/>
                </a:lnTo>
                <a:lnTo>
                  <a:pt x="1361934" y="168474"/>
                </a:lnTo>
                <a:lnTo>
                  <a:pt x="1364316" y="168474"/>
                </a:lnTo>
                <a:lnTo>
                  <a:pt x="1427034" y="172855"/>
                </a:lnTo>
                <a:lnTo>
                  <a:pt x="1488164" y="177634"/>
                </a:lnTo>
                <a:lnTo>
                  <a:pt x="1547310" y="183210"/>
                </a:lnTo>
                <a:lnTo>
                  <a:pt x="1604470" y="189583"/>
                </a:lnTo>
                <a:lnTo>
                  <a:pt x="1658853" y="196353"/>
                </a:lnTo>
                <a:lnTo>
                  <a:pt x="1710853" y="204319"/>
                </a:lnTo>
                <a:lnTo>
                  <a:pt x="1760472" y="212285"/>
                </a:lnTo>
                <a:lnTo>
                  <a:pt x="1784686" y="216666"/>
                </a:lnTo>
                <a:lnTo>
                  <a:pt x="1807709" y="221047"/>
                </a:lnTo>
                <a:lnTo>
                  <a:pt x="1829938" y="225826"/>
                </a:lnTo>
                <a:lnTo>
                  <a:pt x="1851770" y="230606"/>
                </a:lnTo>
                <a:lnTo>
                  <a:pt x="1872808" y="235385"/>
                </a:lnTo>
                <a:lnTo>
                  <a:pt x="1893053" y="240165"/>
                </a:lnTo>
                <a:lnTo>
                  <a:pt x="1912503" y="245741"/>
                </a:lnTo>
                <a:lnTo>
                  <a:pt x="1931160" y="250520"/>
                </a:lnTo>
                <a:lnTo>
                  <a:pt x="1949023" y="256096"/>
                </a:lnTo>
                <a:lnTo>
                  <a:pt x="1966092" y="261274"/>
                </a:lnTo>
                <a:lnTo>
                  <a:pt x="1981969" y="267248"/>
                </a:lnTo>
                <a:lnTo>
                  <a:pt x="1997451" y="272824"/>
                </a:lnTo>
                <a:lnTo>
                  <a:pt x="2011741" y="278400"/>
                </a:lnTo>
                <a:lnTo>
                  <a:pt x="2025237" y="283976"/>
                </a:lnTo>
                <a:lnTo>
                  <a:pt x="2037940" y="290348"/>
                </a:lnTo>
                <a:lnTo>
                  <a:pt x="2049848" y="296322"/>
                </a:lnTo>
                <a:lnTo>
                  <a:pt x="2060169" y="302695"/>
                </a:lnTo>
                <a:lnTo>
                  <a:pt x="2069695" y="308669"/>
                </a:lnTo>
                <a:lnTo>
                  <a:pt x="2080016" y="314643"/>
                </a:lnTo>
                <a:lnTo>
                  <a:pt x="2089543" y="321016"/>
                </a:lnTo>
                <a:lnTo>
                  <a:pt x="2094306" y="324999"/>
                </a:lnTo>
                <a:lnTo>
                  <a:pt x="2098673" y="328982"/>
                </a:lnTo>
                <a:lnTo>
                  <a:pt x="2102245" y="332964"/>
                </a:lnTo>
                <a:lnTo>
                  <a:pt x="2105024" y="337345"/>
                </a:lnTo>
                <a:lnTo>
                  <a:pt x="2107803" y="341727"/>
                </a:lnTo>
                <a:lnTo>
                  <a:pt x="2109390" y="346506"/>
                </a:lnTo>
                <a:lnTo>
                  <a:pt x="2110978" y="351285"/>
                </a:lnTo>
                <a:lnTo>
                  <a:pt x="2111375" y="356463"/>
                </a:lnTo>
                <a:lnTo>
                  <a:pt x="2111375" y="426163"/>
                </a:lnTo>
                <a:lnTo>
                  <a:pt x="2111375" y="428552"/>
                </a:lnTo>
                <a:lnTo>
                  <a:pt x="2110978" y="430942"/>
                </a:lnTo>
                <a:lnTo>
                  <a:pt x="2108993" y="435323"/>
                </a:lnTo>
                <a:lnTo>
                  <a:pt x="2107009" y="439306"/>
                </a:lnTo>
                <a:lnTo>
                  <a:pt x="2103833" y="442890"/>
                </a:lnTo>
                <a:lnTo>
                  <a:pt x="2099864" y="445678"/>
                </a:lnTo>
                <a:lnTo>
                  <a:pt x="2095497" y="447670"/>
                </a:lnTo>
                <a:lnTo>
                  <a:pt x="2091131" y="448865"/>
                </a:lnTo>
                <a:lnTo>
                  <a:pt x="2085970" y="449263"/>
                </a:lnTo>
                <a:lnTo>
                  <a:pt x="25008" y="449263"/>
                </a:lnTo>
                <a:lnTo>
                  <a:pt x="20244" y="448865"/>
                </a:lnTo>
                <a:lnTo>
                  <a:pt x="15878" y="447670"/>
                </a:lnTo>
                <a:lnTo>
                  <a:pt x="11512" y="445678"/>
                </a:lnTo>
                <a:lnTo>
                  <a:pt x="7542" y="442890"/>
                </a:lnTo>
                <a:lnTo>
                  <a:pt x="4366" y="439306"/>
                </a:lnTo>
                <a:lnTo>
                  <a:pt x="2382" y="435323"/>
                </a:lnTo>
                <a:lnTo>
                  <a:pt x="397" y="430942"/>
                </a:lnTo>
                <a:lnTo>
                  <a:pt x="0" y="428552"/>
                </a:lnTo>
                <a:lnTo>
                  <a:pt x="0" y="426163"/>
                </a:lnTo>
                <a:lnTo>
                  <a:pt x="0" y="356463"/>
                </a:lnTo>
                <a:lnTo>
                  <a:pt x="397" y="351285"/>
                </a:lnTo>
                <a:lnTo>
                  <a:pt x="1191" y="346506"/>
                </a:lnTo>
                <a:lnTo>
                  <a:pt x="3573" y="341727"/>
                </a:lnTo>
                <a:lnTo>
                  <a:pt x="5557" y="337345"/>
                </a:lnTo>
                <a:lnTo>
                  <a:pt x="9130" y="332964"/>
                </a:lnTo>
                <a:lnTo>
                  <a:pt x="12702" y="328982"/>
                </a:lnTo>
                <a:lnTo>
                  <a:pt x="17069" y="324999"/>
                </a:lnTo>
                <a:lnTo>
                  <a:pt x="21832" y="321016"/>
                </a:lnTo>
                <a:lnTo>
                  <a:pt x="31359" y="314643"/>
                </a:lnTo>
                <a:lnTo>
                  <a:pt x="40886" y="308669"/>
                </a:lnTo>
                <a:lnTo>
                  <a:pt x="50810" y="302695"/>
                </a:lnTo>
                <a:lnTo>
                  <a:pt x="61527" y="296322"/>
                </a:lnTo>
                <a:lnTo>
                  <a:pt x="73039" y="290348"/>
                </a:lnTo>
                <a:lnTo>
                  <a:pt x="85741" y="283976"/>
                </a:lnTo>
                <a:lnTo>
                  <a:pt x="99237" y="278400"/>
                </a:lnTo>
                <a:lnTo>
                  <a:pt x="113528" y="272824"/>
                </a:lnTo>
                <a:lnTo>
                  <a:pt x="129009" y="267248"/>
                </a:lnTo>
                <a:lnTo>
                  <a:pt x="144887" y="261274"/>
                </a:lnTo>
                <a:lnTo>
                  <a:pt x="161955" y="256096"/>
                </a:lnTo>
                <a:lnTo>
                  <a:pt x="179818" y="250918"/>
                </a:lnTo>
                <a:lnTo>
                  <a:pt x="198078" y="245741"/>
                </a:lnTo>
                <a:lnTo>
                  <a:pt x="217925" y="240165"/>
                </a:lnTo>
                <a:lnTo>
                  <a:pt x="238170" y="235385"/>
                </a:lnTo>
                <a:lnTo>
                  <a:pt x="258811" y="230606"/>
                </a:lnTo>
                <a:lnTo>
                  <a:pt x="280643" y="225826"/>
                </a:lnTo>
                <a:lnTo>
                  <a:pt x="302873" y="221047"/>
                </a:lnTo>
                <a:lnTo>
                  <a:pt x="326293" y="216666"/>
                </a:lnTo>
                <a:lnTo>
                  <a:pt x="350110" y="212285"/>
                </a:lnTo>
                <a:lnTo>
                  <a:pt x="400125" y="204319"/>
                </a:lnTo>
                <a:lnTo>
                  <a:pt x="452126" y="196353"/>
                </a:lnTo>
                <a:lnTo>
                  <a:pt x="506508" y="189981"/>
                </a:lnTo>
                <a:lnTo>
                  <a:pt x="563668" y="183210"/>
                </a:lnTo>
                <a:lnTo>
                  <a:pt x="622814" y="177634"/>
                </a:lnTo>
                <a:lnTo>
                  <a:pt x="683547" y="172855"/>
                </a:lnTo>
                <a:lnTo>
                  <a:pt x="746265" y="168872"/>
                </a:lnTo>
                <a:lnTo>
                  <a:pt x="749044" y="168474"/>
                </a:lnTo>
                <a:lnTo>
                  <a:pt x="751029" y="167677"/>
                </a:lnTo>
                <a:lnTo>
                  <a:pt x="753410" y="166482"/>
                </a:lnTo>
                <a:lnTo>
                  <a:pt x="754998" y="164889"/>
                </a:lnTo>
                <a:lnTo>
                  <a:pt x="756189" y="163296"/>
                </a:lnTo>
                <a:lnTo>
                  <a:pt x="757777" y="160906"/>
                </a:lnTo>
                <a:lnTo>
                  <a:pt x="758571" y="158915"/>
                </a:lnTo>
                <a:lnTo>
                  <a:pt x="758571" y="156127"/>
                </a:lnTo>
                <a:lnTo>
                  <a:pt x="758571" y="86029"/>
                </a:lnTo>
                <a:lnTo>
                  <a:pt x="758968" y="77267"/>
                </a:lnTo>
                <a:lnTo>
                  <a:pt x="760159" y="68505"/>
                </a:lnTo>
                <a:lnTo>
                  <a:pt x="762540" y="60141"/>
                </a:lnTo>
                <a:lnTo>
                  <a:pt x="765319" y="52573"/>
                </a:lnTo>
                <a:lnTo>
                  <a:pt x="768891" y="45006"/>
                </a:lnTo>
                <a:lnTo>
                  <a:pt x="773258" y="37837"/>
                </a:lnTo>
                <a:lnTo>
                  <a:pt x="778021" y="31464"/>
                </a:lnTo>
                <a:lnTo>
                  <a:pt x="783976" y="25092"/>
                </a:lnTo>
                <a:lnTo>
                  <a:pt x="789930" y="19516"/>
                </a:lnTo>
                <a:lnTo>
                  <a:pt x="796678" y="14338"/>
                </a:lnTo>
                <a:lnTo>
                  <a:pt x="803823" y="10355"/>
                </a:lnTo>
                <a:lnTo>
                  <a:pt x="811365" y="6373"/>
                </a:lnTo>
                <a:lnTo>
                  <a:pt x="819304" y="3585"/>
                </a:lnTo>
                <a:lnTo>
                  <a:pt x="827640" y="1593"/>
                </a:lnTo>
                <a:lnTo>
                  <a:pt x="835976" y="398"/>
                </a:lnTo>
                <a:lnTo>
                  <a:pt x="845106" y="0"/>
                </a:lnTo>
                <a:close/>
              </a:path>
            </a:pathLst>
          </a:custGeom>
          <a:solidFill>
            <a:srgbClr val="3F9B4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9499" y="3403957"/>
            <a:ext cx="3398687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节电。及时关灯，不浪费每一度电。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29501" y="2008125"/>
            <a:ext cx="2977633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节约自热资源，爱护地球。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695164" y="4909597"/>
            <a:ext cx="2953792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垃圾分类，循环利用。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929499" y="4869512"/>
            <a:ext cx="2977632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节约能源，多用绿色能源！</a:t>
            </a:r>
          </a:p>
        </p:txBody>
      </p:sp>
      <p:sp>
        <p:nvSpPr>
          <p:cNvPr id="13" name="矩形 12"/>
          <p:cNvSpPr/>
          <p:nvPr/>
        </p:nvSpPr>
        <p:spPr>
          <a:xfrm>
            <a:off x="7695164" y="3500757"/>
            <a:ext cx="2953792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保护环境，保护我们的家园。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695163" y="2037043"/>
            <a:ext cx="3611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节水，爱护水资源，不浪费每一滴水！</a:t>
            </a:r>
          </a:p>
        </p:txBody>
      </p:sp>
    </p:spTree>
    <p:extLst>
      <p:ext uri="{BB962C8B-B14F-4D97-AF65-F5344CB8AC3E}">
        <p14:creationId xmlns:p14="http://schemas.microsoft.com/office/powerpoint/2010/main" val="36195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2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4</a:t>
            </a: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如何保护环境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346335-20EA-4DF5-B7BB-9023E0C8C47D}"/>
              </a:ext>
            </a:extLst>
          </p:cNvPr>
          <p:cNvSpPr txBox="1"/>
          <p:nvPr/>
        </p:nvSpPr>
        <p:spPr>
          <a:xfrm>
            <a:off x="2075575" y="1925923"/>
            <a:ext cx="30636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废物利用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D7EADB-6048-4834-BC15-EDBCBCF211C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88795" y="2793205"/>
            <a:ext cx="4198172" cy="24622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  </a:t>
            </a:r>
            <a:r>
              <a:rPr kumimoji="0" lang="zh-CN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对于垃圾，不论哪种处理方式都会对环境产生危害，增加社会负担，造成资源的浪费。所以解决垃圾处理的最好方法就是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废物利用。</a:t>
            </a:r>
            <a:endParaRPr kumimoji="0" lang="zh-CN" altLang="zh-CN" sz="1867" b="0" i="0" u="none" strike="noStrike" kern="1200" cap="none" spc="0" normalizeH="0" baseline="0" noProof="0" dirty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37B62D-45C8-4748-9C6C-111262041D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795" y="4051302"/>
            <a:ext cx="3755572" cy="198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B916E8-AAD8-422A-9720-4BBA87EB5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371" y="1111252"/>
            <a:ext cx="3128691" cy="19621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5C679F-9CA9-47BE-BDA9-F2E4786390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167" y="2197103"/>
            <a:ext cx="2247900" cy="2247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4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2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4</a:t>
            </a: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如何保护环境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AB2149-939B-410B-9852-8A5CD6F46993}"/>
              </a:ext>
            </a:extLst>
          </p:cNvPr>
          <p:cNvSpPr/>
          <p:nvPr/>
        </p:nvSpPr>
        <p:spPr bwMode="auto">
          <a:xfrm>
            <a:off x="832584" y="1924314"/>
            <a:ext cx="763600" cy="819324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205F1D"/>
          </a:solidFill>
          <a:ln>
            <a:noFill/>
          </a:ln>
          <a:extLst/>
        </p:spPr>
        <p:txBody>
          <a:bodyPr/>
          <a:lstStyle/>
          <a:p>
            <a:pPr marL="0" marR="0" lvl="0" indent="0" defTabSz="91428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0" name="组合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D584F-CB7F-447F-909F-7439B4AABA64}"/>
              </a:ext>
            </a:extLst>
          </p:cNvPr>
          <p:cNvGrpSpPr/>
          <p:nvPr/>
        </p:nvGrpSpPr>
        <p:grpSpPr>
          <a:xfrm>
            <a:off x="959584" y="1957839"/>
            <a:ext cx="589063" cy="545458"/>
            <a:chOff x="1283891" y="1695061"/>
            <a:chExt cx="857250" cy="571500"/>
          </a:xfrm>
          <a:solidFill>
            <a:srgbClr val="669857"/>
          </a:solidFill>
        </p:grpSpPr>
        <p:sp>
          <p:nvSpPr>
            <p:cNvPr id="11" name="Freeform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9B1B07-F81D-4EB5-8ED6-154D7309AD43}"/>
                </a:ext>
              </a:extLst>
            </p:cNvPr>
            <p:cNvSpPr/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solidFill>
                <a:srgbClr val="669857"/>
              </a:solidFill>
            </a:ln>
            <a:extLst/>
          </p:spPr>
          <p:txBody>
            <a:bodyPr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grpSp>
          <p:nvGrpSpPr>
            <p:cNvPr id="12" name="组合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B4BB2C-2467-4786-9E0D-D34F37C937FF}"/>
                </a:ext>
              </a:extLst>
            </p:cNvPr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  <a:grpFill/>
          </p:grpSpPr>
          <p:sp>
            <p:nvSpPr>
              <p:cNvPr id="13" name="Freeform 1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D38131-AF92-49A3-84F4-8AC154FE5B8D}"/>
                  </a:ext>
                </a:extLst>
              </p:cNvPr>
              <p:cNvSpPr/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1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C7F644-338F-4B39-8DD2-FF6561B2F94A}"/>
                  </a:ext>
                </a:extLst>
              </p:cNvPr>
              <p:cNvSpPr/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C8FD79-3B11-45C2-91FF-4BC7E9626D7D}"/>
                  </a:ext>
                </a:extLst>
              </p:cNvPr>
              <p:cNvSpPr/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96698F-FC63-40F8-8B40-399B20C2E3AC}"/>
                  </a:ext>
                </a:extLst>
              </p:cNvPr>
              <p:cNvSpPr/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8430CD2-FC59-4F78-A010-793CDF26E96D}"/>
                  </a:ext>
                </a:extLst>
              </p:cNvPr>
              <p:cNvSpPr/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815380-F7CE-4D0F-B63F-EC7C605392C9}"/>
                  </a:ext>
                </a:extLst>
              </p:cNvPr>
              <p:cNvSpPr/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</p:grpSp>
      <p:cxnSp>
        <p:nvCxnSpPr>
          <p:cNvPr id="19" name="直接连接符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A74AAA-E309-4E3D-B984-09BF56CACC01}"/>
              </a:ext>
            </a:extLst>
          </p:cNvPr>
          <p:cNvCxnSpPr/>
          <p:nvPr/>
        </p:nvCxnSpPr>
        <p:spPr>
          <a:xfrm>
            <a:off x="832589" y="2743636"/>
            <a:ext cx="3548332" cy="0"/>
          </a:xfrm>
          <a:prstGeom prst="line">
            <a:avLst/>
          </a:prstGeom>
          <a:noFill/>
          <a:ln w="25400" cap="flat" cmpd="sng" algn="ctr">
            <a:solidFill>
              <a:srgbClr val="205F1D">
                <a:lumMod val="75000"/>
              </a:srgbClr>
            </a:solidFill>
            <a:prstDash val="solid"/>
          </a:ln>
          <a:effectLst/>
        </p:spPr>
      </p:cxnSp>
      <p:sp>
        <p:nvSpPr>
          <p:cNvPr id="20" name="矩形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A954BF-EBF1-4329-8040-6F5569C46D2D}"/>
              </a:ext>
            </a:extLst>
          </p:cNvPr>
          <p:cNvSpPr/>
          <p:nvPr/>
        </p:nvSpPr>
        <p:spPr>
          <a:xfrm>
            <a:off x="1147757" y="2393631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282">
              <a:defRPr/>
            </a:pPr>
            <a:r>
              <a:rPr lang="zh-CN" altLang="en-US" b="1">
                <a:solidFill>
                  <a:prstClr val="black">
                    <a:lumMod val="75000"/>
                    <a:lumOff val="2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实行垃圾分类</a:t>
            </a:r>
            <a:r>
              <a:rPr lang="en-US" altLang="zh-CN" b="1">
                <a:solidFill>
                  <a:prstClr val="black">
                    <a:lumMod val="75000"/>
                    <a:lumOff val="2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,</a:t>
            </a:r>
            <a:r>
              <a:rPr lang="zh-CN" altLang="en-US" b="1">
                <a:solidFill>
                  <a:prstClr val="black">
                    <a:lumMod val="75000"/>
                    <a:lumOff val="2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减少污染节约资源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85" y="1638297"/>
            <a:ext cx="6432331" cy="402168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205" y="3119776"/>
            <a:ext cx="3115291" cy="32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96203" y="3421117"/>
            <a:ext cx="832863" cy="832863"/>
            <a:chOff x="2454284" y="1754260"/>
            <a:chExt cx="1656522" cy="1656522"/>
          </a:xfrm>
        </p:grpSpPr>
        <p:sp>
          <p:nvSpPr>
            <p:cNvPr id="4" name="泪滴形 3"/>
            <p:cNvSpPr/>
            <p:nvPr/>
          </p:nvSpPr>
          <p:spPr>
            <a:xfrm>
              <a:off x="2454284" y="1754260"/>
              <a:ext cx="1656522" cy="1656522"/>
            </a:xfrm>
            <a:prstGeom prst="teardrop">
              <a:avLst/>
            </a:prstGeom>
            <a:solidFill>
              <a:srgbClr val="3F9B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787895" y="2202053"/>
              <a:ext cx="989299" cy="760935"/>
            </a:xfrm>
            <a:custGeom>
              <a:avLst/>
              <a:gdLst>
                <a:gd name="T0" fmla="*/ 137 w 338"/>
                <a:gd name="T1" fmla="*/ 0 h 250"/>
                <a:gd name="T2" fmla="*/ 203 w 338"/>
                <a:gd name="T3" fmla="*/ 16 h 250"/>
                <a:gd name="T4" fmla="*/ 280 w 338"/>
                <a:gd name="T5" fmla="*/ 16 h 250"/>
                <a:gd name="T6" fmla="*/ 208 w 338"/>
                <a:gd name="T7" fmla="*/ 0 h 250"/>
                <a:gd name="T8" fmla="*/ 280 w 338"/>
                <a:gd name="T9" fmla="*/ 16 h 250"/>
                <a:gd name="T10" fmla="*/ 121 w 338"/>
                <a:gd name="T11" fmla="*/ 137 h 250"/>
                <a:gd name="T12" fmla="*/ 212 w 338"/>
                <a:gd name="T13" fmla="*/ 93 h 250"/>
                <a:gd name="T14" fmla="*/ 127 w 338"/>
                <a:gd name="T15" fmla="*/ 82 h 250"/>
                <a:gd name="T16" fmla="*/ 208 w 338"/>
                <a:gd name="T17" fmla="*/ 53 h 250"/>
                <a:gd name="T18" fmla="*/ 127 w 338"/>
                <a:gd name="T19" fmla="*/ 82 h 250"/>
                <a:gd name="T20" fmla="*/ 294 w 338"/>
                <a:gd name="T21" fmla="*/ 45 h 250"/>
                <a:gd name="T22" fmla="*/ 212 w 338"/>
                <a:gd name="T23" fmla="*/ 21 h 250"/>
                <a:gd name="T24" fmla="*/ 236 w 338"/>
                <a:gd name="T25" fmla="*/ 137 h 250"/>
                <a:gd name="T26" fmla="*/ 317 w 338"/>
                <a:gd name="T27" fmla="*/ 93 h 250"/>
                <a:gd name="T28" fmla="*/ 236 w 338"/>
                <a:gd name="T29" fmla="*/ 137 h 250"/>
                <a:gd name="T30" fmla="*/ 312 w 338"/>
                <a:gd name="T31" fmla="*/ 82 h 250"/>
                <a:gd name="T32" fmla="*/ 219 w 338"/>
                <a:gd name="T33" fmla="*/ 53 h 250"/>
                <a:gd name="T34" fmla="*/ 120 w 338"/>
                <a:gd name="T35" fmla="*/ 53 h 250"/>
                <a:gd name="T36" fmla="*/ 27 w 338"/>
                <a:gd name="T37" fmla="*/ 82 h 250"/>
                <a:gd name="T38" fmla="*/ 120 w 338"/>
                <a:gd name="T39" fmla="*/ 53 h 250"/>
                <a:gd name="T40" fmla="*/ 135 w 338"/>
                <a:gd name="T41" fmla="*/ 21 h 250"/>
                <a:gd name="T42" fmla="*/ 207 w 338"/>
                <a:gd name="T43" fmla="*/ 45 h 250"/>
                <a:gd name="T44" fmla="*/ 338 w 338"/>
                <a:gd name="T45" fmla="*/ 164 h 250"/>
                <a:gd name="T46" fmla="*/ 0 w 338"/>
                <a:gd name="T47" fmla="*/ 148 h 250"/>
                <a:gd name="T48" fmla="*/ 150 w 338"/>
                <a:gd name="T49" fmla="*/ 164 h 250"/>
                <a:gd name="T50" fmla="*/ 112 w 338"/>
                <a:gd name="T51" fmla="*/ 230 h 250"/>
                <a:gd name="T52" fmla="*/ 112 w 338"/>
                <a:gd name="T53" fmla="*/ 231 h 250"/>
                <a:gd name="T54" fmla="*/ 227 w 338"/>
                <a:gd name="T55" fmla="*/ 250 h 250"/>
                <a:gd name="T56" fmla="*/ 227 w 338"/>
                <a:gd name="T57" fmla="*/ 245 h 250"/>
                <a:gd name="T58" fmla="*/ 227 w 338"/>
                <a:gd name="T59" fmla="*/ 231 h 250"/>
                <a:gd name="T60" fmla="*/ 227 w 338"/>
                <a:gd name="T61" fmla="*/ 231 h 250"/>
                <a:gd name="T62" fmla="*/ 189 w 338"/>
                <a:gd name="T63" fmla="*/ 164 h 250"/>
                <a:gd name="T64" fmla="*/ 111 w 338"/>
                <a:gd name="T65" fmla="*/ 93 h 250"/>
                <a:gd name="T66" fmla="*/ 0 w 338"/>
                <a:gd name="T67" fmla="*/ 137 h 250"/>
                <a:gd name="T68" fmla="*/ 111 w 338"/>
                <a:gd name="T69" fmla="*/ 93 h 250"/>
                <a:gd name="T70" fmla="*/ 66 w 338"/>
                <a:gd name="T71" fmla="*/ 0 h 250"/>
                <a:gd name="T72" fmla="*/ 128 w 338"/>
                <a:gd name="T73" fmla="*/ 16 h 250"/>
                <a:gd name="T74" fmla="*/ 126 w 338"/>
                <a:gd name="T75" fmla="*/ 21 h 250"/>
                <a:gd name="T76" fmla="*/ 44 w 338"/>
                <a:gd name="T77" fmla="*/ 45 h 250"/>
                <a:gd name="T78" fmla="*/ 126 w 338"/>
                <a:gd name="T79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250">
                  <a:moveTo>
                    <a:pt x="202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203" y="16"/>
                    <a:pt x="203" y="16"/>
                    <a:pt x="203" y="16"/>
                  </a:cubicBezTo>
                  <a:lnTo>
                    <a:pt x="202" y="0"/>
                  </a:lnTo>
                  <a:close/>
                  <a:moveTo>
                    <a:pt x="280" y="1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2"/>
                    <a:pt x="209" y="8"/>
                    <a:pt x="211" y="16"/>
                  </a:cubicBezTo>
                  <a:lnTo>
                    <a:pt x="280" y="16"/>
                  </a:lnTo>
                  <a:close/>
                  <a:moveTo>
                    <a:pt x="126" y="93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2" y="93"/>
                    <a:pt x="212" y="93"/>
                    <a:pt x="212" y="93"/>
                  </a:cubicBezTo>
                  <a:lnTo>
                    <a:pt x="126" y="93"/>
                  </a:lnTo>
                  <a:close/>
                  <a:moveTo>
                    <a:pt x="127" y="82"/>
                  </a:moveTo>
                  <a:cubicBezTo>
                    <a:pt x="211" y="82"/>
                    <a:pt x="211" y="82"/>
                    <a:pt x="211" y="82"/>
                  </a:cubicBezTo>
                  <a:cubicBezTo>
                    <a:pt x="208" y="53"/>
                    <a:pt x="208" y="53"/>
                    <a:pt x="208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27" y="82"/>
                  </a:lnTo>
                  <a:close/>
                  <a:moveTo>
                    <a:pt x="217" y="45"/>
                  </a:moveTo>
                  <a:cubicBezTo>
                    <a:pt x="294" y="45"/>
                    <a:pt x="294" y="45"/>
                    <a:pt x="294" y="45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4" y="28"/>
                    <a:pt x="215" y="36"/>
                    <a:pt x="217" y="45"/>
                  </a:cubicBezTo>
                  <a:close/>
                  <a:moveTo>
                    <a:pt x="236" y="137"/>
                  </a:moveTo>
                  <a:cubicBezTo>
                    <a:pt x="338" y="137"/>
                    <a:pt x="338" y="137"/>
                    <a:pt x="338" y="137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32" y="116"/>
                    <a:pt x="236" y="135"/>
                    <a:pt x="236" y="137"/>
                  </a:cubicBezTo>
                  <a:close/>
                  <a:moveTo>
                    <a:pt x="225" y="82"/>
                  </a:moveTo>
                  <a:cubicBezTo>
                    <a:pt x="312" y="82"/>
                    <a:pt x="312" y="82"/>
                    <a:pt x="312" y="82"/>
                  </a:cubicBezTo>
                  <a:cubicBezTo>
                    <a:pt x="297" y="53"/>
                    <a:pt x="297" y="53"/>
                    <a:pt x="297" y="53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21" y="62"/>
                    <a:pt x="223" y="72"/>
                    <a:pt x="225" y="82"/>
                  </a:cubicBezTo>
                  <a:close/>
                  <a:moveTo>
                    <a:pt x="120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113" y="82"/>
                    <a:pt x="113" y="82"/>
                    <a:pt x="113" y="82"/>
                  </a:cubicBezTo>
                  <a:lnTo>
                    <a:pt x="120" y="53"/>
                  </a:lnTo>
                  <a:close/>
                  <a:moveTo>
                    <a:pt x="204" y="21"/>
                  </a:moveTo>
                  <a:cubicBezTo>
                    <a:pt x="135" y="21"/>
                    <a:pt x="135" y="21"/>
                    <a:pt x="135" y="21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207" y="45"/>
                    <a:pt x="207" y="45"/>
                    <a:pt x="207" y="45"/>
                  </a:cubicBezTo>
                  <a:lnTo>
                    <a:pt x="204" y="21"/>
                  </a:lnTo>
                  <a:close/>
                  <a:moveTo>
                    <a:pt x="338" y="164"/>
                  </a:moveTo>
                  <a:cubicBezTo>
                    <a:pt x="338" y="148"/>
                    <a:pt x="338" y="148"/>
                    <a:pt x="338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35" y="214"/>
                    <a:pt x="122" y="221"/>
                    <a:pt x="112" y="230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27" y="245"/>
                    <a:pt x="227" y="245"/>
                    <a:pt x="227" y="245"/>
                  </a:cubicBezTo>
                  <a:cubicBezTo>
                    <a:pt x="227" y="245"/>
                    <a:pt x="227" y="245"/>
                    <a:pt x="227" y="245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16" y="221"/>
                    <a:pt x="203" y="214"/>
                    <a:pt x="189" y="210"/>
                  </a:cubicBezTo>
                  <a:cubicBezTo>
                    <a:pt x="189" y="164"/>
                    <a:pt x="189" y="164"/>
                    <a:pt x="189" y="164"/>
                  </a:cubicBezTo>
                  <a:lnTo>
                    <a:pt x="338" y="164"/>
                  </a:lnTo>
                  <a:close/>
                  <a:moveTo>
                    <a:pt x="111" y="93"/>
                  </a:moveTo>
                  <a:cubicBezTo>
                    <a:pt x="22" y="93"/>
                    <a:pt x="22" y="93"/>
                    <a:pt x="22" y="9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02" y="137"/>
                    <a:pt x="102" y="137"/>
                    <a:pt x="102" y="137"/>
                  </a:cubicBezTo>
                  <a:lnTo>
                    <a:pt x="111" y="93"/>
                  </a:lnTo>
                  <a:close/>
                  <a:moveTo>
                    <a:pt x="13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128" y="16"/>
                    <a:pt x="128" y="16"/>
                    <a:pt x="128" y="16"/>
                  </a:cubicBezTo>
                  <a:lnTo>
                    <a:pt x="131" y="0"/>
                  </a:lnTo>
                  <a:close/>
                  <a:moveTo>
                    <a:pt x="126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121" y="45"/>
                    <a:pt x="121" y="45"/>
                    <a:pt x="121" y="45"/>
                  </a:cubicBezTo>
                  <a:lnTo>
                    <a:pt x="126" y="21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87275" y="2370053"/>
            <a:ext cx="832863" cy="832863"/>
            <a:chOff x="5216287" y="2220974"/>
            <a:chExt cx="1103647" cy="1103647"/>
          </a:xfrm>
        </p:grpSpPr>
        <p:sp>
          <p:nvSpPr>
            <p:cNvPr id="7" name="泪滴形 6"/>
            <p:cNvSpPr/>
            <p:nvPr/>
          </p:nvSpPr>
          <p:spPr>
            <a:xfrm>
              <a:off x="5216287" y="2220974"/>
              <a:ext cx="1103647" cy="1103647"/>
            </a:xfrm>
            <a:prstGeom prst="teardrop">
              <a:avLst/>
            </a:prstGeom>
            <a:solidFill>
              <a:srgbClr val="3F9B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5479401" y="2444621"/>
              <a:ext cx="669887" cy="607364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78347" y="1318989"/>
            <a:ext cx="832863" cy="832863"/>
            <a:chOff x="3011152" y="1746021"/>
            <a:chExt cx="1103647" cy="1103647"/>
          </a:xfrm>
        </p:grpSpPr>
        <p:sp>
          <p:nvSpPr>
            <p:cNvPr id="10" name="泪滴形 9"/>
            <p:cNvSpPr/>
            <p:nvPr/>
          </p:nvSpPr>
          <p:spPr>
            <a:xfrm>
              <a:off x="3011152" y="1746021"/>
              <a:ext cx="1103647" cy="1103647"/>
            </a:xfrm>
            <a:prstGeom prst="teardrop">
              <a:avLst/>
            </a:prstGeom>
            <a:solidFill>
              <a:srgbClr val="3F9B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379557" y="1927191"/>
              <a:ext cx="521146" cy="709997"/>
            </a:xfrm>
            <a:custGeom>
              <a:avLst/>
              <a:gdLst>
                <a:gd name="T0" fmla="*/ 63 w 211"/>
                <a:gd name="T1" fmla="*/ 168 h 288"/>
                <a:gd name="T2" fmla="*/ 59 w 211"/>
                <a:gd name="T3" fmla="*/ 280 h 288"/>
                <a:gd name="T4" fmla="*/ 66 w 211"/>
                <a:gd name="T5" fmla="*/ 288 h 288"/>
                <a:gd name="T6" fmla="*/ 81 w 211"/>
                <a:gd name="T7" fmla="*/ 288 h 288"/>
                <a:gd name="T8" fmla="*/ 89 w 211"/>
                <a:gd name="T9" fmla="*/ 280 h 288"/>
                <a:gd name="T10" fmla="*/ 84 w 211"/>
                <a:gd name="T11" fmla="*/ 138 h 288"/>
                <a:gd name="T12" fmla="*/ 63 w 211"/>
                <a:gd name="T13" fmla="*/ 168 h 288"/>
                <a:gd name="T14" fmla="*/ 203 w 211"/>
                <a:gd name="T15" fmla="*/ 113 h 288"/>
                <a:gd name="T16" fmla="*/ 85 w 211"/>
                <a:gd name="T17" fmla="*/ 103 h 288"/>
                <a:gd name="T18" fmla="*/ 70 w 211"/>
                <a:gd name="T19" fmla="*/ 73 h 288"/>
                <a:gd name="T20" fmla="*/ 16 w 211"/>
                <a:gd name="T21" fmla="*/ 0 h 288"/>
                <a:gd name="T22" fmla="*/ 15 w 211"/>
                <a:gd name="T23" fmla="*/ 0 h 288"/>
                <a:gd name="T24" fmla="*/ 10 w 211"/>
                <a:gd name="T25" fmla="*/ 9 h 288"/>
                <a:gd name="T26" fmla="*/ 58 w 211"/>
                <a:gd name="T27" fmla="*/ 113 h 288"/>
                <a:gd name="T28" fmla="*/ 39 w 211"/>
                <a:gd name="T29" fmla="*/ 143 h 288"/>
                <a:gd name="T30" fmla="*/ 2 w 211"/>
                <a:gd name="T31" fmla="*/ 226 h 288"/>
                <a:gd name="T32" fmla="*/ 8 w 211"/>
                <a:gd name="T33" fmla="*/ 230 h 288"/>
                <a:gd name="T34" fmla="*/ 13 w 211"/>
                <a:gd name="T35" fmla="*/ 227 h 288"/>
                <a:gd name="T36" fmla="*/ 80 w 211"/>
                <a:gd name="T37" fmla="*/ 131 h 288"/>
                <a:gd name="T38" fmla="*/ 118 w 211"/>
                <a:gd name="T39" fmla="*/ 133 h 288"/>
                <a:gd name="T40" fmla="*/ 133 w 211"/>
                <a:gd name="T41" fmla="*/ 134 h 288"/>
                <a:gd name="T42" fmla="*/ 208 w 211"/>
                <a:gd name="T43" fmla="*/ 124 h 288"/>
                <a:gd name="T44" fmla="*/ 203 w 211"/>
                <a:gd name="T45" fmla="*/ 113 h 288"/>
                <a:gd name="T46" fmla="*/ 72 w 211"/>
                <a:gd name="T47" fmla="*/ 125 h 288"/>
                <a:gd name="T48" fmla="*/ 64 w 211"/>
                <a:gd name="T49" fmla="*/ 115 h 288"/>
                <a:gd name="T50" fmla="*/ 74 w 211"/>
                <a:gd name="T51" fmla="*/ 107 h 288"/>
                <a:gd name="T52" fmla="*/ 83 w 211"/>
                <a:gd name="T53" fmla="*/ 117 h 288"/>
                <a:gd name="T54" fmla="*/ 72 w 211"/>
                <a:gd name="T55" fmla="*/ 12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88">
                  <a:moveTo>
                    <a:pt x="63" y="168"/>
                  </a:moveTo>
                  <a:cubicBezTo>
                    <a:pt x="59" y="280"/>
                    <a:pt x="59" y="280"/>
                    <a:pt x="59" y="280"/>
                  </a:cubicBezTo>
                  <a:cubicBezTo>
                    <a:pt x="59" y="284"/>
                    <a:pt x="62" y="288"/>
                    <a:pt x="66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5" y="288"/>
                    <a:pt x="89" y="284"/>
                    <a:pt x="89" y="280"/>
                  </a:cubicBezTo>
                  <a:cubicBezTo>
                    <a:pt x="84" y="138"/>
                    <a:pt x="84" y="138"/>
                    <a:pt x="84" y="138"/>
                  </a:cubicBezTo>
                  <a:lnTo>
                    <a:pt x="63" y="168"/>
                  </a:lnTo>
                  <a:close/>
                  <a:moveTo>
                    <a:pt x="203" y="113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80" y="94"/>
                    <a:pt x="74" y="81"/>
                    <a:pt x="70" y="73"/>
                  </a:cubicBezTo>
                  <a:cubicBezTo>
                    <a:pt x="52" y="40"/>
                    <a:pt x="27" y="3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1" y="0"/>
                    <a:pt x="7" y="4"/>
                    <a:pt x="10" y="9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3" y="121"/>
                    <a:pt x="44" y="135"/>
                    <a:pt x="39" y="143"/>
                  </a:cubicBezTo>
                  <a:cubicBezTo>
                    <a:pt x="19" y="175"/>
                    <a:pt x="0" y="215"/>
                    <a:pt x="2" y="226"/>
                  </a:cubicBezTo>
                  <a:cubicBezTo>
                    <a:pt x="2" y="228"/>
                    <a:pt x="5" y="230"/>
                    <a:pt x="8" y="230"/>
                  </a:cubicBezTo>
                  <a:cubicBezTo>
                    <a:pt x="10" y="230"/>
                    <a:pt x="12" y="229"/>
                    <a:pt x="13" y="227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90" y="132"/>
                    <a:pt x="108" y="133"/>
                    <a:pt x="118" y="133"/>
                  </a:cubicBezTo>
                  <a:cubicBezTo>
                    <a:pt x="123" y="133"/>
                    <a:pt x="128" y="134"/>
                    <a:pt x="133" y="134"/>
                  </a:cubicBezTo>
                  <a:cubicBezTo>
                    <a:pt x="167" y="134"/>
                    <a:pt x="201" y="130"/>
                    <a:pt x="208" y="124"/>
                  </a:cubicBezTo>
                  <a:cubicBezTo>
                    <a:pt x="211" y="121"/>
                    <a:pt x="209" y="114"/>
                    <a:pt x="203" y="113"/>
                  </a:cubicBezTo>
                  <a:close/>
                  <a:moveTo>
                    <a:pt x="72" y="125"/>
                  </a:moveTo>
                  <a:cubicBezTo>
                    <a:pt x="67" y="125"/>
                    <a:pt x="63" y="120"/>
                    <a:pt x="64" y="115"/>
                  </a:cubicBezTo>
                  <a:cubicBezTo>
                    <a:pt x="64" y="110"/>
                    <a:pt x="69" y="106"/>
                    <a:pt x="74" y="107"/>
                  </a:cubicBezTo>
                  <a:cubicBezTo>
                    <a:pt x="79" y="107"/>
                    <a:pt x="83" y="112"/>
                    <a:pt x="83" y="117"/>
                  </a:cubicBezTo>
                  <a:cubicBezTo>
                    <a:pt x="82" y="122"/>
                    <a:pt x="78" y="126"/>
                    <a:pt x="72" y="125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5132" y="4472181"/>
            <a:ext cx="832863" cy="832863"/>
            <a:chOff x="3011152" y="4861832"/>
            <a:chExt cx="1103647" cy="1103647"/>
          </a:xfrm>
        </p:grpSpPr>
        <p:sp>
          <p:nvSpPr>
            <p:cNvPr id="13" name="泪滴形 12"/>
            <p:cNvSpPr/>
            <p:nvPr/>
          </p:nvSpPr>
          <p:spPr>
            <a:xfrm>
              <a:off x="3011152" y="4861832"/>
              <a:ext cx="1103647" cy="1103647"/>
            </a:xfrm>
            <a:prstGeom prst="teardrop">
              <a:avLst/>
            </a:prstGeom>
            <a:solidFill>
              <a:srgbClr val="3F9B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220473" y="5066523"/>
              <a:ext cx="670899" cy="594375"/>
            </a:xfrm>
            <a:custGeom>
              <a:avLst/>
              <a:gdLst>
                <a:gd name="T0" fmla="*/ 186 w 411"/>
                <a:gd name="T1" fmla="*/ 158 h 364"/>
                <a:gd name="T2" fmla="*/ 186 w 411"/>
                <a:gd name="T3" fmla="*/ 57 h 364"/>
                <a:gd name="T4" fmla="*/ 241 w 411"/>
                <a:gd name="T5" fmla="*/ 65 h 364"/>
                <a:gd name="T6" fmla="*/ 319 w 411"/>
                <a:gd name="T7" fmla="*/ 101 h 364"/>
                <a:gd name="T8" fmla="*/ 276 w 411"/>
                <a:gd name="T9" fmla="*/ 6 h 364"/>
                <a:gd name="T10" fmla="*/ 241 w 411"/>
                <a:gd name="T11" fmla="*/ 48 h 364"/>
                <a:gd name="T12" fmla="*/ 127 w 411"/>
                <a:gd name="T13" fmla="*/ 107 h 364"/>
                <a:gd name="T14" fmla="*/ 351 w 411"/>
                <a:gd name="T15" fmla="*/ 167 h 364"/>
                <a:gd name="T16" fmla="*/ 402 w 411"/>
                <a:gd name="T17" fmla="*/ 245 h 364"/>
                <a:gd name="T18" fmla="*/ 208 w 411"/>
                <a:gd name="T19" fmla="*/ 185 h 364"/>
                <a:gd name="T20" fmla="*/ 22 w 411"/>
                <a:gd name="T21" fmla="*/ 331 h 364"/>
                <a:gd name="T22" fmla="*/ 111 w 411"/>
                <a:gd name="T23" fmla="*/ 285 h 364"/>
                <a:gd name="T24" fmla="*/ 260 w 411"/>
                <a:gd name="T25" fmla="*/ 331 h 364"/>
                <a:gd name="T26" fmla="*/ 352 w 411"/>
                <a:gd name="T27" fmla="*/ 331 h 364"/>
                <a:gd name="T28" fmla="*/ 378 w 411"/>
                <a:gd name="T29" fmla="*/ 298 h 364"/>
                <a:gd name="T30" fmla="*/ 411 w 411"/>
                <a:gd name="T31" fmla="*/ 217 h 364"/>
                <a:gd name="T32" fmla="*/ 129 w 411"/>
                <a:gd name="T33" fmla="*/ 246 h 364"/>
                <a:gd name="T34" fmla="*/ 322 w 411"/>
                <a:gd name="T35" fmla="*/ 246 h 364"/>
                <a:gd name="T36" fmla="*/ 144 w 411"/>
                <a:gd name="T37" fmla="*/ 331 h 364"/>
                <a:gd name="T38" fmla="*/ 79 w 411"/>
                <a:gd name="T39" fmla="*/ 331 h 364"/>
                <a:gd name="T40" fmla="*/ 144 w 411"/>
                <a:gd name="T41" fmla="*/ 331 h 364"/>
                <a:gd name="T42" fmla="*/ 306 w 411"/>
                <a:gd name="T43" fmla="*/ 364 h 364"/>
                <a:gd name="T44" fmla="*/ 306 w 411"/>
                <a:gd name="T45" fmla="*/ 299 h 364"/>
                <a:gd name="T46" fmla="*/ 395 w 411"/>
                <a:gd name="T47" fmla="*/ 94 h 364"/>
                <a:gd name="T48" fmla="*/ 343 w 411"/>
                <a:gd name="T49" fmla="*/ 75 h 364"/>
                <a:gd name="T50" fmla="*/ 405 w 411"/>
                <a:gd name="T51" fmla="*/ 85 h 364"/>
                <a:gd name="T52" fmla="*/ 395 w 411"/>
                <a:gd name="T53" fmla="*/ 33 h 364"/>
                <a:gd name="T54" fmla="*/ 343 w 411"/>
                <a:gd name="T55" fmla="*/ 13 h 364"/>
                <a:gd name="T56" fmla="*/ 405 w 411"/>
                <a:gd name="T57" fmla="*/ 23 h 364"/>
                <a:gd name="T58" fmla="*/ 335 w 411"/>
                <a:gd name="T59" fmla="*/ 107 h 364"/>
                <a:gd name="T60" fmla="*/ 326 w 411"/>
                <a:gd name="T61" fmla="*/ 0 h 364"/>
                <a:gd name="T62" fmla="*/ 335 w 411"/>
                <a:gd name="T63" fmla="*/ 10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364">
                  <a:moveTo>
                    <a:pt x="351" y="158"/>
                  </a:moveTo>
                  <a:cubicBezTo>
                    <a:pt x="186" y="158"/>
                    <a:pt x="186" y="158"/>
                    <a:pt x="186" y="158"/>
                  </a:cubicBezTo>
                  <a:cubicBezTo>
                    <a:pt x="184" y="158"/>
                    <a:pt x="136" y="157"/>
                    <a:pt x="136" y="107"/>
                  </a:cubicBezTo>
                  <a:cubicBezTo>
                    <a:pt x="136" y="58"/>
                    <a:pt x="184" y="57"/>
                    <a:pt x="186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41" y="85"/>
                    <a:pt x="257" y="101"/>
                    <a:pt x="276" y="101"/>
                  </a:cubicBezTo>
                  <a:cubicBezTo>
                    <a:pt x="319" y="101"/>
                    <a:pt x="319" y="101"/>
                    <a:pt x="319" y="101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57" y="6"/>
                    <a:pt x="241" y="23"/>
                    <a:pt x="241" y="43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6" y="48"/>
                    <a:pt x="127" y="48"/>
                    <a:pt x="127" y="107"/>
                  </a:cubicBezTo>
                  <a:cubicBezTo>
                    <a:pt x="127" y="166"/>
                    <a:pt x="186" y="167"/>
                    <a:pt x="186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401" y="167"/>
                    <a:pt x="402" y="215"/>
                    <a:pt x="402" y="217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2" y="270"/>
                    <a:pt x="389" y="283"/>
                    <a:pt x="377" y="289"/>
                  </a:cubicBezTo>
                  <a:cubicBezTo>
                    <a:pt x="371" y="243"/>
                    <a:pt x="339" y="178"/>
                    <a:pt x="208" y="185"/>
                  </a:cubicBezTo>
                  <a:cubicBezTo>
                    <a:pt x="119" y="189"/>
                    <a:pt x="99" y="242"/>
                    <a:pt x="81" y="245"/>
                  </a:cubicBezTo>
                  <a:cubicBezTo>
                    <a:pt x="0" y="260"/>
                    <a:pt x="22" y="331"/>
                    <a:pt x="22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06"/>
                    <a:pt x="86" y="285"/>
                    <a:pt x="111" y="285"/>
                  </a:cubicBezTo>
                  <a:cubicBezTo>
                    <a:pt x="137" y="285"/>
                    <a:pt x="157" y="306"/>
                    <a:pt x="157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06"/>
                    <a:pt x="281" y="285"/>
                    <a:pt x="306" y="285"/>
                  </a:cubicBezTo>
                  <a:cubicBezTo>
                    <a:pt x="331" y="285"/>
                    <a:pt x="352" y="306"/>
                    <a:pt x="35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77" y="331"/>
                    <a:pt x="379" y="318"/>
                    <a:pt x="378" y="298"/>
                  </a:cubicBezTo>
                  <a:cubicBezTo>
                    <a:pt x="394" y="291"/>
                    <a:pt x="411" y="277"/>
                    <a:pt x="411" y="245"/>
                  </a:cubicBezTo>
                  <a:cubicBezTo>
                    <a:pt x="411" y="217"/>
                    <a:pt x="411" y="217"/>
                    <a:pt x="411" y="217"/>
                  </a:cubicBezTo>
                  <a:cubicBezTo>
                    <a:pt x="411" y="217"/>
                    <a:pt x="410" y="158"/>
                    <a:pt x="351" y="158"/>
                  </a:cubicBezTo>
                  <a:close/>
                  <a:moveTo>
                    <a:pt x="129" y="246"/>
                  </a:moveTo>
                  <a:cubicBezTo>
                    <a:pt x="149" y="223"/>
                    <a:pt x="155" y="202"/>
                    <a:pt x="234" y="202"/>
                  </a:cubicBezTo>
                  <a:cubicBezTo>
                    <a:pt x="312" y="202"/>
                    <a:pt x="322" y="246"/>
                    <a:pt x="322" y="246"/>
                  </a:cubicBezTo>
                  <a:lnTo>
                    <a:pt x="129" y="246"/>
                  </a:lnTo>
                  <a:close/>
                  <a:moveTo>
                    <a:pt x="144" y="331"/>
                  </a:moveTo>
                  <a:cubicBezTo>
                    <a:pt x="144" y="349"/>
                    <a:pt x="129" y="364"/>
                    <a:pt x="111" y="364"/>
                  </a:cubicBezTo>
                  <a:cubicBezTo>
                    <a:pt x="93" y="364"/>
                    <a:pt x="79" y="349"/>
                    <a:pt x="79" y="331"/>
                  </a:cubicBezTo>
                  <a:cubicBezTo>
                    <a:pt x="79" y="313"/>
                    <a:pt x="93" y="299"/>
                    <a:pt x="111" y="299"/>
                  </a:cubicBezTo>
                  <a:cubicBezTo>
                    <a:pt x="129" y="299"/>
                    <a:pt x="144" y="313"/>
                    <a:pt x="144" y="331"/>
                  </a:cubicBezTo>
                  <a:close/>
                  <a:moveTo>
                    <a:pt x="339" y="331"/>
                  </a:moveTo>
                  <a:cubicBezTo>
                    <a:pt x="339" y="349"/>
                    <a:pt x="324" y="364"/>
                    <a:pt x="306" y="364"/>
                  </a:cubicBezTo>
                  <a:cubicBezTo>
                    <a:pt x="288" y="364"/>
                    <a:pt x="274" y="349"/>
                    <a:pt x="274" y="331"/>
                  </a:cubicBezTo>
                  <a:cubicBezTo>
                    <a:pt x="274" y="313"/>
                    <a:pt x="288" y="299"/>
                    <a:pt x="306" y="299"/>
                  </a:cubicBezTo>
                  <a:cubicBezTo>
                    <a:pt x="324" y="299"/>
                    <a:pt x="339" y="313"/>
                    <a:pt x="339" y="331"/>
                  </a:cubicBezTo>
                  <a:close/>
                  <a:moveTo>
                    <a:pt x="395" y="94"/>
                  </a:moveTo>
                  <a:cubicBezTo>
                    <a:pt x="343" y="94"/>
                    <a:pt x="343" y="94"/>
                    <a:pt x="343" y="94"/>
                  </a:cubicBezTo>
                  <a:cubicBezTo>
                    <a:pt x="343" y="75"/>
                    <a:pt x="343" y="75"/>
                    <a:pt x="343" y="75"/>
                  </a:cubicBezTo>
                  <a:cubicBezTo>
                    <a:pt x="395" y="75"/>
                    <a:pt x="395" y="75"/>
                    <a:pt x="395" y="75"/>
                  </a:cubicBezTo>
                  <a:cubicBezTo>
                    <a:pt x="401" y="75"/>
                    <a:pt x="405" y="79"/>
                    <a:pt x="405" y="85"/>
                  </a:cubicBezTo>
                  <a:cubicBezTo>
                    <a:pt x="405" y="90"/>
                    <a:pt x="401" y="94"/>
                    <a:pt x="395" y="94"/>
                  </a:cubicBezTo>
                  <a:close/>
                  <a:moveTo>
                    <a:pt x="395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95" y="13"/>
                    <a:pt x="395" y="13"/>
                    <a:pt x="395" y="13"/>
                  </a:cubicBezTo>
                  <a:cubicBezTo>
                    <a:pt x="401" y="13"/>
                    <a:pt x="405" y="18"/>
                    <a:pt x="405" y="23"/>
                  </a:cubicBezTo>
                  <a:cubicBezTo>
                    <a:pt x="405" y="28"/>
                    <a:pt x="401" y="33"/>
                    <a:pt x="395" y="33"/>
                  </a:cubicBezTo>
                  <a:close/>
                  <a:moveTo>
                    <a:pt x="335" y="107"/>
                  </a:moveTo>
                  <a:cubicBezTo>
                    <a:pt x="326" y="107"/>
                    <a:pt x="326" y="107"/>
                    <a:pt x="326" y="107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35" y="0"/>
                    <a:pt x="335" y="0"/>
                    <a:pt x="335" y="0"/>
                  </a:cubicBezTo>
                  <a:lnTo>
                    <a:pt x="335" y="107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文本框 25"/>
          <p:cNvSpPr txBox="1"/>
          <p:nvPr/>
        </p:nvSpPr>
        <p:spPr>
          <a:xfrm>
            <a:off x="2689757" y="1476123"/>
            <a:ext cx="23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</a:rPr>
              <a:t>2020 : 35.6%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3279197" y="2506389"/>
            <a:ext cx="23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</a:rPr>
              <a:t>2019 : 32.6%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</a:endParaRPr>
          </a:p>
        </p:txBody>
      </p:sp>
      <p:sp>
        <p:nvSpPr>
          <p:cNvPr id="17" name="文本框 27"/>
          <p:cNvSpPr txBox="1"/>
          <p:nvPr/>
        </p:nvSpPr>
        <p:spPr>
          <a:xfrm>
            <a:off x="3901447" y="3579466"/>
            <a:ext cx="23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</a:rPr>
              <a:t>2018 : 35.6%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4537902" y="4626650"/>
            <a:ext cx="23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/>
              </a:rPr>
              <a:t>2017 : 32.6%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689757" y="1476123"/>
            <a:ext cx="210265" cy="177131"/>
          </a:xfrm>
          <a:prstGeom prst="upArrow">
            <a:avLst/>
          </a:prstGeom>
          <a:solidFill>
            <a:srgbClr val="3F9B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3279197" y="2506389"/>
            <a:ext cx="210265" cy="177131"/>
          </a:xfrm>
          <a:prstGeom prst="upArrow">
            <a:avLst/>
          </a:prstGeom>
          <a:solidFill>
            <a:srgbClr val="3F9B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21" name="上箭头 20"/>
          <p:cNvSpPr/>
          <p:nvPr/>
        </p:nvSpPr>
        <p:spPr>
          <a:xfrm>
            <a:off x="3901447" y="3557692"/>
            <a:ext cx="210265" cy="177131"/>
          </a:xfrm>
          <a:prstGeom prst="upArrow">
            <a:avLst/>
          </a:prstGeom>
          <a:solidFill>
            <a:srgbClr val="3F9B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89226" y="1530943"/>
            <a:ext cx="2888514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使用风能，节约能源。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566644" y="3557692"/>
            <a:ext cx="3222191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使用太阳能，节约能源。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957834" y="2555733"/>
            <a:ext cx="3223142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多用清洁能源，节约资源。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010111" y="4574185"/>
            <a:ext cx="3075340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使用电能，节约能源。</a:t>
            </a:r>
          </a:p>
        </p:txBody>
      </p:sp>
      <p:sp>
        <p:nvSpPr>
          <p:cNvPr id="27" name="文本框 468"/>
          <p:cNvSpPr txBox="1"/>
          <p:nvPr/>
        </p:nvSpPr>
        <p:spPr>
          <a:xfrm>
            <a:off x="1811098" y="637118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/>
              <a:t>Part 4 </a:t>
            </a:r>
            <a:r>
              <a:rPr lang="zh-CN" altLang="en-US"/>
              <a:t>如何保护环境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4345" y="3936038"/>
            <a:ext cx="4178666" cy="30217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305" y="5033637"/>
            <a:ext cx="12600755" cy="20491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A7BAD6-DA65-4AC2-858A-658F62EA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105" y="4938507"/>
            <a:ext cx="5662658" cy="1809126"/>
          </a:xfrm>
          <a:prstGeom prst="rect">
            <a:avLst/>
          </a:prstGeom>
        </p:spPr>
      </p:pic>
      <p:sp>
        <p:nvSpPr>
          <p:cNvPr id="22" name="上箭头 21"/>
          <p:cNvSpPr/>
          <p:nvPr/>
        </p:nvSpPr>
        <p:spPr>
          <a:xfrm>
            <a:off x="4537902" y="4378069"/>
            <a:ext cx="210265" cy="177131"/>
          </a:xfrm>
          <a:prstGeom prst="upArrow">
            <a:avLst/>
          </a:prstGeom>
          <a:solidFill>
            <a:srgbClr val="3F9B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F9B46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0D957A-2430-4F43-A130-D4457F52AFC0}"/>
              </a:ext>
            </a:extLst>
          </p:cNvPr>
          <p:cNvGrpSpPr/>
          <p:nvPr/>
        </p:nvGrpSpPr>
        <p:grpSpPr>
          <a:xfrm>
            <a:off x="560188" y="1022143"/>
            <a:ext cx="2912667" cy="5897403"/>
            <a:chOff x="4829405" y="-779998"/>
            <a:chExt cx="3400425" cy="6884988"/>
          </a:xfrm>
        </p:grpSpPr>
        <p:sp>
          <p:nvSpPr>
            <p:cNvPr id="3" name="Rectangle 407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726833-3668-43AE-AE88-D3A798542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980" y="1894940"/>
              <a:ext cx="273050" cy="4210050"/>
            </a:xfrm>
            <a:prstGeom prst="rect">
              <a:avLst/>
            </a:prstGeom>
            <a:solidFill>
              <a:srgbClr val="B5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4" name="Freeform 4075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75FD0F-8747-44C8-BC80-FA3D506D4868}"/>
                </a:ext>
              </a:extLst>
            </p:cNvPr>
            <p:cNvSpPr/>
            <p:nvPr/>
          </p:nvSpPr>
          <p:spPr bwMode="auto">
            <a:xfrm>
              <a:off x="6108930" y="5492215"/>
              <a:ext cx="419100" cy="384175"/>
            </a:xfrm>
            <a:custGeom>
              <a:avLst/>
              <a:gdLst>
                <a:gd name="T0" fmla="*/ 5 w 104"/>
                <a:gd name="T1" fmla="*/ 12 h 96"/>
                <a:gd name="T2" fmla="*/ 9 w 104"/>
                <a:gd name="T3" fmla="*/ 37 h 96"/>
                <a:gd name="T4" fmla="*/ 68 w 104"/>
                <a:gd name="T5" fmla="*/ 89 h 96"/>
                <a:gd name="T6" fmla="*/ 93 w 104"/>
                <a:gd name="T7" fmla="*/ 89 h 96"/>
                <a:gd name="T8" fmla="*/ 98 w 104"/>
                <a:gd name="T9" fmla="*/ 84 h 96"/>
                <a:gd name="T10" fmla="*/ 95 w 104"/>
                <a:gd name="T11" fmla="*/ 59 h 96"/>
                <a:gd name="T12" fmla="*/ 35 w 104"/>
                <a:gd name="T13" fmla="*/ 7 h 96"/>
                <a:gd name="T14" fmla="*/ 10 w 104"/>
                <a:gd name="T15" fmla="*/ 7 h 96"/>
                <a:gd name="T16" fmla="*/ 5 w 104"/>
                <a:gd name="T17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6">
                  <a:moveTo>
                    <a:pt x="5" y="12"/>
                  </a:moveTo>
                  <a:cubicBezTo>
                    <a:pt x="0" y="19"/>
                    <a:pt x="1" y="30"/>
                    <a:pt x="9" y="37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6" y="96"/>
                    <a:pt x="87" y="96"/>
                    <a:pt x="93" y="89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4" y="77"/>
                    <a:pt x="102" y="66"/>
                    <a:pt x="95" y="59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6" y="0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B5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" name="Freeform 4075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52AFC0-B40F-4442-8AB7-6EEB67E04874}"/>
                </a:ext>
              </a:extLst>
            </p:cNvPr>
            <p:cNvSpPr/>
            <p:nvPr/>
          </p:nvSpPr>
          <p:spPr bwMode="auto">
            <a:xfrm>
              <a:off x="6108930" y="2772827"/>
              <a:ext cx="419100" cy="385763"/>
            </a:xfrm>
            <a:custGeom>
              <a:avLst/>
              <a:gdLst>
                <a:gd name="T0" fmla="*/ 5 w 104"/>
                <a:gd name="T1" fmla="*/ 12 h 96"/>
                <a:gd name="T2" fmla="*/ 9 w 104"/>
                <a:gd name="T3" fmla="*/ 37 h 96"/>
                <a:gd name="T4" fmla="*/ 68 w 104"/>
                <a:gd name="T5" fmla="*/ 89 h 96"/>
                <a:gd name="T6" fmla="*/ 93 w 104"/>
                <a:gd name="T7" fmla="*/ 90 h 96"/>
                <a:gd name="T8" fmla="*/ 98 w 104"/>
                <a:gd name="T9" fmla="*/ 84 h 96"/>
                <a:gd name="T10" fmla="*/ 95 w 104"/>
                <a:gd name="T11" fmla="*/ 60 h 96"/>
                <a:gd name="T12" fmla="*/ 35 w 104"/>
                <a:gd name="T13" fmla="*/ 7 h 96"/>
                <a:gd name="T14" fmla="*/ 10 w 104"/>
                <a:gd name="T15" fmla="*/ 7 h 96"/>
                <a:gd name="T16" fmla="*/ 5 w 104"/>
                <a:gd name="T17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6">
                  <a:moveTo>
                    <a:pt x="5" y="12"/>
                  </a:moveTo>
                  <a:cubicBezTo>
                    <a:pt x="0" y="19"/>
                    <a:pt x="1" y="30"/>
                    <a:pt x="9" y="37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6" y="96"/>
                    <a:pt x="87" y="96"/>
                    <a:pt x="93" y="90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4" y="77"/>
                    <a:pt x="102" y="66"/>
                    <a:pt x="95" y="6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6" y="0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B5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" name="Freeform 407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93CE55-71BD-48AF-8B53-C60621ECE4E7}"/>
                </a:ext>
              </a:extLst>
            </p:cNvPr>
            <p:cNvSpPr/>
            <p:nvPr/>
          </p:nvSpPr>
          <p:spPr bwMode="auto">
            <a:xfrm>
              <a:off x="4829405" y="-779998"/>
              <a:ext cx="3400425" cy="3360738"/>
            </a:xfrm>
            <a:custGeom>
              <a:avLst/>
              <a:gdLst>
                <a:gd name="T0" fmla="*/ 0 w 847"/>
                <a:gd name="T1" fmla="*/ 423 h 838"/>
                <a:gd name="T2" fmla="*/ 68 w 847"/>
                <a:gd name="T3" fmla="*/ 342 h 838"/>
                <a:gd name="T4" fmla="*/ 41 w 847"/>
                <a:gd name="T5" fmla="*/ 239 h 838"/>
                <a:gd name="T6" fmla="*/ 138 w 847"/>
                <a:gd name="T7" fmla="*/ 195 h 838"/>
                <a:gd name="T8" fmla="*/ 158 w 847"/>
                <a:gd name="T9" fmla="*/ 91 h 838"/>
                <a:gd name="T10" fmla="*/ 264 w 847"/>
                <a:gd name="T11" fmla="*/ 94 h 838"/>
                <a:gd name="T12" fmla="*/ 328 w 847"/>
                <a:gd name="T13" fmla="*/ 9 h 838"/>
                <a:gd name="T14" fmla="*/ 423 w 847"/>
                <a:gd name="T15" fmla="*/ 57 h 838"/>
                <a:gd name="T16" fmla="*/ 423 w 847"/>
                <a:gd name="T17" fmla="*/ 56 h 838"/>
                <a:gd name="T18" fmla="*/ 423 w 847"/>
                <a:gd name="T19" fmla="*/ 56 h 838"/>
                <a:gd name="T20" fmla="*/ 423 w 847"/>
                <a:gd name="T21" fmla="*/ 56 h 838"/>
                <a:gd name="T22" fmla="*/ 423 w 847"/>
                <a:gd name="T23" fmla="*/ 56 h 838"/>
                <a:gd name="T24" fmla="*/ 423 w 847"/>
                <a:gd name="T25" fmla="*/ 56 h 838"/>
                <a:gd name="T26" fmla="*/ 424 w 847"/>
                <a:gd name="T27" fmla="*/ 57 h 838"/>
                <a:gd name="T28" fmla="*/ 518 w 847"/>
                <a:gd name="T29" fmla="*/ 9 h 838"/>
                <a:gd name="T30" fmla="*/ 582 w 847"/>
                <a:gd name="T31" fmla="*/ 94 h 838"/>
                <a:gd name="T32" fmla="*/ 688 w 847"/>
                <a:gd name="T33" fmla="*/ 91 h 838"/>
                <a:gd name="T34" fmla="*/ 709 w 847"/>
                <a:gd name="T35" fmla="*/ 195 h 838"/>
                <a:gd name="T36" fmla="*/ 805 w 847"/>
                <a:gd name="T37" fmla="*/ 239 h 838"/>
                <a:gd name="T38" fmla="*/ 779 w 847"/>
                <a:gd name="T39" fmla="*/ 342 h 838"/>
                <a:gd name="T40" fmla="*/ 847 w 847"/>
                <a:gd name="T41" fmla="*/ 423 h 838"/>
                <a:gd name="T42" fmla="*/ 779 w 847"/>
                <a:gd name="T43" fmla="*/ 504 h 838"/>
                <a:gd name="T44" fmla="*/ 805 w 847"/>
                <a:gd name="T45" fmla="*/ 607 h 838"/>
                <a:gd name="T46" fmla="*/ 708 w 847"/>
                <a:gd name="T47" fmla="*/ 650 h 838"/>
                <a:gd name="T48" fmla="*/ 687 w 847"/>
                <a:gd name="T49" fmla="*/ 754 h 838"/>
                <a:gd name="T50" fmla="*/ 581 w 847"/>
                <a:gd name="T51" fmla="*/ 751 h 838"/>
                <a:gd name="T52" fmla="*/ 517 w 847"/>
                <a:gd name="T53" fmla="*/ 836 h 838"/>
                <a:gd name="T54" fmla="*/ 498 w 847"/>
                <a:gd name="T55" fmla="*/ 838 h 838"/>
                <a:gd name="T56" fmla="*/ 423 w 847"/>
                <a:gd name="T57" fmla="*/ 789 h 838"/>
                <a:gd name="T58" fmla="*/ 348 w 847"/>
                <a:gd name="T59" fmla="*/ 838 h 838"/>
                <a:gd name="T60" fmla="*/ 330 w 847"/>
                <a:gd name="T61" fmla="*/ 836 h 838"/>
                <a:gd name="T62" fmla="*/ 266 w 847"/>
                <a:gd name="T63" fmla="*/ 751 h 838"/>
                <a:gd name="T64" fmla="*/ 160 w 847"/>
                <a:gd name="T65" fmla="*/ 754 h 838"/>
                <a:gd name="T66" fmla="*/ 139 w 847"/>
                <a:gd name="T67" fmla="*/ 650 h 838"/>
                <a:gd name="T68" fmla="*/ 42 w 847"/>
                <a:gd name="T69" fmla="*/ 607 h 838"/>
                <a:gd name="T70" fmla="*/ 68 w 847"/>
                <a:gd name="T71" fmla="*/ 504 h 838"/>
                <a:gd name="T72" fmla="*/ 0 w 847"/>
                <a:gd name="T73" fmla="*/ 42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838">
                  <a:moveTo>
                    <a:pt x="0" y="423"/>
                  </a:moveTo>
                  <a:cubicBezTo>
                    <a:pt x="0" y="383"/>
                    <a:pt x="29" y="349"/>
                    <a:pt x="68" y="342"/>
                  </a:cubicBezTo>
                  <a:cubicBezTo>
                    <a:pt x="36" y="319"/>
                    <a:pt x="24" y="276"/>
                    <a:pt x="41" y="239"/>
                  </a:cubicBezTo>
                  <a:cubicBezTo>
                    <a:pt x="59" y="202"/>
                    <a:pt x="100" y="185"/>
                    <a:pt x="138" y="195"/>
                  </a:cubicBezTo>
                  <a:cubicBezTo>
                    <a:pt x="119" y="161"/>
                    <a:pt x="127" y="117"/>
                    <a:pt x="158" y="91"/>
                  </a:cubicBezTo>
                  <a:cubicBezTo>
                    <a:pt x="190" y="66"/>
                    <a:pt x="235" y="68"/>
                    <a:pt x="264" y="94"/>
                  </a:cubicBezTo>
                  <a:cubicBezTo>
                    <a:pt x="262" y="54"/>
                    <a:pt x="289" y="18"/>
                    <a:pt x="328" y="9"/>
                  </a:cubicBezTo>
                  <a:cubicBezTo>
                    <a:pt x="368" y="0"/>
                    <a:pt x="407" y="21"/>
                    <a:pt x="423" y="57"/>
                  </a:cubicBezTo>
                  <a:cubicBezTo>
                    <a:pt x="423" y="57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4" y="57"/>
                    <a:pt x="424" y="57"/>
                  </a:cubicBezTo>
                  <a:cubicBezTo>
                    <a:pt x="439" y="21"/>
                    <a:pt x="479" y="0"/>
                    <a:pt x="518" y="9"/>
                  </a:cubicBezTo>
                  <a:cubicBezTo>
                    <a:pt x="558" y="18"/>
                    <a:pt x="584" y="54"/>
                    <a:pt x="582" y="94"/>
                  </a:cubicBezTo>
                  <a:cubicBezTo>
                    <a:pt x="612" y="68"/>
                    <a:pt x="656" y="66"/>
                    <a:pt x="688" y="91"/>
                  </a:cubicBezTo>
                  <a:cubicBezTo>
                    <a:pt x="720" y="117"/>
                    <a:pt x="728" y="161"/>
                    <a:pt x="709" y="195"/>
                  </a:cubicBezTo>
                  <a:cubicBezTo>
                    <a:pt x="747" y="185"/>
                    <a:pt x="788" y="202"/>
                    <a:pt x="805" y="239"/>
                  </a:cubicBezTo>
                  <a:cubicBezTo>
                    <a:pt x="823" y="276"/>
                    <a:pt x="811" y="319"/>
                    <a:pt x="779" y="342"/>
                  </a:cubicBezTo>
                  <a:cubicBezTo>
                    <a:pt x="818" y="349"/>
                    <a:pt x="847" y="383"/>
                    <a:pt x="847" y="423"/>
                  </a:cubicBezTo>
                  <a:cubicBezTo>
                    <a:pt x="847" y="464"/>
                    <a:pt x="817" y="497"/>
                    <a:pt x="779" y="504"/>
                  </a:cubicBezTo>
                  <a:cubicBezTo>
                    <a:pt x="811" y="527"/>
                    <a:pt x="822" y="570"/>
                    <a:pt x="805" y="607"/>
                  </a:cubicBezTo>
                  <a:cubicBezTo>
                    <a:pt x="787" y="644"/>
                    <a:pt x="746" y="661"/>
                    <a:pt x="708" y="650"/>
                  </a:cubicBezTo>
                  <a:cubicBezTo>
                    <a:pt x="727" y="685"/>
                    <a:pt x="719" y="729"/>
                    <a:pt x="687" y="754"/>
                  </a:cubicBezTo>
                  <a:cubicBezTo>
                    <a:pt x="655" y="779"/>
                    <a:pt x="610" y="777"/>
                    <a:pt x="581" y="751"/>
                  </a:cubicBezTo>
                  <a:cubicBezTo>
                    <a:pt x="583" y="791"/>
                    <a:pt x="556" y="827"/>
                    <a:pt x="517" y="836"/>
                  </a:cubicBezTo>
                  <a:cubicBezTo>
                    <a:pt x="511" y="837"/>
                    <a:pt x="504" y="838"/>
                    <a:pt x="498" y="838"/>
                  </a:cubicBezTo>
                  <a:cubicBezTo>
                    <a:pt x="466" y="838"/>
                    <a:pt x="437" y="819"/>
                    <a:pt x="423" y="789"/>
                  </a:cubicBezTo>
                  <a:cubicBezTo>
                    <a:pt x="410" y="819"/>
                    <a:pt x="380" y="838"/>
                    <a:pt x="348" y="838"/>
                  </a:cubicBezTo>
                  <a:cubicBezTo>
                    <a:pt x="342" y="838"/>
                    <a:pt x="336" y="837"/>
                    <a:pt x="330" y="836"/>
                  </a:cubicBezTo>
                  <a:cubicBezTo>
                    <a:pt x="290" y="827"/>
                    <a:pt x="264" y="791"/>
                    <a:pt x="266" y="751"/>
                  </a:cubicBezTo>
                  <a:cubicBezTo>
                    <a:pt x="236" y="777"/>
                    <a:pt x="192" y="779"/>
                    <a:pt x="160" y="754"/>
                  </a:cubicBezTo>
                  <a:cubicBezTo>
                    <a:pt x="128" y="729"/>
                    <a:pt x="120" y="685"/>
                    <a:pt x="139" y="650"/>
                  </a:cubicBezTo>
                  <a:cubicBezTo>
                    <a:pt x="101" y="661"/>
                    <a:pt x="60" y="644"/>
                    <a:pt x="42" y="607"/>
                  </a:cubicBezTo>
                  <a:cubicBezTo>
                    <a:pt x="24" y="570"/>
                    <a:pt x="36" y="527"/>
                    <a:pt x="68" y="504"/>
                  </a:cubicBezTo>
                  <a:cubicBezTo>
                    <a:pt x="29" y="497"/>
                    <a:pt x="0" y="464"/>
                    <a:pt x="0" y="4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" name="Oval 4075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E4CE97-35CB-4ED1-B07F-A3E0B4147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268" y="-314860"/>
              <a:ext cx="406400" cy="404813"/>
            </a:xfrm>
            <a:prstGeom prst="ellipse">
              <a:avLst/>
            </a:prstGeom>
            <a:solidFill>
              <a:srgbClr val="D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8" name="Oval 4075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EB7ABA-36C4-4FCD-9499-02A222574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955" y="66140"/>
              <a:ext cx="244475" cy="244475"/>
            </a:xfrm>
            <a:prstGeom prst="ellipse">
              <a:avLst/>
            </a:prstGeom>
            <a:solidFill>
              <a:srgbClr val="D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04A330-535A-4178-8A04-07252293BBF6}"/>
              </a:ext>
            </a:extLst>
          </p:cNvPr>
          <p:cNvGrpSpPr/>
          <p:nvPr/>
        </p:nvGrpSpPr>
        <p:grpSpPr>
          <a:xfrm>
            <a:off x="4937868" y="1712340"/>
            <a:ext cx="759850" cy="881583"/>
            <a:chOff x="6358680" y="1590931"/>
            <a:chExt cx="759850" cy="881583"/>
          </a:xfrm>
        </p:grpSpPr>
        <p:grpSp>
          <p:nvGrpSpPr>
            <p:cNvPr id="10" name="组合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E4A302-635A-4694-9AC9-A04A9F9E8611}"/>
                </a:ext>
              </a:extLst>
            </p:cNvPr>
            <p:cNvGrpSpPr/>
            <p:nvPr/>
          </p:nvGrpSpPr>
          <p:grpSpPr>
            <a:xfrm>
              <a:off x="6453085" y="1590931"/>
              <a:ext cx="540877" cy="811316"/>
              <a:chOff x="5843588" y="3048000"/>
              <a:chExt cx="504825" cy="757238"/>
            </a:xfrm>
          </p:grpSpPr>
          <p:sp>
            <p:nvSpPr>
              <p:cNvPr id="12" name="Freeform 4076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900AE81-E6C8-4060-B9C9-9A7C20232AE1}"/>
                  </a:ext>
                </a:extLst>
              </p:cNvPr>
              <p:cNvSpPr/>
              <p:nvPr/>
            </p:nvSpPr>
            <p:spPr bwMode="auto">
              <a:xfrm>
                <a:off x="6043613" y="3048000"/>
                <a:ext cx="212725" cy="701675"/>
              </a:xfrm>
              <a:custGeom>
                <a:avLst/>
                <a:gdLst>
                  <a:gd name="T0" fmla="*/ 0 w 49"/>
                  <a:gd name="T1" fmla="*/ 0 h 163"/>
                  <a:gd name="T2" fmla="*/ 8 w 49"/>
                  <a:gd name="T3" fmla="*/ 163 h 163"/>
                  <a:gd name="T4" fmla="*/ 0 w 49"/>
                  <a:gd name="T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63">
                    <a:moveTo>
                      <a:pt x="0" y="0"/>
                    </a:moveTo>
                    <a:cubicBezTo>
                      <a:pt x="27" y="100"/>
                      <a:pt x="8" y="163"/>
                      <a:pt x="8" y="163"/>
                    </a:cubicBezTo>
                    <a:cubicBezTo>
                      <a:pt x="18" y="143"/>
                      <a:pt x="49" y="89"/>
                      <a:pt x="0" y="0"/>
                    </a:cubicBezTo>
                  </a:path>
                </a:pathLst>
              </a:custGeom>
              <a:solidFill>
                <a:srgbClr val="9AC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13" name="Freeform 4076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FA7E08-72F8-479E-936B-7585B1645498}"/>
                  </a:ext>
                </a:extLst>
              </p:cNvPr>
              <p:cNvSpPr/>
              <p:nvPr/>
            </p:nvSpPr>
            <p:spPr bwMode="auto">
              <a:xfrm>
                <a:off x="5843588" y="3340100"/>
                <a:ext cx="217488" cy="465138"/>
              </a:xfrm>
              <a:custGeom>
                <a:avLst/>
                <a:gdLst>
                  <a:gd name="T0" fmla="*/ 0 w 50"/>
                  <a:gd name="T1" fmla="*/ 0 h 108"/>
                  <a:gd name="T2" fmla="*/ 41 w 50"/>
                  <a:gd name="T3" fmla="*/ 108 h 108"/>
                  <a:gd name="T4" fmla="*/ 45 w 50"/>
                  <a:gd name="T5" fmla="*/ 82 h 108"/>
                  <a:gd name="T6" fmla="*/ 0 w 50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8">
                    <a:moveTo>
                      <a:pt x="0" y="0"/>
                    </a:moveTo>
                    <a:cubicBezTo>
                      <a:pt x="43" y="46"/>
                      <a:pt x="36" y="84"/>
                      <a:pt x="41" y="10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50" y="36"/>
                      <a:pt x="0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14" name="Freeform 4076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F78471-6B6A-4F5E-AF9A-EC8D9D7400AF}"/>
                  </a:ext>
                </a:extLst>
              </p:cNvPr>
              <p:cNvSpPr/>
              <p:nvPr/>
            </p:nvSpPr>
            <p:spPr bwMode="auto">
              <a:xfrm>
                <a:off x="6143625" y="3440113"/>
                <a:ext cx="139700" cy="292100"/>
              </a:xfrm>
              <a:custGeom>
                <a:avLst/>
                <a:gdLst>
                  <a:gd name="T0" fmla="*/ 32 w 32"/>
                  <a:gd name="T1" fmla="*/ 0 h 68"/>
                  <a:gd name="T2" fmla="*/ 10 w 32"/>
                  <a:gd name="T3" fmla="*/ 68 h 68"/>
                  <a:gd name="T4" fmla="*/ 32 w 32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8">
                    <a:moveTo>
                      <a:pt x="32" y="0"/>
                    </a:moveTo>
                    <a:cubicBezTo>
                      <a:pt x="0" y="22"/>
                      <a:pt x="10" y="68"/>
                      <a:pt x="10" y="68"/>
                    </a:cubicBezTo>
                    <a:cubicBezTo>
                      <a:pt x="16" y="38"/>
                      <a:pt x="26" y="16"/>
                      <a:pt x="32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15" name="Freeform 4076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76730E8-B8BB-4127-A15E-5D456DB200F1}"/>
                  </a:ext>
                </a:extLst>
              </p:cNvPr>
              <p:cNvSpPr/>
              <p:nvPr/>
            </p:nvSpPr>
            <p:spPr bwMode="auto">
              <a:xfrm>
                <a:off x="6226175" y="3568700"/>
                <a:ext cx="100013" cy="168275"/>
              </a:xfrm>
              <a:custGeom>
                <a:avLst/>
                <a:gdLst>
                  <a:gd name="T0" fmla="*/ 21 w 23"/>
                  <a:gd name="T1" fmla="*/ 0 h 39"/>
                  <a:gd name="T2" fmla="*/ 20 w 23"/>
                  <a:gd name="T3" fmla="*/ 0 h 39"/>
                  <a:gd name="T4" fmla="*/ 1 w 23"/>
                  <a:gd name="T5" fmla="*/ 39 h 39"/>
                  <a:gd name="T6" fmla="*/ 21 w 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9">
                    <a:moveTo>
                      <a:pt x="21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0" y="8"/>
                      <a:pt x="1" y="39"/>
                      <a:pt x="1" y="39"/>
                    </a:cubicBezTo>
                    <a:cubicBezTo>
                      <a:pt x="13" y="20"/>
                      <a:pt x="23" y="0"/>
                      <a:pt x="21" y="0"/>
                    </a:cubicBezTo>
                  </a:path>
                </a:pathLst>
              </a:custGeom>
              <a:solidFill>
                <a:srgbClr val="2F9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16" name="Freeform 40767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1964C3-08D0-4732-8976-4171CB1636EB}"/>
                  </a:ext>
                </a:extLst>
              </p:cNvPr>
              <p:cNvSpPr/>
              <p:nvPr/>
            </p:nvSpPr>
            <p:spPr bwMode="auto">
              <a:xfrm>
                <a:off x="5908675" y="3173413"/>
                <a:ext cx="187325" cy="374650"/>
              </a:xfrm>
              <a:custGeom>
                <a:avLst/>
                <a:gdLst>
                  <a:gd name="T0" fmla="*/ 0 w 43"/>
                  <a:gd name="T1" fmla="*/ 0 h 87"/>
                  <a:gd name="T2" fmla="*/ 28 w 43"/>
                  <a:gd name="T3" fmla="*/ 87 h 87"/>
                  <a:gd name="T4" fmla="*/ 0 w 4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87">
                    <a:moveTo>
                      <a:pt x="0" y="0"/>
                    </a:moveTo>
                    <a:cubicBezTo>
                      <a:pt x="11" y="24"/>
                      <a:pt x="24" y="56"/>
                      <a:pt x="28" y="87"/>
                    </a:cubicBezTo>
                    <a:cubicBezTo>
                      <a:pt x="28" y="87"/>
                      <a:pt x="43" y="55"/>
                      <a:pt x="0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17" name="Freeform 4076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428934-722F-4207-9D66-F422546FF774}"/>
                  </a:ext>
                </a:extLst>
              </p:cNvPr>
              <p:cNvSpPr/>
              <p:nvPr/>
            </p:nvSpPr>
            <p:spPr bwMode="auto">
              <a:xfrm>
                <a:off x="6183313" y="3108325"/>
                <a:ext cx="165100" cy="382588"/>
              </a:xfrm>
              <a:custGeom>
                <a:avLst/>
                <a:gdLst>
                  <a:gd name="T0" fmla="*/ 38 w 38"/>
                  <a:gd name="T1" fmla="*/ 0 h 89"/>
                  <a:gd name="T2" fmla="*/ 0 w 38"/>
                  <a:gd name="T3" fmla="*/ 89 h 89"/>
                  <a:gd name="T4" fmla="*/ 38 w 3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9">
                    <a:moveTo>
                      <a:pt x="38" y="0"/>
                    </a:moveTo>
                    <a:cubicBezTo>
                      <a:pt x="3" y="11"/>
                      <a:pt x="0" y="89"/>
                      <a:pt x="0" y="89"/>
                    </a:cubicBezTo>
                    <a:cubicBezTo>
                      <a:pt x="12" y="51"/>
                      <a:pt x="17" y="32"/>
                      <a:pt x="38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A2C7B3-7517-4490-A5C3-A753ECB1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8680" y="2087546"/>
              <a:ext cx="759850" cy="384968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0C9146-D48C-4BD6-9B08-1A5989ACB82C}"/>
              </a:ext>
            </a:extLst>
          </p:cNvPr>
          <p:cNvGrpSpPr/>
          <p:nvPr/>
        </p:nvGrpSpPr>
        <p:grpSpPr>
          <a:xfrm>
            <a:off x="4937868" y="2721731"/>
            <a:ext cx="759850" cy="881583"/>
            <a:chOff x="6358680" y="1590931"/>
            <a:chExt cx="759850" cy="881583"/>
          </a:xfrm>
        </p:grpSpPr>
        <p:grpSp>
          <p:nvGrpSpPr>
            <p:cNvPr id="19" name="组合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FCFDA1-2882-4991-88E7-643B7CFD748E}"/>
                </a:ext>
              </a:extLst>
            </p:cNvPr>
            <p:cNvGrpSpPr/>
            <p:nvPr/>
          </p:nvGrpSpPr>
          <p:grpSpPr>
            <a:xfrm>
              <a:off x="6453085" y="1590931"/>
              <a:ext cx="540877" cy="811316"/>
              <a:chOff x="5843588" y="3048000"/>
              <a:chExt cx="504825" cy="757238"/>
            </a:xfrm>
          </p:grpSpPr>
          <p:sp>
            <p:nvSpPr>
              <p:cNvPr id="21" name="Freeform 4076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45B1A2A-35EE-4F23-8657-3FAE463588C3}"/>
                  </a:ext>
                </a:extLst>
              </p:cNvPr>
              <p:cNvSpPr/>
              <p:nvPr/>
            </p:nvSpPr>
            <p:spPr bwMode="auto">
              <a:xfrm>
                <a:off x="6043613" y="3048000"/>
                <a:ext cx="212725" cy="701675"/>
              </a:xfrm>
              <a:custGeom>
                <a:avLst/>
                <a:gdLst>
                  <a:gd name="T0" fmla="*/ 0 w 49"/>
                  <a:gd name="T1" fmla="*/ 0 h 163"/>
                  <a:gd name="T2" fmla="*/ 8 w 49"/>
                  <a:gd name="T3" fmla="*/ 163 h 163"/>
                  <a:gd name="T4" fmla="*/ 0 w 49"/>
                  <a:gd name="T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63">
                    <a:moveTo>
                      <a:pt x="0" y="0"/>
                    </a:moveTo>
                    <a:cubicBezTo>
                      <a:pt x="27" y="100"/>
                      <a:pt x="8" y="163"/>
                      <a:pt x="8" y="163"/>
                    </a:cubicBezTo>
                    <a:cubicBezTo>
                      <a:pt x="18" y="143"/>
                      <a:pt x="49" y="89"/>
                      <a:pt x="0" y="0"/>
                    </a:cubicBezTo>
                  </a:path>
                </a:pathLst>
              </a:custGeom>
              <a:solidFill>
                <a:srgbClr val="9AC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2" name="Freeform 4076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761AA9E-4BBA-497D-AA56-26FAB0617388}"/>
                  </a:ext>
                </a:extLst>
              </p:cNvPr>
              <p:cNvSpPr/>
              <p:nvPr/>
            </p:nvSpPr>
            <p:spPr bwMode="auto">
              <a:xfrm>
                <a:off x="5843588" y="3340100"/>
                <a:ext cx="217488" cy="465138"/>
              </a:xfrm>
              <a:custGeom>
                <a:avLst/>
                <a:gdLst>
                  <a:gd name="T0" fmla="*/ 0 w 50"/>
                  <a:gd name="T1" fmla="*/ 0 h 108"/>
                  <a:gd name="T2" fmla="*/ 41 w 50"/>
                  <a:gd name="T3" fmla="*/ 108 h 108"/>
                  <a:gd name="T4" fmla="*/ 45 w 50"/>
                  <a:gd name="T5" fmla="*/ 82 h 108"/>
                  <a:gd name="T6" fmla="*/ 0 w 50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8">
                    <a:moveTo>
                      <a:pt x="0" y="0"/>
                    </a:moveTo>
                    <a:cubicBezTo>
                      <a:pt x="43" y="46"/>
                      <a:pt x="36" y="84"/>
                      <a:pt x="41" y="10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50" y="36"/>
                      <a:pt x="0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3" name="Freeform 4076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F78078-1CD4-4637-830C-6C0EC4434DFB}"/>
                  </a:ext>
                </a:extLst>
              </p:cNvPr>
              <p:cNvSpPr/>
              <p:nvPr/>
            </p:nvSpPr>
            <p:spPr bwMode="auto">
              <a:xfrm>
                <a:off x="6143625" y="3440113"/>
                <a:ext cx="139700" cy="292100"/>
              </a:xfrm>
              <a:custGeom>
                <a:avLst/>
                <a:gdLst>
                  <a:gd name="T0" fmla="*/ 32 w 32"/>
                  <a:gd name="T1" fmla="*/ 0 h 68"/>
                  <a:gd name="T2" fmla="*/ 10 w 32"/>
                  <a:gd name="T3" fmla="*/ 68 h 68"/>
                  <a:gd name="T4" fmla="*/ 32 w 32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8">
                    <a:moveTo>
                      <a:pt x="32" y="0"/>
                    </a:moveTo>
                    <a:cubicBezTo>
                      <a:pt x="0" y="22"/>
                      <a:pt x="10" y="68"/>
                      <a:pt x="10" y="68"/>
                    </a:cubicBezTo>
                    <a:cubicBezTo>
                      <a:pt x="16" y="38"/>
                      <a:pt x="26" y="16"/>
                      <a:pt x="32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4" name="Freeform 4076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DB965B-D7C9-436B-90F4-0377575B4C93}"/>
                  </a:ext>
                </a:extLst>
              </p:cNvPr>
              <p:cNvSpPr/>
              <p:nvPr/>
            </p:nvSpPr>
            <p:spPr bwMode="auto">
              <a:xfrm>
                <a:off x="6226175" y="3568700"/>
                <a:ext cx="100013" cy="168275"/>
              </a:xfrm>
              <a:custGeom>
                <a:avLst/>
                <a:gdLst>
                  <a:gd name="T0" fmla="*/ 21 w 23"/>
                  <a:gd name="T1" fmla="*/ 0 h 39"/>
                  <a:gd name="T2" fmla="*/ 20 w 23"/>
                  <a:gd name="T3" fmla="*/ 0 h 39"/>
                  <a:gd name="T4" fmla="*/ 1 w 23"/>
                  <a:gd name="T5" fmla="*/ 39 h 39"/>
                  <a:gd name="T6" fmla="*/ 21 w 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9">
                    <a:moveTo>
                      <a:pt x="21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0" y="8"/>
                      <a:pt x="1" y="39"/>
                      <a:pt x="1" y="39"/>
                    </a:cubicBezTo>
                    <a:cubicBezTo>
                      <a:pt x="13" y="20"/>
                      <a:pt x="23" y="0"/>
                      <a:pt x="21" y="0"/>
                    </a:cubicBezTo>
                  </a:path>
                </a:pathLst>
              </a:custGeom>
              <a:solidFill>
                <a:srgbClr val="2F9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5" name="Freeform 40767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2785F6-FB82-4461-9E60-734484D3A2B8}"/>
                  </a:ext>
                </a:extLst>
              </p:cNvPr>
              <p:cNvSpPr/>
              <p:nvPr/>
            </p:nvSpPr>
            <p:spPr bwMode="auto">
              <a:xfrm>
                <a:off x="5908675" y="3173413"/>
                <a:ext cx="187325" cy="374650"/>
              </a:xfrm>
              <a:custGeom>
                <a:avLst/>
                <a:gdLst>
                  <a:gd name="T0" fmla="*/ 0 w 43"/>
                  <a:gd name="T1" fmla="*/ 0 h 87"/>
                  <a:gd name="T2" fmla="*/ 28 w 43"/>
                  <a:gd name="T3" fmla="*/ 87 h 87"/>
                  <a:gd name="T4" fmla="*/ 0 w 4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87">
                    <a:moveTo>
                      <a:pt x="0" y="0"/>
                    </a:moveTo>
                    <a:cubicBezTo>
                      <a:pt x="11" y="24"/>
                      <a:pt x="24" y="56"/>
                      <a:pt x="28" y="87"/>
                    </a:cubicBezTo>
                    <a:cubicBezTo>
                      <a:pt x="28" y="87"/>
                      <a:pt x="43" y="55"/>
                      <a:pt x="0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26" name="Freeform 4076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3A18E2-E2BB-4DBB-976F-38313E2CC779}"/>
                  </a:ext>
                </a:extLst>
              </p:cNvPr>
              <p:cNvSpPr/>
              <p:nvPr/>
            </p:nvSpPr>
            <p:spPr bwMode="auto">
              <a:xfrm>
                <a:off x="6183313" y="3108325"/>
                <a:ext cx="165100" cy="382588"/>
              </a:xfrm>
              <a:custGeom>
                <a:avLst/>
                <a:gdLst>
                  <a:gd name="T0" fmla="*/ 38 w 38"/>
                  <a:gd name="T1" fmla="*/ 0 h 89"/>
                  <a:gd name="T2" fmla="*/ 0 w 38"/>
                  <a:gd name="T3" fmla="*/ 89 h 89"/>
                  <a:gd name="T4" fmla="*/ 38 w 3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9">
                    <a:moveTo>
                      <a:pt x="38" y="0"/>
                    </a:moveTo>
                    <a:cubicBezTo>
                      <a:pt x="3" y="11"/>
                      <a:pt x="0" y="89"/>
                      <a:pt x="0" y="89"/>
                    </a:cubicBezTo>
                    <a:cubicBezTo>
                      <a:pt x="12" y="51"/>
                      <a:pt x="17" y="32"/>
                      <a:pt x="38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D65F73-2E90-487D-9667-58F2A9E6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8680" y="2087546"/>
              <a:ext cx="759850" cy="384968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B661F0-1EEA-4BA7-919F-5C45EB0C40E9}"/>
              </a:ext>
            </a:extLst>
          </p:cNvPr>
          <p:cNvGrpSpPr/>
          <p:nvPr/>
        </p:nvGrpSpPr>
        <p:grpSpPr>
          <a:xfrm>
            <a:off x="4964314" y="3704471"/>
            <a:ext cx="759850" cy="881583"/>
            <a:chOff x="6358680" y="1590931"/>
            <a:chExt cx="759850" cy="881583"/>
          </a:xfrm>
        </p:grpSpPr>
        <p:grpSp>
          <p:nvGrpSpPr>
            <p:cNvPr id="28" name="组合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DD5711-9BCB-4933-90F4-46316E800DC0}"/>
                </a:ext>
              </a:extLst>
            </p:cNvPr>
            <p:cNvGrpSpPr/>
            <p:nvPr/>
          </p:nvGrpSpPr>
          <p:grpSpPr>
            <a:xfrm>
              <a:off x="6453085" y="1590931"/>
              <a:ext cx="540877" cy="811316"/>
              <a:chOff x="5843588" y="3048000"/>
              <a:chExt cx="504825" cy="757238"/>
            </a:xfrm>
          </p:grpSpPr>
          <p:sp>
            <p:nvSpPr>
              <p:cNvPr id="30" name="Freeform 4076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AC59C8-9BFE-4636-83D7-1645D7BC1C7C}"/>
                  </a:ext>
                </a:extLst>
              </p:cNvPr>
              <p:cNvSpPr/>
              <p:nvPr/>
            </p:nvSpPr>
            <p:spPr bwMode="auto">
              <a:xfrm>
                <a:off x="6043613" y="3048000"/>
                <a:ext cx="212725" cy="701675"/>
              </a:xfrm>
              <a:custGeom>
                <a:avLst/>
                <a:gdLst>
                  <a:gd name="T0" fmla="*/ 0 w 49"/>
                  <a:gd name="T1" fmla="*/ 0 h 163"/>
                  <a:gd name="T2" fmla="*/ 8 w 49"/>
                  <a:gd name="T3" fmla="*/ 163 h 163"/>
                  <a:gd name="T4" fmla="*/ 0 w 49"/>
                  <a:gd name="T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63">
                    <a:moveTo>
                      <a:pt x="0" y="0"/>
                    </a:moveTo>
                    <a:cubicBezTo>
                      <a:pt x="27" y="100"/>
                      <a:pt x="8" y="163"/>
                      <a:pt x="8" y="163"/>
                    </a:cubicBezTo>
                    <a:cubicBezTo>
                      <a:pt x="18" y="143"/>
                      <a:pt x="49" y="89"/>
                      <a:pt x="0" y="0"/>
                    </a:cubicBezTo>
                  </a:path>
                </a:pathLst>
              </a:custGeom>
              <a:solidFill>
                <a:srgbClr val="9AC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1" name="Freeform 4076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61326A1-CE67-45B6-81C0-80CC6751BBF6}"/>
                  </a:ext>
                </a:extLst>
              </p:cNvPr>
              <p:cNvSpPr/>
              <p:nvPr/>
            </p:nvSpPr>
            <p:spPr bwMode="auto">
              <a:xfrm>
                <a:off x="5843588" y="3340100"/>
                <a:ext cx="217488" cy="465138"/>
              </a:xfrm>
              <a:custGeom>
                <a:avLst/>
                <a:gdLst>
                  <a:gd name="T0" fmla="*/ 0 w 50"/>
                  <a:gd name="T1" fmla="*/ 0 h 108"/>
                  <a:gd name="T2" fmla="*/ 41 w 50"/>
                  <a:gd name="T3" fmla="*/ 108 h 108"/>
                  <a:gd name="T4" fmla="*/ 45 w 50"/>
                  <a:gd name="T5" fmla="*/ 82 h 108"/>
                  <a:gd name="T6" fmla="*/ 0 w 50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8">
                    <a:moveTo>
                      <a:pt x="0" y="0"/>
                    </a:moveTo>
                    <a:cubicBezTo>
                      <a:pt x="43" y="46"/>
                      <a:pt x="36" y="84"/>
                      <a:pt x="41" y="10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50" y="36"/>
                      <a:pt x="0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2" name="Freeform 4076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3F02C5-94F6-4C60-B08A-95FD667D8C31}"/>
                  </a:ext>
                </a:extLst>
              </p:cNvPr>
              <p:cNvSpPr/>
              <p:nvPr/>
            </p:nvSpPr>
            <p:spPr bwMode="auto">
              <a:xfrm>
                <a:off x="6143625" y="3440113"/>
                <a:ext cx="139700" cy="292100"/>
              </a:xfrm>
              <a:custGeom>
                <a:avLst/>
                <a:gdLst>
                  <a:gd name="T0" fmla="*/ 32 w 32"/>
                  <a:gd name="T1" fmla="*/ 0 h 68"/>
                  <a:gd name="T2" fmla="*/ 10 w 32"/>
                  <a:gd name="T3" fmla="*/ 68 h 68"/>
                  <a:gd name="T4" fmla="*/ 32 w 32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8">
                    <a:moveTo>
                      <a:pt x="32" y="0"/>
                    </a:moveTo>
                    <a:cubicBezTo>
                      <a:pt x="0" y="22"/>
                      <a:pt x="10" y="68"/>
                      <a:pt x="10" y="68"/>
                    </a:cubicBezTo>
                    <a:cubicBezTo>
                      <a:pt x="16" y="38"/>
                      <a:pt x="26" y="16"/>
                      <a:pt x="32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3" name="Freeform 4076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AA6C11-BCC6-4585-A23B-B172EE8BAFB9}"/>
                  </a:ext>
                </a:extLst>
              </p:cNvPr>
              <p:cNvSpPr/>
              <p:nvPr/>
            </p:nvSpPr>
            <p:spPr bwMode="auto">
              <a:xfrm>
                <a:off x="6226175" y="3568700"/>
                <a:ext cx="100013" cy="168275"/>
              </a:xfrm>
              <a:custGeom>
                <a:avLst/>
                <a:gdLst>
                  <a:gd name="T0" fmla="*/ 21 w 23"/>
                  <a:gd name="T1" fmla="*/ 0 h 39"/>
                  <a:gd name="T2" fmla="*/ 20 w 23"/>
                  <a:gd name="T3" fmla="*/ 0 h 39"/>
                  <a:gd name="T4" fmla="*/ 1 w 23"/>
                  <a:gd name="T5" fmla="*/ 39 h 39"/>
                  <a:gd name="T6" fmla="*/ 21 w 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9">
                    <a:moveTo>
                      <a:pt x="21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0" y="8"/>
                      <a:pt x="1" y="39"/>
                      <a:pt x="1" y="39"/>
                    </a:cubicBezTo>
                    <a:cubicBezTo>
                      <a:pt x="13" y="20"/>
                      <a:pt x="23" y="0"/>
                      <a:pt x="21" y="0"/>
                    </a:cubicBezTo>
                  </a:path>
                </a:pathLst>
              </a:custGeom>
              <a:solidFill>
                <a:srgbClr val="2F9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4" name="Freeform 40767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C06AFF0-E372-4CF8-A711-453AA0729ED5}"/>
                  </a:ext>
                </a:extLst>
              </p:cNvPr>
              <p:cNvSpPr/>
              <p:nvPr/>
            </p:nvSpPr>
            <p:spPr bwMode="auto">
              <a:xfrm>
                <a:off x="5908675" y="3173413"/>
                <a:ext cx="187325" cy="374650"/>
              </a:xfrm>
              <a:custGeom>
                <a:avLst/>
                <a:gdLst>
                  <a:gd name="T0" fmla="*/ 0 w 43"/>
                  <a:gd name="T1" fmla="*/ 0 h 87"/>
                  <a:gd name="T2" fmla="*/ 28 w 43"/>
                  <a:gd name="T3" fmla="*/ 87 h 87"/>
                  <a:gd name="T4" fmla="*/ 0 w 4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87">
                    <a:moveTo>
                      <a:pt x="0" y="0"/>
                    </a:moveTo>
                    <a:cubicBezTo>
                      <a:pt x="11" y="24"/>
                      <a:pt x="24" y="56"/>
                      <a:pt x="28" y="87"/>
                    </a:cubicBezTo>
                    <a:cubicBezTo>
                      <a:pt x="28" y="87"/>
                      <a:pt x="43" y="55"/>
                      <a:pt x="0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35" name="Freeform 4076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9AFB56-3FDA-4CE1-868A-9A75F9A462CF}"/>
                  </a:ext>
                </a:extLst>
              </p:cNvPr>
              <p:cNvSpPr/>
              <p:nvPr/>
            </p:nvSpPr>
            <p:spPr bwMode="auto">
              <a:xfrm>
                <a:off x="6183313" y="3108325"/>
                <a:ext cx="165100" cy="382588"/>
              </a:xfrm>
              <a:custGeom>
                <a:avLst/>
                <a:gdLst>
                  <a:gd name="T0" fmla="*/ 38 w 38"/>
                  <a:gd name="T1" fmla="*/ 0 h 89"/>
                  <a:gd name="T2" fmla="*/ 0 w 38"/>
                  <a:gd name="T3" fmla="*/ 89 h 89"/>
                  <a:gd name="T4" fmla="*/ 38 w 3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9">
                    <a:moveTo>
                      <a:pt x="38" y="0"/>
                    </a:moveTo>
                    <a:cubicBezTo>
                      <a:pt x="3" y="11"/>
                      <a:pt x="0" y="89"/>
                      <a:pt x="0" y="89"/>
                    </a:cubicBezTo>
                    <a:cubicBezTo>
                      <a:pt x="12" y="51"/>
                      <a:pt x="17" y="32"/>
                      <a:pt x="38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1556FD-4D0E-4487-B599-14B1DAA3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8680" y="2087546"/>
              <a:ext cx="759850" cy="384968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97226A-4F55-4E54-A9B6-D80CA92CEB98}"/>
              </a:ext>
            </a:extLst>
          </p:cNvPr>
          <p:cNvGrpSpPr/>
          <p:nvPr/>
        </p:nvGrpSpPr>
        <p:grpSpPr>
          <a:xfrm>
            <a:off x="4964314" y="4713862"/>
            <a:ext cx="759850" cy="881583"/>
            <a:chOff x="6358680" y="1590931"/>
            <a:chExt cx="759850" cy="881583"/>
          </a:xfrm>
        </p:grpSpPr>
        <p:grpSp>
          <p:nvGrpSpPr>
            <p:cNvPr id="37" name="组合 3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3259DC-830E-4065-B267-3EF2455A8FA5}"/>
                </a:ext>
              </a:extLst>
            </p:cNvPr>
            <p:cNvGrpSpPr/>
            <p:nvPr/>
          </p:nvGrpSpPr>
          <p:grpSpPr>
            <a:xfrm>
              <a:off x="6453085" y="1590931"/>
              <a:ext cx="540877" cy="811316"/>
              <a:chOff x="5843588" y="3048000"/>
              <a:chExt cx="504825" cy="757238"/>
            </a:xfrm>
          </p:grpSpPr>
          <p:sp>
            <p:nvSpPr>
              <p:cNvPr id="39" name="Freeform 4076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67EB64-14F7-4F2F-97A8-15A13FF8A539}"/>
                  </a:ext>
                </a:extLst>
              </p:cNvPr>
              <p:cNvSpPr/>
              <p:nvPr/>
            </p:nvSpPr>
            <p:spPr bwMode="auto">
              <a:xfrm>
                <a:off x="6043613" y="3048000"/>
                <a:ext cx="212725" cy="701675"/>
              </a:xfrm>
              <a:custGeom>
                <a:avLst/>
                <a:gdLst>
                  <a:gd name="T0" fmla="*/ 0 w 49"/>
                  <a:gd name="T1" fmla="*/ 0 h 163"/>
                  <a:gd name="T2" fmla="*/ 8 w 49"/>
                  <a:gd name="T3" fmla="*/ 163 h 163"/>
                  <a:gd name="T4" fmla="*/ 0 w 49"/>
                  <a:gd name="T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63">
                    <a:moveTo>
                      <a:pt x="0" y="0"/>
                    </a:moveTo>
                    <a:cubicBezTo>
                      <a:pt x="27" y="100"/>
                      <a:pt x="8" y="163"/>
                      <a:pt x="8" y="163"/>
                    </a:cubicBezTo>
                    <a:cubicBezTo>
                      <a:pt x="18" y="143"/>
                      <a:pt x="49" y="89"/>
                      <a:pt x="0" y="0"/>
                    </a:cubicBezTo>
                  </a:path>
                </a:pathLst>
              </a:custGeom>
              <a:solidFill>
                <a:srgbClr val="9AC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0" name="Freeform 4076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5BDD5A-0F9D-495C-9EF4-9BEE1FE2F672}"/>
                  </a:ext>
                </a:extLst>
              </p:cNvPr>
              <p:cNvSpPr/>
              <p:nvPr/>
            </p:nvSpPr>
            <p:spPr bwMode="auto">
              <a:xfrm>
                <a:off x="5843588" y="3340100"/>
                <a:ext cx="217488" cy="465138"/>
              </a:xfrm>
              <a:custGeom>
                <a:avLst/>
                <a:gdLst>
                  <a:gd name="T0" fmla="*/ 0 w 50"/>
                  <a:gd name="T1" fmla="*/ 0 h 108"/>
                  <a:gd name="T2" fmla="*/ 41 w 50"/>
                  <a:gd name="T3" fmla="*/ 108 h 108"/>
                  <a:gd name="T4" fmla="*/ 45 w 50"/>
                  <a:gd name="T5" fmla="*/ 82 h 108"/>
                  <a:gd name="T6" fmla="*/ 0 w 50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8">
                    <a:moveTo>
                      <a:pt x="0" y="0"/>
                    </a:moveTo>
                    <a:cubicBezTo>
                      <a:pt x="43" y="46"/>
                      <a:pt x="36" y="84"/>
                      <a:pt x="41" y="10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50" y="36"/>
                      <a:pt x="0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1" name="Freeform 4076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865A0D-42D0-4D67-9FDE-FE94064ED50D}"/>
                  </a:ext>
                </a:extLst>
              </p:cNvPr>
              <p:cNvSpPr/>
              <p:nvPr/>
            </p:nvSpPr>
            <p:spPr bwMode="auto">
              <a:xfrm>
                <a:off x="6143625" y="3440113"/>
                <a:ext cx="139700" cy="292100"/>
              </a:xfrm>
              <a:custGeom>
                <a:avLst/>
                <a:gdLst>
                  <a:gd name="T0" fmla="*/ 32 w 32"/>
                  <a:gd name="T1" fmla="*/ 0 h 68"/>
                  <a:gd name="T2" fmla="*/ 10 w 32"/>
                  <a:gd name="T3" fmla="*/ 68 h 68"/>
                  <a:gd name="T4" fmla="*/ 32 w 32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8">
                    <a:moveTo>
                      <a:pt x="32" y="0"/>
                    </a:moveTo>
                    <a:cubicBezTo>
                      <a:pt x="0" y="22"/>
                      <a:pt x="10" y="68"/>
                      <a:pt x="10" y="68"/>
                    </a:cubicBezTo>
                    <a:cubicBezTo>
                      <a:pt x="16" y="38"/>
                      <a:pt x="26" y="16"/>
                      <a:pt x="32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2" name="Freeform 4076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CC96B7-0F04-4D48-B4EE-5436F40814BC}"/>
                  </a:ext>
                </a:extLst>
              </p:cNvPr>
              <p:cNvSpPr/>
              <p:nvPr/>
            </p:nvSpPr>
            <p:spPr bwMode="auto">
              <a:xfrm>
                <a:off x="6226175" y="3568700"/>
                <a:ext cx="100013" cy="168275"/>
              </a:xfrm>
              <a:custGeom>
                <a:avLst/>
                <a:gdLst>
                  <a:gd name="T0" fmla="*/ 21 w 23"/>
                  <a:gd name="T1" fmla="*/ 0 h 39"/>
                  <a:gd name="T2" fmla="*/ 20 w 23"/>
                  <a:gd name="T3" fmla="*/ 0 h 39"/>
                  <a:gd name="T4" fmla="*/ 1 w 23"/>
                  <a:gd name="T5" fmla="*/ 39 h 39"/>
                  <a:gd name="T6" fmla="*/ 21 w 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9">
                    <a:moveTo>
                      <a:pt x="21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0" y="8"/>
                      <a:pt x="1" y="39"/>
                      <a:pt x="1" y="39"/>
                    </a:cubicBezTo>
                    <a:cubicBezTo>
                      <a:pt x="13" y="20"/>
                      <a:pt x="23" y="0"/>
                      <a:pt x="21" y="0"/>
                    </a:cubicBezTo>
                  </a:path>
                </a:pathLst>
              </a:custGeom>
              <a:solidFill>
                <a:srgbClr val="2F9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3" name="Freeform 40767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5721F4-63DA-4262-9797-10210B89F5AD}"/>
                  </a:ext>
                </a:extLst>
              </p:cNvPr>
              <p:cNvSpPr/>
              <p:nvPr/>
            </p:nvSpPr>
            <p:spPr bwMode="auto">
              <a:xfrm>
                <a:off x="5908675" y="3173413"/>
                <a:ext cx="187325" cy="374650"/>
              </a:xfrm>
              <a:custGeom>
                <a:avLst/>
                <a:gdLst>
                  <a:gd name="T0" fmla="*/ 0 w 43"/>
                  <a:gd name="T1" fmla="*/ 0 h 87"/>
                  <a:gd name="T2" fmla="*/ 28 w 43"/>
                  <a:gd name="T3" fmla="*/ 87 h 87"/>
                  <a:gd name="T4" fmla="*/ 0 w 4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87">
                    <a:moveTo>
                      <a:pt x="0" y="0"/>
                    </a:moveTo>
                    <a:cubicBezTo>
                      <a:pt x="11" y="24"/>
                      <a:pt x="24" y="56"/>
                      <a:pt x="28" y="87"/>
                    </a:cubicBezTo>
                    <a:cubicBezTo>
                      <a:pt x="28" y="87"/>
                      <a:pt x="43" y="55"/>
                      <a:pt x="0" y="0"/>
                    </a:cubicBezTo>
                  </a:path>
                </a:pathLst>
              </a:custGeom>
              <a:solidFill>
                <a:srgbClr val="61A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  <p:sp>
            <p:nvSpPr>
              <p:cNvPr id="44" name="Freeform 4076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D9EA4F-1541-46B3-9FFA-6D6DE75F4821}"/>
                  </a:ext>
                </a:extLst>
              </p:cNvPr>
              <p:cNvSpPr/>
              <p:nvPr/>
            </p:nvSpPr>
            <p:spPr bwMode="auto">
              <a:xfrm>
                <a:off x="6183313" y="3108325"/>
                <a:ext cx="165100" cy="382588"/>
              </a:xfrm>
              <a:custGeom>
                <a:avLst/>
                <a:gdLst>
                  <a:gd name="T0" fmla="*/ 38 w 38"/>
                  <a:gd name="T1" fmla="*/ 0 h 89"/>
                  <a:gd name="T2" fmla="*/ 0 w 38"/>
                  <a:gd name="T3" fmla="*/ 89 h 89"/>
                  <a:gd name="T4" fmla="*/ 38 w 3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9">
                    <a:moveTo>
                      <a:pt x="38" y="0"/>
                    </a:moveTo>
                    <a:cubicBezTo>
                      <a:pt x="3" y="11"/>
                      <a:pt x="0" y="89"/>
                      <a:pt x="0" y="89"/>
                    </a:cubicBezTo>
                    <a:cubicBezTo>
                      <a:pt x="12" y="51"/>
                      <a:pt x="17" y="32"/>
                      <a:pt x="38" y="0"/>
                    </a:cubicBezTo>
                  </a:path>
                </a:pathLst>
              </a:custGeom>
              <a:solidFill>
                <a:srgbClr val="6FB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少儿简体"/>
                  <a:ea typeface="方正少儿简体"/>
                  <a:cs typeface="+mn-cs"/>
                </a:endParaRPr>
              </a:p>
            </p:txBody>
          </p:sp>
        </p:grpSp>
        <p:pic>
          <p:nvPicPr>
            <p:cNvPr id="38" name="图片 3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2F6555-B94E-4863-81DC-B344926D8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8680" y="2087546"/>
              <a:ext cx="759850" cy="384968"/>
            </a:xfrm>
            <a:prstGeom prst="rect">
              <a:avLst/>
            </a:prstGeom>
          </p:spPr>
        </p:pic>
      </p:grpSp>
      <p:sp>
        <p:nvSpPr>
          <p:cNvPr id="45" name="文本框 4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8D32A7-5E90-449E-8D79-79C968AAC534}"/>
              </a:ext>
            </a:extLst>
          </p:cNvPr>
          <p:cNvSpPr txBox="1"/>
          <p:nvPr/>
        </p:nvSpPr>
        <p:spPr>
          <a:xfrm>
            <a:off x="1112615" y="1962017"/>
            <a:ext cx="18838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B8C23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目录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259383-5FC2-4651-8587-BC4B47816E69}"/>
              </a:ext>
            </a:extLst>
          </p:cNvPr>
          <p:cNvSpPr txBox="1"/>
          <p:nvPr/>
        </p:nvSpPr>
        <p:spPr>
          <a:xfrm>
            <a:off x="5954642" y="2135171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Part 1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为什么要保护环境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CE1FAA-6A97-4F36-986E-5960813D327D}"/>
              </a:ext>
            </a:extLst>
          </p:cNvPr>
          <p:cNvSpPr txBox="1"/>
          <p:nvPr/>
        </p:nvSpPr>
        <p:spPr>
          <a:xfrm>
            <a:off x="5954642" y="3162970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Part 2 </a:t>
            </a:r>
            <a:r>
              <a:rPr lang="zh-CN" altLang="en-US" sz="240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现实中的环境问题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749759-C5FC-4D11-9BD2-FBEBEBEB96C9}"/>
              </a:ext>
            </a:extLst>
          </p:cNvPr>
          <p:cNvSpPr txBox="1"/>
          <p:nvPr/>
        </p:nvSpPr>
        <p:spPr>
          <a:xfrm>
            <a:off x="6039554" y="4164118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Part 3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走出国门看世界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85933F-47E3-44A4-ADE4-613BC2E451B9}"/>
              </a:ext>
            </a:extLst>
          </p:cNvPr>
          <p:cNvSpPr txBox="1"/>
          <p:nvPr/>
        </p:nvSpPr>
        <p:spPr>
          <a:xfrm>
            <a:off x="6039554" y="5138129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Part 4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如何保护环境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53B9A9-776D-49C4-8926-C9462BE9D944}"/>
              </a:ext>
            </a:extLst>
          </p:cNvPr>
          <p:cNvGrpSpPr/>
          <p:nvPr/>
        </p:nvGrpSpPr>
        <p:grpSpPr>
          <a:xfrm>
            <a:off x="2300287" y="4639221"/>
            <a:ext cx="1357313" cy="2148867"/>
            <a:chOff x="8460664" y="56738"/>
            <a:chExt cx="849313" cy="1344613"/>
          </a:xfrm>
        </p:grpSpPr>
        <p:sp>
          <p:nvSpPr>
            <p:cNvPr id="51" name="Freeform 423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C4663C-1065-4D14-A01E-AE0C74B0051A}"/>
                </a:ext>
              </a:extLst>
            </p:cNvPr>
            <p:cNvSpPr/>
            <p:nvPr/>
          </p:nvSpPr>
          <p:spPr bwMode="auto">
            <a:xfrm>
              <a:off x="8460664" y="413926"/>
              <a:ext cx="284163" cy="246063"/>
            </a:xfrm>
            <a:custGeom>
              <a:avLst/>
              <a:gdLst>
                <a:gd name="T0" fmla="*/ 97 w 122"/>
                <a:gd name="T1" fmla="*/ 83 h 106"/>
                <a:gd name="T2" fmla="*/ 0 w 122"/>
                <a:gd name="T3" fmla="*/ 47 h 106"/>
                <a:gd name="T4" fmla="*/ 122 w 122"/>
                <a:gd name="T5" fmla="*/ 34 h 106"/>
                <a:gd name="T6" fmla="*/ 97 w 122"/>
                <a:gd name="T7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05">
                  <a:moveTo>
                    <a:pt x="97" y="83"/>
                  </a:moveTo>
                  <a:cubicBezTo>
                    <a:pt x="97" y="83"/>
                    <a:pt x="51" y="106"/>
                    <a:pt x="0" y="47"/>
                  </a:cubicBezTo>
                  <a:cubicBezTo>
                    <a:pt x="5" y="42"/>
                    <a:pt x="52" y="0"/>
                    <a:pt x="122" y="34"/>
                  </a:cubicBezTo>
                  <a:lnTo>
                    <a:pt x="97" y="83"/>
                  </a:ln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" name="Freeform 42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703C7E-0A40-4E24-AA3C-16DF7743E070}"/>
                </a:ext>
              </a:extLst>
            </p:cNvPr>
            <p:cNvSpPr/>
            <p:nvPr/>
          </p:nvSpPr>
          <p:spPr bwMode="auto">
            <a:xfrm>
              <a:off x="8528927" y="472663"/>
              <a:ext cx="182563" cy="122238"/>
            </a:xfrm>
            <a:custGeom>
              <a:avLst/>
              <a:gdLst>
                <a:gd name="T0" fmla="*/ 65 w 79"/>
                <a:gd name="T1" fmla="*/ 45 h 53"/>
                <a:gd name="T2" fmla="*/ 0 w 79"/>
                <a:gd name="T3" fmla="*/ 25 h 53"/>
                <a:gd name="T4" fmla="*/ 79 w 79"/>
                <a:gd name="T5" fmla="*/ 21 h 53"/>
                <a:gd name="T6" fmla="*/ 65 w 79"/>
                <a:gd name="T7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2">
                  <a:moveTo>
                    <a:pt x="65" y="45"/>
                  </a:moveTo>
                  <a:cubicBezTo>
                    <a:pt x="65" y="45"/>
                    <a:pt x="28" y="53"/>
                    <a:pt x="0" y="25"/>
                  </a:cubicBezTo>
                  <a:cubicBezTo>
                    <a:pt x="0" y="25"/>
                    <a:pt x="27" y="0"/>
                    <a:pt x="79" y="21"/>
                  </a:cubicBezTo>
                  <a:lnTo>
                    <a:pt x="65" y="45"/>
                  </a:lnTo>
                  <a:close/>
                </a:path>
              </a:pathLst>
            </a:custGeom>
            <a:solidFill>
              <a:srgbClr val="D7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" name="Freeform 42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2CCC1D-1951-4A13-A543-2398B89C21CB}"/>
                </a:ext>
              </a:extLst>
            </p:cNvPr>
            <p:cNvSpPr/>
            <p:nvPr/>
          </p:nvSpPr>
          <p:spPr bwMode="auto">
            <a:xfrm>
              <a:off x="9027402" y="413926"/>
              <a:ext cx="282575" cy="246063"/>
            </a:xfrm>
            <a:custGeom>
              <a:avLst/>
              <a:gdLst>
                <a:gd name="T0" fmla="*/ 24 w 122"/>
                <a:gd name="T1" fmla="*/ 83 h 106"/>
                <a:gd name="T2" fmla="*/ 122 w 122"/>
                <a:gd name="T3" fmla="*/ 47 h 106"/>
                <a:gd name="T4" fmla="*/ 0 w 122"/>
                <a:gd name="T5" fmla="*/ 34 h 106"/>
                <a:gd name="T6" fmla="*/ 24 w 122"/>
                <a:gd name="T7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05">
                  <a:moveTo>
                    <a:pt x="24" y="83"/>
                  </a:moveTo>
                  <a:cubicBezTo>
                    <a:pt x="24" y="83"/>
                    <a:pt x="70" y="106"/>
                    <a:pt x="122" y="47"/>
                  </a:cubicBezTo>
                  <a:cubicBezTo>
                    <a:pt x="116" y="42"/>
                    <a:pt x="70" y="0"/>
                    <a:pt x="0" y="34"/>
                  </a:cubicBezTo>
                  <a:lnTo>
                    <a:pt x="24" y="83"/>
                  </a:ln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" name="Freeform 42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67C6B7-3B51-41F9-B192-D269193DE180}"/>
                </a:ext>
              </a:extLst>
            </p:cNvPr>
            <p:cNvSpPr/>
            <p:nvPr/>
          </p:nvSpPr>
          <p:spPr bwMode="auto">
            <a:xfrm>
              <a:off x="9057564" y="472663"/>
              <a:ext cx="184150" cy="122238"/>
            </a:xfrm>
            <a:custGeom>
              <a:avLst/>
              <a:gdLst>
                <a:gd name="T0" fmla="*/ 15 w 79"/>
                <a:gd name="T1" fmla="*/ 45 h 53"/>
                <a:gd name="T2" fmla="*/ 79 w 79"/>
                <a:gd name="T3" fmla="*/ 25 h 53"/>
                <a:gd name="T4" fmla="*/ 0 w 79"/>
                <a:gd name="T5" fmla="*/ 21 h 53"/>
                <a:gd name="T6" fmla="*/ 15 w 79"/>
                <a:gd name="T7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2">
                  <a:moveTo>
                    <a:pt x="15" y="45"/>
                  </a:moveTo>
                  <a:cubicBezTo>
                    <a:pt x="15" y="45"/>
                    <a:pt x="51" y="53"/>
                    <a:pt x="79" y="25"/>
                  </a:cubicBezTo>
                  <a:cubicBezTo>
                    <a:pt x="79" y="25"/>
                    <a:pt x="52" y="0"/>
                    <a:pt x="0" y="21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D7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" name="Freeform 42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B879C0-C24D-47C3-9B0E-82A27C577B51}"/>
                </a:ext>
              </a:extLst>
            </p:cNvPr>
            <p:cNvSpPr/>
            <p:nvPr/>
          </p:nvSpPr>
          <p:spPr bwMode="auto">
            <a:xfrm>
              <a:off x="8875002" y="1199738"/>
              <a:ext cx="20638" cy="0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6" name="Freeform 42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C51250-67FD-42EE-B36E-81FD9EF840D1}"/>
                </a:ext>
              </a:extLst>
            </p:cNvPr>
            <p:cNvSpPr/>
            <p:nvPr/>
          </p:nvSpPr>
          <p:spPr bwMode="auto">
            <a:xfrm>
              <a:off x="8762289" y="1066388"/>
              <a:ext cx="244475" cy="133350"/>
            </a:xfrm>
            <a:custGeom>
              <a:avLst/>
              <a:gdLst>
                <a:gd name="T0" fmla="*/ 0 w 105"/>
                <a:gd name="T1" fmla="*/ 57 h 57"/>
                <a:gd name="T2" fmla="*/ 105 w 105"/>
                <a:gd name="T3" fmla="*/ 0 h 57"/>
                <a:gd name="T4" fmla="*/ 0 w 10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57">
                  <a:moveTo>
                    <a:pt x="0" y="57"/>
                  </a:moveTo>
                  <a:cubicBezTo>
                    <a:pt x="78" y="53"/>
                    <a:pt x="105" y="0"/>
                    <a:pt x="105" y="0"/>
                  </a:cubicBezTo>
                  <a:cubicBezTo>
                    <a:pt x="85" y="32"/>
                    <a:pt x="47" y="54"/>
                    <a:pt x="0" y="57"/>
                  </a:cubicBez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7" name="Freeform 424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38333D-BCE9-43FD-85F4-D44E6A5CFD52}"/>
                </a:ext>
              </a:extLst>
            </p:cNvPr>
            <p:cNvSpPr/>
            <p:nvPr/>
          </p:nvSpPr>
          <p:spPr bwMode="auto">
            <a:xfrm>
              <a:off x="8882939" y="1199738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9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8" name="Freeform 42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01C80E-6D17-41AD-BBE3-E9B8F14BD1EF}"/>
                </a:ext>
              </a:extLst>
            </p:cNvPr>
            <p:cNvSpPr/>
            <p:nvPr/>
          </p:nvSpPr>
          <p:spPr bwMode="auto">
            <a:xfrm>
              <a:off x="8886114" y="1066388"/>
              <a:ext cx="265113" cy="290513"/>
            </a:xfrm>
            <a:custGeom>
              <a:avLst/>
              <a:gdLst>
                <a:gd name="T0" fmla="*/ 9 w 114"/>
                <a:gd name="T1" fmla="*/ 57 h 125"/>
                <a:gd name="T2" fmla="*/ 9 w 114"/>
                <a:gd name="T3" fmla="*/ 57 h 125"/>
                <a:gd name="T4" fmla="*/ 0 w 114"/>
                <a:gd name="T5" fmla="*/ 57 h 125"/>
                <a:gd name="T6" fmla="*/ 0 w 114"/>
                <a:gd name="T7" fmla="*/ 99 h 125"/>
                <a:gd name="T8" fmla="*/ 20 w 114"/>
                <a:gd name="T9" fmla="*/ 97 h 125"/>
                <a:gd name="T10" fmla="*/ 20 w 114"/>
                <a:gd name="T11" fmla="*/ 125 h 125"/>
                <a:gd name="T12" fmla="*/ 64 w 114"/>
                <a:gd name="T13" fmla="*/ 125 h 125"/>
                <a:gd name="T14" fmla="*/ 64 w 114"/>
                <a:gd name="T15" fmla="*/ 81 h 125"/>
                <a:gd name="T16" fmla="*/ 114 w 114"/>
                <a:gd name="T17" fmla="*/ 0 h 125"/>
                <a:gd name="T18" fmla="*/ 9 w 114"/>
                <a:gd name="T1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5"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6" y="57"/>
                    <a:pt x="3" y="57"/>
                    <a:pt x="0" y="5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7" y="99"/>
                    <a:pt x="13" y="98"/>
                    <a:pt x="20" y="97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93" y="63"/>
                    <a:pt x="113" y="34"/>
                    <a:pt x="114" y="0"/>
                  </a:cubicBezTo>
                  <a:cubicBezTo>
                    <a:pt x="114" y="0"/>
                    <a:pt x="87" y="53"/>
                    <a:pt x="9" y="57"/>
                  </a:cubicBez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9" name="Oval 424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EBD1B4-9AB8-48D7-A7A9-568F3736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014" y="679038"/>
              <a:ext cx="582613" cy="550863"/>
            </a:xfrm>
            <a:prstGeom prst="ellipse">
              <a:avLst/>
            </a:prstGeom>
            <a:solidFill>
              <a:srgbClr val="8E6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0" name="Freeform 424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89AE628-F8A2-4A31-A8BD-DAB674A28DA8}"/>
                </a:ext>
              </a:extLst>
            </p:cNvPr>
            <p:cNvSpPr/>
            <p:nvPr/>
          </p:nvSpPr>
          <p:spPr bwMode="auto">
            <a:xfrm>
              <a:off x="8619414" y="1066388"/>
              <a:ext cx="266700" cy="290513"/>
            </a:xfrm>
            <a:custGeom>
              <a:avLst/>
              <a:gdLst>
                <a:gd name="T0" fmla="*/ 105 w 115"/>
                <a:gd name="T1" fmla="*/ 57 h 125"/>
                <a:gd name="T2" fmla="*/ 105 w 115"/>
                <a:gd name="T3" fmla="*/ 57 h 125"/>
                <a:gd name="T4" fmla="*/ 0 w 115"/>
                <a:gd name="T5" fmla="*/ 0 h 125"/>
                <a:gd name="T6" fmla="*/ 51 w 115"/>
                <a:gd name="T7" fmla="*/ 81 h 125"/>
                <a:gd name="T8" fmla="*/ 51 w 115"/>
                <a:gd name="T9" fmla="*/ 125 h 125"/>
                <a:gd name="T10" fmla="*/ 95 w 115"/>
                <a:gd name="T11" fmla="*/ 125 h 125"/>
                <a:gd name="T12" fmla="*/ 95 w 115"/>
                <a:gd name="T13" fmla="*/ 97 h 125"/>
                <a:gd name="T14" fmla="*/ 115 w 115"/>
                <a:gd name="T15" fmla="*/ 99 h 125"/>
                <a:gd name="T16" fmla="*/ 115 w 115"/>
                <a:gd name="T17" fmla="*/ 57 h 125"/>
                <a:gd name="T18" fmla="*/ 105 w 115"/>
                <a:gd name="T1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5">
                  <a:moveTo>
                    <a:pt x="105" y="57"/>
                  </a:moveTo>
                  <a:cubicBezTo>
                    <a:pt x="105" y="57"/>
                    <a:pt x="105" y="57"/>
                    <a:pt x="105" y="57"/>
                  </a:cubicBezTo>
                  <a:cubicBezTo>
                    <a:pt x="28" y="52"/>
                    <a:pt x="0" y="0"/>
                    <a:pt x="0" y="0"/>
                  </a:cubicBezTo>
                  <a:cubicBezTo>
                    <a:pt x="2" y="34"/>
                    <a:pt x="21" y="63"/>
                    <a:pt x="51" y="81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101" y="98"/>
                    <a:pt x="108" y="99"/>
                    <a:pt x="115" y="99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2" y="57"/>
                    <a:pt x="108" y="57"/>
                    <a:pt x="105" y="57"/>
                  </a:cubicBezTo>
                  <a:close/>
                </a:path>
              </a:pathLst>
            </a:custGeom>
            <a:solidFill>
              <a:srgbClr val="8E6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" name="Freeform 42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69F0CB-AE0D-4B97-8AF8-9E1A6D1D0595}"/>
                </a:ext>
              </a:extLst>
            </p:cNvPr>
            <p:cNvSpPr/>
            <p:nvPr/>
          </p:nvSpPr>
          <p:spPr bwMode="auto">
            <a:xfrm>
              <a:off x="8698789" y="1312451"/>
              <a:ext cx="177800" cy="88900"/>
            </a:xfrm>
            <a:custGeom>
              <a:avLst/>
              <a:gdLst>
                <a:gd name="T0" fmla="*/ 38 w 77"/>
                <a:gd name="T1" fmla="*/ 26 h 38"/>
                <a:gd name="T2" fmla="*/ 42 w 77"/>
                <a:gd name="T3" fmla="*/ 30 h 38"/>
                <a:gd name="T4" fmla="*/ 42 w 77"/>
                <a:gd name="T5" fmla="*/ 38 h 38"/>
                <a:gd name="T6" fmla="*/ 77 w 77"/>
                <a:gd name="T7" fmla="*/ 38 h 38"/>
                <a:gd name="T8" fmla="*/ 39 w 77"/>
                <a:gd name="T9" fmla="*/ 0 h 38"/>
                <a:gd name="T10" fmla="*/ 0 w 77"/>
                <a:gd name="T11" fmla="*/ 38 h 38"/>
                <a:gd name="T12" fmla="*/ 35 w 77"/>
                <a:gd name="T13" fmla="*/ 38 h 38"/>
                <a:gd name="T14" fmla="*/ 35 w 77"/>
                <a:gd name="T15" fmla="*/ 30 h 38"/>
                <a:gd name="T16" fmla="*/ 38 w 77"/>
                <a:gd name="T1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">
                  <a:moveTo>
                    <a:pt x="38" y="26"/>
                  </a:moveTo>
                  <a:cubicBezTo>
                    <a:pt x="40" y="26"/>
                    <a:pt x="42" y="28"/>
                    <a:pt x="42" y="3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8"/>
                    <a:pt x="36" y="26"/>
                    <a:pt x="38" y="26"/>
                  </a:cubicBezTo>
                  <a:close/>
                </a:path>
              </a:pathLst>
            </a:custGeom>
            <a:solidFill>
              <a:srgbClr val="491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2" name="Freeform 424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D9E8AF-FFB8-4591-A15A-1727FC1F3C09}"/>
                </a:ext>
              </a:extLst>
            </p:cNvPr>
            <p:cNvSpPr/>
            <p:nvPr/>
          </p:nvSpPr>
          <p:spPr bwMode="auto">
            <a:xfrm>
              <a:off x="8892464" y="1312451"/>
              <a:ext cx="179388" cy="88900"/>
            </a:xfrm>
            <a:custGeom>
              <a:avLst/>
              <a:gdLst>
                <a:gd name="T0" fmla="*/ 38 w 77"/>
                <a:gd name="T1" fmla="*/ 26 h 38"/>
                <a:gd name="T2" fmla="*/ 42 w 77"/>
                <a:gd name="T3" fmla="*/ 30 h 38"/>
                <a:gd name="T4" fmla="*/ 42 w 77"/>
                <a:gd name="T5" fmla="*/ 38 h 38"/>
                <a:gd name="T6" fmla="*/ 77 w 77"/>
                <a:gd name="T7" fmla="*/ 38 h 38"/>
                <a:gd name="T8" fmla="*/ 39 w 77"/>
                <a:gd name="T9" fmla="*/ 0 h 38"/>
                <a:gd name="T10" fmla="*/ 0 w 77"/>
                <a:gd name="T11" fmla="*/ 38 h 38"/>
                <a:gd name="T12" fmla="*/ 35 w 77"/>
                <a:gd name="T13" fmla="*/ 38 h 38"/>
                <a:gd name="T14" fmla="*/ 35 w 77"/>
                <a:gd name="T15" fmla="*/ 30 h 38"/>
                <a:gd name="T16" fmla="*/ 38 w 77"/>
                <a:gd name="T1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">
                  <a:moveTo>
                    <a:pt x="38" y="26"/>
                  </a:moveTo>
                  <a:cubicBezTo>
                    <a:pt x="40" y="26"/>
                    <a:pt x="42" y="28"/>
                    <a:pt x="42" y="3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ubicBezTo>
                    <a:pt x="18" y="0"/>
                    <a:pt x="0" y="17"/>
                    <a:pt x="0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8"/>
                    <a:pt x="36" y="26"/>
                    <a:pt x="38" y="26"/>
                  </a:cubicBezTo>
                  <a:close/>
                </a:path>
              </a:pathLst>
            </a:custGeom>
            <a:solidFill>
              <a:srgbClr val="491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3" name="Freeform 425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A0DBB3-973A-48E0-AB6E-D2E5EB5A189F}"/>
                </a:ext>
              </a:extLst>
            </p:cNvPr>
            <p:cNvSpPr/>
            <p:nvPr/>
          </p:nvSpPr>
          <p:spPr bwMode="auto">
            <a:xfrm>
              <a:off x="8886114" y="448851"/>
              <a:ext cx="301625" cy="741363"/>
            </a:xfrm>
            <a:custGeom>
              <a:avLst/>
              <a:gdLst>
                <a:gd name="T0" fmla="*/ 0 w 130"/>
                <a:gd name="T1" fmla="*/ 0 h 319"/>
                <a:gd name="T2" fmla="*/ 0 w 130"/>
                <a:gd name="T3" fmla="*/ 261 h 319"/>
                <a:gd name="T4" fmla="*/ 0 w 130"/>
                <a:gd name="T5" fmla="*/ 319 h 319"/>
                <a:gd name="T6" fmla="*/ 9 w 130"/>
                <a:gd name="T7" fmla="*/ 318 h 319"/>
                <a:gd name="T8" fmla="*/ 9 w 130"/>
                <a:gd name="T9" fmla="*/ 318 h 319"/>
                <a:gd name="T10" fmla="*/ 114 w 130"/>
                <a:gd name="T11" fmla="*/ 261 h 319"/>
                <a:gd name="T12" fmla="*/ 130 w 130"/>
                <a:gd name="T13" fmla="*/ 207 h 319"/>
                <a:gd name="T14" fmla="*/ 0 w 130"/>
                <a:gd name="T1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319">
                  <a:moveTo>
                    <a:pt x="0" y="0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3" y="319"/>
                    <a:pt x="6" y="318"/>
                    <a:pt x="9" y="318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57" y="316"/>
                    <a:pt x="95" y="294"/>
                    <a:pt x="114" y="261"/>
                  </a:cubicBezTo>
                  <a:cubicBezTo>
                    <a:pt x="124" y="245"/>
                    <a:pt x="130" y="227"/>
                    <a:pt x="130" y="207"/>
                  </a:cubicBezTo>
                  <a:cubicBezTo>
                    <a:pt x="130" y="146"/>
                    <a:pt x="121" y="0"/>
                    <a:pt x="0" y="0"/>
                  </a:cubicBezTo>
                  <a:close/>
                </a:path>
              </a:pathLst>
            </a:custGeom>
            <a:solidFill>
              <a:srgbClr val="B68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4" name="Freeform 425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7769195-B2AF-4603-8975-A0A7B84033DB}"/>
                </a:ext>
              </a:extLst>
            </p:cNvPr>
            <p:cNvSpPr/>
            <p:nvPr/>
          </p:nvSpPr>
          <p:spPr bwMode="auto">
            <a:xfrm>
              <a:off x="8584489" y="448851"/>
              <a:ext cx="301625" cy="741363"/>
            </a:xfrm>
            <a:custGeom>
              <a:avLst/>
              <a:gdLst>
                <a:gd name="T0" fmla="*/ 77 w 130"/>
                <a:gd name="T1" fmla="*/ 11 h 319"/>
                <a:gd name="T2" fmla="*/ 35 w 130"/>
                <a:gd name="T3" fmla="*/ 49 h 319"/>
                <a:gd name="T4" fmla="*/ 0 w 130"/>
                <a:gd name="T5" fmla="*/ 207 h 319"/>
                <a:gd name="T6" fmla="*/ 15 w 130"/>
                <a:gd name="T7" fmla="*/ 261 h 319"/>
                <a:gd name="T8" fmla="*/ 120 w 130"/>
                <a:gd name="T9" fmla="*/ 318 h 319"/>
                <a:gd name="T10" fmla="*/ 120 w 130"/>
                <a:gd name="T11" fmla="*/ 318 h 319"/>
                <a:gd name="T12" fmla="*/ 130 w 130"/>
                <a:gd name="T13" fmla="*/ 319 h 319"/>
                <a:gd name="T14" fmla="*/ 130 w 130"/>
                <a:gd name="T15" fmla="*/ 261 h 319"/>
                <a:gd name="T16" fmla="*/ 130 w 130"/>
                <a:gd name="T17" fmla="*/ 0 h 319"/>
                <a:gd name="T18" fmla="*/ 77 w 130"/>
                <a:gd name="T19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19">
                  <a:moveTo>
                    <a:pt x="77" y="11"/>
                  </a:moveTo>
                  <a:cubicBezTo>
                    <a:pt x="52" y="25"/>
                    <a:pt x="35" y="49"/>
                    <a:pt x="35" y="49"/>
                  </a:cubicBezTo>
                  <a:cubicBezTo>
                    <a:pt x="2" y="97"/>
                    <a:pt x="0" y="169"/>
                    <a:pt x="0" y="207"/>
                  </a:cubicBezTo>
                  <a:cubicBezTo>
                    <a:pt x="0" y="227"/>
                    <a:pt x="6" y="245"/>
                    <a:pt x="15" y="261"/>
                  </a:cubicBezTo>
                  <a:cubicBezTo>
                    <a:pt x="34" y="293"/>
                    <a:pt x="70" y="316"/>
                    <a:pt x="120" y="318"/>
                  </a:cubicBezTo>
                  <a:cubicBezTo>
                    <a:pt x="120" y="318"/>
                    <a:pt x="120" y="318"/>
                    <a:pt x="120" y="318"/>
                  </a:cubicBezTo>
                  <a:cubicBezTo>
                    <a:pt x="123" y="318"/>
                    <a:pt x="127" y="319"/>
                    <a:pt x="130" y="319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9" y="0"/>
                    <a:pt x="91" y="4"/>
                    <a:pt x="77" y="11"/>
                  </a:cubicBezTo>
                  <a:close/>
                </a:path>
              </a:pathLst>
            </a:custGeom>
            <a:solidFill>
              <a:srgbClr val="8E6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5" name="Oval 425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559423-9A37-4962-8672-A058EB69B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1489" y="648876"/>
              <a:ext cx="123825" cy="169863"/>
            </a:xfrm>
            <a:prstGeom prst="ellipse">
              <a:avLst/>
            </a:prstGeom>
            <a:solidFill>
              <a:srgbClr val="F5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6" name="Oval 42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5D599D-2D92-48FC-BD42-1616A31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6914" y="648876"/>
              <a:ext cx="120650" cy="169863"/>
            </a:xfrm>
            <a:prstGeom prst="ellipse">
              <a:avLst/>
            </a:prstGeom>
            <a:solidFill>
              <a:srgbClr val="F5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7" name="Freeform 42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267378-2D9D-42DD-8527-5E41974133B7}"/>
                </a:ext>
              </a:extLst>
            </p:cNvPr>
            <p:cNvSpPr/>
            <p:nvPr/>
          </p:nvSpPr>
          <p:spPr bwMode="auto">
            <a:xfrm>
              <a:off x="8746414" y="688563"/>
              <a:ext cx="53975" cy="92075"/>
            </a:xfrm>
            <a:custGeom>
              <a:avLst/>
              <a:gdLst>
                <a:gd name="T0" fmla="*/ 0 w 23"/>
                <a:gd name="T1" fmla="*/ 28 h 40"/>
                <a:gd name="T2" fmla="*/ 11 w 23"/>
                <a:gd name="T3" fmla="*/ 40 h 40"/>
                <a:gd name="T4" fmla="*/ 23 w 23"/>
                <a:gd name="T5" fmla="*/ 28 h 40"/>
                <a:gd name="T6" fmla="*/ 23 w 23"/>
                <a:gd name="T7" fmla="*/ 11 h 40"/>
                <a:gd name="T8" fmla="*/ 11 w 23"/>
                <a:gd name="T9" fmla="*/ 0 h 40"/>
                <a:gd name="T10" fmla="*/ 0 w 23"/>
                <a:gd name="T11" fmla="*/ 11 h 40"/>
                <a:gd name="T12" fmla="*/ 0 w 23"/>
                <a:gd name="T1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0">
                  <a:moveTo>
                    <a:pt x="0" y="28"/>
                  </a:moveTo>
                  <a:cubicBezTo>
                    <a:pt x="0" y="35"/>
                    <a:pt x="5" y="40"/>
                    <a:pt x="11" y="40"/>
                  </a:cubicBezTo>
                  <a:cubicBezTo>
                    <a:pt x="18" y="40"/>
                    <a:pt x="23" y="35"/>
                    <a:pt x="23" y="2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491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8" name="Freeform 425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CD82F8-20AE-4EDC-9456-5E694CC41418}"/>
                </a:ext>
              </a:extLst>
            </p:cNvPr>
            <p:cNvSpPr/>
            <p:nvPr/>
          </p:nvSpPr>
          <p:spPr bwMode="auto">
            <a:xfrm>
              <a:off x="8971839" y="688563"/>
              <a:ext cx="50800" cy="92075"/>
            </a:xfrm>
            <a:custGeom>
              <a:avLst/>
              <a:gdLst>
                <a:gd name="T0" fmla="*/ 0 w 22"/>
                <a:gd name="T1" fmla="*/ 28 h 40"/>
                <a:gd name="T2" fmla="*/ 11 w 22"/>
                <a:gd name="T3" fmla="*/ 40 h 40"/>
                <a:gd name="T4" fmla="*/ 22 w 22"/>
                <a:gd name="T5" fmla="*/ 28 h 40"/>
                <a:gd name="T6" fmla="*/ 22 w 22"/>
                <a:gd name="T7" fmla="*/ 11 h 40"/>
                <a:gd name="T8" fmla="*/ 11 w 22"/>
                <a:gd name="T9" fmla="*/ 0 h 40"/>
                <a:gd name="T10" fmla="*/ 0 w 22"/>
                <a:gd name="T11" fmla="*/ 11 h 40"/>
                <a:gd name="T12" fmla="*/ 0 w 22"/>
                <a:gd name="T1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0">
                  <a:moveTo>
                    <a:pt x="0" y="28"/>
                  </a:moveTo>
                  <a:cubicBezTo>
                    <a:pt x="0" y="35"/>
                    <a:pt x="5" y="40"/>
                    <a:pt x="11" y="40"/>
                  </a:cubicBezTo>
                  <a:cubicBezTo>
                    <a:pt x="17" y="40"/>
                    <a:pt x="22" y="35"/>
                    <a:pt x="22" y="2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491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9" name="Oval 425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4C1EA5-7EE3-4DB6-AA13-1C534EDE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7714" y="699676"/>
              <a:ext cx="28575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0" name="Oval 42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42C0D1-91A8-4505-841B-1E8D6314D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289" y="699676"/>
              <a:ext cx="28575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1" name="Oval 425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CE418D-DCF7-4696-A6FD-4505B779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539" y="939388"/>
              <a:ext cx="33338" cy="31750"/>
            </a:xfrm>
            <a:prstGeom prst="ellipse">
              <a:avLst/>
            </a:prstGeom>
            <a:solidFill>
              <a:srgbClr val="F6E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2" name="Freeform 425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557F311-5216-485B-B013-17F68CB35474}"/>
                </a:ext>
              </a:extLst>
            </p:cNvPr>
            <p:cNvSpPr/>
            <p:nvPr/>
          </p:nvSpPr>
          <p:spPr bwMode="auto">
            <a:xfrm>
              <a:off x="8905164" y="936213"/>
              <a:ext cx="122238" cy="74613"/>
            </a:xfrm>
            <a:custGeom>
              <a:avLst/>
              <a:gdLst>
                <a:gd name="T0" fmla="*/ 50 w 53"/>
                <a:gd name="T1" fmla="*/ 20 h 32"/>
                <a:gd name="T2" fmla="*/ 6 w 53"/>
                <a:gd name="T3" fmla="*/ 1 h 32"/>
                <a:gd name="T4" fmla="*/ 0 w 53"/>
                <a:gd name="T5" fmla="*/ 8 h 32"/>
                <a:gd name="T6" fmla="*/ 7 w 53"/>
                <a:gd name="T7" fmla="*/ 14 h 32"/>
                <a:gd name="T8" fmla="*/ 7 w 53"/>
                <a:gd name="T9" fmla="*/ 14 h 32"/>
                <a:gd name="T10" fmla="*/ 41 w 53"/>
                <a:gd name="T11" fmla="*/ 29 h 32"/>
                <a:gd name="T12" fmla="*/ 46 w 53"/>
                <a:gd name="T13" fmla="*/ 32 h 32"/>
                <a:gd name="T14" fmla="*/ 50 w 53"/>
                <a:gd name="T15" fmla="*/ 30 h 32"/>
                <a:gd name="T16" fmla="*/ 50 w 53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2">
                  <a:moveTo>
                    <a:pt x="50" y="20"/>
                  </a:moveTo>
                  <a:cubicBezTo>
                    <a:pt x="32" y="0"/>
                    <a:pt x="7" y="1"/>
                    <a:pt x="6" y="1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0" y="12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26" y="14"/>
                    <a:pt x="41" y="29"/>
                  </a:cubicBezTo>
                  <a:cubicBezTo>
                    <a:pt x="42" y="31"/>
                    <a:pt x="44" y="32"/>
                    <a:pt x="46" y="32"/>
                  </a:cubicBezTo>
                  <a:cubicBezTo>
                    <a:pt x="47" y="32"/>
                    <a:pt x="49" y="31"/>
                    <a:pt x="50" y="30"/>
                  </a:cubicBezTo>
                  <a:cubicBezTo>
                    <a:pt x="53" y="27"/>
                    <a:pt x="53" y="23"/>
                    <a:pt x="50" y="20"/>
                  </a:cubicBezTo>
                  <a:close/>
                </a:path>
              </a:pathLst>
            </a:custGeom>
            <a:solidFill>
              <a:srgbClr val="F6E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3" name="Freeform 426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9C22D-7122-4484-9E04-5D98A4668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1014" y="915576"/>
              <a:ext cx="330200" cy="211138"/>
            </a:xfrm>
            <a:custGeom>
              <a:avLst/>
              <a:gdLst>
                <a:gd name="T0" fmla="*/ 71 w 142"/>
                <a:gd name="T1" fmla="*/ 0 h 91"/>
                <a:gd name="T2" fmla="*/ 0 w 142"/>
                <a:gd name="T3" fmla="*/ 46 h 91"/>
                <a:gd name="T4" fmla="*/ 10 w 142"/>
                <a:gd name="T5" fmla="*/ 69 h 91"/>
                <a:gd name="T6" fmla="*/ 16 w 142"/>
                <a:gd name="T7" fmla="*/ 63 h 91"/>
                <a:gd name="T8" fmla="*/ 29 w 142"/>
                <a:gd name="T9" fmla="*/ 59 h 91"/>
                <a:gd name="T10" fmla="*/ 52 w 142"/>
                <a:gd name="T11" fmla="*/ 82 h 91"/>
                <a:gd name="T12" fmla="*/ 51 w 142"/>
                <a:gd name="T13" fmla="*/ 84 h 91"/>
                <a:gd name="T14" fmla="*/ 50 w 142"/>
                <a:gd name="T15" fmla="*/ 89 h 91"/>
                <a:gd name="T16" fmla="*/ 71 w 142"/>
                <a:gd name="T17" fmla="*/ 91 h 91"/>
                <a:gd name="T18" fmla="*/ 91 w 142"/>
                <a:gd name="T19" fmla="*/ 89 h 91"/>
                <a:gd name="T20" fmla="*/ 90 w 142"/>
                <a:gd name="T21" fmla="*/ 86 h 91"/>
                <a:gd name="T22" fmla="*/ 90 w 142"/>
                <a:gd name="T23" fmla="*/ 82 h 91"/>
                <a:gd name="T24" fmla="*/ 113 w 142"/>
                <a:gd name="T25" fmla="*/ 59 h 91"/>
                <a:gd name="T26" fmla="*/ 129 w 142"/>
                <a:gd name="T27" fmla="*/ 66 h 91"/>
                <a:gd name="T28" fmla="*/ 132 w 142"/>
                <a:gd name="T29" fmla="*/ 69 h 91"/>
                <a:gd name="T30" fmla="*/ 142 w 142"/>
                <a:gd name="T31" fmla="*/ 46 h 91"/>
                <a:gd name="T32" fmla="*/ 71 w 142"/>
                <a:gd name="T33" fmla="*/ 0 h 91"/>
                <a:gd name="T34" fmla="*/ 66 w 142"/>
                <a:gd name="T35" fmla="*/ 24 h 91"/>
                <a:gd name="T36" fmla="*/ 59 w 142"/>
                <a:gd name="T37" fmla="*/ 17 h 91"/>
                <a:gd name="T38" fmla="*/ 66 w 142"/>
                <a:gd name="T39" fmla="*/ 10 h 91"/>
                <a:gd name="T40" fmla="*/ 73 w 142"/>
                <a:gd name="T41" fmla="*/ 17 h 91"/>
                <a:gd name="T42" fmla="*/ 66 w 142"/>
                <a:gd name="T43" fmla="*/ 24 h 91"/>
                <a:gd name="T44" fmla="*/ 125 w 142"/>
                <a:gd name="T45" fmla="*/ 41 h 91"/>
                <a:gd name="T46" fmla="*/ 120 w 142"/>
                <a:gd name="T47" fmla="*/ 38 h 91"/>
                <a:gd name="T48" fmla="*/ 86 w 142"/>
                <a:gd name="T49" fmla="*/ 23 h 91"/>
                <a:gd name="T50" fmla="*/ 86 w 142"/>
                <a:gd name="T51" fmla="*/ 23 h 91"/>
                <a:gd name="T52" fmla="*/ 79 w 142"/>
                <a:gd name="T53" fmla="*/ 17 h 91"/>
                <a:gd name="T54" fmla="*/ 85 w 142"/>
                <a:gd name="T55" fmla="*/ 10 h 91"/>
                <a:gd name="T56" fmla="*/ 129 w 142"/>
                <a:gd name="T57" fmla="*/ 29 h 91"/>
                <a:gd name="T58" fmla="*/ 129 w 142"/>
                <a:gd name="T59" fmla="*/ 39 h 91"/>
                <a:gd name="T60" fmla="*/ 125 w 142"/>
                <a:gd name="T6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91">
                  <a:moveTo>
                    <a:pt x="71" y="0"/>
                  </a:moveTo>
                  <a:cubicBezTo>
                    <a:pt x="32" y="0"/>
                    <a:pt x="0" y="21"/>
                    <a:pt x="0" y="46"/>
                  </a:cubicBezTo>
                  <a:cubicBezTo>
                    <a:pt x="0" y="54"/>
                    <a:pt x="3" y="62"/>
                    <a:pt x="10" y="69"/>
                  </a:cubicBezTo>
                  <a:cubicBezTo>
                    <a:pt x="11" y="67"/>
                    <a:pt x="13" y="65"/>
                    <a:pt x="16" y="63"/>
                  </a:cubicBezTo>
                  <a:cubicBezTo>
                    <a:pt x="19" y="61"/>
                    <a:pt x="24" y="59"/>
                    <a:pt x="29" y="59"/>
                  </a:cubicBezTo>
                  <a:cubicBezTo>
                    <a:pt x="41" y="59"/>
                    <a:pt x="52" y="70"/>
                    <a:pt x="52" y="82"/>
                  </a:cubicBezTo>
                  <a:cubicBezTo>
                    <a:pt x="52" y="83"/>
                    <a:pt x="51" y="83"/>
                    <a:pt x="51" y="84"/>
                  </a:cubicBezTo>
                  <a:cubicBezTo>
                    <a:pt x="51" y="86"/>
                    <a:pt x="51" y="88"/>
                    <a:pt x="50" y="89"/>
                  </a:cubicBezTo>
                  <a:cubicBezTo>
                    <a:pt x="57" y="90"/>
                    <a:pt x="64" y="91"/>
                    <a:pt x="71" y="91"/>
                  </a:cubicBezTo>
                  <a:cubicBezTo>
                    <a:pt x="78" y="91"/>
                    <a:pt x="85" y="90"/>
                    <a:pt x="91" y="89"/>
                  </a:cubicBezTo>
                  <a:cubicBezTo>
                    <a:pt x="91" y="88"/>
                    <a:pt x="90" y="87"/>
                    <a:pt x="90" y="86"/>
                  </a:cubicBezTo>
                  <a:cubicBezTo>
                    <a:pt x="90" y="84"/>
                    <a:pt x="90" y="83"/>
                    <a:pt x="90" y="82"/>
                  </a:cubicBezTo>
                  <a:cubicBezTo>
                    <a:pt x="90" y="70"/>
                    <a:pt x="100" y="59"/>
                    <a:pt x="113" y="59"/>
                  </a:cubicBezTo>
                  <a:cubicBezTo>
                    <a:pt x="119" y="59"/>
                    <a:pt x="125" y="62"/>
                    <a:pt x="129" y="66"/>
                  </a:cubicBezTo>
                  <a:cubicBezTo>
                    <a:pt x="130" y="67"/>
                    <a:pt x="131" y="68"/>
                    <a:pt x="132" y="69"/>
                  </a:cubicBezTo>
                  <a:cubicBezTo>
                    <a:pt x="138" y="62"/>
                    <a:pt x="142" y="54"/>
                    <a:pt x="142" y="46"/>
                  </a:cubicBezTo>
                  <a:cubicBezTo>
                    <a:pt x="142" y="21"/>
                    <a:pt x="110" y="0"/>
                    <a:pt x="71" y="0"/>
                  </a:cubicBezTo>
                  <a:close/>
                  <a:moveTo>
                    <a:pt x="66" y="24"/>
                  </a:moveTo>
                  <a:cubicBezTo>
                    <a:pt x="62" y="24"/>
                    <a:pt x="59" y="21"/>
                    <a:pt x="59" y="17"/>
                  </a:cubicBezTo>
                  <a:cubicBezTo>
                    <a:pt x="59" y="13"/>
                    <a:pt x="62" y="10"/>
                    <a:pt x="66" y="10"/>
                  </a:cubicBezTo>
                  <a:cubicBezTo>
                    <a:pt x="70" y="10"/>
                    <a:pt x="73" y="13"/>
                    <a:pt x="73" y="17"/>
                  </a:cubicBezTo>
                  <a:cubicBezTo>
                    <a:pt x="73" y="21"/>
                    <a:pt x="70" y="24"/>
                    <a:pt x="66" y="24"/>
                  </a:cubicBezTo>
                  <a:close/>
                  <a:moveTo>
                    <a:pt x="125" y="41"/>
                  </a:moveTo>
                  <a:cubicBezTo>
                    <a:pt x="123" y="41"/>
                    <a:pt x="121" y="40"/>
                    <a:pt x="120" y="38"/>
                  </a:cubicBezTo>
                  <a:cubicBezTo>
                    <a:pt x="105" y="23"/>
                    <a:pt x="86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2" y="23"/>
                    <a:pt x="79" y="21"/>
                    <a:pt x="79" y="17"/>
                  </a:cubicBezTo>
                  <a:cubicBezTo>
                    <a:pt x="79" y="13"/>
                    <a:pt x="82" y="10"/>
                    <a:pt x="85" y="10"/>
                  </a:cubicBezTo>
                  <a:cubicBezTo>
                    <a:pt x="86" y="10"/>
                    <a:pt x="111" y="9"/>
                    <a:pt x="129" y="29"/>
                  </a:cubicBezTo>
                  <a:cubicBezTo>
                    <a:pt x="132" y="32"/>
                    <a:pt x="132" y="36"/>
                    <a:pt x="129" y="39"/>
                  </a:cubicBezTo>
                  <a:cubicBezTo>
                    <a:pt x="128" y="40"/>
                    <a:pt x="126" y="41"/>
                    <a:pt x="125" y="41"/>
                  </a:cubicBezTo>
                  <a:close/>
                </a:path>
              </a:pathLst>
            </a:custGeom>
            <a:solidFill>
              <a:srgbClr val="491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4" name="Freeform 426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11EF4B-3F44-4C31-8968-A7B96C09C590}"/>
                </a:ext>
              </a:extLst>
            </p:cNvPr>
            <p:cNvSpPr/>
            <p:nvPr/>
          </p:nvSpPr>
          <p:spPr bwMode="auto">
            <a:xfrm>
              <a:off x="8570202" y="56738"/>
              <a:ext cx="300038" cy="436563"/>
            </a:xfrm>
            <a:custGeom>
              <a:avLst/>
              <a:gdLst>
                <a:gd name="T0" fmla="*/ 95 w 129"/>
                <a:gd name="T1" fmla="*/ 131 h 188"/>
                <a:gd name="T2" fmla="*/ 89 w 129"/>
                <a:gd name="T3" fmla="*/ 17 h 188"/>
                <a:gd name="T4" fmla="*/ 74 w 129"/>
                <a:gd name="T5" fmla="*/ 1 h 188"/>
                <a:gd name="T6" fmla="*/ 57 w 129"/>
                <a:gd name="T7" fmla="*/ 16 h 188"/>
                <a:gd name="T8" fmla="*/ 57 w 129"/>
                <a:gd name="T9" fmla="*/ 65 h 188"/>
                <a:gd name="T10" fmla="*/ 55 w 129"/>
                <a:gd name="T11" fmla="*/ 65 h 188"/>
                <a:gd name="T12" fmla="*/ 52 w 129"/>
                <a:gd name="T13" fmla="*/ 64 h 188"/>
                <a:gd name="T14" fmla="*/ 47 w 129"/>
                <a:gd name="T15" fmla="*/ 37 h 188"/>
                <a:gd name="T16" fmla="*/ 33 w 129"/>
                <a:gd name="T17" fmla="*/ 20 h 188"/>
                <a:gd name="T18" fmla="*/ 16 w 129"/>
                <a:gd name="T19" fmla="*/ 35 h 188"/>
                <a:gd name="T20" fmla="*/ 29 w 129"/>
                <a:gd name="T21" fmla="*/ 85 h 188"/>
                <a:gd name="T22" fmla="*/ 55 w 129"/>
                <a:gd name="T23" fmla="*/ 96 h 188"/>
                <a:gd name="T24" fmla="*/ 58 w 129"/>
                <a:gd name="T25" fmla="*/ 96 h 188"/>
                <a:gd name="T26" fmla="*/ 63 w 129"/>
                <a:gd name="T27" fmla="*/ 132 h 188"/>
                <a:gd name="T28" fmla="*/ 51 w 129"/>
                <a:gd name="T29" fmla="*/ 132 h 188"/>
                <a:gd name="T30" fmla="*/ 31 w 129"/>
                <a:gd name="T31" fmla="*/ 100 h 188"/>
                <a:gd name="T32" fmla="*/ 15 w 129"/>
                <a:gd name="T33" fmla="*/ 85 h 188"/>
                <a:gd name="T34" fmla="*/ 15 w 129"/>
                <a:gd name="T35" fmla="*/ 85 h 188"/>
                <a:gd name="T36" fmla="*/ 0 w 129"/>
                <a:gd name="T37" fmla="*/ 100 h 188"/>
                <a:gd name="T38" fmla="*/ 47 w 129"/>
                <a:gd name="T39" fmla="*/ 163 h 188"/>
                <a:gd name="T40" fmla="*/ 78 w 129"/>
                <a:gd name="T41" fmla="*/ 162 h 188"/>
                <a:gd name="T42" fmla="*/ 88 w 129"/>
                <a:gd name="T43" fmla="*/ 162 h 188"/>
                <a:gd name="T44" fmla="*/ 89 w 129"/>
                <a:gd name="T45" fmla="*/ 162 h 188"/>
                <a:gd name="T46" fmla="*/ 89 w 129"/>
                <a:gd name="T47" fmla="*/ 162 h 188"/>
                <a:gd name="T48" fmla="*/ 96 w 129"/>
                <a:gd name="T49" fmla="*/ 162 h 188"/>
                <a:gd name="T50" fmla="*/ 98 w 129"/>
                <a:gd name="T51" fmla="*/ 172 h 188"/>
                <a:gd name="T52" fmla="*/ 113 w 129"/>
                <a:gd name="T53" fmla="*/ 188 h 188"/>
                <a:gd name="T54" fmla="*/ 129 w 129"/>
                <a:gd name="T55" fmla="*/ 172 h 188"/>
                <a:gd name="T56" fmla="*/ 117 w 129"/>
                <a:gd name="T57" fmla="*/ 139 h 188"/>
                <a:gd name="T58" fmla="*/ 95 w 129"/>
                <a:gd name="T5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88">
                  <a:moveTo>
                    <a:pt x="95" y="131"/>
                  </a:moveTo>
                  <a:cubicBezTo>
                    <a:pt x="89" y="115"/>
                    <a:pt x="87" y="62"/>
                    <a:pt x="89" y="17"/>
                  </a:cubicBezTo>
                  <a:cubicBezTo>
                    <a:pt x="89" y="8"/>
                    <a:pt x="82" y="1"/>
                    <a:pt x="74" y="1"/>
                  </a:cubicBezTo>
                  <a:cubicBezTo>
                    <a:pt x="65" y="0"/>
                    <a:pt x="58" y="7"/>
                    <a:pt x="57" y="16"/>
                  </a:cubicBezTo>
                  <a:cubicBezTo>
                    <a:pt x="57" y="30"/>
                    <a:pt x="57" y="47"/>
                    <a:pt x="57" y="65"/>
                  </a:cubicBezTo>
                  <a:cubicBezTo>
                    <a:pt x="56" y="65"/>
                    <a:pt x="56" y="65"/>
                    <a:pt x="55" y="65"/>
                  </a:cubicBezTo>
                  <a:cubicBezTo>
                    <a:pt x="53" y="65"/>
                    <a:pt x="52" y="65"/>
                    <a:pt x="52" y="64"/>
                  </a:cubicBezTo>
                  <a:cubicBezTo>
                    <a:pt x="48" y="59"/>
                    <a:pt x="46" y="45"/>
                    <a:pt x="47" y="37"/>
                  </a:cubicBezTo>
                  <a:cubicBezTo>
                    <a:pt x="48" y="29"/>
                    <a:pt x="41" y="21"/>
                    <a:pt x="33" y="20"/>
                  </a:cubicBezTo>
                  <a:cubicBezTo>
                    <a:pt x="24" y="20"/>
                    <a:pt x="17" y="26"/>
                    <a:pt x="16" y="35"/>
                  </a:cubicBezTo>
                  <a:cubicBezTo>
                    <a:pt x="15" y="40"/>
                    <a:pt x="14" y="68"/>
                    <a:pt x="29" y="85"/>
                  </a:cubicBezTo>
                  <a:cubicBezTo>
                    <a:pt x="36" y="92"/>
                    <a:pt x="45" y="96"/>
                    <a:pt x="55" y="96"/>
                  </a:cubicBezTo>
                  <a:cubicBezTo>
                    <a:pt x="56" y="96"/>
                    <a:pt x="57" y="96"/>
                    <a:pt x="58" y="96"/>
                  </a:cubicBezTo>
                  <a:cubicBezTo>
                    <a:pt x="59" y="109"/>
                    <a:pt x="61" y="122"/>
                    <a:pt x="63" y="132"/>
                  </a:cubicBezTo>
                  <a:cubicBezTo>
                    <a:pt x="59" y="133"/>
                    <a:pt x="55" y="133"/>
                    <a:pt x="51" y="132"/>
                  </a:cubicBezTo>
                  <a:cubicBezTo>
                    <a:pt x="31" y="130"/>
                    <a:pt x="31" y="101"/>
                    <a:pt x="31" y="100"/>
                  </a:cubicBezTo>
                  <a:cubicBezTo>
                    <a:pt x="31" y="92"/>
                    <a:pt x="24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92"/>
                    <a:pt x="0" y="100"/>
                  </a:cubicBezTo>
                  <a:cubicBezTo>
                    <a:pt x="0" y="120"/>
                    <a:pt x="10" y="159"/>
                    <a:pt x="47" y="163"/>
                  </a:cubicBezTo>
                  <a:cubicBezTo>
                    <a:pt x="59" y="164"/>
                    <a:pt x="69" y="163"/>
                    <a:pt x="78" y="162"/>
                  </a:cubicBezTo>
                  <a:cubicBezTo>
                    <a:pt x="81" y="162"/>
                    <a:pt x="85" y="162"/>
                    <a:pt x="88" y="162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92" y="162"/>
                    <a:pt x="95" y="162"/>
                    <a:pt x="96" y="162"/>
                  </a:cubicBezTo>
                  <a:cubicBezTo>
                    <a:pt x="96" y="162"/>
                    <a:pt x="98" y="164"/>
                    <a:pt x="98" y="172"/>
                  </a:cubicBezTo>
                  <a:cubicBezTo>
                    <a:pt x="98" y="181"/>
                    <a:pt x="105" y="188"/>
                    <a:pt x="113" y="188"/>
                  </a:cubicBezTo>
                  <a:cubicBezTo>
                    <a:pt x="122" y="188"/>
                    <a:pt x="129" y="181"/>
                    <a:pt x="129" y="172"/>
                  </a:cubicBezTo>
                  <a:cubicBezTo>
                    <a:pt x="129" y="157"/>
                    <a:pt x="125" y="146"/>
                    <a:pt x="117" y="139"/>
                  </a:cubicBezTo>
                  <a:cubicBezTo>
                    <a:pt x="111" y="133"/>
                    <a:pt x="103" y="131"/>
                    <a:pt x="95" y="131"/>
                  </a:cubicBezTo>
                  <a:close/>
                </a:path>
              </a:pathLst>
            </a:custGeom>
            <a:solidFill>
              <a:srgbClr val="F39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75" name="Freeform 426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6291FF-84AA-4003-9DC0-032D433894EF}"/>
                </a:ext>
              </a:extLst>
            </p:cNvPr>
            <p:cNvSpPr/>
            <p:nvPr/>
          </p:nvSpPr>
          <p:spPr bwMode="auto">
            <a:xfrm>
              <a:off x="8901989" y="56738"/>
              <a:ext cx="300038" cy="436563"/>
            </a:xfrm>
            <a:custGeom>
              <a:avLst/>
              <a:gdLst>
                <a:gd name="T0" fmla="*/ 113 w 129"/>
                <a:gd name="T1" fmla="*/ 85 h 188"/>
                <a:gd name="T2" fmla="*/ 98 w 129"/>
                <a:gd name="T3" fmla="*/ 100 h 188"/>
                <a:gd name="T4" fmla="*/ 78 w 129"/>
                <a:gd name="T5" fmla="*/ 132 h 188"/>
                <a:gd name="T6" fmla="*/ 65 w 129"/>
                <a:gd name="T7" fmla="*/ 132 h 188"/>
                <a:gd name="T8" fmla="*/ 70 w 129"/>
                <a:gd name="T9" fmla="*/ 96 h 188"/>
                <a:gd name="T10" fmla="*/ 73 w 129"/>
                <a:gd name="T11" fmla="*/ 96 h 188"/>
                <a:gd name="T12" fmla="*/ 100 w 129"/>
                <a:gd name="T13" fmla="*/ 85 h 188"/>
                <a:gd name="T14" fmla="*/ 113 w 129"/>
                <a:gd name="T15" fmla="*/ 35 h 188"/>
                <a:gd name="T16" fmla="*/ 96 w 129"/>
                <a:gd name="T17" fmla="*/ 20 h 188"/>
                <a:gd name="T18" fmla="*/ 82 w 129"/>
                <a:gd name="T19" fmla="*/ 37 h 188"/>
                <a:gd name="T20" fmla="*/ 77 w 129"/>
                <a:gd name="T21" fmla="*/ 64 h 188"/>
                <a:gd name="T22" fmla="*/ 73 w 129"/>
                <a:gd name="T23" fmla="*/ 65 h 188"/>
                <a:gd name="T24" fmla="*/ 72 w 129"/>
                <a:gd name="T25" fmla="*/ 65 h 188"/>
                <a:gd name="T26" fmla="*/ 71 w 129"/>
                <a:gd name="T27" fmla="*/ 16 h 188"/>
                <a:gd name="T28" fmla="*/ 55 w 129"/>
                <a:gd name="T29" fmla="*/ 1 h 188"/>
                <a:gd name="T30" fmla="*/ 40 w 129"/>
                <a:gd name="T31" fmla="*/ 17 h 188"/>
                <a:gd name="T32" fmla="*/ 34 w 129"/>
                <a:gd name="T33" fmla="*/ 131 h 188"/>
                <a:gd name="T34" fmla="*/ 11 w 129"/>
                <a:gd name="T35" fmla="*/ 139 h 188"/>
                <a:gd name="T36" fmla="*/ 0 w 129"/>
                <a:gd name="T37" fmla="*/ 172 h 188"/>
                <a:gd name="T38" fmla="*/ 15 w 129"/>
                <a:gd name="T39" fmla="*/ 188 h 188"/>
                <a:gd name="T40" fmla="*/ 31 w 129"/>
                <a:gd name="T41" fmla="*/ 172 h 188"/>
                <a:gd name="T42" fmla="*/ 32 w 129"/>
                <a:gd name="T43" fmla="*/ 162 h 188"/>
                <a:gd name="T44" fmla="*/ 50 w 129"/>
                <a:gd name="T45" fmla="*/ 162 h 188"/>
                <a:gd name="T46" fmla="*/ 81 w 129"/>
                <a:gd name="T47" fmla="*/ 163 h 188"/>
                <a:gd name="T48" fmla="*/ 129 w 129"/>
                <a:gd name="T49" fmla="*/ 100 h 188"/>
                <a:gd name="T50" fmla="*/ 113 w 129"/>
                <a:gd name="T51" fmla="*/ 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88">
                  <a:moveTo>
                    <a:pt x="113" y="85"/>
                  </a:moveTo>
                  <a:cubicBezTo>
                    <a:pt x="105" y="85"/>
                    <a:pt x="98" y="92"/>
                    <a:pt x="98" y="100"/>
                  </a:cubicBezTo>
                  <a:cubicBezTo>
                    <a:pt x="98" y="101"/>
                    <a:pt x="97" y="130"/>
                    <a:pt x="78" y="132"/>
                  </a:cubicBezTo>
                  <a:cubicBezTo>
                    <a:pt x="74" y="133"/>
                    <a:pt x="69" y="133"/>
                    <a:pt x="65" y="132"/>
                  </a:cubicBezTo>
                  <a:cubicBezTo>
                    <a:pt x="68" y="122"/>
                    <a:pt x="69" y="109"/>
                    <a:pt x="70" y="96"/>
                  </a:cubicBezTo>
                  <a:cubicBezTo>
                    <a:pt x="71" y="96"/>
                    <a:pt x="72" y="96"/>
                    <a:pt x="73" y="96"/>
                  </a:cubicBezTo>
                  <a:cubicBezTo>
                    <a:pt x="84" y="96"/>
                    <a:pt x="93" y="92"/>
                    <a:pt x="100" y="85"/>
                  </a:cubicBezTo>
                  <a:cubicBezTo>
                    <a:pt x="115" y="68"/>
                    <a:pt x="113" y="40"/>
                    <a:pt x="113" y="35"/>
                  </a:cubicBezTo>
                  <a:cubicBezTo>
                    <a:pt x="112" y="26"/>
                    <a:pt x="104" y="20"/>
                    <a:pt x="96" y="20"/>
                  </a:cubicBezTo>
                  <a:cubicBezTo>
                    <a:pt x="87" y="21"/>
                    <a:pt x="81" y="29"/>
                    <a:pt x="82" y="37"/>
                  </a:cubicBezTo>
                  <a:cubicBezTo>
                    <a:pt x="82" y="45"/>
                    <a:pt x="81" y="59"/>
                    <a:pt x="77" y="64"/>
                  </a:cubicBezTo>
                  <a:cubicBezTo>
                    <a:pt x="76" y="65"/>
                    <a:pt x="75" y="65"/>
                    <a:pt x="73" y="65"/>
                  </a:cubicBezTo>
                  <a:cubicBezTo>
                    <a:pt x="73" y="65"/>
                    <a:pt x="72" y="65"/>
                    <a:pt x="72" y="65"/>
                  </a:cubicBezTo>
                  <a:cubicBezTo>
                    <a:pt x="72" y="47"/>
                    <a:pt x="71" y="30"/>
                    <a:pt x="71" y="16"/>
                  </a:cubicBezTo>
                  <a:cubicBezTo>
                    <a:pt x="71" y="7"/>
                    <a:pt x="63" y="0"/>
                    <a:pt x="55" y="1"/>
                  </a:cubicBezTo>
                  <a:cubicBezTo>
                    <a:pt x="46" y="1"/>
                    <a:pt x="40" y="8"/>
                    <a:pt x="40" y="17"/>
                  </a:cubicBezTo>
                  <a:cubicBezTo>
                    <a:pt x="42" y="62"/>
                    <a:pt x="39" y="115"/>
                    <a:pt x="34" y="131"/>
                  </a:cubicBezTo>
                  <a:cubicBezTo>
                    <a:pt x="26" y="131"/>
                    <a:pt x="18" y="133"/>
                    <a:pt x="11" y="139"/>
                  </a:cubicBezTo>
                  <a:cubicBezTo>
                    <a:pt x="3" y="146"/>
                    <a:pt x="0" y="157"/>
                    <a:pt x="0" y="172"/>
                  </a:cubicBezTo>
                  <a:cubicBezTo>
                    <a:pt x="0" y="181"/>
                    <a:pt x="7" y="188"/>
                    <a:pt x="15" y="188"/>
                  </a:cubicBezTo>
                  <a:cubicBezTo>
                    <a:pt x="24" y="188"/>
                    <a:pt x="31" y="181"/>
                    <a:pt x="31" y="172"/>
                  </a:cubicBezTo>
                  <a:cubicBezTo>
                    <a:pt x="31" y="165"/>
                    <a:pt x="32" y="162"/>
                    <a:pt x="32" y="162"/>
                  </a:cubicBezTo>
                  <a:cubicBezTo>
                    <a:pt x="34" y="161"/>
                    <a:pt x="44" y="162"/>
                    <a:pt x="50" y="162"/>
                  </a:cubicBezTo>
                  <a:cubicBezTo>
                    <a:pt x="60" y="163"/>
                    <a:pt x="70" y="164"/>
                    <a:pt x="81" y="163"/>
                  </a:cubicBezTo>
                  <a:cubicBezTo>
                    <a:pt x="119" y="159"/>
                    <a:pt x="129" y="120"/>
                    <a:pt x="129" y="100"/>
                  </a:cubicBezTo>
                  <a:cubicBezTo>
                    <a:pt x="129" y="92"/>
                    <a:pt x="122" y="85"/>
                    <a:pt x="113" y="85"/>
                  </a:cubicBezTo>
                  <a:close/>
                </a:path>
              </a:pathLst>
            </a:custGeom>
            <a:solidFill>
              <a:srgbClr val="F39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</p:grpSp>
      <p:sp>
        <p:nvSpPr>
          <p:cNvPr id="497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566B8D-3305-433B-9E77-4A44E15B05DD}"/>
              </a:ext>
            </a:extLst>
          </p:cNvPr>
          <p:cNvSpPr/>
          <p:nvPr/>
        </p:nvSpPr>
        <p:spPr bwMode="auto">
          <a:xfrm>
            <a:off x="4427098" y="1472346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498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D3CFB4-D2E8-4709-A13C-81910DDE5B4F}"/>
              </a:ext>
            </a:extLst>
          </p:cNvPr>
          <p:cNvSpPr/>
          <p:nvPr/>
        </p:nvSpPr>
        <p:spPr bwMode="auto">
          <a:xfrm>
            <a:off x="8122319" y="979345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499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1F74FE-8390-460F-8F4A-918BCD28A110}"/>
              </a:ext>
            </a:extLst>
          </p:cNvPr>
          <p:cNvSpPr/>
          <p:nvPr/>
        </p:nvSpPr>
        <p:spPr bwMode="auto">
          <a:xfrm>
            <a:off x="3438460" y="658863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500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4451EF-E60B-4562-B01D-C08A6654245C}"/>
              </a:ext>
            </a:extLst>
          </p:cNvPr>
          <p:cNvSpPr/>
          <p:nvPr/>
        </p:nvSpPr>
        <p:spPr bwMode="auto">
          <a:xfrm>
            <a:off x="5314807" y="895196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501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5FC61E-5EBA-44E4-8B94-744D32014785}"/>
              </a:ext>
            </a:extLst>
          </p:cNvPr>
          <p:cNvSpPr/>
          <p:nvPr/>
        </p:nvSpPr>
        <p:spPr bwMode="auto">
          <a:xfrm>
            <a:off x="7841925" y="518351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grpSp>
        <p:nvGrpSpPr>
          <p:cNvPr id="502" name="组合 50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909B5-3E7D-4E9C-ABBB-755285978748}"/>
              </a:ext>
            </a:extLst>
          </p:cNvPr>
          <p:cNvGrpSpPr/>
          <p:nvPr/>
        </p:nvGrpSpPr>
        <p:grpSpPr>
          <a:xfrm>
            <a:off x="888482" y="4802193"/>
            <a:ext cx="661435" cy="1964953"/>
            <a:chOff x="5630863" y="2058988"/>
            <a:chExt cx="922337" cy="2740025"/>
          </a:xfrm>
        </p:grpSpPr>
        <p:sp>
          <p:nvSpPr>
            <p:cNvPr id="503" name="Freeform 406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1E1EE9-8AD9-4A7B-AABF-16C01A78A9AA}"/>
                </a:ext>
              </a:extLst>
            </p:cNvPr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4" name="Freeform 4064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871A06-ECB8-4464-9828-8642C48DAC34}"/>
                </a:ext>
              </a:extLst>
            </p:cNvPr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5" name="Freeform 4064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28A03B-15C1-4896-B1CD-C000FF52F85A}"/>
                </a:ext>
              </a:extLst>
            </p:cNvPr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6" name="Freeform 406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43DBFA-BA4B-4974-A2FD-483A7E267C64}"/>
                </a:ext>
              </a:extLst>
            </p:cNvPr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7" name="Freeform 4064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C38B75-21BF-4255-990C-A97182D42041}"/>
                </a:ext>
              </a:extLst>
            </p:cNvPr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8" name="Freeform 4065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CC5D52-B73D-4424-AE20-408C27113814}"/>
                </a:ext>
              </a:extLst>
            </p:cNvPr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09" name="Freeform 4065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066516-A4E4-4C87-9C37-818A40726483}"/>
                </a:ext>
              </a:extLst>
            </p:cNvPr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0" name="Freeform 4065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77D0B3-B0B9-4E4D-9F66-D2BF6F964832}"/>
                </a:ext>
              </a:extLst>
            </p:cNvPr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1" name="Freeform 406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F33674-471D-4DFF-9061-4C54A71C825E}"/>
                </a:ext>
              </a:extLst>
            </p:cNvPr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2" name="Freeform 406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8CC866-1B7F-4510-AC93-2D377D78D05D}"/>
                </a:ext>
              </a:extLst>
            </p:cNvPr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3" name="Freeform 4065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A77971-8384-4C45-905E-12EB7CD5EFBC}"/>
                </a:ext>
              </a:extLst>
            </p:cNvPr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4" name="Freeform 4065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994B71-75E9-41B9-ABA3-4A061505A0A1}"/>
                </a:ext>
              </a:extLst>
            </p:cNvPr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5" name="Freeform 406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8C0FEA-5214-4BB6-B7AE-2BB6856D5071}"/>
                </a:ext>
              </a:extLst>
            </p:cNvPr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6" name="Freeform 4065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ECE5E5-685B-4899-A7EB-4D45471EAD37}"/>
                </a:ext>
              </a:extLst>
            </p:cNvPr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</p:grpSp>
      <p:grpSp>
        <p:nvGrpSpPr>
          <p:cNvPr id="517" name="组合 5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5A0412-8948-4019-9803-E15EDBEE4FE0}"/>
              </a:ext>
            </a:extLst>
          </p:cNvPr>
          <p:cNvGrpSpPr/>
          <p:nvPr/>
        </p:nvGrpSpPr>
        <p:grpSpPr>
          <a:xfrm>
            <a:off x="3759620" y="5673920"/>
            <a:ext cx="931863" cy="911225"/>
            <a:chOff x="5824538" y="2973388"/>
            <a:chExt cx="931863" cy="911225"/>
          </a:xfrm>
        </p:grpSpPr>
        <p:sp>
          <p:nvSpPr>
            <p:cNvPr id="518" name="Freeform 4066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87ECF0-607D-4B76-BFFF-D2C0953C2C84}"/>
                </a:ext>
              </a:extLst>
            </p:cNvPr>
            <p:cNvSpPr/>
            <p:nvPr/>
          </p:nvSpPr>
          <p:spPr bwMode="auto">
            <a:xfrm>
              <a:off x="6453188" y="2973388"/>
              <a:ext cx="50800" cy="382588"/>
            </a:xfrm>
            <a:custGeom>
              <a:avLst/>
              <a:gdLst>
                <a:gd name="T0" fmla="*/ 2 w 12"/>
                <a:gd name="T1" fmla="*/ 85 h 89"/>
                <a:gd name="T2" fmla="*/ 9 w 12"/>
                <a:gd name="T3" fmla="*/ 89 h 89"/>
                <a:gd name="T4" fmla="*/ 12 w 12"/>
                <a:gd name="T5" fmla="*/ 0 h 89"/>
                <a:gd name="T6" fmla="*/ 2 w 12"/>
                <a:gd name="T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9">
                  <a:moveTo>
                    <a:pt x="2" y="85"/>
                  </a:move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8" y="18"/>
                    <a:pt x="12" y="0"/>
                  </a:cubicBezTo>
                  <a:cubicBezTo>
                    <a:pt x="12" y="0"/>
                    <a:pt x="0" y="35"/>
                    <a:pt x="2" y="8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19" name="Freeform 4066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BA0F94B-AFA7-42C4-BBCC-55504A6855EA}"/>
                </a:ext>
              </a:extLst>
            </p:cNvPr>
            <p:cNvSpPr/>
            <p:nvPr/>
          </p:nvSpPr>
          <p:spPr bwMode="auto">
            <a:xfrm>
              <a:off x="6521450" y="3051175"/>
              <a:ext cx="38100" cy="282575"/>
            </a:xfrm>
            <a:custGeom>
              <a:avLst/>
              <a:gdLst>
                <a:gd name="T0" fmla="*/ 2 w 9"/>
                <a:gd name="T1" fmla="*/ 66 h 66"/>
                <a:gd name="T2" fmla="*/ 8 w 9"/>
                <a:gd name="T3" fmla="*/ 62 h 66"/>
                <a:gd name="T4" fmla="*/ 9 w 9"/>
                <a:gd name="T5" fmla="*/ 0 h 66"/>
                <a:gd name="T6" fmla="*/ 2 w 9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6">
                  <a:moveTo>
                    <a:pt x="2" y="66"/>
                  </a:move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6" y="6"/>
                    <a:pt x="9" y="0"/>
                  </a:cubicBezTo>
                  <a:cubicBezTo>
                    <a:pt x="9" y="0"/>
                    <a:pt x="0" y="42"/>
                    <a:pt x="2" y="66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0" name="Freeform 4066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5AFBC7-745F-4D6C-9D34-5300EA8F0A71}"/>
                </a:ext>
              </a:extLst>
            </p:cNvPr>
            <p:cNvSpPr/>
            <p:nvPr/>
          </p:nvSpPr>
          <p:spPr bwMode="auto">
            <a:xfrm>
              <a:off x="6281738" y="3162300"/>
              <a:ext cx="42863" cy="284163"/>
            </a:xfrm>
            <a:custGeom>
              <a:avLst/>
              <a:gdLst>
                <a:gd name="T0" fmla="*/ 8 w 10"/>
                <a:gd name="T1" fmla="*/ 66 h 66"/>
                <a:gd name="T2" fmla="*/ 2 w 10"/>
                <a:gd name="T3" fmla="*/ 62 h 66"/>
                <a:gd name="T4" fmla="*/ 0 w 10"/>
                <a:gd name="T5" fmla="*/ 0 h 66"/>
                <a:gd name="T6" fmla="*/ 8 w 10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6">
                  <a:moveTo>
                    <a:pt x="8" y="66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3" y="5"/>
                    <a:pt x="0" y="0"/>
                  </a:cubicBezTo>
                  <a:cubicBezTo>
                    <a:pt x="0" y="0"/>
                    <a:pt x="10" y="42"/>
                    <a:pt x="8" y="66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1" name="Freeform 4066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5A7344-E526-4A43-8773-8333CBDBF030}"/>
                </a:ext>
              </a:extLst>
            </p:cNvPr>
            <p:cNvSpPr/>
            <p:nvPr/>
          </p:nvSpPr>
          <p:spPr bwMode="auto">
            <a:xfrm>
              <a:off x="6602413" y="3124200"/>
              <a:ext cx="25400" cy="219075"/>
            </a:xfrm>
            <a:custGeom>
              <a:avLst/>
              <a:gdLst>
                <a:gd name="T0" fmla="*/ 2 w 6"/>
                <a:gd name="T1" fmla="*/ 51 h 51"/>
                <a:gd name="T2" fmla="*/ 6 w 6"/>
                <a:gd name="T3" fmla="*/ 47 h 51"/>
                <a:gd name="T4" fmla="*/ 6 w 6"/>
                <a:gd name="T5" fmla="*/ 0 h 51"/>
                <a:gd name="T6" fmla="*/ 2 w 6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1">
                  <a:moveTo>
                    <a:pt x="2" y="51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37"/>
                    <a:pt x="2" y="51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2" name="Freeform 4066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263C88-9852-4A24-9248-D508D4911CC4}"/>
                </a:ext>
              </a:extLst>
            </p:cNvPr>
            <p:cNvSpPr/>
            <p:nvPr/>
          </p:nvSpPr>
          <p:spPr bwMode="auto">
            <a:xfrm>
              <a:off x="6397625" y="3094038"/>
              <a:ext cx="25400" cy="249238"/>
            </a:xfrm>
            <a:custGeom>
              <a:avLst/>
              <a:gdLst>
                <a:gd name="T0" fmla="*/ 6 w 6"/>
                <a:gd name="T1" fmla="*/ 58 h 58"/>
                <a:gd name="T2" fmla="*/ 1 w 6"/>
                <a:gd name="T3" fmla="*/ 0 h 58"/>
                <a:gd name="T4" fmla="*/ 0 w 6"/>
                <a:gd name="T5" fmla="*/ 52 h 58"/>
                <a:gd name="T6" fmla="*/ 6 w 6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7">
                  <a:moveTo>
                    <a:pt x="6" y="58"/>
                  </a:moveTo>
                  <a:cubicBezTo>
                    <a:pt x="6" y="58"/>
                    <a:pt x="6" y="11"/>
                    <a:pt x="1" y="0"/>
                  </a:cubicBezTo>
                  <a:cubicBezTo>
                    <a:pt x="1" y="0"/>
                    <a:pt x="1" y="44"/>
                    <a:pt x="0" y="52"/>
                  </a:cubicBezTo>
                  <a:cubicBezTo>
                    <a:pt x="6" y="58"/>
                    <a:pt x="6" y="58"/>
                    <a:pt x="6" y="58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3" name="Freeform 4066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450CC0-500F-400D-8242-A18E75ACA1DB}"/>
                </a:ext>
              </a:extLst>
            </p:cNvPr>
            <p:cNvSpPr/>
            <p:nvPr/>
          </p:nvSpPr>
          <p:spPr bwMode="auto">
            <a:xfrm>
              <a:off x="6726238" y="3175000"/>
              <a:ext cx="30163" cy="249238"/>
            </a:xfrm>
            <a:custGeom>
              <a:avLst/>
              <a:gdLst>
                <a:gd name="T0" fmla="*/ 7 w 7"/>
                <a:gd name="T1" fmla="*/ 58 h 58"/>
                <a:gd name="T2" fmla="*/ 2 w 7"/>
                <a:gd name="T3" fmla="*/ 0 h 58"/>
                <a:gd name="T4" fmla="*/ 0 w 7"/>
                <a:gd name="T5" fmla="*/ 52 h 58"/>
                <a:gd name="T6" fmla="*/ 7 w 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7">
                  <a:moveTo>
                    <a:pt x="7" y="58"/>
                  </a:moveTo>
                  <a:cubicBezTo>
                    <a:pt x="7" y="58"/>
                    <a:pt x="7" y="11"/>
                    <a:pt x="2" y="0"/>
                  </a:cubicBezTo>
                  <a:cubicBezTo>
                    <a:pt x="2" y="0"/>
                    <a:pt x="2" y="44"/>
                    <a:pt x="0" y="52"/>
                  </a:cubicBezTo>
                  <a:lnTo>
                    <a:pt x="7" y="58"/>
                  </a:lnTo>
                  <a:close/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4" name="Freeform 4066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D38D97-A4C5-4D94-BCDC-432F1BE0470D}"/>
                </a:ext>
              </a:extLst>
            </p:cNvPr>
            <p:cNvSpPr/>
            <p:nvPr/>
          </p:nvSpPr>
          <p:spPr bwMode="auto">
            <a:xfrm>
              <a:off x="6564313" y="3192463"/>
              <a:ext cx="80963" cy="201613"/>
            </a:xfrm>
            <a:custGeom>
              <a:avLst/>
              <a:gdLst>
                <a:gd name="T0" fmla="*/ 0 w 19"/>
                <a:gd name="T1" fmla="*/ 42 h 47"/>
                <a:gd name="T2" fmla="*/ 19 w 19"/>
                <a:gd name="T3" fmla="*/ 0 h 47"/>
                <a:gd name="T4" fmla="*/ 6 w 19"/>
                <a:gd name="T5" fmla="*/ 47 h 47"/>
                <a:gd name="T6" fmla="*/ 0 w 19"/>
                <a:gd name="T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0" y="42"/>
                  </a:moveTo>
                  <a:cubicBezTo>
                    <a:pt x="0" y="42"/>
                    <a:pt x="6" y="9"/>
                    <a:pt x="19" y="0"/>
                  </a:cubicBezTo>
                  <a:cubicBezTo>
                    <a:pt x="19" y="0"/>
                    <a:pt x="4" y="30"/>
                    <a:pt x="6" y="47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5" name="Freeform 4066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CBACE7-207D-44B0-85DE-C8296200D7F5}"/>
                </a:ext>
              </a:extLst>
            </p:cNvPr>
            <p:cNvSpPr/>
            <p:nvPr/>
          </p:nvSpPr>
          <p:spPr bwMode="auto">
            <a:xfrm>
              <a:off x="6564313" y="3201988"/>
              <a:ext cx="80963" cy="201613"/>
            </a:xfrm>
            <a:custGeom>
              <a:avLst/>
              <a:gdLst>
                <a:gd name="T0" fmla="*/ 0 w 19"/>
                <a:gd name="T1" fmla="*/ 42 h 47"/>
                <a:gd name="T2" fmla="*/ 19 w 19"/>
                <a:gd name="T3" fmla="*/ 0 h 47"/>
                <a:gd name="T4" fmla="*/ 5 w 19"/>
                <a:gd name="T5" fmla="*/ 47 h 47"/>
                <a:gd name="T6" fmla="*/ 0 w 19"/>
                <a:gd name="T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0" y="42"/>
                  </a:moveTo>
                  <a:cubicBezTo>
                    <a:pt x="0" y="42"/>
                    <a:pt x="5" y="9"/>
                    <a:pt x="19" y="0"/>
                  </a:cubicBezTo>
                  <a:cubicBezTo>
                    <a:pt x="19" y="0"/>
                    <a:pt x="4" y="30"/>
                    <a:pt x="5" y="47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6" name="Freeform 4067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871300-F8BD-47E1-B5A9-D4DF9F85B3D6}"/>
                </a:ext>
              </a:extLst>
            </p:cNvPr>
            <p:cNvSpPr/>
            <p:nvPr/>
          </p:nvSpPr>
          <p:spPr bwMode="auto">
            <a:xfrm>
              <a:off x="6478588" y="3119438"/>
              <a:ext cx="50800" cy="249238"/>
            </a:xfrm>
            <a:custGeom>
              <a:avLst/>
              <a:gdLst>
                <a:gd name="T0" fmla="*/ 11 w 12"/>
                <a:gd name="T1" fmla="*/ 50 h 58"/>
                <a:gd name="T2" fmla="*/ 0 w 12"/>
                <a:gd name="T3" fmla="*/ 0 h 58"/>
                <a:gd name="T4" fmla="*/ 6 w 12"/>
                <a:gd name="T5" fmla="*/ 58 h 58"/>
                <a:gd name="T6" fmla="*/ 11 w 12"/>
                <a:gd name="T7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7">
                  <a:moveTo>
                    <a:pt x="11" y="50"/>
                  </a:moveTo>
                  <a:cubicBezTo>
                    <a:pt x="11" y="50"/>
                    <a:pt x="12" y="10"/>
                    <a:pt x="0" y="0"/>
                  </a:cubicBezTo>
                  <a:cubicBezTo>
                    <a:pt x="0" y="0"/>
                    <a:pt x="8" y="39"/>
                    <a:pt x="6" y="58"/>
                  </a:cubicBezTo>
                  <a:cubicBezTo>
                    <a:pt x="11" y="50"/>
                    <a:pt x="11" y="50"/>
                    <a:pt x="11" y="50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7" name="Freeform 4067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6684C8-5D90-4B9E-8F24-A1015F2B8AF6}"/>
                </a:ext>
              </a:extLst>
            </p:cNvPr>
            <p:cNvSpPr/>
            <p:nvPr/>
          </p:nvSpPr>
          <p:spPr bwMode="auto">
            <a:xfrm>
              <a:off x="6413500" y="3111500"/>
              <a:ext cx="30163" cy="312738"/>
            </a:xfrm>
            <a:custGeom>
              <a:avLst/>
              <a:gdLst>
                <a:gd name="T0" fmla="*/ 1 w 7"/>
                <a:gd name="T1" fmla="*/ 65 h 73"/>
                <a:gd name="T2" fmla="*/ 7 w 7"/>
                <a:gd name="T3" fmla="*/ 0 h 73"/>
                <a:gd name="T4" fmla="*/ 7 w 7"/>
                <a:gd name="T5" fmla="*/ 73 h 73"/>
                <a:gd name="T6" fmla="*/ 1 w 7"/>
                <a:gd name="T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3">
                  <a:moveTo>
                    <a:pt x="1" y="65"/>
                  </a:moveTo>
                  <a:cubicBezTo>
                    <a:pt x="1" y="65"/>
                    <a:pt x="0" y="19"/>
                    <a:pt x="7" y="0"/>
                  </a:cubicBezTo>
                  <a:cubicBezTo>
                    <a:pt x="7" y="0"/>
                    <a:pt x="4" y="62"/>
                    <a:pt x="7" y="73"/>
                  </a:cubicBezTo>
                  <a:cubicBezTo>
                    <a:pt x="1" y="65"/>
                    <a:pt x="1" y="65"/>
                    <a:pt x="1" y="6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8" name="Freeform 4067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D778C3-2312-4ACE-943A-DC24EE18908A}"/>
                </a:ext>
              </a:extLst>
            </p:cNvPr>
            <p:cNvSpPr/>
            <p:nvPr/>
          </p:nvSpPr>
          <p:spPr bwMode="auto">
            <a:xfrm>
              <a:off x="6345238" y="3116263"/>
              <a:ext cx="34925" cy="265113"/>
            </a:xfrm>
            <a:custGeom>
              <a:avLst/>
              <a:gdLst>
                <a:gd name="T0" fmla="*/ 7 w 8"/>
                <a:gd name="T1" fmla="*/ 45 h 62"/>
                <a:gd name="T2" fmla="*/ 4 w 8"/>
                <a:gd name="T3" fmla="*/ 0 h 62"/>
                <a:gd name="T4" fmla="*/ 0 w 8"/>
                <a:gd name="T5" fmla="*/ 62 h 62"/>
                <a:gd name="T6" fmla="*/ 7 w 8"/>
                <a:gd name="T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2">
                  <a:moveTo>
                    <a:pt x="7" y="45"/>
                  </a:moveTo>
                  <a:cubicBezTo>
                    <a:pt x="7" y="45"/>
                    <a:pt x="8" y="13"/>
                    <a:pt x="4" y="0"/>
                  </a:cubicBezTo>
                  <a:cubicBezTo>
                    <a:pt x="4" y="0"/>
                    <a:pt x="4" y="49"/>
                    <a:pt x="0" y="62"/>
                  </a:cubicBezTo>
                  <a:cubicBezTo>
                    <a:pt x="7" y="45"/>
                    <a:pt x="7" y="45"/>
                    <a:pt x="7" y="45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29" name="Freeform 4067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3856D3-46EB-4440-B8E3-F319A15AE2AF}"/>
                </a:ext>
              </a:extLst>
            </p:cNvPr>
            <p:cNvSpPr/>
            <p:nvPr/>
          </p:nvSpPr>
          <p:spPr bwMode="auto">
            <a:xfrm>
              <a:off x="6316663" y="3192463"/>
              <a:ext cx="76200" cy="231775"/>
            </a:xfrm>
            <a:custGeom>
              <a:avLst/>
              <a:gdLst>
                <a:gd name="T0" fmla="*/ 18 w 18"/>
                <a:gd name="T1" fmla="*/ 45 h 54"/>
                <a:gd name="T2" fmla="*/ 0 w 18"/>
                <a:gd name="T3" fmla="*/ 0 h 54"/>
                <a:gd name="T4" fmla="*/ 13 w 18"/>
                <a:gd name="T5" fmla="*/ 54 h 54"/>
                <a:gd name="T6" fmla="*/ 18 w 18"/>
                <a:gd name="T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45"/>
                  </a:moveTo>
                  <a:cubicBezTo>
                    <a:pt x="18" y="45"/>
                    <a:pt x="15" y="14"/>
                    <a:pt x="0" y="0"/>
                  </a:cubicBezTo>
                  <a:cubicBezTo>
                    <a:pt x="0" y="0"/>
                    <a:pt x="16" y="41"/>
                    <a:pt x="13" y="54"/>
                  </a:cubicBezTo>
                  <a:cubicBezTo>
                    <a:pt x="18" y="45"/>
                    <a:pt x="18" y="45"/>
                    <a:pt x="18" y="4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0" name="Freeform 4067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A5B32D-B395-4CC6-AAD4-C0B2E958D689}"/>
                </a:ext>
              </a:extLst>
            </p:cNvPr>
            <p:cNvSpPr/>
            <p:nvPr/>
          </p:nvSpPr>
          <p:spPr bwMode="auto">
            <a:xfrm>
              <a:off x="6645275" y="3159125"/>
              <a:ext cx="76200" cy="231775"/>
            </a:xfrm>
            <a:custGeom>
              <a:avLst/>
              <a:gdLst>
                <a:gd name="T0" fmla="*/ 18 w 18"/>
                <a:gd name="T1" fmla="*/ 45 h 54"/>
                <a:gd name="T2" fmla="*/ 0 w 18"/>
                <a:gd name="T3" fmla="*/ 0 h 54"/>
                <a:gd name="T4" fmla="*/ 14 w 18"/>
                <a:gd name="T5" fmla="*/ 54 h 54"/>
                <a:gd name="T6" fmla="*/ 18 w 18"/>
                <a:gd name="T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45"/>
                  </a:moveTo>
                  <a:cubicBezTo>
                    <a:pt x="18" y="45"/>
                    <a:pt x="15" y="14"/>
                    <a:pt x="0" y="0"/>
                  </a:cubicBezTo>
                  <a:cubicBezTo>
                    <a:pt x="0" y="0"/>
                    <a:pt x="16" y="41"/>
                    <a:pt x="14" y="54"/>
                  </a:cubicBezTo>
                  <a:lnTo>
                    <a:pt x="18" y="45"/>
                  </a:lnTo>
                  <a:close/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1" name="Freeform 4067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20D1D4-DEBE-4D03-B13B-7217A9FC4018}"/>
                </a:ext>
              </a:extLst>
            </p:cNvPr>
            <p:cNvSpPr/>
            <p:nvPr/>
          </p:nvSpPr>
          <p:spPr bwMode="auto">
            <a:xfrm>
              <a:off x="6632575" y="3270250"/>
              <a:ext cx="33338" cy="158750"/>
            </a:xfrm>
            <a:custGeom>
              <a:avLst/>
              <a:gdLst>
                <a:gd name="T0" fmla="*/ 1 w 8"/>
                <a:gd name="T1" fmla="*/ 24 h 37"/>
                <a:gd name="T2" fmla="*/ 8 w 8"/>
                <a:gd name="T3" fmla="*/ 0 h 37"/>
                <a:gd name="T4" fmla="*/ 7 w 8"/>
                <a:gd name="T5" fmla="*/ 37 h 37"/>
                <a:gd name="T6" fmla="*/ 1 w 8"/>
                <a:gd name="T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7">
                  <a:moveTo>
                    <a:pt x="1" y="24"/>
                  </a:moveTo>
                  <a:cubicBezTo>
                    <a:pt x="1" y="24"/>
                    <a:pt x="0" y="11"/>
                    <a:pt x="8" y="0"/>
                  </a:cubicBezTo>
                  <a:cubicBezTo>
                    <a:pt x="8" y="0"/>
                    <a:pt x="4" y="28"/>
                    <a:pt x="7" y="37"/>
                  </a:cubicBezTo>
                  <a:cubicBezTo>
                    <a:pt x="1" y="24"/>
                    <a:pt x="1" y="24"/>
                    <a:pt x="1" y="24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2" name="Freeform 4067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5C3D94-8D5D-4D34-896E-5BDD81DB3102}"/>
                </a:ext>
              </a:extLst>
            </p:cNvPr>
            <p:cNvSpPr/>
            <p:nvPr/>
          </p:nvSpPr>
          <p:spPr bwMode="auto">
            <a:xfrm>
              <a:off x="6623050" y="3189288"/>
              <a:ext cx="42863" cy="274638"/>
            </a:xfrm>
            <a:custGeom>
              <a:avLst/>
              <a:gdLst>
                <a:gd name="T0" fmla="*/ 0 w 10"/>
                <a:gd name="T1" fmla="*/ 50 h 64"/>
                <a:gd name="T2" fmla="*/ 10 w 10"/>
                <a:gd name="T3" fmla="*/ 0 h 64"/>
                <a:gd name="T4" fmla="*/ 5 w 10"/>
                <a:gd name="T5" fmla="*/ 64 h 64"/>
                <a:gd name="T6" fmla="*/ 0 w 10"/>
                <a:gd name="T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4">
                  <a:moveTo>
                    <a:pt x="0" y="50"/>
                  </a:moveTo>
                  <a:cubicBezTo>
                    <a:pt x="0" y="50"/>
                    <a:pt x="0" y="13"/>
                    <a:pt x="10" y="0"/>
                  </a:cubicBezTo>
                  <a:cubicBezTo>
                    <a:pt x="10" y="0"/>
                    <a:pt x="2" y="46"/>
                    <a:pt x="5" y="64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3" name="Freeform 4067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A9117D-CF50-445E-9E2B-1A79AD1D315F}"/>
                </a:ext>
              </a:extLst>
            </p:cNvPr>
            <p:cNvSpPr/>
            <p:nvPr/>
          </p:nvSpPr>
          <p:spPr bwMode="auto">
            <a:xfrm>
              <a:off x="6307138" y="3116263"/>
              <a:ext cx="42863" cy="269875"/>
            </a:xfrm>
            <a:custGeom>
              <a:avLst/>
              <a:gdLst>
                <a:gd name="T0" fmla="*/ 10 w 10"/>
                <a:gd name="T1" fmla="*/ 56 h 63"/>
                <a:gd name="T2" fmla="*/ 0 w 10"/>
                <a:gd name="T3" fmla="*/ 0 h 63"/>
                <a:gd name="T4" fmla="*/ 2 w 10"/>
                <a:gd name="T5" fmla="*/ 63 h 63"/>
                <a:gd name="T6" fmla="*/ 10 w 10"/>
                <a:gd name="T7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2">
                  <a:moveTo>
                    <a:pt x="10" y="56"/>
                  </a:moveTo>
                  <a:cubicBezTo>
                    <a:pt x="10" y="56"/>
                    <a:pt x="4" y="5"/>
                    <a:pt x="0" y="0"/>
                  </a:cubicBezTo>
                  <a:cubicBezTo>
                    <a:pt x="0" y="0"/>
                    <a:pt x="4" y="53"/>
                    <a:pt x="2" y="63"/>
                  </a:cubicBezTo>
                  <a:cubicBezTo>
                    <a:pt x="10" y="56"/>
                    <a:pt x="10" y="56"/>
                    <a:pt x="10" y="5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4" name="Freeform 4067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256670-7B6B-4EE3-92EF-1A55A9539EB8}"/>
                </a:ext>
              </a:extLst>
            </p:cNvPr>
            <p:cNvSpPr/>
            <p:nvPr/>
          </p:nvSpPr>
          <p:spPr bwMode="auto">
            <a:xfrm>
              <a:off x="6542088" y="3149600"/>
              <a:ext cx="42863" cy="236538"/>
            </a:xfrm>
            <a:custGeom>
              <a:avLst/>
              <a:gdLst>
                <a:gd name="T0" fmla="*/ 0 w 10"/>
                <a:gd name="T1" fmla="*/ 55 h 55"/>
                <a:gd name="T2" fmla="*/ 10 w 10"/>
                <a:gd name="T3" fmla="*/ 0 h 55"/>
                <a:gd name="T4" fmla="*/ 7 w 10"/>
                <a:gd name="T5" fmla="*/ 44 h 55"/>
                <a:gd name="T6" fmla="*/ 0 w 1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5">
                  <a:moveTo>
                    <a:pt x="0" y="55"/>
                  </a:moveTo>
                  <a:cubicBezTo>
                    <a:pt x="0" y="55"/>
                    <a:pt x="4" y="12"/>
                    <a:pt x="10" y="0"/>
                  </a:cubicBezTo>
                  <a:cubicBezTo>
                    <a:pt x="10" y="0"/>
                    <a:pt x="7" y="35"/>
                    <a:pt x="7" y="44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5" name="Freeform 4067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3F55651-D869-4E6D-AEF0-42504210F024}"/>
                </a:ext>
              </a:extLst>
            </p:cNvPr>
            <p:cNvSpPr/>
            <p:nvPr/>
          </p:nvSpPr>
          <p:spPr bwMode="auto">
            <a:xfrm>
              <a:off x="6670675" y="3159125"/>
              <a:ext cx="42863" cy="239713"/>
            </a:xfrm>
            <a:custGeom>
              <a:avLst/>
              <a:gdLst>
                <a:gd name="T0" fmla="*/ 0 w 10"/>
                <a:gd name="T1" fmla="*/ 56 h 56"/>
                <a:gd name="T2" fmla="*/ 10 w 10"/>
                <a:gd name="T3" fmla="*/ 0 h 56"/>
                <a:gd name="T4" fmla="*/ 7 w 10"/>
                <a:gd name="T5" fmla="*/ 45 h 56"/>
                <a:gd name="T6" fmla="*/ 0 w 10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6">
                  <a:moveTo>
                    <a:pt x="0" y="56"/>
                  </a:moveTo>
                  <a:cubicBezTo>
                    <a:pt x="0" y="56"/>
                    <a:pt x="4" y="13"/>
                    <a:pt x="10" y="0"/>
                  </a:cubicBezTo>
                  <a:cubicBezTo>
                    <a:pt x="10" y="0"/>
                    <a:pt x="7" y="35"/>
                    <a:pt x="7" y="45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6" name="Freeform 4068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1D295F-D971-4B13-A49B-8A5E7915C992}"/>
                </a:ext>
              </a:extLst>
            </p:cNvPr>
            <p:cNvSpPr/>
            <p:nvPr/>
          </p:nvSpPr>
          <p:spPr bwMode="auto">
            <a:xfrm>
              <a:off x="6443663" y="3059113"/>
              <a:ext cx="47625" cy="322263"/>
            </a:xfrm>
            <a:custGeom>
              <a:avLst/>
              <a:gdLst>
                <a:gd name="T0" fmla="*/ 0 w 11"/>
                <a:gd name="T1" fmla="*/ 66 h 75"/>
                <a:gd name="T2" fmla="*/ 1 w 11"/>
                <a:gd name="T3" fmla="*/ 0 h 75"/>
                <a:gd name="T4" fmla="*/ 6 w 11"/>
                <a:gd name="T5" fmla="*/ 75 h 75"/>
                <a:gd name="T6" fmla="*/ 0 w 11"/>
                <a:gd name="T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5">
                  <a:moveTo>
                    <a:pt x="0" y="66"/>
                  </a:moveTo>
                  <a:cubicBezTo>
                    <a:pt x="0" y="66"/>
                    <a:pt x="6" y="16"/>
                    <a:pt x="1" y="0"/>
                  </a:cubicBezTo>
                  <a:cubicBezTo>
                    <a:pt x="1" y="0"/>
                    <a:pt x="11" y="49"/>
                    <a:pt x="6" y="75"/>
                  </a:cubicBezTo>
                  <a:cubicBezTo>
                    <a:pt x="0" y="66"/>
                    <a:pt x="0" y="66"/>
                    <a:pt x="0" y="6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7" name="Freeform 4068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28C2B0-8FD5-4455-9971-F03FB1BC4F52}"/>
                </a:ext>
              </a:extLst>
            </p:cNvPr>
            <p:cNvSpPr/>
            <p:nvPr/>
          </p:nvSpPr>
          <p:spPr bwMode="auto">
            <a:xfrm>
              <a:off x="5849938" y="3051175"/>
              <a:ext cx="50800" cy="312738"/>
            </a:xfrm>
            <a:custGeom>
              <a:avLst/>
              <a:gdLst>
                <a:gd name="T0" fmla="*/ 10 w 12"/>
                <a:gd name="T1" fmla="*/ 70 h 73"/>
                <a:gd name="T2" fmla="*/ 3 w 12"/>
                <a:gd name="T3" fmla="*/ 73 h 73"/>
                <a:gd name="T4" fmla="*/ 0 w 12"/>
                <a:gd name="T5" fmla="*/ 0 h 73"/>
                <a:gd name="T6" fmla="*/ 10 w 12"/>
                <a:gd name="T7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">
                  <a:moveTo>
                    <a:pt x="10" y="70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4" y="15"/>
                    <a:pt x="0" y="0"/>
                  </a:cubicBezTo>
                  <a:cubicBezTo>
                    <a:pt x="0" y="0"/>
                    <a:pt x="12" y="29"/>
                    <a:pt x="10" y="70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8" name="Freeform 4068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D58516-B771-4D8C-A7F2-88FF4544EA16}"/>
                </a:ext>
              </a:extLst>
            </p:cNvPr>
            <p:cNvSpPr/>
            <p:nvPr/>
          </p:nvSpPr>
          <p:spPr bwMode="auto">
            <a:xfrm>
              <a:off x="6059488" y="2978150"/>
              <a:ext cx="34925" cy="365125"/>
            </a:xfrm>
            <a:custGeom>
              <a:avLst/>
              <a:gdLst>
                <a:gd name="T0" fmla="*/ 2 w 8"/>
                <a:gd name="T1" fmla="*/ 85 h 85"/>
                <a:gd name="T2" fmla="*/ 7 w 8"/>
                <a:gd name="T3" fmla="*/ 80 h 85"/>
                <a:gd name="T4" fmla="*/ 8 w 8"/>
                <a:gd name="T5" fmla="*/ 0 h 85"/>
                <a:gd name="T6" fmla="*/ 2 w 8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5">
                  <a:moveTo>
                    <a:pt x="2" y="85"/>
                  </a:move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6" y="8"/>
                    <a:pt x="8" y="0"/>
                  </a:cubicBezTo>
                  <a:cubicBezTo>
                    <a:pt x="8" y="0"/>
                    <a:pt x="0" y="54"/>
                    <a:pt x="2" y="8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39" name="Freeform 4068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472633-6E7C-4FD4-8D8D-022903EB9289}"/>
                </a:ext>
              </a:extLst>
            </p:cNvPr>
            <p:cNvSpPr/>
            <p:nvPr/>
          </p:nvSpPr>
          <p:spPr bwMode="auto">
            <a:xfrm>
              <a:off x="6029325" y="3171825"/>
              <a:ext cx="42863" cy="282575"/>
            </a:xfrm>
            <a:custGeom>
              <a:avLst/>
              <a:gdLst>
                <a:gd name="T0" fmla="*/ 2 w 10"/>
                <a:gd name="T1" fmla="*/ 66 h 66"/>
                <a:gd name="T2" fmla="*/ 8 w 10"/>
                <a:gd name="T3" fmla="*/ 62 h 66"/>
                <a:gd name="T4" fmla="*/ 10 w 10"/>
                <a:gd name="T5" fmla="*/ 0 h 66"/>
                <a:gd name="T6" fmla="*/ 2 w 10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6">
                  <a:moveTo>
                    <a:pt x="2" y="66"/>
                  </a:move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5"/>
                    <a:pt x="10" y="0"/>
                  </a:cubicBezTo>
                  <a:cubicBezTo>
                    <a:pt x="10" y="0"/>
                    <a:pt x="0" y="42"/>
                    <a:pt x="2" y="66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0" name="Freeform 4068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2BC5B7-9C5D-4A63-994C-55B514A0C0AA}"/>
                </a:ext>
              </a:extLst>
            </p:cNvPr>
            <p:cNvSpPr/>
            <p:nvPr/>
          </p:nvSpPr>
          <p:spPr bwMode="auto">
            <a:xfrm>
              <a:off x="6140450" y="3132138"/>
              <a:ext cx="25400" cy="219075"/>
            </a:xfrm>
            <a:custGeom>
              <a:avLst/>
              <a:gdLst>
                <a:gd name="T0" fmla="*/ 1 w 6"/>
                <a:gd name="T1" fmla="*/ 51 h 51"/>
                <a:gd name="T2" fmla="*/ 5 w 6"/>
                <a:gd name="T3" fmla="*/ 47 h 51"/>
                <a:gd name="T4" fmla="*/ 6 w 6"/>
                <a:gd name="T5" fmla="*/ 0 h 51"/>
                <a:gd name="T6" fmla="*/ 1 w 6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1">
                  <a:moveTo>
                    <a:pt x="1" y="51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37"/>
                    <a:pt x="1" y="51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1" name="Freeform 4068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651AAF9-F363-4888-B441-7B465342293C}"/>
                </a:ext>
              </a:extLst>
            </p:cNvPr>
            <p:cNvSpPr/>
            <p:nvPr/>
          </p:nvSpPr>
          <p:spPr bwMode="auto">
            <a:xfrm>
              <a:off x="5930900" y="3101975"/>
              <a:ext cx="25400" cy="249238"/>
            </a:xfrm>
            <a:custGeom>
              <a:avLst/>
              <a:gdLst>
                <a:gd name="T0" fmla="*/ 0 w 6"/>
                <a:gd name="T1" fmla="*/ 58 h 58"/>
                <a:gd name="T2" fmla="*/ 5 w 6"/>
                <a:gd name="T3" fmla="*/ 0 h 58"/>
                <a:gd name="T4" fmla="*/ 6 w 6"/>
                <a:gd name="T5" fmla="*/ 52 h 58"/>
                <a:gd name="T6" fmla="*/ 0 w 6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7">
                  <a:moveTo>
                    <a:pt x="0" y="58"/>
                  </a:moveTo>
                  <a:cubicBezTo>
                    <a:pt x="0" y="58"/>
                    <a:pt x="0" y="11"/>
                    <a:pt x="5" y="0"/>
                  </a:cubicBezTo>
                  <a:cubicBezTo>
                    <a:pt x="5" y="0"/>
                    <a:pt x="5" y="44"/>
                    <a:pt x="6" y="52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2" name="Freeform 4068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5FA1BF-7604-407F-8ADA-E17FE9C3D60F}"/>
                </a:ext>
              </a:extLst>
            </p:cNvPr>
            <p:cNvSpPr/>
            <p:nvPr/>
          </p:nvSpPr>
          <p:spPr bwMode="auto">
            <a:xfrm>
              <a:off x="6264275" y="3184525"/>
              <a:ext cx="30163" cy="249238"/>
            </a:xfrm>
            <a:custGeom>
              <a:avLst/>
              <a:gdLst>
                <a:gd name="T0" fmla="*/ 7 w 7"/>
                <a:gd name="T1" fmla="*/ 58 h 58"/>
                <a:gd name="T2" fmla="*/ 2 w 7"/>
                <a:gd name="T3" fmla="*/ 0 h 58"/>
                <a:gd name="T4" fmla="*/ 0 w 7"/>
                <a:gd name="T5" fmla="*/ 52 h 58"/>
                <a:gd name="T6" fmla="*/ 7 w 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7">
                  <a:moveTo>
                    <a:pt x="7" y="58"/>
                  </a:moveTo>
                  <a:cubicBezTo>
                    <a:pt x="7" y="58"/>
                    <a:pt x="7" y="11"/>
                    <a:pt x="2" y="0"/>
                  </a:cubicBezTo>
                  <a:cubicBezTo>
                    <a:pt x="2" y="0"/>
                    <a:pt x="2" y="44"/>
                    <a:pt x="0" y="52"/>
                  </a:cubicBezTo>
                  <a:cubicBezTo>
                    <a:pt x="7" y="58"/>
                    <a:pt x="7" y="58"/>
                    <a:pt x="7" y="58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3" name="Freeform 4068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45358B-CCA4-40BF-A676-4422D77EAD89}"/>
                </a:ext>
              </a:extLst>
            </p:cNvPr>
            <p:cNvSpPr/>
            <p:nvPr/>
          </p:nvSpPr>
          <p:spPr bwMode="auto">
            <a:xfrm>
              <a:off x="6102350" y="3201988"/>
              <a:ext cx="80963" cy="201613"/>
            </a:xfrm>
            <a:custGeom>
              <a:avLst/>
              <a:gdLst>
                <a:gd name="T0" fmla="*/ 0 w 19"/>
                <a:gd name="T1" fmla="*/ 42 h 47"/>
                <a:gd name="T2" fmla="*/ 19 w 19"/>
                <a:gd name="T3" fmla="*/ 0 h 47"/>
                <a:gd name="T4" fmla="*/ 6 w 19"/>
                <a:gd name="T5" fmla="*/ 47 h 47"/>
                <a:gd name="T6" fmla="*/ 0 w 19"/>
                <a:gd name="T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0" y="42"/>
                  </a:moveTo>
                  <a:cubicBezTo>
                    <a:pt x="0" y="42"/>
                    <a:pt x="5" y="9"/>
                    <a:pt x="19" y="0"/>
                  </a:cubicBezTo>
                  <a:cubicBezTo>
                    <a:pt x="19" y="0"/>
                    <a:pt x="4" y="30"/>
                    <a:pt x="6" y="47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4" name="Freeform 4068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B31634-8B00-4F9D-B181-C3B47BEAF6D7}"/>
                </a:ext>
              </a:extLst>
            </p:cNvPr>
            <p:cNvSpPr/>
            <p:nvPr/>
          </p:nvSpPr>
          <p:spPr bwMode="auto">
            <a:xfrm>
              <a:off x="5824538" y="3128963"/>
              <a:ext cx="50800" cy="249238"/>
            </a:xfrm>
            <a:custGeom>
              <a:avLst/>
              <a:gdLst>
                <a:gd name="T0" fmla="*/ 1 w 12"/>
                <a:gd name="T1" fmla="*/ 50 h 58"/>
                <a:gd name="T2" fmla="*/ 12 w 12"/>
                <a:gd name="T3" fmla="*/ 0 h 58"/>
                <a:gd name="T4" fmla="*/ 6 w 12"/>
                <a:gd name="T5" fmla="*/ 58 h 58"/>
                <a:gd name="T6" fmla="*/ 1 w 12"/>
                <a:gd name="T7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7">
                  <a:moveTo>
                    <a:pt x="1" y="50"/>
                  </a:moveTo>
                  <a:cubicBezTo>
                    <a:pt x="1" y="50"/>
                    <a:pt x="0" y="10"/>
                    <a:pt x="12" y="0"/>
                  </a:cubicBezTo>
                  <a:cubicBezTo>
                    <a:pt x="12" y="0"/>
                    <a:pt x="4" y="39"/>
                    <a:pt x="6" y="58"/>
                  </a:cubicBezTo>
                  <a:cubicBezTo>
                    <a:pt x="1" y="50"/>
                    <a:pt x="1" y="50"/>
                    <a:pt x="1" y="50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5" name="Freeform 4068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ED6050-9094-488C-A69E-CE1CE8221DBF}"/>
                </a:ext>
              </a:extLst>
            </p:cNvPr>
            <p:cNvSpPr/>
            <p:nvPr/>
          </p:nvSpPr>
          <p:spPr bwMode="auto">
            <a:xfrm>
              <a:off x="5910263" y="3119438"/>
              <a:ext cx="30163" cy="314325"/>
            </a:xfrm>
            <a:custGeom>
              <a:avLst/>
              <a:gdLst>
                <a:gd name="T0" fmla="*/ 6 w 7"/>
                <a:gd name="T1" fmla="*/ 65 h 73"/>
                <a:gd name="T2" fmla="*/ 0 w 7"/>
                <a:gd name="T3" fmla="*/ 0 h 73"/>
                <a:gd name="T4" fmla="*/ 0 w 7"/>
                <a:gd name="T5" fmla="*/ 73 h 73"/>
                <a:gd name="T6" fmla="*/ 6 w 7"/>
                <a:gd name="T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3">
                  <a:moveTo>
                    <a:pt x="6" y="65"/>
                  </a:moveTo>
                  <a:cubicBezTo>
                    <a:pt x="6" y="65"/>
                    <a:pt x="7" y="19"/>
                    <a:pt x="0" y="0"/>
                  </a:cubicBezTo>
                  <a:cubicBezTo>
                    <a:pt x="0" y="0"/>
                    <a:pt x="3" y="62"/>
                    <a:pt x="0" y="73"/>
                  </a:cubicBezTo>
                  <a:cubicBezTo>
                    <a:pt x="6" y="65"/>
                    <a:pt x="6" y="65"/>
                    <a:pt x="6" y="6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6" name="Freeform 4069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50887C-60C0-4CD9-A2BE-C166F494DB63}"/>
                </a:ext>
              </a:extLst>
            </p:cNvPr>
            <p:cNvSpPr/>
            <p:nvPr/>
          </p:nvSpPr>
          <p:spPr bwMode="auto">
            <a:xfrm>
              <a:off x="5973763" y="3124200"/>
              <a:ext cx="34925" cy="266700"/>
            </a:xfrm>
            <a:custGeom>
              <a:avLst/>
              <a:gdLst>
                <a:gd name="T0" fmla="*/ 1 w 8"/>
                <a:gd name="T1" fmla="*/ 45 h 62"/>
                <a:gd name="T2" fmla="*/ 4 w 8"/>
                <a:gd name="T3" fmla="*/ 0 h 62"/>
                <a:gd name="T4" fmla="*/ 8 w 8"/>
                <a:gd name="T5" fmla="*/ 62 h 62"/>
                <a:gd name="T6" fmla="*/ 1 w 8"/>
                <a:gd name="T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2">
                  <a:moveTo>
                    <a:pt x="1" y="45"/>
                  </a:moveTo>
                  <a:cubicBezTo>
                    <a:pt x="1" y="45"/>
                    <a:pt x="0" y="13"/>
                    <a:pt x="4" y="0"/>
                  </a:cubicBezTo>
                  <a:cubicBezTo>
                    <a:pt x="4" y="0"/>
                    <a:pt x="4" y="49"/>
                    <a:pt x="8" y="62"/>
                  </a:cubicBezTo>
                  <a:cubicBezTo>
                    <a:pt x="1" y="45"/>
                    <a:pt x="1" y="45"/>
                    <a:pt x="1" y="45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7" name="Freeform 4069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CD4611-3E4D-4CFD-8648-1E6124ED85B2}"/>
                </a:ext>
              </a:extLst>
            </p:cNvPr>
            <p:cNvSpPr/>
            <p:nvPr/>
          </p:nvSpPr>
          <p:spPr bwMode="auto">
            <a:xfrm>
              <a:off x="6183313" y="3167063"/>
              <a:ext cx="77788" cy="227013"/>
            </a:xfrm>
            <a:custGeom>
              <a:avLst/>
              <a:gdLst>
                <a:gd name="T0" fmla="*/ 18 w 18"/>
                <a:gd name="T1" fmla="*/ 45 h 53"/>
                <a:gd name="T2" fmla="*/ 0 w 18"/>
                <a:gd name="T3" fmla="*/ 0 h 53"/>
                <a:gd name="T4" fmla="*/ 13 w 18"/>
                <a:gd name="T5" fmla="*/ 53 h 53"/>
                <a:gd name="T6" fmla="*/ 18 w 18"/>
                <a:gd name="T7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2">
                  <a:moveTo>
                    <a:pt x="18" y="45"/>
                  </a:moveTo>
                  <a:cubicBezTo>
                    <a:pt x="18" y="45"/>
                    <a:pt x="15" y="14"/>
                    <a:pt x="0" y="0"/>
                  </a:cubicBezTo>
                  <a:cubicBezTo>
                    <a:pt x="0" y="0"/>
                    <a:pt x="16" y="40"/>
                    <a:pt x="13" y="53"/>
                  </a:cubicBezTo>
                  <a:cubicBezTo>
                    <a:pt x="18" y="45"/>
                    <a:pt x="18" y="45"/>
                    <a:pt x="18" y="4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8" name="Freeform 4069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23C58C-990F-4965-9FF2-641612F22558}"/>
                </a:ext>
              </a:extLst>
            </p:cNvPr>
            <p:cNvSpPr/>
            <p:nvPr/>
          </p:nvSpPr>
          <p:spPr bwMode="auto">
            <a:xfrm>
              <a:off x="6170613" y="3278188"/>
              <a:ext cx="34925" cy="158750"/>
            </a:xfrm>
            <a:custGeom>
              <a:avLst/>
              <a:gdLst>
                <a:gd name="T0" fmla="*/ 1 w 8"/>
                <a:gd name="T1" fmla="*/ 24 h 37"/>
                <a:gd name="T2" fmla="*/ 8 w 8"/>
                <a:gd name="T3" fmla="*/ 0 h 37"/>
                <a:gd name="T4" fmla="*/ 6 w 8"/>
                <a:gd name="T5" fmla="*/ 37 h 37"/>
                <a:gd name="T6" fmla="*/ 1 w 8"/>
                <a:gd name="T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7">
                  <a:moveTo>
                    <a:pt x="1" y="24"/>
                  </a:moveTo>
                  <a:cubicBezTo>
                    <a:pt x="1" y="24"/>
                    <a:pt x="0" y="11"/>
                    <a:pt x="8" y="0"/>
                  </a:cubicBezTo>
                  <a:cubicBezTo>
                    <a:pt x="8" y="0"/>
                    <a:pt x="4" y="28"/>
                    <a:pt x="6" y="37"/>
                  </a:cubicBezTo>
                  <a:cubicBezTo>
                    <a:pt x="1" y="24"/>
                    <a:pt x="1" y="24"/>
                    <a:pt x="1" y="24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49" name="Freeform 4069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904625F-504C-47DA-A12B-1A2C746735AC}"/>
                </a:ext>
              </a:extLst>
            </p:cNvPr>
            <p:cNvSpPr/>
            <p:nvPr/>
          </p:nvSpPr>
          <p:spPr bwMode="auto">
            <a:xfrm>
              <a:off x="6162675" y="3197225"/>
              <a:ext cx="42863" cy="274638"/>
            </a:xfrm>
            <a:custGeom>
              <a:avLst/>
              <a:gdLst>
                <a:gd name="T0" fmla="*/ 0 w 10"/>
                <a:gd name="T1" fmla="*/ 50 h 64"/>
                <a:gd name="T2" fmla="*/ 10 w 10"/>
                <a:gd name="T3" fmla="*/ 0 h 64"/>
                <a:gd name="T4" fmla="*/ 4 w 10"/>
                <a:gd name="T5" fmla="*/ 64 h 64"/>
                <a:gd name="T6" fmla="*/ 0 w 10"/>
                <a:gd name="T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4">
                  <a:moveTo>
                    <a:pt x="0" y="50"/>
                  </a:moveTo>
                  <a:cubicBezTo>
                    <a:pt x="0" y="50"/>
                    <a:pt x="0" y="13"/>
                    <a:pt x="10" y="0"/>
                  </a:cubicBezTo>
                  <a:cubicBezTo>
                    <a:pt x="10" y="0"/>
                    <a:pt x="2" y="46"/>
                    <a:pt x="4" y="64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0" name="Freeform 4069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28EA265-3826-43CB-BEF1-64D6A9B4D8ED}"/>
                </a:ext>
              </a:extLst>
            </p:cNvPr>
            <p:cNvSpPr/>
            <p:nvPr/>
          </p:nvSpPr>
          <p:spPr bwMode="auto">
            <a:xfrm>
              <a:off x="6003925" y="3124200"/>
              <a:ext cx="42863" cy="269875"/>
            </a:xfrm>
            <a:custGeom>
              <a:avLst/>
              <a:gdLst>
                <a:gd name="T0" fmla="*/ 0 w 10"/>
                <a:gd name="T1" fmla="*/ 56 h 63"/>
                <a:gd name="T2" fmla="*/ 10 w 10"/>
                <a:gd name="T3" fmla="*/ 0 h 63"/>
                <a:gd name="T4" fmla="*/ 8 w 10"/>
                <a:gd name="T5" fmla="*/ 63 h 63"/>
                <a:gd name="T6" fmla="*/ 0 w 10"/>
                <a:gd name="T7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2">
                  <a:moveTo>
                    <a:pt x="0" y="56"/>
                  </a:moveTo>
                  <a:cubicBezTo>
                    <a:pt x="0" y="56"/>
                    <a:pt x="6" y="5"/>
                    <a:pt x="10" y="0"/>
                  </a:cubicBezTo>
                  <a:cubicBezTo>
                    <a:pt x="10" y="0"/>
                    <a:pt x="6" y="53"/>
                    <a:pt x="8" y="63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1" name="Freeform 4069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E3EFF0-2920-4659-AEBE-D01CEDACCF53}"/>
                </a:ext>
              </a:extLst>
            </p:cNvPr>
            <p:cNvSpPr/>
            <p:nvPr/>
          </p:nvSpPr>
          <p:spPr bwMode="auto">
            <a:xfrm>
              <a:off x="6076950" y="3159125"/>
              <a:ext cx="42863" cy="234950"/>
            </a:xfrm>
            <a:custGeom>
              <a:avLst/>
              <a:gdLst>
                <a:gd name="T0" fmla="*/ 0 w 10"/>
                <a:gd name="T1" fmla="*/ 55 h 55"/>
                <a:gd name="T2" fmla="*/ 10 w 10"/>
                <a:gd name="T3" fmla="*/ 0 h 55"/>
                <a:gd name="T4" fmla="*/ 8 w 10"/>
                <a:gd name="T5" fmla="*/ 44 h 55"/>
                <a:gd name="T6" fmla="*/ 0 w 1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5">
                  <a:moveTo>
                    <a:pt x="0" y="55"/>
                  </a:moveTo>
                  <a:cubicBezTo>
                    <a:pt x="0" y="55"/>
                    <a:pt x="4" y="12"/>
                    <a:pt x="10" y="0"/>
                  </a:cubicBezTo>
                  <a:cubicBezTo>
                    <a:pt x="10" y="0"/>
                    <a:pt x="8" y="35"/>
                    <a:pt x="8" y="44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2" name="Freeform 4069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9C9D31-DA51-4615-AFED-BAA07FC69476}"/>
                </a:ext>
              </a:extLst>
            </p:cNvPr>
            <p:cNvSpPr/>
            <p:nvPr/>
          </p:nvSpPr>
          <p:spPr bwMode="auto">
            <a:xfrm>
              <a:off x="6205538" y="3167063"/>
              <a:ext cx="41275" cy="239713"/>
            </a:xfrm>
            <a:custGeom>
              <a:avLst/>
              <a:gdLst>
                <a:gd name="T0" fmla="*/ 0 w 10"/>
                <a:gd name="T1" fmla="*/ 56 h 56"/>
                <a:gd name="T2" fmla="*/ 10 w 10"/>
                <a:gd name="T3" fmla="*/ 0 h 56"/>
                <a:gd name="T4" fmla="*/ 8 w 10"/>
                <a:gd name="T5" fmla="*/ 44 h 56"/>
                <a:gd name="T6" fmla="*/ 0 w 10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6">
                  <a:moveTo>
                    <a:pt x="0" y="56"/>
                  </a:moveTo>
                  <a:cubicBezTo>
                    <a:pt x="0" y="56"/>
                    <a:pt x="4" y="13"/>
                    <a:pt x="10" y="0"/>
                  </a:cubicBezTo>
                  <a:cubicBezTo>
                    <a:pt x="10" y="0"/>
                    <a:pt x="8" y="35"/>
                    <a:pt x="8" y="44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3" name="Freeform 4069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F5503C-E2EE-490A-9BD5-09821CFC20F7}"/>
                </a:ext>
              </a:extLst>
            </p:cNvPr>
            <p:cNvSpPr/>
            <p:nvPr/>
          </p:nvSpPr>
          <p:spPr bwMode="auto">
            <a:xfrm>
              <a:off x="5862638" y="3068638"/>
              <a:ext cx="47625" cy="322263"/>
            </a:xfrm>
            <a:custGeom>
              <a:avLst/>
              <a:gdLst>
                <a:gd name="T0" fmla="*/ 11 w 11"/>
                <a:gd name="T1" fmla="*/ 66 h 75"/>
                <a:gd name="T2" fmla="*/ 10 w 11"/>
                <a:gd name="T3" fmla="*/ 0 h 75"/>
                <a:gd name="T4" fmla="*/ 5 w 11"/>
                <a:gd name="T5" fmla="*/ 75 h 75"/>
                <a:gd name="T6" fmla="*/ 11 w 11"/>
                <a:gd name="T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5">
                  <a:moveTo>
                    <a:pt x="11" y="66"/>
                  </a:moveTo>
                  <a:cubicBezTo>
                    <a:pt x="11" y="66"/>
                    <a:pt x="5" y="16"/>
                    <a:pt x="10" y="0"/>
                  </a:cubicBezTo>
                  <a:cubicBezTo>
                    <a:pt x="10" y="0"/>
                    <a:pt x="0" y="49"/>
                    <a:pt x="5" y="75"/>
                  </a:cubicBezTo>
                  <a:cubicBezTo>
                    <a:pt x="11" y="66"/>
                    <a:pt x="11" y="66"/>
                    <a:pt x="11" y="66"/>
                  </a:cubicBezTo>
                </a:path>
              </a:pathLst>
            </a:custGeom>
            <a:solidFill>
              <a:srgbClr val="7F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4" name="Freeform 4069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43F965-3DB8-4D3B-96ED-C1668FE041CD}"/>
                </a:ext>
              </a:extLst>
            </p:cNvPr>
            <p:cNvSpPr/>
            <p:nvPr/>
          </p:nvSpPr>
          <p:spPr bwMode="auto">
            <a:xfrm>
              <a:off x="5956300" y="3209925"/>
              <a:ext cx="82550" cy="201613"/>
            </a:xfrm>
            <a:custGeom>
              <a:avLst/>
              <a:gdLst>
                <a:gd name="T0" fmla="*/ 19 w 19"/>
                <a:gd name="T1" fmla="*/ 42 h 47"/>
                <a:gd name="T2" fmla="*/ 0 w 19"/>
                <a:gd name="T3" fmla="*/ 0 h 47"/>
                <a:gd name="T4" fmla="*/ 13 w 19"/>
                <a:gd name="T5" fmla="*/ 47 h 47"/>
                <a:gd name="T6" fmla="*/ 19 w 19"/>
                <a:gd name="T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19" y="42"/>
                  </a:moveTo>
                  <a:cubicBezTo>
                    <a:pt x="19" y="42"/>
                    <a:pt x="14" y="9"/>
                    <a:pt x="0" y="0"/>
                  </a:cubicBezTo>
                  <a:cubicBezTo>
                    <a:pt x="0" y="0"/>
                    <a:pt x="15" y="30"/>
                    <a:pt x="13" y="47"/>
                  </a:cubicBezTo>
                  <a:cubicBezTo>
                    <a:pt x="19" y="42"/>
                    <a:pt x="19" y="42"/>
                    <a:pt x="19" y="42"/>
                  </a:cubicBezTo>
                </a:path>
              </a:pathLst>
            </a:custGeom>
            <a:solidFill>
              <a:srgbClr val="009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5" name="Freeform 4069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6482F1-6D1F-451C-B2EC-EBE1059112DF}"/>
                </a:ext>
              </a:extLst>
            </p:cNvPr>
            <p:cNvSpPr/>
            <p:nvPr/>
          </p:nvSpPr>
          <p:spPr bwMode="auto">
            <a:xfrm>
              <a:off x="6097588" y="3201988"/>
              <a:ext cx="77788" cy="231775"/>
            </a:xfrm>
            <a:custGeom>
              <a:avLst/>
              <a:gdLst>
                <a:gd name="T0" fmla="*/ 18 w 18"/>
                <a:gd name="T1" fmla="*/ 45 h 54"/>
                <a:gd name="T2" fmla="*/ 0 w 18"/>
                <a:gd name="T3" fmla="*/ 0 h 54"/>
                <a:gd name="T4" fmla="*/ 14 w 18"/>
                <a:gd name="T5" fmla="*/ 54 h 54"/>
                <a:gd name="T6" fmla="*/ 18 w 18"/>
                <a:gd name="T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45"/>
                  </a:moveTo>
                  <a:cubicBezTo>
                    <a:pt x="18" y="45"/>
                    <a:pt x="16" y="14"/>
                    <a:pt x="0" y="0"/>
                  </a:cubicBezTo>
                  <a:cubicBezTo>
                    <a:pt x="0" y="0"/>
                    <a:pt x="16" y="41"/>
                    <a:pt x="14" y="54"/>
                  </a:cubicBezTo>
                  <a:cubicBezTo>
                    <a:pt x="18" y="45"/>
                    <a:pt x="18" y="45"/>
                    <a:pt x="18" y="45"/>
                  </a:cubicBezTo>
                </a:path>
              </a:pathLst>
            </a:custGeom>
            <a:solidFill>
              <a:srgbClr val="00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556" name="Freeform 4070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4E1646-7CF4-45AA-B3E1-251E3CB88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3857625"/>
              <a:ext cx="492125" cy="26988"/>
            </a:xfrm>
            <a:custGeom>
              <a:avLst/>
              <a:gdLst>
                <a:gd name="T0" fmla="*/ 115 w 115"/>
                <a:gd name="T1" fmla="*/ 5 h 6"/>
                <a:gd name="T2" fmla="*/ 109 w 115"/>
                <a:gd name="T3" fmla="*/ 5 h 6"/>
                <a:gd name="T4" fmla="*/ 110 w 115"/>
                <a:gd name="T5" fmla="*/ 5 h 6"/>
                <a:gd name="T6" fmla="*/ 114 w 115"/>
                <a:gd name="T7" fmla="*/ 6 h 6"/>
                <a:gd name="T8" fmla="*/ 115 w 115"/>
                <a:gd name="T9" fmla="*/ 5 h 6"/>
                <a:gd name="T10" fmla="*/ 2 w 115"/>
                <a:gd name="T11" fmla="*/ 0 h 6"/>
                <a:gd name="T12" fmla="*/ 0 w 115"/>
                <a:gd name="T13" fmla="*/ 0 h 6"/>
                <a:gd name="T14" fmla="*/ 2 w 115"/>
                <a:gd name="T15" fmla="*/ 1 h 6"/>
                <a:gd name="T16" fmla="*/ 59 w 115"/>
                <a:gd name="T17" fmla="*/ 3 h 6"/>
                <a:gd name="T18" fmla="*/ 8 w 115"/>
                <a:gd name="T19" fmla="*/ 0 h 6"/>
                <a:gd name="T20" fmla="*/ 2 w 1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6">
                  <a:moveTo>
                    <a:pt x="115" y="5"/>
                  </a:moveTo>
                  <a:cubicBezTo>
                    <a:pt x="114" y="5"/>
                    <a:pt x="111" y="5"/>
                    <a:pt x="109" y="5"/>
                  </a:cubicBezTo>
                  <a:cubicBezTo>
                    <a:pt x="109" y="5"/>
                    <a:pt x="110" y="5"/>
                    <a:pt x="110" y="5"/>
                  </a:cubicBezTo>
                  <a:cubicBezTo>
                    <a:pt x="112" y="6"/>
                    <a:pt x="113" y="6"/>
                    <a:pt x="114" y="6"/>
                  </a:cubicBezTo>
                  <a:cubicBezTo>
                    <a:pt x="114" y="6"/>
                    <a:pt x="115" y="6"/>
                    <a:pt x="115" y="5"/>
                  </a:cubicBezTo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2" y="2"/>
                    <a:pt x="59" y="3"/>
                  </a:cubicBezTo>
                  <a:cubicBezTo>
                    <a:pt x="39" y="2"/>
                    <a:pt x="1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</p:grpSp>
      <p:pic>
        <p:nvPicPr>
          <p:cNvPr id="598" name="图片 59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85632" y="5159531"/>
            <a:ext cx="11187545" cy="1819353"/>
          </a:xfrm>
          <a:prstGeom prst="rect">
            <a:avLst/>
          </a:prstGeom>
        </p:spPr>
      </p:pic>
      <p:pic>
        <p:nvPicPr>
          <p:cNvPr id="599" name="图片 59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DF2CF1-CBC4-4783-8A81-7B6B64E8EF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7326" y="4195065"/>
            <a:ext cx="2065337" cy="2780940"/>
          </a:xfrm>
          <a:prstGeom prst="rect">
            <a:avLst/>
          </a:prstGeom>
        </p:spPr>
      </p:pic>
      <p:sp>
        <p:nvSpPr>
          <p:cNvPr id="600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448" name="文本框 447"/>
          <p:cNvSpPr txBox="1"/>
          <p:nvPr/>
        </p:nvSpPr>
        <p:spPr>
          <a:xfrm>
            <a:off x="848463" y="346229"/>
            <a:ext cx="1560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600" grpId="0" animBg="1"/>
      <p:bldP spid="60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9EDE31-787B-4CF1-8371-43FECA1372F3}"/>
              </a:ext>
            </a:extLst>
          </p:cNvPr>
          <p:cNvGrpSpPr/>
          <p:nvPr/>
        </p:nvGrpSpPr>
        <p:grpSpPr>
          <a:xfrm>
            <a:off x="1835763" y="4826966"/>
            <a:ext cx="661435" cy="1964953"/>
            <a:chOff x="5630863" y="2058988"/>
            <a:chExt cx="922337" cy="2740025"/>
          </a:xfrm>
        </p:grpSpPr>
        <p:sp>
          <p:nvSpPr>
            <p:cNvPr id="6" name="Freeform 406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5CC131-C098-4206-B0EE-577B2D6E1598}"/>
                </a:ext>
              </a:extLst>
            </p:cNvPr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7" name="Freeform 4064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0075C5-FC9B-4595-B76D-48FCC81796A9}"/>
                </a:ext>
              </a:extLst>
            </p:cNvPr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8" name="Freeform 4064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08ABAF-0EE2-4DC0-BDB2-34EE1D5363C2}"/>
                </a:ext>
              </a:extLst>
            </p:cNvPr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" name="Freeform 406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E61BA4-ABF3-4A8D-A72F-F4E442412B9D}"/>
                </a:ext>
              </a:extLst>
            </p:cNvPr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0" name="Freeform 4064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955F502-85B7-41D3-BAF7-51A833D95387}"/>
                </a:ext>
              </a:extLst>
            </p:cNvPr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1" name="Freeform 4065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4E3C10-EE35-4A95-825B-754998044DE3}"/>
                </a:ext>
              </a:extLst>
            </p:cNvPr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2" name="Freeform 4065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8A4A4D-77C6-4024-91C2-263880AD3308}"/>
                </a:ext>
              </a:extLst>
            </p:cNvPr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3" name="Freeform 4065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89EDF0-5912-4A2D-B260-48DFA5F1CD7B}"/>
                </a:ext>
              </a:extLst>
            </p:cNvPr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4" name="Freeform 406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CA39BCA-7CF7-4515-ACED-79919E6C313E}"/>
                </a:ext>
              </a:extLst>
            </p:cNvPr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5" name="Freeform 406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A46012-CADA-4885-92C5-94013A647258}"/>
                </a:ext>
              </a:extLst>
            </p:cNvPr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6" name="Freeform 4065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2DF57D-8F88-46DE-B879-2E521C0F9306}"/>
                </a:ext>
              </a:extLst>
            </p:cNvPr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7" name="Freeform 4065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49ABC7-75C1-4DE9-8DF3-6BD90948EE83}"/>
                </a:ext>
              </a:extLst>
            </p:cNvPr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8" name="Freeform 406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B44F23-8A93-4E5E-8ACF-4156D0BA7F4D}"/>
                </a:ext>
              </a:extLst>
            </p:cNvPr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19" name="Freeform 4065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449043-0A31-413B-8B44-2CDE378197E1}"/>
                </a:ext>
              </a:extLst>
            </p:cNvPr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403" y="5264778"/>
            <a:ext cx="9930142" cy="16927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6E7ADA-4DA0-4CC7-A3E2-9F585C423611}"/>
              </a:ext>
            </a:extLst>
          </p:cNvPr>
          <p:cNvGrpSpPr/>
          <p:nvPr/>
        </p:nvGrpSpPr>
        <p:grpSpPr>
          <a:xfrm>
            <a:off x="-718680" y="-59653"/>
            <a:ext cx="4620908" cy="6957141"/>
            <a:chOff x="4051300" y="3175"/>
            <a:chExt cx="4552950" cy="6854826"/>
          </a:xfrm>
        </p:grpSpPr>
        <p:sp>
          <p:nvSpPr>
            <p:cNvPr id="3" name="Freeform 406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EF93C5-8908-4D98-BDF8-6BCFD233A731}"/>
                </a:ext>
              </a:extLst>
            </p:cNvPr>
            <p:cNvSpPr/>
            <p:nvPr/>
          </p:nvSpPr>
          <p:spPr bwMode="auto">
            <a:xfrm>
              <a:off x="4051300" y="3175"/>
              <a:ext cx="4552950" cy="5951538"/>
            </a:xfrm>
            <a:custGeom>
              <a:avLst/>
              <a:gdLst>
                <a:gd name="T0" fmla="*/ 0 w 1593"/>
                <a:gd name="T1" fmla="*/ 0 h 2083"/>
                <a:gd name="T2" fmla="*/ 0 w 1593"/>
                <a:gd name="T3" fmla="*/ 1405 h 2083"/>
                <a:gd name="T4" fmla="*/ 1416 w 1593"/>
                <a:gd name="T5" fmla="*/ 0 h 2083"/>
                <a:gd name="T6" fmla="*/ 0 w 1593"/>
                <a:gd name="T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2" h="2083">
                  <a:moveTo>
                    <a:pt x="0" y="0"/>
                  </a:moveTo>
                  <a:cubicBezTo>
                    <a:pt x="0" y="1405"/>
                    <a:pt x="0" y="1405"/>
                    <a:pt x="0" y="1405"/>
                  </a:cubicBezTo>
                  <a:cubicBezTo>
                    <a:pt x="0" y="1405"/>
                    <a:pt x="1593" y="2083"/>
                    <a:pt x="1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4" name="Freeform 406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F40865-9C0E-49EA-A498-AC8021F74674}"/>
                </a:ext>
              </a:extLst>
            </p:cNvPr>
            <p:cNvSpPr/>
            <p:nvPr/>
          </p:nvSpPr>
          <p:spPr bwMode="auto">
            <a:xfrm>
              <a:off x="4051300" y="611188"/>
              <a:ext cx="3143250" cy="6246813"/>
            </a:xfrm>
            <a:custGeom>
              <a:avLst/>
              <a:gdLst>
                <a:gd name="T0" fmla="*/ 693 w 1100"/>
                <a:gd name="T1" fmla="*/ 1120 h 2186"/>
                <a:gd name="T2" fmla="*/ 673 w 1100"/>
                <a:gd name="T3" fmla="*/ 2186 h 2186"/>
                <a:gd name="T4" fmla="*/ 178 w 1100"/>
                <a:gd name="T5" fmla="*/ 2186 h 2186"/>
                <a:gd name="T6" fmla="*/ 113 w 1100"/>
                <a:gd name="T7" fmla="*/ 1057 h 2186"/>
                <a:gd name="T8" fmla="*/ 0 w 1100"/>
                <a:gd name="T9" fmla="*/ 968 h 2186"/>
                <a:gd name="T10" fmla="*/ 0 w 1100"/>
                <a:gd name="T11" fmla="*/ 757 h 2186"/>
                <a:gd name="T12" fmla="*/ 216 w 1100"/>
                <a:gd name="T13" fmla="*/ 309 h 2186"/>
                <a:gd name="T14" fmla="*/ 301 w 1100"/>
                <a:gd name="T15" fmla="*/ 269 h 2186"/>
                <a:gd name="T16" fmla="*/ 489 w 1100"/>
                <a:gd name="T17" fmla="*/ 300 h 2186"/>
                <a:gd name="T18" fmla="*/ 408 w 1100"/>
                <a:gd name="T19" fmla="*/ 0 h 2186"/>
                <a:gd name="T20" fmla="*/ 435 w 1100"/>
                <a:gd name="T21" fmla="*/ 0 h 2186"/>
                <a:gd name="T22" fmla="*/ 585 w 1100"/>
                <a:gd name="T23" fmla="*/ 188 h 2186"/>
                <a:gd name="T24" fmla="*/ 616 w 1100"/>
                <a:gd name="T25" fmla="*/ 0 h 2186"/>
                <a:gd name="T26" fmla="*/ 654 w 1100"/>
                <a:gd name="T27" fmla="*/ 0 h 2186"/>
                <a:gd name="T28" fmla="*/ 554 w 1100"/>
                <a:gd name="T29" fmla="*/ 282 h 2186"/>
                <a:gd name="T30" fmla="*/ 938 w 1100"/>
                <a:gd name="T31" fmla="*/ 831 h 2186"/>
                <a:gd name="T32" fmla="*/ 885 w 1100"/>
                <a:gd name="T33" fmla="*/ 439 h 2186"/>
                <a:gd name="T34" fmla="*/ 938 w 1100"/>
                <a:gd name="T35" fmla="*/ 435 h 2186"/>
                <a:gd name="T36" fmla="*/ 981 w 1100"/>
                <a:gd name="T37" fmla="*/ 779 h 2186"/>
                <a:gd name="T38" fmla="*/ 1038 w 1100"/>
                <a:gd name="T39" fmla="*/ 542 h 2186"/>
                <a:gd name="T40" fmla="*/ 1100 w 1100"/>
                <a:gd name="T41" fmla="*/ 542 h 2186"/>
                <a:gd name="T42" fmla="*/ 693 w 1100"/>
                <a:gd name="T43" fmla="*/ 112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0" h="2186">
                  <a:moveTo>
                    <a:pt x="693" y="1120"/>
                  </a:moveTo>
                  <a:cubicBezTo>
                    <a:pt x="673" y="2186"/>
                    <a:pt x="673" y="2186"/>
                    <a:pt x="673" y="2186"/>
                  </a:cubicBezTo>
                  <a:cubicBezTo>
                    <a:pt x="178" y="2186"/>
                    <a:pt x="178" y="2186"/>
                    <a:pt x="178" y="2186"/>
                  </a:cubicBezTo>
                  <a:cubicBezTo>
                    <a:pt x="113" y="1057"/>
                    <a:pt x="113" y="1057"/>
                    <a:pt x="113" y="1057"/>
                  </a:cubicBezTo>
                  <a:cubicBezTo>
                    <a:pt x="113" y="1057"/>
                    <a:pt x="0" y="1021"/>
                    <a:pt x="0" y="968"/>
                  </a:cubicBezTo>
                  <a:cubicBezTo>
                    <a:pt x="0" y="914"/>
                    <a:pt x="0" y="757"/>
                    <a:pt x="0" y="757"/>
                  </a:cubicBezTo>
                  <a:cubicBezTo>
                    <a:pt x="0" y="757"/>
                    <a:pt x="351" y="1133"/>
                    <a:pt x="216" y="309"/>
                  </a:cubicBezTo>
                  <a:cubicBezTo>
                    <a:pt x="301" y="269"/>
                    <a:pt x="301" y="269"/>
                    <a:pt x="301" y="269"/>
                  </a:cubicBezTo>
                  <a:cubicBezTo>
                    <a:pt x="301" y="269"/>
                    <a:pt x="420" y="1514"/>
                    <a:pt x="489" y="300"/>
                  </a:cubicBezTo>
                  <a:cubicBezTo>
                    <a:pt x="489" y="300"/>
                    <a:pt x="385" y="213"/>
                    <a:pt x="408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16" y="336"/>
                    <a:pt x="585" y="188"/>
                  </a:cubicBezTo>
                  <a:cubicBezTo>
                    <a:pt x="585" y="188"/>
                    <a:pt x="643" y="126"/>
                    <a:pt x="616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54" y="0"/>
                    <a:pt x="693" y="72"/>
                    <a:pt x="554" y="282"/>
                  </a:cubicBezTo>
                  <a:cubicBezTo>
                    <a:pt x="554" y="282"/>
                    <a:pt x="524" y="1246"/>
                    <a:pt x="938" y="831"/>
                  </a:cubicBezTo>
                  <a:cubicBezTo>
                    <a:pt x="938" y="831"/>
                    <a:pt x="812" y="681"/>
                    <a:pt x="885" y="439"/>
                  </a:cubicBezTo>
                  <a:cubicBezTo>
                    <a:pt x="938" y="435"/>
                    <a:pt x="938" y="435"/>
                    <a:pt x="938" y="435"/>
                  </a:cubicBezTo>
                  <a:cubicBezTo>
                    <a:pt x="938" y="435"/>
                    <a:pt x="900" y="623"/>
                    <a:pt x="981" y="779"/>
                  </a:cubicBezTo>
                  <a:cubicBezTo>
                    <a:pt x="981" y="779"/>
                    <a:pt x="1027" y="690"/>
                    <a:pt x="1038" y="542"/>
                  </a:cubicBezTo>
                  <a:cubicBezTo>
                    <a:pt x="1100" y="542"/>
                    <a:pt x="1100" y="542"/>
                    <a:pt x="1100" y="542"/>
                  </a:cubicBezTo>
                  <a:cubicBezTo>
                    <a:pt x="1100" y="542"/>
                    <a:pt x="1100" y="1089"/>
                    <a:pt x="693" y="1120"/>
                  </a:cubicBezTo>
                  <a:close/>
                </a:path>
              </a:pathLst>
            </a:custGeom>
            <a:solidFill>
              <a:srgbClr val="67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4E2C4-8A3A-42DF-A848-61B6DD80A229}"/>
              </a:ext>
            </a:extLst>
          </p:cNvPr>
          <p:cNvGrpSpPr/>
          <p:nvPr/>
        </p:nvGrpSpPr>
        <p:grpSpPr>
          <a:xfrm>
            <a:off x="6116566" y="5082377"/>
            <a:ext cx="679344" cy="1019017"/>
            <a:chOff x="5843588" y="3048000"/>
            <a:chExt cx="504825" cy="757238"/>
          </a:xfrm>
        </p:grpSpPr>
        <p:sp>
          <p:nvSpPr>
            <p:cNvPr id="91" name="Freeform 4076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408BE7-62F6-48DA-B935-DC81F6DF9272}"/>
                </a:ext>
              </a:extLst>
            </p:cNvPr>
            <p:cNvSpPr/>
            <p:nvPr/>
          </p:nvSpPr>
          <p:spPr bwMode="auto">
            <a:xfrm>
              <a:off x="6043613" y="3048000"/>
              <a:ext cx="212725" cy="701675"/>
            </a:xfrm>
            <a:custGeom>
              <a:avLst/>
              <a:gdLst>
                <a:gd name="T0" fmla="*/ 0 w 49"/>
                <a:gd name="T1" fmla="*/ 0 h 163"/>
                <a:gd name="T2" fmla="*/ 8 w 49"/>
                <a:gd name="T3" fmla="*/ 163 h 163"/>
                <a:gd name="T4" fmla="*/ 0 w 4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63">
                  <a:moveTo>
                    <a:pt x="0" y="0"/>
                  </a:moveTo>
                  <a:cubicBezTo>
                    <a:pt x="27" y="100"/>
                    <a:pt x="8" y="163"/>
                    <a:pt x="8" y="163"/>
                  </a:cubicBezTo>
                  <a:cubicBezTo>
                    <a:pt x="18" y="143"/>
                    <a:pt x="49" y="89"/>
                    <a:pt x="0" y="0"/>
                  </a:cubicBezTo>
                </a:path>
              </a:pathLst>
            </a:custGeom>
            <a:solidFill>
              <a:srgbClr val="9AC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2" name="Freeform 4076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C3BE99-ECD5-483F-A70B-2D7DCF04889E}"/>
                </a:ext>
              </a:extLst>
            </p:cNvPr>
            <p:cNvSpPr/>
            <p:nvPr/>
          </p:nvSpPr>
          <p:spPr bwMode="auto">
            <a:xfrm>
              <a:off x="5843588" y="3340100"/>
              <a:ext cx="217488" cy="465138"/>
            </a:xfrm>
            <a:custGeom>
              <a:avLst/>
              <a:gdLst>
                <a:gd name="T0" fmla="*/ 0 w 50"/>
                <a:gd name="T1" fmla="*/ 0 h 108"/>
                <a:gd name="T2" fmla="*/ 41 w 50"/>
                <a:gd name="T3" fmla="*/ 108 h 108"/>
                <a:gd name="T4" fmla="*/ 45 w 50"/>
                <a:gd name="T5" fmla="*/ 82 h 108"/>
                <a:gd name="T6" fmla="*/ 0 w 50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08">
                  <a:moveTo>
                    <a:pt x="0" y="0"/>
                  </a:moveTo>
                  <a:cubicBezTo>
                    <a:pt x="43" y="46"/>
                    <a:pt x="36" y="84"/>
                    <a:pt x="41" y="108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50" y="36"/>
                    <a:pt x="0" y="0"/>
                  </a:cubicBezTo>
                </a:path>
              </a:pathLst>
            </a:custGeom>
            <a:solidFill>
              <a:srgbClr val="6FB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3" name="Freeform 4076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A3F61A-5D58-4F5B-BB3D-C48E6AD4899A}"/>
                </a:ext>
              </a:extLst>
            </p:cNvPr>
            <p:cNvSpPr/>
            <p:nvPr/>
          </p:nvSpPr>
          <p:spPr bwMode="auto">
            <a:xfrm>
              <a:off x="6143625" y="3440113"/>
              <a:ext cx="139700" cy="292100"/>
            </a:xfrm>
            <a:custGeom>
              <a:avLst/>
              <a:gdLst>
                <a:gd name="T0" fmla="*/ 32 w 32"/>
                <a:gd name="T1" fmla="*/ 0 h 68"/>
                <a:gd name="T2" fmla="*/ 10 w 32"/>
                <a:gd name="T3" fmla="*/ 68 h 68"/>
                <a:gd name="T4" fmla="*/ 32 w 32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8">
                  <a:moveTo>
                    <a:pt x="32" y="0"/>
                  </a:moveTo>
                  <a:cubicBezTo>
                    <a:pt x="0" y="22"/>
                    <a:pt x="10" y="68"/>
                    <a:pt x="10" y="68"/>
                  </a:cubicBezTo>
                  <a:cubicBezTo>
                    <a:pt x="16" y="38"/>
                    <a:pt x="26" y="16"/>
                    <a:pt x="32" y="0"/>
                  </a:cubicBezTo>
                </a:path>
              </a:pathLst>
            </a:custGeom>
            <a:solidFill>
              <a:srgbClr val="61A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4" name="Freeform 4076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766384D-0AE4-4C9E-8A0E-931FF8BA997C}"/>
                </a:ext>
              </a:extLst>
            </p:cNvPr>
            <p:cNvSpPr/>
            <p:nvPr/>
          </p:nvSpPr>
          <p:spPr bwMode="auto">
            <a:xfrm>
              <a:off x="6226175" y="3568700"/>
              <a:ext cx="100013" cy="168275"/>
            </a:xfrm>
            <a:custGeom>
              <a:avLst/>
              <a:gdLst>
                <a:gd name="T0" fmla="*/ 21 w 23"/>
                <a:gd name="T1" fmla="*/ 0 h 39"/>
                <a:gd name="T2" fmla="*/ 20 w 23"/>
                <a:gd name="T3" fmla="*/ 0 h 39"/>
                <a:gd name="T4" fmla="*/ 1 w 23"/>
                <a:gd name="T5" fmla="*/ 39 h 39"/>
                <a:gd name="T6" fmla="*/ 21 w 2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9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0" y="8"/>
                    <a:pt x="1" y="39"/>
                    <a:pt x="1" y="39"/>
                  </a:cubicBezTo>
                  <a:cubicBezTo>
                    <a:pt x="13" y="20"/>
                    <a:pt x="23" y="0"/>
                    <a:pt x="21" y="0"/>
                  </a:cubicBezTo>
                </a:path>
              </a:pathLst>
            </a:custGeom>
            <a:solidFill>
              <a:srgbClr val="2F9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5" name="Freeform 4076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F2120F-890A-4C85-9BB5-78306EAA02B9}"/>
                </a:ext>
              </a:extLst>
            </p:cNvPr>
            <p:cNvSpPr/>
            <p:nvPr/>
          </p:nvSpPr>
          <p:spPr bwMode="auto">
            <a:xfrm>
              <a:off x="5908675" y="3173413"/>
              <a:ext cx="187325" cy="374650"/>
            </a:xfrm>
            <a:custGeom>
              <a:avLst/>
              <a:gdLst>
                <a:gd name="T0" fmla="*/ 0 w 43"/>
                <a:gd name="T1" fmla="*/ 0 h 87"/>
                <a:gd name="T2" fmla="*/ 28 w 43"/>
                <a:gd name="T3" fmla="*/ 87 h 87"/>
                <a:gd name="T4" fmla="*/ 0 w 43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7">
                  <a:moveTo>
                    <a:pt x="0" y="0"/>
                  </a:moveTo>
                  <a:cubicBezTo>
                    <a:pt x="11" y="24"/>
                    <a:pt x="24" y="56"/>
                    <a:pt x="28" y="87"/>
                  </a:cubicBezTo>
                  <a:cubicBezTo>
                    <a:pt x="28" y="87"/>
                    <a:pt x="43" y="55"/>
                    <a:pt x="0" y="0"/>
                  </a:cubicBezTo>
                </a:path>
              </a:pathLst>
            </a:custGeom>
            <a:solidFill>
              <a:srgbClr val="61A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96" name="Freeform 4076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54C494-BFC9-46A7-A8AB-E8FF924CD02F}"/>
                </a:ext>
              </a:extLst>
            </p:cNvPr>
            <p:cNvSpPr/>
            <p:nvPr/>
          </p:nvSpPr>
          <p:spPr bwMode="auto">
            <a:xfrm>
              <a:off x="6183313" y="3108325"/>
              <a:ext cx="165100" cy="382588"/>
            </a:xfrm>
            <a:custGeom>
              <a:avLst/>
              <a:gdLst>
                <a:gd name="T0" fmla="*/ 38 w 38"/>
                <a:gd name="T1" fmla="*/ 0 h 89"/>
                <a:gd name="T2" fmla="*/ 0 w 38"/>
                <a:gd name="T3" fmla="*/ 89 h 89"/>
                <a:gd name="T4" fmla="*/ 38 w 3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89">
                  <a:moveTo>
                    <a:pt x="38" y="0"/>
                  </a:moveTo>
                  <a:cubicBezTo>
                    <a:pt x="3" y="11"/>
                    <a:pt x="0" y="89"/>
                    <a:pt x="0" y="89"/>
                  </a:cubicBezTo>
                  <a:cubicBezTo>
                    <a:pt x="12" y="51"/>
                    <a:pt x="17" y="32"/>
                    <a:pt x="38" y="0"/>
                  </a:cubicBezTo>
                </a:path>
              </a:pathLst>
            </a:custGeom>
            <a:solidFill>
              <a:srgbClr val="6FB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sp>
        <p:nvSpPr>
          <p:cNvPr id="519" name="文本框 5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FF0876-8961-4484-BA71-58FB561518B8}"/>
              </a:ext>
            </a:extLst>
          </p:cNvPr>
          <p:cNvSpPr txBox="1"/>
          <p:nvPr/>
        </p:nvSpPr>
        <p:spPr>
          <a:xfrm>
            <a:off x="4462282" y="3797324"/>
            <a:ext cx="698137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绿色环保，从我做起，让我们携起手来共同努力！</a:t>
            </a:r>
          </a:p>
        </p:txBody>
      </p:sp>
      <p:sp>
        <p:nvSpPr>
          <p:cNvPr id="520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1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5016185" y="1046111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2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8711406" y="553110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3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3641997" y="874425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4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5903894" y="468961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525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7811680" y="100411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pic>
        <p:nvPicPr>
          <p:cNvPr id="531" name="图片 5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DF2CF1-CBC4-4783-8A81-7B6B64E8EF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8740" y="4174851"/>
            <a:ext cx="1893981" cy="27809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B7D1B5-496A-4AD6-BD8C-D2B70260C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4891" y="2165707"/>
            <a:ext cx="1361115" cy="12046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3807" y="4073436"/>
            <a:ext cx="2637735" cy="227766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95D813B-9223-4EAC-9F8F-18E0DC450C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8349" y="2023813"/>
            <a:ext cx="5235385" cy="1512621"/>
          </a:xfrm>
          <a:prstGeom prst="rect">
            <a:avLst/>
          </a:prstGeom>
        </p:spPr>
      </p:pic>
      <p:pic>
        <p:nvPicPr>
          <p:cNvPr id="53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1963400" y="108077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3027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89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图片 1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8467" y="3442979"/>
            <a:ext cx="4743533" cy="3430282"/>
          </a:xfrm>
          <a:prstGeom prst="rect">
            <a:avLst/>
          </a:prstGeom>
        </p:spPr>
      </p:pic>
      <p:sp>
        <p:nvSpPr>
          <p:cNvPr id="606" name="文本框 441"/>
          <p:cNvSpPr txBox="1"/>
          <p:nvPr/>
        </p:nvSpPr>
        <p:spPr>
          <a:xfrm>
            <a:off x="4360268" y="3727299"/>
            <a:ext cx="55002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800" b="1" dirty="0"/>
              <a:t>Part 1 </a:t>
            </a:r>
            <a:r>
              <a:rPr lang="zh-CN" altLang="en-US" sz="3800" b="1" dirty="0"/>
              <a:t>为什么要保护环境</a:t>
            </a:r>
          </a:p>
        </p:txBody>
      </p:sp>
      <p:grpSp>
        <p:nvGrpSpPr>
          <p:cNvPr id="607" name="组合 606"/>
          <p:cNvGrpSpPr/>
          <p:nvPr/>
        </p:nvGrpSpPr>
        <p:grpSpPr>
          <a:xfrm>
            <a:off x="726143" y="4923374"/>
            <a:ext cx="481296" cy="1647328"/>
            <a:chOff x="5630863" y="2058988"/>
            <a:chExt cx="922337" cy="2740025"/>
          </a:xfrm>
        </p:grpSpPr>
        <p:sp>
          <p:nvSpPr>
            <p:cNvPr id="608" name="Freeform 40645"/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09" name="Freeform 40646"/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0" name="Freeform 40647"/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1" name="Freeform 40648"/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2" name="Freeform 40649"/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3" name="Freeform 40650"/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4" name="Freeform 40651"/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5" name="Freeform 40652"/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6" name="Freeform 40653"/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7" name="Freeform 40654"/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8" name="Freeform 40655"/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19" name="Freeform 40656"/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20" name="Freeform 40657"/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  <p:sp>
          <p:nvSpPr>
            <p:cNvPr id="621" name="Freeform 40658"/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少儿简体"/>
                <a:ea typeface="方正少儿简体"/>
                <a:cs typeface="+mn-cs"/>
              </a:endParaRPr>
            </a:p>
          </p:txBody>
        </p:sp>
      </p:grpSp>
      <p:pic>
        <p:nvPicPr>
          <p:cNvPr id="1130" name="图片 11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9224" y="4101263"/>
            <a:ext cx="2637735" cy="2277663"/>
          </a:xfrm>
          <a:prstGeom prst="rect">
            <a:avLst/>
          </a:prstGeom>
        </p:spPr>
      </p:pic>
      <p:pic>
        <p:nvPicPr>
          <p:cNvPr id="1132" name="图片 11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128" y="3461771"/>
            <a:ext cx="1187612" cy="940312"/>
          </a:xfrm>
          <a:prstGeom prst="rect">
            <a:avLst/>
          </a:prstGeom>
        </p:spPr>
      </p:pic>
      <p:pic>
        <p:nvPicPr>
          <p:cNvPr id="1133" name="图片 11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7665" y="4814552"/>
            <a:ext cx="12600755" cy="2049174"/>
          </a:xfrm>
          <a:prstGeom prst="rect">
            <a:avLst/>
          </a:prstGeom>
        </p:spPr>
      </p:pic>
      <p:sp>
        <p:nvSpPr>
          <p:cNvPr id="1136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624478" y="1364464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7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3578760" y="647596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8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2230576" y="150418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9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1167671" y="647596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0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2565512" y="961168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1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108299" y="0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142" name="组合 1141"/>
          <p:cNvGrpSpPr/>
          <p:nvPr/>
        </p:nvGrpSpPr>
        <p:grpSpPr>
          <a:xfrm>
            <a:off x="4913977" y="174691"/>
            <a:ext cx="3434103" cy="3366028"/>
            <a:chOff x="9790123" y="-31749"/>
            <a:chExt cx="5195887" cy="5006975"/>
          </a:xfrm>
        </p:grpSpPr>
        <p:sp>
          <p:nvSpPr>
            <p:cNvPr id="1143" name="Freeform 40742"/>
            <p:cNvSpPr/>
            <p:nvPr/>
          </p:nvSpPr>
          <p:spPr bwMode="auto">
            <a:xfrm>
              <a:off x="11877685" y="2687638"/>
              <a:ext cx="1771650" cy="2287588"/>
            </a:xfrm>
            <a:custGeom>
              <a:avLst/>
              <a:gdLst>
                <a:gd name="T0" fmla="*/ 303 w 418"/>
                <a:gd name="T1" fmla="*/ 539 h 539"/>
                <a:gd name="T2" fmla="*/ 167 w 418"/>
                <a:gd name="T3" fmla="*/ 539 h 539"/>
                <a:gd name="T4" fmla="*/ 167 w 418"/>
                <a:gd name="T5" fmla="*/ 283 h 539"/>
                <a:gd name="T6" fmla="*/ 58 w 418"/>
                <a:gd name="T7" fmla="*/ 202 h 539"/>
                <a:gd name="T8" fmla="*/ 58 w 418"/>
                <a:gd name="T9" fmla="*/ 166 h 539"/>
                <a:gd name="T10" fmla="*/ 116 w 418"/>
                <a:gd name="T11" fmla="*/ 195 h 539"/>
                <a:gd name="T12" fmla="*/ 33 w 418"/>
                <a:gd name="T13" fmla="*/ 90 h 539"/>
                <a:gd name="T14" fmla="*/ 135 w 418"/>
                <a:gd name="T15" fmla="*/ 161 h 539"/>
                <a:gd name="T16" fmla="*/ 106 w 418"/>
                <a:gd name="T17" fmla="*/ 90 h 539"/>
                <a:gd name="T18" fmla="*/ 93 w 418"/>
                <a:gd name="T19" fmla="*/ 35 h 539"/>
                <a:gd name="T20" fmla="*/ 167 w 418"/>
                <a:gd name="T21" fmla="*/ 132 h 539"/>
                <a:gd name="T22" fmla="*/ 191 w 418"/>
                <a:gd name="T23" fmla="*/ 123 h 539"/>
                <a:gd name="T24" fmla="*/ 199 w 418"/>
                <a:gd name="T25" fmla="*/ 22 h 539"/>
                <a:gd name="T26" fmla="*/ 248 w 418"/>
                <a:gd name="T27" fmla="*/ 143 h 539"/>
                <a:gd name="T28" fmla="*/ 353 w 418"/>
                <a:gd name="T29" fmla="*/ 104 h 539"/>
                <a:gd name="T30" fmla="*/ 363 w 418"/>
                <a:gd name="T31" fmla="*/ 143 h 539"/>
                <a:gd name="T32" fmla="*/ 303 w 418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539">
                  <a:moveTo>
                    <a:pt x="303" y="539"/>
                  </a:moveTo>
                  <a:cubicBezTo>
                    <a:pt x="167" y="539"/>
                    <a:pt x="167" y="539"/>
                    <a:pt x="167" y="539"/>
                  </a:cubicBezTo>
                  <a:cubicBezTo>
                    <a:pt x="167" y="539"/>
                    <a:pt x="199" y="305"/>
                    <a:pt x="167" y="283"/>
                  </a:cubicBezTo>
                  <a:cubicBezTo>
                    <a:pt x="131" y="228"/>
                    <a:pt x="96" y="233"/>
                    <a:pt x="58" y="202"/>
                  </a:cubicBezTo>
                  <a:cubicBezTo>
                    <a:pt x="58" y="202"/>
                    <a:pt x="0" y="150"/>
                    <a:pt x="58" y="166"/>
                  </a:cubicBezTo>
                  <a:cubicBezTo>
                    <a:pt x="58" y="166"/>
                    <a:pt x="118" y="220"/>
                    <a:pt x="116" y="195"/>
                  </a:cubicBezTo>
                  <a:cubicBezTo>
                    <a:pt x="116" y="195"/>
                    <a:pt x="30" y="120"/>
                    <a:pt x="33" y="90"/>
                  </a:cubicBezTo>
                  <a:cubicBezTo>
                    <a:pt x="33" y="90"/>
                    <a:pt x="22" y="53"/>
                    <a:pt x="135" y="161"/>
                  </a:cubicBezTo>
                  <a:cubicBezTo>
                    <a:pt x="135" y="161"/>
                    <a:pt x="164" y="194"/>
                    <a:pt x="106" y="90"/>
                  </a:cubicBezTo>
                  <a:cubicBezTo>
                    <a:pt x="106" y="90"/>
                    <a:pt x="70" y="46"/>
                    <a:pt x="93" y="35"/>
                  </a:cubicBezTo>
                  <a:cubicBezTo>
                    <a:pt x="93" y="35"/>
                    <a:pt x="122" y="46"/>
                    <a:pt x="167" y="132"/>
                  </a:cubicBezTo>
                  <a:cubicBezTo>
                    <a:pt x="167" y="132"/>
                    <a:pt x="201" y="158"/>
                    <a:pt x="191" y="123"/>
                  </a:cubicBezTo>
                  <a:cubicBezTo>
                    <a:pt x="191" y="123"/>
                    <a:pt x="174" y="18"/>
                    <a:pt x="199" y="22"/>
                  </a:cubicBezTo>
                  <a:cubicBezTo>
                    <a:pt x="199" y="22"/>
                    <a:pt x="215" y="0"/>
                    <a:pt x="248" y="143"/>
                  </a:cubicBezTo>
                  <a:cubicBezTo>
                    <a:pt x="248" y="143"/>
                    <a:pt x="277" y="201"/>
                    <a:pt x="353" y="104"/>
                  </a:cubicBezTo>
                  <a:cubicBezTo>
                    <a:pt x="353" y="104"/>
                    <a:pt x="418" y="58"/>
                    <a:pt x="363" y="143"/>
                  </a:cubicBezTo>
                  <a:cubicBezTo>
                    <a:pt x="307" y="227"/>
                    <a:pt x="259" y="275"/>
                    <a:pt x="303" y="53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4" name="Freeform 40743"/>
            <p:cNvSpPr/>
            <p:nvPr/>
          </p:nvSpPr>
          <p:spPr bwMode="auto">
            <a:xfrm>
              <a:off x="11456998" y="-31749"/>
              <a:ext cx="2836863" cy="2736850"/>
            </a:xfrm>
            <a:custGeom>
              <a:avLst/>
              <a:gdLst>
                <a:gd name="T0" fmla="*/ 244 w 669"/>
                <a:gd name="T1" fmla="*/ 0 h 645"/>
                <a:gd name="T2" fmla="*/ 263 w 669"/>
                <a:gd name="T3" fmla="*/ 645 h 645"/>
                <a:gd name="T4" fmla="*/ 277 w 669"/>
                <a:gd name="T5" fmla="*/ 323 h 645"/>
                <a:gd name="T6" fmla="*/ 318 w 669"/>
                <a:gd name="T7" fmla="*/ 640 h 645"/>
                <a:gd name="T8" fmla="*/ 244 w 669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645">
                  <a:moveTo>
                    <a:pt x="244" y="0"/>
                  </a:moveTo>
                  <a:cubicBezTo>
                    <a:pt x="244" y="0"/>
                    <a:pt x="0" y="381"/>
                    <a:pt x="263" y="645"/>
                  </a:cubicBezTo>
                  <a:cubicBezTo>
                    <a:pt x="263" y="645"/>
                    <a:pt x="235" y="596"/>
                    <a:pt x="277" y="323"/>
                  </a:cubicBezTo>
                  <a:cubicBezTo>
                    <a:pt x="277" y="323"/>
                    <a:pt x="305" y="596"/>
                    <a:pt x="318" y="640"/>
                  </a:cubicBezTo>
                  <a:cubicBezTo>
                    <a:pt x="318" y="640"/>
                    <a:pt x="669" y="362"/>
                    <a:pt x="244" y="0"/>
                  </a:cubicBezTo>
                  <a:close/>
                </a:path>
              </a:pathLst>
            </a:custGeom>
            <a:solidFill>
              <a:srgbClr val="71B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5" name="Freeform 40744"/>
            <p:cNvSpPr/>
            <p:nvPr/>
          </p:nvSpPr>
          <p:spPr bwMode="auto">
            <a:xfrm>
              <a:off x="13039734" y="1431926"/>
              <a:ext cx="1946275" cy="2087563"/>
            </a:xfrm>
            <a:custGeom>
              <a:avLst/>
              <a:gdLst>
                <a:gd name="T0" fmla="*/ 459 w 459"/>
                <a:gd name="T1" fmla="*/ 0 h 492"/>
                <a:gd name="T2" fmla="*/ 0 w 459"/>
                <a:gd name="T3" fmla="*/ 341 h 492"/>
                <a:gd name="T4" fmla="*/ 241 w 459"/>
                <a:gd name="T5" fmla="*/ 188 h 492"/>
                <a:gd name="T6" fmla="*/ 32 w 459"/>
                <a:gd name="T7" fmla="*/ 378 h 492"/>
                <a:gd name="T8" fmla="*/ 459 w 459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92">
                  <a:moveTo>
                    <a:pt x="459" y="0"/>
                  </a:moveTo>
                  <a:cubicBezTo>
                    <a:pt x="459" y="0"/>
                    <a:pt x="59" y="16"/>
                    <a:pt x="0" y="341"/>
                  </a:cubicBezTo>
                  <a:cubicBezTo>
                    <a:pt x="0" y="341"/>
                    <a:pt x="21" y="296"/>
                    <a:pt x="241" y="188"/>
                  </a:cubicBezTo>
                  <a:cubicBezTo>
                    <a:pt x="241" y="188"/>
                    <a:pt x="57" y="346"/>
                    <a:pt x="32" y="378"/>
                  </a:cubicBezTo>
                  <a:cubicBezTo>
                    <a:pt x="32" y="378"/>
                    <a:pt x="411" y="492"/>
                    <a:pt x="459" y="0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6" name="Freeform 40745"/>
            <p:cNvSpPr/>
            <p:nvPr/>
          </p:nvSpPr>
          <p:spPr bwMode="auto">
            <a:xfrm>
              <a:off x="10066348" y="1066801"/>
              <a:ext cx="2174875" cy="2165350"/>
            </a:xfrm>
            <a:custGeom>
              <a:avLst/>
              <a:gdLst>
                <a:gd name="T0" fmla="*/ 0 w 513"/>
                <a:gd name="T1" fmla="*/ 147 h 510"/>
                <a:gd name="T2" fmla="*/ 492 w 513"/>
                <a:gd name="T3" fmla="*/ 438 h 510"/>
                <a:gd name="T4" fmla="*/ 257 w 513"/>
                <a:gd name="T5" fmla="*/ 275 h 510"/>
                <a:gd name="T6" fmla="*/ 513 w 513"/>
                <a:gd name="T7" fmla="*/ 395 h 510"/>
                <a:gd name="T8" fmla="*/ 0 w 513"/>
                <a:gd name="T9" fmla="*/ 1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0">
                  <a:moveTo>
                    <a:pt x="0" y="147"/>
                  </a:moveTo>
                  <a:cubicBezTo>
                    <a:pt x="0" y="147"/>
                    <a:pt x="169" y="510"/>
                    <a:pt x="492" y="438"/>
                  </a:cubicBezTo>
                  <a:cubicBezTo>
                    <a:pt x="492" y="438"/>
                    <a:pt x="442" y="436"/>
                    <a:pt x="257" y="275"/>
                  </a:cubicBezTo>
                  <a:cubicBezTo>
                    <a:pt x="257" y="275"/>
                    <a:pt x="475" y="384"/>
                    <a:pt x="513" y="395"/>
                  </a:cubicBezTo>
                  <a:cubicBezTo>
                    <a:pt x="513" y="395"/>
                    <a:pt x="472" y="0"/>
                    <a:pt x="0" y="147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7" name="Freeform 40746"/>
            <p:cNvSpPr/>
            <p:nvPr/>
          </p:nvSpPr>
          <p:spPr bwMode="auto">
            <a:xfrm>
              <a:off x="10444173" y="2598738"/>
              <a:ext cx="1441450" cy="1498600"/>
            </a:xfrm>
            <a:custGeom>
              <a:avLst/>
              <a:gdLst>
                <a:gd name="T0" fmla="*/ 0 w 340"/>
                <a:gd name="T1" fmla="*/ 282 h 353"/>
                <a:gd name="T2" fmla="*/ 340 w 340"/>
                <a:gd name="T3" fmla="*/ 173 h 353"/>
                <a:gd name="T4" fmla="*/ 167 w 340"/>
                <a:gd name="T5" fmla="*/ 215 h 353"/>
                <a:gd name="T6" fmla="*/ 329 w 340"/>
                <a:gd name="T7" fmla="*/ 144 h 353"/>
                <a:gd name="T8" fmla="*/ 0 w 340"/>
                <a:gd name="T9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3">
                  <a:moveTo>
                    <a:pt x="0" y="282"/>
                  </a:moveTo>
                  <a:cubicBezTo>
                    <a:pt x="0" y="282"/>
                    <a:pt x="240" y="353"/>
                    <a:pt x="340" y="173"/>
                  </a:cubicBezTo>
                  <a:cubicBezTo>
                    <a:pt x="340" y="173"/>
                    <a:pt x="319" y="195"/>
                    <a:pt x="167" y="215"/>
                  </a:cubicBezTo>
                  <a:cubicBezTo>
                    <a:pt x="167" y="215"/>
                    <a:pt x="308" y="158"/>
                    <a:pt x="329" y="144"/>
                  </a:cubicBezTo>
                  <a:cubicBezTo>
                    <a:pt x="329" y="144"/>
                    <a:pt x="127" y="0"/>
                    <a:pt x="0" y="282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8" name="Freeform 40747"/>
            <p:cNvSpPr/>
            <p:nvPr/>
          </p:nvSpPr>
          <p:spPr bwMode="auto">
            <a:xfrm>
              <a:off x="13620759" y="2946401"/>
              <a:ext cx="1101725" cy="1138238"/>
            </a:xfrm>
            <a:custGeom>
              <a:avLst/>
              <a:gdLst>
                <a:gd name="T0" fmla="*/ 260 w 260"/>
                <a:gd name="T1" fmla="*/ 131 h 268"/>
                <a:gd name="T2" fmla="*/ 2 w 260"/>
                <a:gd name="T3" fmla="*/ 81 h 268"/>
                <a:gd name="T4" fmla="*/ 129 w 260"/>
                <a:gd name="T5" fmla="*/ 115 h 268"/>
                <a:gd name="T6" fmla="*/ 0 w 260"/>
                <a:gd name="T7" fmla="*/ 103 h 268"/>
                <a:gd name="T8" fmla="*/ 260 w 260"/>
                <a:gd name="T9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8">
                  <a:moveTo>
                    <a:pt x="260" y="131"/>
                  </a:moveTo>
                  <a:cubicBezTo>
                    <a:pt x="260" y="131"/>
                    <a:pt x="131" y="0"/>
                    <a:pt x="2" y="81"/>
                  </a:cubicBezTo>
                  <a:cubicBezTo>
                    <a:pt x="2" y="81"/>
                    <a:pt x="24" y="74"/>
                    <a:pt x="129" y="115"/>
                  </a:cubicBezTo>
                  <a:cubicBezTo>
                    <a:pt x="129" y="115"/>
                    <a:pt x="18" y="102"/>
                    <a:pt x="0" y="103"/>
                  </a:cubicBezTo>
                  <a:cubicBezTo>
                    <a:pt x="0" y="103"/>
                    <a:pt x="78" y="268"/>
                    <a:pt x="260" y="131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9" name="Freeform 40748"/>
            <p:cNvSpPr/>
            <p:nvPr/>
          </p:nvSpPr>
          <p:spPr bwMode="auto">
            <a:xfrm>
              <a:off x="13611234" y="655638"/>
              <a:ext cx="912813" cy="989013"/>
            </a:xfrm>
            <a:custGeom>
              <a:avLst/>
              <a:gdLst>
                <a:gd name="T0" fmla="*/ 215 w 215"/>
                <a:gd name="T1" fmla="*/ 0 h 233"/>
                <a:gd name="T2" fmla="*/ 0 w 215"/>
                <a:gd name="T3" fmla="*/ 165 h 233"/>
                <a:gd name="T4" fmla="*/ 113 w 215"/>
                <a:gd name="T5" fmla="*/ 90 h 233"/>
                <a:gd name="T6" fmla="*/ 16 w 215"/>
                <a:gd name="T7" fmla="*/ 182 h 233"/>
                <a:gd name="T8" fmla="*/ 215 w 215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33">
                  <a:moveTo>
                    <a:pt x="215" y="0"/>
                  </a:moveTo>
                  <a:cubicBezTo>
                    <a:pt x="215" y="0"/>
                    <a:pt x="25" y="10"/>
                    <a:pt x="0" y="165"/>
                  </a:cubicBezTo>
                  <a:cubicBezTo>
                    <a:pt x="0" y="165"/>
                    <a:pt x="10" y="143"/>
                    <a:pt x="113" y="90"/>
                  </a:cubicBezTo>
                  <a:cubicBezTo>
                    <a:pt x="113" y="90"/>
                    <a:pt x="27" y="167"/>
                    <a:pt x="16" y="182"/>
                  </a:cubicBezTo>
                  <a:cubicBezTo>
                    <a:pt x="16" y="182"/>
                    <a:pt x="197" y="233"/>
                    <a:pt x="215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0" name="Freeform 40749"/>
            <p:cNvSpPr/>
            <p:nvPr/>
          </p:nvSpPr>
          <p:spPr bwMode="auto">
            <a:xfrm>
              <a:off x="11088698" y="544513"/>
              <a:ext cx="1030288" cy="993775"/>
            </a:xfrm>
            <a:custGeom>
              <a:avLst/>
              <a:gdLst>
                <a:gd name="T0" fmla="*/ 4 w 243"/>
                <a:gd name="T1" fmla="*/ 0 h 234"/>
                <a:gd name="T2" fmla="*/ 158 w 243"/>
                <a:gd name="T3" fmla="*/ 234 h 234"/>
                <a:gd name="T4" fmla="*/ 90 w 243"/>
                <a:gd name="T5" fmla="*/ 111 h 234"/>
                <a:gd name="T6" fmla="*/ 177 w 243"/>
                <a:gd name="T7" fmla="*/ 219 h 234"/>
                <a:gd name="T8" fmla="*/ 4 w 243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34">
                  <a:moveTo>
                    <a:pt x="4" y="0"/>
                  </a:moveTo>
                  <a:cubicBezTo>
                    <a:pt x="4" y="0"/>
                    <a:pt x="0" y="196"/>
                    <a:pt x="158" y="234"/>
                  </a:cubicBezTo>
                  <a:cubicBezTo>
                    <a:pt x="158" y="234"/>
                    <a:pt x="136" y="222"/>
                    <a:pt x="90" y="111"/>
                  </a:cubicBezTo>
                  <a:cubicBezTo>
                    <a:pt x="90" y="111"/>
                    <a:pt x="162" y="206"/>
                    <a:pt x="177" y="219"/>
                  </a:cubicBezTo>
                  <a:cubicBezTo>
                    <a:pt x="177" y="219"/>
                    <a:pt x="243" y="36"/>
                    <a:pt x="4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1" name="Freeform 40750"/>
            <p:cNvSpPr/>
            <p:nvPr/>
          </p:nvSpPr>
          <p:spPr bwMode="auto">
            <a:xfrm>
              <a:off x="9790123" y="2306638"/>
              <a:ext cx="1001713" cy="1039813"/>
            </a:xfrm>
            <a:custGeom>
              <a:avLst/>
              <a:gdLst>
                <a:gd name="T0" fmla="*/ 0 w 236"/>
                <a:gd name="T1" fmla="*/ 149 h 245"/>
                <a:gd name="T2" fmla="*/ 236 w 236"/>
                <a:gd name="T3" fmla="*/ 154 h 245"/>
                <a:gd name="T4" fmla="*/ 119 w 236"/>
                <a:gd name="T5" fmla="*/ 143 h 245"/>
                <a:gd name="T6" fmla="*/ 235 w 236"/>
                <a:gd name="T7" fmla="*/ 134 h 245"/>
                <a:gd name="T8" fmla="*/ 0 w 236"/>
                <a:gd name="T9" fmla="*/ 14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45">
                  <a:moveTo>
                    <a:pt x="0" y="149"/>
                  </a:moveTo>
                  <a:cubicBezTo>
                    <a:pt x="0" y="149"/>
                    <a:pt x="135" y="245"/>
                    <a:pt x="236" y="154"/>
                  </a:cubicBezTo>
                  <a:cubicBezTo>
                    <a:pt x="236" y="154"/>
                    <a:pt x="218" y="163"/>
                    <a:pt x="119" y="143"/>
                  </a:cubicBezTo>
                  <a:cubicBezTo>
                    <a:pt x="119" y="143"/>
                    <a:pt x="219" y="138"/>
                    <a:pt x="235" y="134"/>
                  </a:cubicBezTo>
                  <a:cubicBezTo>
                    <a:pt x="235" y="134"/>
                    <a:pt x="141" y="0"/>
                    <a:pt x="0" y="149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0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P spid="1136" grpId="0" animBg="1"/>
      <p:bldP spid="1136" grpId="1" animBg="1"/>
      <p:bldP spid="1137" grpId="0" animBg="1"/>
      <p:bldP spid="1137" grpId="1" animBg="1"/>
      <p:bldP spid="1138" grpId="0" animBg="1"/>
      <p:bldP spid="1138" grpId="1" animBg="1"/>
      <p:bldP spid="1139" grpId="0" animBg="1"/>
      <p:bldP spid="1139" grpId="1" animBg="1"/>
      <p:bldP spid="1140" grpId="0" animBg="1"/>
      <p:bldP spid="1140" grpId="1" animBg="1"/>
      <p:bldP spid="1141" grpId="0" animBg="1"/>
      <p:bldP spid="11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文本框 468"/>
          <p:cNvSpPr txBox="1"/>
          <p:nvPr/>
        </p:nvSpPr>
        <p:spPr>
          <a:xfrm>
            <a:off x="1811098" y="637118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Part 1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rPr>
              <a:t>为什么要保护环境</a:t>
            </a:r>
          </a:p>
        </p:txBody>
      </p:sp>
      <p:grpSp>
        <p:nvGrpSpPr>
          <p:cNvPr id="439" name="组合 4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68C5BBA-6D70-49EB-A341-9A684544D919}"/>
              </a:ext>
            </a:extLst>
          </p:cNvPr>
          <p:cNvGrpSpPr/>
          <p:nvPr/>
        </p:nvGrpSpPr>
        <p:grpSpPr>
          <a:xfrm>
            <a:off x="1073150" y="1622425"/>
            <a:ext cx="3148013" cy="2206625"/>
            <a:chOff x="996950" y="1851025"/>
            <a:chExt cx="3148013" cy="2206625"/>
          </a:xfrm>
        </p:grpSpPr>
        <p:sp>
          <p:nvSpPr>
            <p:cNvPr id="440" name="任意多边形 1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32658C-0347-46B5-A3A2-476D542090EE}"/>
                </a:ext>
              </a:extLst>
            </p:cNvPr>
            <p:cNvSpPr/>
            <p:nvPr/>
          </p:nvSpPr>
          <p:spPr>
            <a:xfrm>
              <a:off x="1341438" y="2135188"/>
              <a:ext cx="2803525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41" name="文本框 5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EDD3D4-F5B4-4133-96C4-302D19C87B89}"/>
                </a:ext>
              </a:extLst>
            </p:cNvPr>
            <p:cNvSpPr txBox="1"/>
            <p:nvPr/>
          </p:nvSpPr>
          <p:spPr>
            <a:xfrm>
              <a:off x="996950" y="1851025"/>
              <a:ext cx="808038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669857"/>
                  </a:solidFill>
                  <a:latin typeface="等线" panose="020F0502020204030204"/>
                  <a:ea typeface="方正静蕾简体"/>
                  <a:cs typeface="+mn-ea"/>
                  <a:sym typeface="+mn-lt"/>
                </a:rPr>
                <a:t>01</a:t>
              </a:r>
              <a:endParaRPr lang="zh-CN" altLang="en-US" sz="3600" b="1" kern="0">
                <a:solidFill>
                  <a:srgbClr val="669857"/>
                </a:solidFill>
                <a:latin typeface="等线" panose="020F0502020204030204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42" name="矩形 4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BCAA27-6FC7-4982-B1E8-C1451FB048D6}"/>
                </a:ext>
              </a:extLst>
            </p:cNvPr>
            <p:cNvSpPr/>
            <p:nvPr/>
          </p:nvSpPr>
          <p:spPr>
            <a:xfrm>
              <a:off x="1661002" y="2337473"/>
              <a:ext cx="2264873" cy="150969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</p:grpSp>
      <p:grpSp>
        <p:nvGrpSpPr>
          <p:cNvPr id="443" name="组合 44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F68C07-91B1-49F9-ABE7-ADE58D5B80E1}"/>
              </a:ext>
            </a:extLst>
          </p:cNvPr>
          <p:cNvGrpSpPr/>
          <p:nvPr/>
        </p:nvGrpSpPr>
        <p:grpSpPr>
          <a:xfrm>
            <a:off x="4465638" y="1622425"/>
            <a:ext cx="3149600" cy="2206625"/>
            <a:chOff x="4389438" y="1851025"/>
            <a:chExt cx="3149600" cy="2206625"/>
          </a:xfrm>
        </p:grpSpPr>
        <p:sp>
          <p:nvSpPr>
            <p:cNvPr id="444" name="任意多边形 1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394424-45B1-4BB8-95BE-507AB4AA0A2B}"/>
                </a:ext>
              </a:extLst>
            </p:cNvPr>
            <p:cNvSpPr/>
            <p:nvPr/>
          </p:nvSpPr>
          <p:spPr>
            <a:xfrm>
              <a:off x="4733925" y="2135188"/>
              <a:ext cx="2805113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45" name="文本框 6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EEA07E-0C2C-4C87-B835-D5B8F3EDB2AD}"/>
                </a:ext>
              </a:extLst>
            </p:cNvPr>
            <p:cNvSpPr txBox="1"/>
            <p:nvPr/>
          </p:nvSpPr>
          <p:spPr>
            <a:xfrm>
              <a:off x="4389438" y="1851025"/>
              <a:ext cx="808037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669857"/>
                  </a:solidFill>
                  <a:latin typeface="等线" panose="020F0502020204030204"/>
                  <a:ea typeface="方正静蕾简体"/>
                  <a:cs typeface="+mn-ea"/>
                  <a:sym typeface="+mn-lt"/>
                </a:rPr>
                <a:t>02</a:t>
              </a:r>
              <a:endParaRPr lang="zh-CN" altLang="en-US" sz="3600" b="1" kern="0">
                <a:solidFill>
                  <a:srgbClr val="669857"/>
                </a:solidFill>
                <a:latin typeface="等线" panose="020F0502020204030204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46" name="矩形 4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97248E-D368-476F-B8EE-E4F78D070BC6}"/>
                </a:ext>
              </a:extLst>
            </p:cNvPr>
            <p:cNvSpPr/>
            <p:nvPr/>
          </p:nvSpPr>
          <p:spPr>
            <a:xfrm>
              <a:off x="5086489" y="2328237"/>
              <a:ext cx="2309495" cy="157874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</p:grpSp>
      <p:grpSp>
        <p:nvGrpSpPr>
          <p:cNvPr id="447" name="组合 44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8EF0C8-4EC3-4E5E-9AE2-7D2BE76B7D12}"/>
              </a:ext>
            </a:extLst>
          </p:cNvPr>
          <p:cNvGrpSpPr/>
          <p:nvPr/>
        </p:nvGrpSpPr>
        <p:grpSpPr>
          <a:xfrm>
            <a:off x="7858125" y="1622425"/>
            <a:ext cx="3149600" cy="2206625"/>
            <a:chOff x="7781925" y="1851025"/>
            <a:chExt cx="3149600" cy="2206625"/>
          </a:xfrm>
        </p:grpSpPr>
        <p:sp>
          <p:nvSpPr>
            <p:cNvPr id="448" name="任意多边形 13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A213FC-8BC2-4A9F-9C80-33DB2174C81A}"/>
                </a:ext>
              </a:extLst>
            </p:cNvPr>
            <p:cNvSpPr/>
            <p:nvPr/>
          </p:nvSpPr>
          <p:spPr>
            <a:xfrm>
              <a:off x="8126413" y="2135188"/>
              <a:ext cx="2805112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49" name="文本框 6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D7B6C7C-24DF-43A5-8CA5-461B4709B86D}"/>
                </a:ext>
              </a:extLst>
            </p:cNvPr>
            <p:cNvSpPr txBox="1"/>
            <p:nvPr/>
          </p:nvSpPr>
          <p:spPr>
            <a:xfrm>
              <a:off x="7781925" y="1851025"/>
              <a:ext cx="809625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669857"/>
                  </a:solidFill>
                  <a:latin typeface="等线" panose="020F0502020204030204"/>
                  <a:ea typeface="方正静蕾简体"/>
                  <a:cs typeface="+mn-ea"/>
                  <a:sym typeface="+mn-lt"/>
                </a:rPr>
                <a:t>03</a:t>
              </a:r>
              <a:endParaRPr lang="zh-CN" altLang="en-US" sz="3600" b="1" kern="0">
                <a:solidFill>
                  <a:srgbClr val="669857"/>
                </a:solidFill>
                <a:latin typeface="等线" panose="020F0502020204030204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450" name="矩形 44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108A40-40CB-4B50-BD5B-F60979C72FAF}"/>
                </a:ext>
              </a:extLst>
            </p:cNvPr>
            <p:cNvSpPr/>
            <p:nvPr/>
          </p:nvSpPr>
          <p:spPr>
            <a:xfrm>
              <a:off x="8414013" y="2328237"/>
              <a:ext cx="2337115" cy="1569508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noProof="1">
                <a:solidFill>
                  <a:prstClr val="black">
                    <a:lumMod val="65000"/>
                    <a:lumOff val="35000"/>
                  </a:prstClr>
                </a:solidFill>
                <a:latin typeface="方正静蕾简体"/>
                <a:ea typeface="方正静蕾简体"/>
                <a:cs typeface="+mn-ea"/>
                <a:sym typeface="+mn-lt"/>
              </a:endParaRPr>
            </a:p>
          </p:txBody>
        </p:sp>
      </p:grpSp>
      <p:grpSp>
        <p:nvGrpSpPr>
          <p:cNvPr id="451" name="组合 4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6438ED-CB51-4DD6-9C6F-0231A957B478}"/>
              </a:ext>
            </a:extLst>
          </p:cNvPr>
          <p:cNvGrpSpPr/>
          <p:nvPr/>
        </p:nvGrpSpPr>
        <p:grpSpPr>
          <a:xfrm>
            <a:off x="1299811" y="4113213"/>
            <a:ext cx="3672800" cy="1907797"/>
            <a:chOff x="344487" y="1261515"/>
            <a:chExt cx="2300328" cy="1427948"/>
          </a:xfrm>
        </p:grpSpPr>
        <p:sp>
          <p:nvSpPr>
            <p:cNvPr id="452" name="TextBox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FEE92F-8DFD-4B5D-8E4E-EA47C9896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300328" cy="117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那些把垃圾留在了沙滩上的度假者们，</a:t>
              </a:r>
              <a:endParaRPr lang="en-US" altLang="zh-CN" sz="16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如果你们有孩子，你们应该感到深深</a:t>
              </a:r>
              <a:endParaRPr lang="en-US" altLang="zh-CN" sz="16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的羞愧。否则，你们的孩子未来需要</a:t>
              </a:r>
              <a:endParaRPr lang="en-US" altLang="zh-CN" sz="16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面对的生存环境，就太令人厌恶了。</a:t>
              </a:r>
              <a:endParaRPr lang="zh-CN" altLang="en-US" sz="16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+mn-lt"/>
              </a:endParaRPr>
            </a:p>
          </p:txBody>
        </p:sp>
        <p:sp>
          <p:nvSpPr>
            <p:cNvPr id="453" name="矩形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4F3F62-89CD-46A2-AA8F-EE7E61BB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440918" cy="27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436F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王冉</a:t>
              </a:r>
            </a:p>
          </p:txBody>
        </p:sp>
      </p:grpSp>
      <p:grpSp>
        <p:nvGrpSpPr>
          <p:cNvPr id="454" name="组合 4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39D916-C87E-4D77-A729-355B680321C1}"/>
              </a:ext>
            </a:extLst>
          </p:cNvPr>
          <p:cNvGrpSpPr/>
          <p:nvPr/>
        </p:nvGrpSpPr>
        <p:grpSpPr>
          <a:xfrm>
            <a:off x="4914881" y="4113213"/>
            <a:ext cx="3493264" cy="1907798"/>
            <a:chOff x="344487" y="1261515"/>
            <a:chExt cx="2332408" cy="1427947"/>
          </a:xfrm>
        </p:grpSpPr>
        <p:sp>
          <p:nvSpPr>
            <p:cNvPr id="455" name="TextBox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332426-91EA-4C0B-8ECC-18D06D79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332408" cy="117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一个缺乏公德心与环保意识的群体，</a:t>
              </a:r>
              <a:endParaRPr lang="en-US" altLang="zh-CN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即使拥有再多的物质，也无异于群</a:t>
              </a:r>
              <a:endParaRPr lang="en-US" altLang="zh-CN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流氓，在潜意识中还不是合格的现</a:t>
              </a:r>
              <a:endParaRPr lang="en-US" altLang="zh-CN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代公民。</a:t>
              </a:r>
              <a:endParaRPr lang="zh-CN" altLang="en-US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+mn-lt"/>
              </a:endParaRPr>
            </a:p>
          </p:txBody>
        </p:sp>
        <p:sp>
          <p:nvSpPr>
            <p:cNvPr id="456" name="矩形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5F79B3-8FBB-422C-869E-10F76C92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598388" cy="27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436F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陈朝华</a:t>
              </a:r>
            </a:p>
          </p:txBody>
        </p:sp>
      </p:grpSp>
      <p:grpSp>
        <p:nvGrpSpPr>
          <p:cNvPr id="457" name="组合 4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08F193-D03C-4E00-BEBE-C5E554DC5B28}"/>
              </a:ext>
            </a:extLst>
          </p:cNvPr>
          <p:cNvGrpSpPr/>
          <p:nvPr/>
        </p:nvGrpSpPr>
        <p:grpSpPr>
          <a:xfrm>
            <a:off x="8508686" y="4113214"/>
            <a:ext cx="3079688" cy="1499931"/>
            <a:chOff x="344487" y="1261515"/>
            <a:chExt cx="2244220" cy="1122668"/>
          </a:xfrm>
        </p:grpSpPr>
        <p:sp>
          <p:nvSpPr>
            <p:cNvPr id="458" name="TextBox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651A24-E909-4EF8-967B-92A019A5D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244220" cy="869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没有尊严的人才会乱扔垃圾随地</a:t>
              </a:r>
              <a:endParaRPr lang="en-US" altLang="zh-CN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吐痰。应重视从幼儿园到小学、</a:t>
              </a:r>
              <a:endParaRPr lang="en-US" altLang="zh-CN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defTabSz="914400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B05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中学教育中孩子的尊严问题。</a:t>
              </a:r>
              <a:endParaRPr lang="zh-CN" altLang="en-US" sz="1600" b="1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+mn-lt"/>
              </a:endParaRPr>
            </a:p>
          </p:txBody>
        </p:sp>
        <p:sp>
          <p:nvSpPr>
            <p:cNvPr id="459" name="矩形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8531BD-BD1B-4023-A6C3-11D09930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598388" cy="27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436F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郑渊洁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3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180522" y="1865296"/>
          <a:ext cx="8108303" cy="396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任意多边形 2"/>
          <p:cNvSpPr/>
          <p:nvPr/>
        </p:nvSpPr>
        <p:spPr>
          <a:xfrm>
            <a:off x="3209730" y="1988407"/>
            <a:ext cx="6904653" cy="2602254"/>
          </a:xfrm>
          <a:custGeom>
            <a:avLst/>
            <a:gdLst>
              <a:gd name="connsiteX0" fmla="*/ 0 w 5088835"/>
              <a:gd name="connsiteY0" fmla="*/ 0 h 2504661"/>
              <a:gd name="connsiteX1" fmla="*/ 2372139 w 5088835"/>
              <a:gd name="connsiteY1" fmla="*/ 1325217 h 2504661"/>
              <a:gd name="connsiteX2" fmla="*/ 5088835 w 5088835"/>
              <a:gd name="connsiteY2" fmla="*/ 2504661 h 25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835" h="2504661">
                <a:moveTo>
                  <a:pt x="0" y="0"/>
                </a:moveTo>
                <a:cubicBezTo>
                  <a:pt x="762000" y="453887"/>
                  <a:pt x="1524000" y="907774"/>
                  <a:pt x="2372139" y="1325217"/>
                </a:cubicBezTo>
                <a:cubicBezTo>
                  <a:pt x="3220278" y="1742660"/>
                  <a:pt x="4154556" y="2123660"/>
                  <a:pt x="5088835" y="2504661"/>
                </a:cubicBezTo>
              </a:path>
            </a:pathLst>
          </a:custGeom>
          <a:noFill/>
          <a:ln w="19050" cap="flat" cmpd="sng" algn="ctr">
            <a:solidFill>
              <a:srgbClr val="7CC2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4" name="文本框 29"/>
          <p:cNvSpPr txBox="1"/>
          <p:nvPr/>
        </p:nvSpPr>
        <p:spPr>
          <a:xfrm>
            <a:off x="6016586" y="1988407"/>
            <a:ext cx="19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rPr>
              <a:t>74.8</a:t>
            </a:r>
            <a:r>
              <a:rPr kumimoji="0" lang="en-US" altLang="zh-CN" sz="4800" b="0" i="0" u="none" strike="noStrike" kern="0" cap="none" spc="0" normalizeH="0" baseline="3000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</a:rPr>
              <a:t>%</a:t>
            </a:r>
            <a:endParaRPr kumimoji="0" lang="zh-CN" altLang="en-US" sz="4800" b="0" i="0" u="none" strike="noStrike" kern="0" cap="none" spc="0" normalizeH="0" baseline="30000" noProof="0">
              <a:ln>
                <a:noFill/>
              </a:ln>
              <a:solidFill>
                <a:srgbClr val="3F9B46"/>
              </a:solidFill>
              <a:effectLst/>
              <a:uLnTx/>
              <a:uFillTx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672978" y="2352591"/>
            <a:ext cx="397564" cy="298831"/>
          </a:xfrm>
          <a:prstGeom prst="downArrow">
            <a:avLst/>
          </a:prstGeom>
          <a:solidFill>
            <a:srgbClr val="3F9B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少儿简体"/>
              <a:ea typeface="方正少儿简体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7117" y="1988407"/>
            <a:ext cx="3273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F9B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每年，自热资源都在直线下降。节约能源保护环境势在必行。保护环境是每一个地球公民的义务，让我们携起手来共同努力！</a:t>
            </a:r>
          </a:p>
        </p:txBody>
      </p:sp>
      <p:sp>
        <p:nvSpPr>
          <p:cNvPr id="7" name="文本框 468"/>
          <p:cNvSpPr txBox="1"/>
          <p:nvPr/>
        </p:nvSpPr>
        <p:spPr>
          <a:xfrm>
            <a:off x="1811098" y="637118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1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为什么要保护环境</a:t>
            </a:r>
          </a:p>
        </p:txBody>
      </p:sp>
    </p:spTree>
    <p:extLst>
      <p:ext uri="{BB962C8B-B14F-4D97-AF65-F5344CB8AC3E}">
        <p14:creationId xmlns:p14="http://schemas.microsoft.com/office/powerpoint/2010/main" val="20335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 animBg="1"/>
      <p:bldP spid="4" grpId="0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图片 1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8467" y="3442979"/>
            <a:ext cx="4743533" cy="3430282"/>
          </a:xfrm>
          <a:prstGeom prst="rect">
            <a:avLst/>
          </a:prstGeom>
        </p:spPr>
      </p:pic>
      <p:sp>
        <p:nvSpPr>
          <p:cNvPr id="606" name="文本框 441"/>
          <p:cNvSpPr txBox="1"/>
          <p:nvPr/>
        </p:nvSpPr>
        <p:spPr>
          <a:xfrm>
            <a:off x="4360268" y="3727299"/>
            <a:ext cx="55258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800" b="1" dirty="0"/>
              <a:t>Part 2 </a:t>
            </a:r>
            <a:r>
              <a:rPr lang="zh-CN" altLang="en-US" sz="3800" b="1" dirty="0"/>
              <a:t>现实中的环境问题</a:t>
            </a:r>
          </a:p>
        </p:txBody>
      </p:sp>
      <p:grpSp>
        <p:nvGrpSpPr>
          <p:cNvPr id="607" name="组合 606"/>
          <p:cNvGrpSpPr/>
          <p:nvPr/>
        </p:nvGrpSpPr>
        <p:grpSpPr>
          <a:xfrm>
            <a:off x="726143" y="4923374"/>
            <a:ext cx="481296" cy="1647328"/>
            <a:chOff x="5630863" y="2058988"/>
            <a:chExt cx="922337" cy="2740025"/>
          </a:xfrm>
        </p:grpSpPr>
        <p:sp>
          <p:nvSpPr>
            <p:cNvPr id="608" name="Freeform 40645"/>
            <p:cNvSpPr/>
            <p:nvPr/>
          </p:nvSpPr>
          <p:spPr bwMode="auto">
            <a:xfrm>
              <a:off x="5951538" y="2501900"/>
              <a:ext cx="223838" cy="2297113"/>
            </a:xfrm>
            <a:custGeom>
              <a:avLst/>
              <a:gdLst>
                <a:gd name="T0" fmla="*/ 45 w 52"/>
                <a:gd name="T1" fmla="*/ 540 h 540"/>
                <a:gd name="T2" fmla="*/ 38 w 52"/>
                <a:gd name="T3" fmla="*/ 534 h 540"/>
                <a:gd name="T4" fmla="*/ 34 w 52"/>
                <a:gd name="T5" fmla="*/ 7 h 540"/>
                <a:gd name="T6" fmla="*/ 41 w 52"/>
                <a:gd name="T7" fmla="*/ 1 h 540"/>
                <a:gd name="T8" fmla="*/ 47 w 52"/>
                <a:gd name="T9" fmla="*/ 8 h 540"/>
                <a:gd name="T10" fmla="*/ 51 w 52"/>
                <a:gd name="T11" fmla="*/ 532 h 540"/>
                <a:gd name="T12" fmla="*/ 46 w 52"/>
                <a:gd name="T13" fmla="*/ 540 h 540"/>
                <a:gd name="T14" fmla="*/ 45 w 52"/>
                <a:gd name="T1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40">
                  <a:moveTo>
                    <a:pt x="45" y="540"/>
                  </a:moveTo>
                  <a:cubicBezTo>
                    <a:pt x="42" y="540"/>
                    <a:pt x="39" y="538"/>
                    <a:pt x="38" y="534"/>
                  </a:cubicBezTo>
                  <a:cubicBezTo>
                    <a:pt x="0" y="317"/>
                    <a:pt x="33" y="10"/>
                    <a:pt x="34" y="7"/>
                  </a:cubicBezTo>
                  <a:cubicBezTo>
                    <a:pt x="34" y="3"/>
                    <a:pt x="38" y="0"/>
                    <a:pt x="41" y="1"/>
                  </a:cubicBezTo>
                  <a:cubicBezTo>
                    <a:pt x="45" y="1"/>
                    <a:pt x="47" y="4"/>
                    <a:pt x="47" y="8"/>
                  </a:cubicBezTo>
                  <a:cubicBezTo>
                    <a:pt x="47" y="11"/>
                    <a:pt x="13" y="316"/>
                    <a:pt x="51" y="532"/>
                  </a:cubicBezTo>
                  <a:cubicBezTo>
                    <a:pt x="52" y="536"/>
                    <a:pt x="50" y="539"/>
                    <a:pt x="46" y="540"/>
                  </a:cubicBezTo>
                  <a:cubicBezTo>
                    <a:pt x="46" y="540"/>
                    <a:pt x="45" y="540"/>
                    <a:pt x="45" y="54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09" name="Freeform 40646"/>
            <p:cNvSpPr/>
            <p:nvPr/>
          </p:nvSpPr>
          <p:spPr bwMode="auto">
            <a:xfrm>
              <a:off x="5807075" y="2170113"/>
              <a:ext cx="320675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59" y="15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0" name="Freeform 40647"/>
            <p:cNvSpPr/>
            <p:nvPr/>
          </p:nvSpPr>
          <p:spPr bwMode="auto">
            <a:xfrm>
              <a:off x="5978525" y="2058988"/>
              <a:ext cx="317500" cy="498475"/>
            </a:xfrm>
            <a:custGeom>
              <a:avLst/>
              <a:gdLst>
                <a:gd name="T0" fmla="*/ 43 w 74"/>
                <a:gd name="T1" fmla="*/ 0 h 117"/>
                <a:gd name="T2" fmla="*/ 34 w 74"/>
                <a:gd name="T3" fmla="*/ 117 h 117"/>
                <a:gd name="T4" fmla="*/ 43 w 74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7">
                  <a:moveTo>
                    <a:pt x="43" y="0"/>
                  </a:moveTo>
                  <a:cubicBezTo>
                    <a:pt x="43" y="0"/>
                    <a:pt x="74" y="45"/>
                    <a:pt x="34" y="117"/>
                  </a:cubicBezTo>
                  <a:cubicBezTo>
                    <a:pt x="34" y="117"/>
                    <a:pt x="0" y="40"/>
                    <a:pt x="43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1" name="Freeform 40648"/>
            <p:cNvSpPr/>
            <p:nvPr/>
          </p:nvSpPr>
          <p:spPr bwMode="auto">
            <a:xfrm>
              <a:off x="6107113" y="2228850"/>
              <a:ext cx="390525" cy="331788"/>
            </a:xfrm>
            <a:custGeom>
              <a:avLst/>
              <a:gdLst>
                <a:gd name="T0" fmla="*/ 91 w 91"/>
                <a:gd name="T1" fmla="*/ 3 h 78"/>
                <a:gd name="T2" fmla="*/ 0 w 91"/>
                <a:gd name="T3" fmla="*/ 78 h 78"/>
                <a:gd name="T4" fmla="*/ 91 w 91"/>
                <a:gd name="T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8">
                  <a:moveTo>
                    <a:pt x="91" y="3"/>
                  </a:moveTo>
                  <a:cubicBezTo>
                    <a:pt x="91" y="3"/>
                    <a:pt x="80" y="56"/>
                    <a:pt x="0" y="78"/>
                  </a:cubicBezTo>
                  <a:cubicBezTo>
                    <a:pt x="0" y="78"/>
                    <a:pt x="32" y="0"/>
                    <a:pt x="91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2" name="Freeform 40649"/>
            <p:cNvSpPr/>
            <p:nvPr/>
          </p:nvSpPr>
          <p:spPr bwMode="auto">
            <a:xfrm>
              <a:off x="5784850" y="2438400"/>
              <a:ext cx="322263" cy="407988"/>
            </a:xfrm>
            <a:custGeom>
              <a:avLst/>
              <a:gdLst>
                <a:gd name="T0" fmla="*/ 7 w 75"/>
                <a:gd name="T1" fmla="*/ 0 h 96"/>
                <a:gd name="T2" fmla="*/ 75 w 75"/>
                <a:gd name="T3" fmla="*/ 96 h 96"/>
                <a:gd name="T4" fmla="*/ 7 w 75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96">
                  <a:moveTo>
                    <a:pt x="7" y="0"/>
                  </a:moveTo>
                  <a:cubicBezTo>
                    <a:pt x="7" y="0"/>
                    <a:pt x="60" y="16"/>
                    <a:pt x="75" y="96"/>
                  </a:cubicBezTo>
                  <a:cubicBezTo>
                    <a:pt x="75" y="96"/>
                    <a:pt x="0" y="58"/>
                    <a:pt x="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3" name="Freeform 40650"/>
            <p:cNvSpPr/>
            <p:nvPr/>
          </p:nvSpPr>
          <p:spPr bwMode="auto">
            <a:xfrm>
              <a:off x="6089650" y="2501900"/>
              <a:ext cx="385763" cy="327025"/>
            </a:xfrm>
            <a:custGeom>
              <a:avLst/>
              <a:gdLst>
                <a:gd name="T0" fmla="*/ 90 w 90"/>
                <a:gd name="T1" fmla="*/ 2 h 77"/>
                <a:gd name="T2" fmla="*/ 0 w 90"/>
                <a:gd name="T3" fmla="*/ 77 h 77"/>
                <a:gd name="T4" fmla="*/ 90 w 90"/>
                <a:gd name="T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2"/>
                  </a:moveTo>
                  <a:cubicBezTo>
                    <a:pt x="90" y="2"/>
                    <a:pt x="79" y="55"/>
                    <a:pt x="0" y="77"/>
                  </a:cubicBezTo>
                  <a:cubicBezTo>
                    <a:pt x="0" y="77"/>
                    <a:pt x="31" y="0"/>
                    <a:pt x="90" y="2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4" name="Freeform 40651"/>
            <p:cNvSpPr/>
            <p:nvPr/>
          </p:nvSpPr>
          <p:spPr bwMode="auto">
            <a:xfrm>
              <a:off x="5724525" y="2693988"/>
              <a:ext cx="365125" cy="463550"/>
            </a:xfrm>
            <a:custGeom>
              <a:avLst/>
              <a:gdLst>
                <a:gd name="T0" fmla="*/ 8 w 85"/>
                <a:gd name="T1" fmla="*/ 0 h 109"/>
                <a:gd name="T2" fmla="*/ 85 w 85"/>
                <a:gd name="T3" fmla="*/ 109 h 109"/>
                <a:gd name="T4" fmla="*/ 8 w 8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9">
                  <a:moveTo>
                    <a:pt x="8" y="0"/>
                  </a:moveTo>
                  <a:cubicBezTo>
                    <a:pt x="8" y="0"/>
                    <a:pt x="68" y="18"/>
                    <a:pt x="85" y="109"/>
                  </a:cubicBezTo>
                  <a:cubicBezTo>
                    <a:pt x="85" y="109"/>
                    <a:pt x="0" y="66"/>
                    <a:pt x="8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5" name="Freeform 40652"/>
            <p:cNvSpPr/>
            <p:nvPr/>
          </p:nvSpPr>
          <p:spPr bwMode="auto">
            <a:xfrm>
              <a:off x="6067425" y="2760663"/>
              <a:ext cx="438150" cy="379413"/>
            </a:xfrm>
            <a:custGeom>
              <a:avLst/>
              <a:gdLst>
                <a:gd name="T0" fmla="*/ 102 w 102"/>
                <a:gd name="T1" fmla="*/ 3 h 89"/>
                <a:gd name="T2" fmla="*/ 0 w 102"/>
                <a:gd name="T3" fmla="*/ 89 h 89"/>
                <a:gd name="T4" fmla="*/ 102 w 102"/>
                <a:gd name="T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89">
                  <a:moveTo>
                    <a:pt x="102" y="3"/>
                  </a:moveTo>
                  <a:cubicBezTo>
                    <a:pt x="102" y="3"/>
                    <a:pt x="90" y="64"/>
                    <a:pt x="0" y="89"/>
                  </a:cubicBezTo>
                  <a:cubicBezTo>
                    <a:pt x="0" y="89"/>
                    <a:pt x="36" y="0"/>
                    <a:pt x="102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6" name="Freeform 40653"/>
            <p:cNvSpPr/>
            <p:nvPr/>
          </p:nvSpPr>
          <p:spPr bwMode="auto">
            <a:xfrm>
              <a:off x="5699125" y="3008313"/>
              <a:ext cx="373063" cy="471488"/>
            </a:xfrm>
            <a:custGeom>
              <a:avLst/>
              <a:gdLst>
                <a:gd name="T0" fmla="*/ 9 w 87"/>
                <a:gd name="T1" fmla="*/ 0 h 111"/>
                <a:gd name="T2" fmla="*/ 87 w 87"/>
                <a:gd name="T3" fmla="*/ 111 h 111"/>
                <a:gd name="T4" fmla="*/ 9 w 8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10">
                  <a:moveTo>
                    <a:pt x="9" y="0"/>
                  </a:moveTo>
                  <a:cubicBezTo>
                    <a:pt x="9" y="0"/>
                    <a:pt x="69" y="18"/>
                    <a:pt x="87" y="111"/>
                  </a:cubicBezTo>
                  <a:cubicBezTo>
                    <a:pt x="87" y="111"/>
                    <a:pt x="0" y="67"/>
                    <a:pt x="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7" name="Freeform 40654"/>
            <p:cNvSpPr/>
            <p:nvPr/>
          </p:nvSpPr>
          <p:spPr bwMode="auto">
            <a:xfrm>
              <a:off x="6051550" y="3076575"/>
              <a:ext cx="446088" cy="382588"/>
            </a:xfrm>
            <a:custGeom>
              <a:avLst/>
              <a:gdLst>
                <a:gd name="T0" fmla="*/ 104 w 104"/>
                <a:gd name="T1" fmla="*/ 3 h 90"/>
                <a:gd name="T2" fmla="*/ 0 w 104"/>
                <a:gd name="T3" fmla="*/ 90 h 90"/>
                <a:gd name="T4" fmla="*/ 104 w 104"/>
                <a:gd name="T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0">
                  <a:moveTo>
                    <a:pt x="104" y="3"/>
                  </a:moveTo>
                  <a:cubicBezTo>
                    <a:pt x="104" y="3"/>
                    <a:pt x="92" y="65"/>
                    <a:pt x="0" y="90"/>
                  </a:cubicBezTo>
                  <a:cubicBezTo>
                    <a:pt x="0" y="90"/>
                    <a:pt x="36" y="0"/>
                    <a:pt x="104" y="3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8" name="Freeform 40655"/>
            <p:cNvSpPr/>
            <p:nvPr/>
          </p:nvSpPr>
          <p:spPr bwMode="auto">
            <a:xfrm>
              <a:off x="5630863" y="3314700"/>
              <a:ext cx="446088" cy="534988"/>
            </a:xfrm>
            <a:custGeom>
              <a:avLst/>
              <a:gdLst>
                <a:gd name="T0" fmla="*/ 6 w 104"/>
                <a:gd name="T1" fmla="*/ 0 h 126"/>
                <a:gd name="T2" fmla="*/ 104 w 104"/>
                <a:gd name="T3" fmla="*/ 126 h 126"/>
                <a:gd name="T4" fmla="*/ 6 w 10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25">
                  <a:moveTo>
                    <a:pt x="6" y="0"/>
                  </a:moveTo>
                  <a:cubicBezTo>
                    <a:pt x="6" y="0"/>
                    <a:pt x="78" y="18"/>
                    <a:pt x="104" y="126"/>
                  </a:cubicBezTo>
                  <a:cubicBezTo>
                    <a:pt x="104" y="126"/>
                    <a:pt x="0" y="79"/>
                    <a:pt x="6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19" name="Freeform 40656"/>
            <p:cNvSpPr/>
            <p:nvPr/>
          </p:nvSpPr>
          <p:spPr bwMode="auto">
            <a:xfrm>
              <a:off x="6051550" y="3370263"/>
              <a:ext cx="501650" cy="458788"/>
            </a:xfrm>
            <a:custGeom>
              <a:avLst/>
              <a:gdLst>
                <a:gd name="T0" fmla="*/ 117 w 117"/>
                <a:gd name="T1" fmla="*/ 0 h 108"/>
                <a:gd name="T2" fmla="*/ 0 w 117"/>
                <a:gd name="T3" fmla="*/ 108 h 108"/>
                <a:gd name="T4" fmla="*/ 117 w 11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8">
                  <a:moveTo>
                    <a:pt x="117" y="0"/>
                  </a:moveTo>
                  <a:cubicBezTo>
                    <a:pt x="117" y="0"/>
                    <a:pt x="105" y="73"/>
                    <a:pt x="0" y="108"/>
                  </a:cubicBezTo>
                  <a:cubicBezTo>
                    <a:pt x="0" y="108"/>
                    <a:pt x="37" y="1"/>
                    <a:pt x="117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0" name="Freeform 40657"/>
            <p:cNvSpPr/>
            <p:nvPr/>
          </p:nvSpPr>
          <p:spPr bwMode="auto">
            <a:xfrm>
              <a:off x="5630863" y="3743325"/>
              <a:ext cx="458788" cy="501650"/>
            </a:xfrm>
            <a:custGeom>
              <a:avLst/>
              <a:gdLst>
                <a:gd name="T0" fmla="*/ 1 w 107"/>
                <a:gd name="T1" fmla="*/ 0 h 118"/>
                <a:gd name="T2" fmla="*/ 107 w 107"/>
                <a:gd name="T3" fmla="*/ 118 h 118"/>
                <a:gd name="T4" fmla="*/ 1 w 107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1" y="0"/>
                  </a:moveTo>
                  <a:cubicBezTo>
                    <a:pt x="1" y="0"/>
                    <a:pt x="74" y="12"/>
                    <a:pt x="107" y="118"/>
                  </a:cubicBezTo>
                  <a:cubicBezTo>
                    <a:pt x="107" y="118"/>
                    <a:pt x="0" y="79"/>
                    <a:pt x="1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  <p:sp>
          <p:nvSpPr>
            <p:cNvPr id="621" name="Freeform 40658"/>
            <p:cNvSpPr/>
            <p:nvPr/>
          </p:nvSpPr>
          <p:spPr bwMode="auto">
            <a:xfrm>
              <a:off x="6064250" y="3730625"/>
              <a:ext cx="466725" cy="493713"/>
            </a:xfrm>
            <a:custGeom>
              <a:avLst/>
              <a:gdLst>
                <a:gd name="T0" fmla="*/ 109 w 109"/>
                <a:gd name="T1" fmla="*/ 0 h 116"/>
                <a:gd name="T2" fmla="*/ 0 w 109"/>
                <a:gd name="T3" fmla="*/ 116 h 116"/>
                <a:gd name="T4" fmla="*/ 109 w 109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5">
                  <a:moveTo>
                    <a:pt x="109" y="0"/>
                  </a:moveTo>
                  <a:cubicBezTo>
                    <a:pt x="109" y="0"/>
                    <a:pt x="103" y="74"/>
                    <a:pt x="0" y="116"/>
                  </a:cubicBezTo>
                  <a:cubicBezTo>
                    <a:pt x="0" y="116"/>
                    <a:pt x="30" y="6"/>
                    <a:pt x="109" y="0"/>
                  </a:cubicBezTo>
                  <a:close/>
                </a:path>
              </a:pathLst>
            </a:custGeom>
            <a:solidFill>
              <a:srgbClr val="948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方正少儿简体"/>
                <a:ea typeface="方正少儿简体"/>
              </a:endParaRPr>
            </a:p>
          </p:txBody>
        </p:sp>
      </p:grpSp>
      <p:pic>
        <p:nvPicPr>
          <p:cNvPr id="1130" name="图片 11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129088-4030-4A6F-AAC5-620490995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9224" y="4101263"/>
            <a:ext cx="2637735" cy="2277663"/>
          </a:xfrm>
          <a:prstGeom prst="rect">
            <a:avLst/>
          </a:prstGeom>
        </p:spPr>
      </p:pic>
      <p:pic>
        <p:nvPicPr>
          <p:cNvPr id="1132" name="图片 11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128" y="3461771"/>
            <a:ext cx="1187612" cy="940312"/>
          </a:xfrm>
          <a:prstGeom prst="rect">
            <a:avLst/>
          </a:prstGeom>
        </p:spPr>
      </p:pic>
      <p:pic>
        <p:nvPicPr>
          <p:cNvPr id="1133" name="图片 11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305" y="5033637"/>
            <a:ext cx="12600755" cy="2049174"/>
          </a:xfrm>
          <a:prstGeom prst="rect">
            <a:avLst/>
          </a:prstGeom>
        </p:spPr>
      </p:pic>
      <p:sp>
        <p:nvSpPr>
          <p:cNvPr id="1136" name="Freeform 11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2D20A8-180A-4B64-BE48-9B1517FF1951}"/>
              </a:ext>
            </a:extLst>
          </p:cNvPr>
          <p:cNvSpPr/>
          <p:nvPr/>
        </p:nvSpPr>
        <p:spPr bwMode="auto">
          <a:xfrm>
            <a:off x="624478" y="1364464"/>
            <a:ext cx="501715" cy="279436"/>
          </a:xfrm>
          <a:custGeom>
            <a:avLst/>
            <a:gdLst>
              <a:gd name="T0" fmla="*/ 298 w 372"/>
              <a:gd name="T1" fmla="*/ 103 h 207"/>
              <a:gd name="T2" fmla="*/ 232 w 372"/>
              <a:gd name="T3" fmla="*/ 74 h 207"/>
              <a:gd name="T4" fmla="*/ 108 w 372"/>
              <a:gd name="T5" fmla="*/ 85 h 207"/>
              <a:gd name="T6" fmla="*/ 25 w 372"/>
              <a:gd name="T7" fmla="*/ 87 h 207"/>
              <a:gd name="T8" fmla="*/ 64 w 372"/>
              <a:gd name="T9" fmla="*/ 153 h 207"/>
              <a:gd name="T10" fmla="*/ 135 w 372"/>
              <a:gd name="T11" fmla="*/ 201 h 207"/>
              <a:gd name="T12" fmla="*/ 218 w 372"/>
              <a:gd name="T13" fmla="*/ 179 h 207"/>
              <a:gd name="T14" fmla="*/ 291 w 372"/>
              <a:gd name="T15" fmla="*/ 177 h 207"/>
              <a:gd name="T16" fmla="*/ 298 w 372"/>
              <a:gd name="T17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298" y="103"/>
                </a:moveTo>
                <a:cubicBezTo>
                  <a:pt x="301" y="64"/>
                  <a:pt x="258" y="44"/>
                  <a:pt x="232" y="74"/>
                </a:cubicBezTo>
                <a:cubicBezTo>
                  <a:pt x="219" y="0"/>
                  <a:pt x="119" y="22"/>
                  <a:pt x="108" y="85"/>
                </a:cubicBezTo>
                <a:cubicBezTo>
                  <a:pt x="93" y="64"/>
                  <a:pt x="53" y="53"/>
                  <a:pt x="25" y="87"/>
                </a:cubicBezTo>
                <a:cubicBezTo>
                  <a:pt x="0" y="119"/>
                  <a:pt x="20" y="165"/>
                  <a:pt x="64" y="153"/>
                </a:cubicBezTo>
                <a:cubicBezTo>
                  <a:pt x="74" y="185"/>
                  <a:pt x="103" y="198"/>
                  <a:pt x="135" y="201"/>
                </a:cubicBezTo>
                <a:cubicBezTo>
                  <a:pt x="193" y="207"/>
                  <a:pt x="218" y="179"/>
                  <a:pt x="218" y="179"/>
                </a:cubicBezTo>
                <a:cubicBezTo>
                  <a:pt x="218" y="179"/>
                  <a:pt x="263" y="181"/>
                  <a:pt x="291" y="177"/>
                </a:cubicBezTo>
                <a:cubicBezTo>
                  <a:pt x="372" y="166"/>
                  <a:pt x="355" y="66"/>
                  <a:pt x="298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7" name="Freeform 11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99D73E-C0F7-4365-A6CC-80C7C4C29766}"/>
              </a:ext>
            </a:extLst>
          </p:cNvPr>
          <p:cNvSpPr/>
          <p:nvPr/>
        </p:nvSpPr>
        <p:spPr bwMode="auto">
          <a:xfrm>
            <a:off x="3578760" y="647596"/>
            <a:ext cx="812906" cy="454084"/>
          </a:xfrm>
          <a:custGeom>
            <a:avLst/>
            <a:gdLst>
              <a:gd name="T0" fmla="*/ 482 w 602"/>
              <a:gd name="T1" fmla="*/ 168 h 336"/>
              <a:gd name="T2" fmla="*/ 375 w 602"/>
              <a:gd name="T3" fmla="*/ 120 h 336"/>
              <a:gd name="T4" fmla="*/ 174 w 602"/>
              <a:gd name="T5" fmla="*/ 138 h 336"/>
              <a:gd name="T6" fmla="*/ 41 w 602"/>
              <a:gd name="T7" fmla="*/ 142 h 336"/>
              <a:gd name="T8" fmla="*/ 103 w 602"/>
              <a:gd name="T9" fmla="*/ 248 h 336"/>
              <a:gd name="T10" fmla="*/ 219 w 602"/>
              <a:gd name="T11" fmla="*/ 327 h 336"/>
              <a:gd name="T12" fmla="*/ 353 w 602"/>
              <a:gd name="T13" fmla="*/ 290 h 336"/>
              <a:gd name="T14" fmla="*/ 471 w 602"/>
              <a:gd name="T15" fmla="*/ 287 h 336"/>
              <a:gd name="T16" fmla="*/ 482 w 602"/>
              <a:gd name="T17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336">
                <a:moveTo>
                  <a:pt x="482" y="168"/>
                </a:moveTo>
                <a:cubicBezTo>
                  <a:pt x="487" y="104"/>
                  <a:pt x="417" y="72"/>
                  <a:pt x="375" y="120"/>
                </a:cubicBezTo>
                <a:cubicBezTo>
                  <a:pt x="355" y="0"/>
                  <a:pt x="193" y="37"/>
                  <a:pt x="174" y="138"/>
                </a:cubicBezTo>
                <a:cubicBezTo>
                  <a:pt x="150" y="105"/>
                  <a:pt x="85" y="87"/>
                  <a:pt x="41" y="142"/>
                </a:cubicBezTo>
                <a:cubicBezTo>
                  <a:pt x="0" y="194"/>
                  <a:pt x="32" y="268"/>
                  <a:pt x="103" y="248"/>
                </a:cubicBezTo>
                <a:cubicBezTo>
                  <a:pt x="119" y="301"/>
                  <a:pt x="166" y="322"/>
                  <a:pt x="219" y="327"/>
                </a:cubicBezTo>
                <a:cubicBezTo>
                  <a:pt x="312" y="336"/>
                  <a:pt x="353" y="290"/>
                  <a:pt x="353" y="290"/>
                </a:cubicBezTo>
                <a:cubicBezTo>
                  <a:pt x="353" y="290"/>
                  <a:pt x="426" y="294"/>
                  <a:pt x="471" y="287"/>
                </a:cubicBezTo>
                <a:cubicBezTo>
                  <a:pt x="602" y="270"/>
                  <a:pt x="574" y="107"/>
                  <a:pt x="482" y="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8" name="Freeform 11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AE8BF0-C80F-4793-A27C-2E31606FE346}"/>
              </a:ext>
            </a:extLst>
          </p:cNvPr>
          <p:cNvSpPr/>
          <p:nvPr/>
        </p:nvSpPr>
        <p:spPr bwMode="auto">
          <a:xfrm>
            <a:off x="2230576" y="1504182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0 w 372"/>
              <a:gd name="T3" fmla="*/ 74 h 207"/>
              <a:gd name="T4" fmla="*/ 264 w 372"/>
              <a:gd name="T5" fmla="*/ 85 h 207"/>
              <a:gd name="T6" fmla="*/ 347 w 372"/>
              <a:gd name="T7" fmla="*/ 88 h 207"/>
              <a:gd name="T8" fmla="*/ 308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7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4"/>
                  <a:pt x="140" y="74"/>
                </a:cubicBezTo>
                <a:cubicBezTo>
                  <a:pt x="153" y="0"/>
                  <a:pt x="253" y="22"/>
                  <a:pt x="264" y="85"/>
                </a:cubicBezTo>
                <a:cubicBezTo>
                  <a:pt x="279" y="64"/>
                  <a:pt x="319" y="54"/>
                  <a:pt x="347" y="88"/>
                </a:cubicBezTo>
                <a:cubicBezTo>
                  <a:pt x="372" y="119"/>
                  <a:pt x="352" y="165"/>
                  <a:pt x="308" y="153"/>
                </a:cubicBezTo>
                <a:cubicBezTo>
                  <a:pt x="298" y="185"/>
                  <a:pt x="269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7"/>
                </a:cubicBezTo>
                <a:cubicBezTo>
                  <a:pt x="0" y="166"/>
                  <a:pt x="17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39" name="Freeform 11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17DC58-5E20-4DB0-8A3B-70ED4655D9D9}"/>
              </a:ext>
            </a:extLst>
          </p:cNvPr>
          <p:cNvSpPr/>
          <p:nvPr/>
        </p:nvSpPr>
        <p:spPr bwMode="auto">
          <a:xfrm>
            <a:off x="1167671" y="647596"/>
            <a:ext cx="1103456" cy="538233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0" name="Freeform 11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883C6-775E-4D41-8D9D-40B5719EAC46}"/>
              </a:ext>
            </a:extLst>
          </p:cNvPr>
          <p:cNvSpPr/>
          <p:nvPr/>
        </p:nvSpPr>
        <p:spPr bwMode="auto">
          <a:xfrm>
            <a:off x="2565512" y="961168"/>
            <a:ext cx="503303" cy="281024"/>
          </a:xfrm>
          <a:custGeom>
            <a:avLst/>
            <a:gdLst>
              <a:gd name="T0" fmla="*/ 74 w 372"/>
              <a:gd name="T1" fmla="*/ 104 h 207"/>
              <a:gd name="T2" fmla="*/ 141 w 372"/>
              <a:gd name="T3" fmla="*/ 74 h 207"/>
              <a:gd name="T4" fmla="*/ 264 w 372"/>
              <a:gd name="T5" fmla="*/ 86 h 207"/>
              <a:gd name="T6" fmla="*/ 347 w 372"/>
              <a:gd name="T7" fmla="*/ 88 h 207"/>
              <a:gd name="T8" fmla="*/ 309 w 372"/>
              <a:gd name="T9" fmla="*/ 153 h 207"/>
              <a:gd name="T10" fmla="*/ 237 w 372"/>
              <a:gd name="T11" fmla="*/ 202 h 207"/>
              <a:gd name="T12" fmla="*/ 154 w 372"/>
              <a:gd name="T13" fmla="*/ 179 h 207"/>
              <a:gd name="T14" fmla="*/ 81 w 372"/>
              <a:gd name="T15" fmla="*/ 178 h 207"/>
              <a:gd name="T16" fmla="*/ 74 w 372"/>
              <a:gd name="T17" fmla="*/ 104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06">
                <a:moveTo>
                  <a:pt x="74" y="104"/>
                </a:moveTo>
                <a:cubicBezTo>
                  <a:pt x="71" y="64"/>
                  <a:pt x="114" y="45"/>
                  <a:pt x="141" y="74"/>
                </a:cubicBezTo>
                <a:cubicBezTo>
                  <a:pt x="153" y="0"/>
                  <a:pt x="253" y="23"/>
                  <a:pt x="264" y="86"/>
                </a:cubicBezTo>
                <a:cubicBezTo>
                  <a:pt x="279" y="65"/>
                  <a:pt x="320" y="54"/>
                  <a:pt x="347" y="88"/>
                </a:cubicBezTo>
                <a:cubicBezTo>
                  <a:pt x="372" y="120"/>
                  <a:pt x="352" y="165"/>
                  <a:pt x="309" y="153"/>
                </a:cubicBezTo>
                <a:cubicBezTo>
                  <a:pt x="299" y="186"/>
                  <a:pt x="270" y="199"/>
                  <a:pt x="237" y="202"/>
                </a:cubicBezTo>
                <a:cubicBezTo>
                  <a:pt x="179" y="207"/>
                  <a:pt x="154" y="179"/>
                  <a:pt x="154" y="179"/>
                </a:cubicBezTo>
                <a:cubicBezTo>
                  <a:pt x="154" y="179"/>
                  <a:pt x="109" y="181"/>
                  <a:pt x="81" y="178"/>
                </a:cubicBezTo>
                <a:cubicBezTo>
                  <a:pt x="0" y="167"/>
                  <a:pt x="18" y="66"/>
                  <a:pt x="7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sp>
        <p:nvSpPr>
          <p:cNvPr id="1141" name="Freeform 6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8DEF46-FB99-4837-B518-BE45D499CCE0}"/>
              </a:ext>
            </a:extLst>
          </p:cNvPr>
          <p:cNvSpPr>
            <a:spLocks noEditPoints="1"/>
          </p:cNvSpPr>
          <p:nvPr/>
        </p:nvSpPr>
        <p:spPr bwMode="auto">
          <a:xfrm>
            <a:off x="10289049" y="-204115"/>
            <a:ext cx="2056950" cy="2061820"/>
          </a:xfrm>
          <a:custGeom>
            <a:avLst/>
            <a:gdLst>
              <a:gd name="T0" fmla="*/ 442 w 474"/>
              <a:gd name="T1" fmla="*/ 324 h 474"/>
              <a:gd name="T2" fmla="*/ 369 w 474"/>
              <a:gd name="T3" fmla="*/ 369 h 474"/>
              <a:gd name="T4" fmla="*/ 371 w 474"/>
              <a:gd name="T5" fmla="*/ 312 h 474"/>
              <a:gd name="T6" fmla="*/ 389 w 474"/>
              <a:gd name="T7" fmla="*/ 254 h 474"/>
              <a:gd name="T8" fmla="*/ 333 w 474"/>
              <a:gd name="T9" fmla="*/ 356 h 474"/>
              <a:gd name="T10" fmla="*/ 316 w 474"/>
              <a:gd name="T11" fmla="*/ 453 h 474"/>
              <a:gd name="T12" fmla="*/ 301 w 474"/>
              <a:gd name="T13" fmla="*/ 424 h 474"/>
              <a:gd name="T14" fmla="*/ 279 w 474"/>
              <a:gd name="T15" fmla="*/ 384 h 474"/>
              <a:gd name="T16" fmla="*/ 230 w 474"/>
              <a:gd name="T17" fmla="*/ 467 h 474"/>
              <a:gd name="T18" fmla="*/ 227 w 474"/>
              <a:gd name="T19" fmla="*/ 434 h 474"/>
              <a:gd name="T20" fmla="*/ 221 w 474"/>
              <a:gd name="T21" fmla="*/ 389 h 474"/>
              <a:gd name="T22" fmla="*/ 171 w 474"/>
              <a:gd name="T23" fmla="*/ 392 h 474"/>
              <a:gd name="T24" fmla="*/ 156 w 474"/>
              <a:gd name="T25" fmla="*/ 428 h 474"/>
              <a:gd name="T26" fmla="*/ 141 w 474"/>
              <a:gd name="T27" fmla="*/ 446 h 474"/>
              <a:gd name="T28" fmla="*/ 118 w 474"/>
              <a:gd name="T29" fmla="*/ 333 h 474"/>
              <a:gd name="T30" fmla="*/ 90 w 474"/>
              <a:gd name="T31" fmla="*/ 369 h 474"/>
              <a:gd name="T32" fmla="*/ 81 w 474"/>
              <a:gd name="T33" fmla="*/ 300 h 474"/>
              <a:gd name="T34" fmla="*/ 85 w 474"/>
              <a:gd name="T35" fmla="*/ 254 h 474"/>
              <a:gd name="T36" fmla="*/ 70 w 474"/>
              <a:gd name="T37" fmla="*/ 395 h 474"/>
              <a:gd name="T38" fmla="*/ 45 w 474"/>
              <a:gd name="T39" fmla="*/ 315 h 474"/>
              <a:gd name="T40" fmla="*/ 15 w 474"/>
              <a:gd name="T41" fmla="*/ 237 h 474"/>
              <a:gd name="T42" fmla="*/ 17 w 474"/>
              <a:gd name="T43" fmla="*/ 326 h 474"/>
              <a:gd name="T44" fmla="*/ 32 w 474"/>
              <a:gd name="T45" fmla="*/ 150 h 474"/>
              <a:gd name="T46" fmla="*/ 40 w 474"/>
              <a:gd name="T47" fmla="*/ 227 h 474"/>
              <a:gd name="T48" fmla="*/ 65 w 474"/>
              <a:gd name="T49" fmla="*/ 165 h 474"/>
              <a:gd name="T50" fmla="*/ 80 w 474"/>
              <a:gd name="T51" fmla="*/ 80 h 474"/>
              <a:gd name="T52" fmla="*/ 105 w 474"/>
              <a:gd name="T53" fmla="*/ 106 h 474"/>
              <a:gd name="T54" fmla="*/ 104 w 474"/>
              <a:gd name="T55" fmla="*/ 163 h 474"/>
              <a:gd name="T56" fmla="*/ 141 w 474"/>
              <a:gd name="T57" fmla="*/ 118 h 474"/>
              <a:gd name="T58" fmla="*/ 158 w 474"/>
              <a:gd name="T59" fmla="*/ 22 h 474"/>
              <a:gd name="T60" fmla="*/ 173 w 474"/>
              <a:gd name="T61" fmla="*/ 51 h 474"/>
              <a:gd name="T62" fmla="*/ 195 w 474"/>
              <a:gd name="T63" fmla="*/ 90 h 474"/>
              <a:gd name="T64" fmla="*/ 244 w 474"/>
              <a:gd name="T65" fmla="*/ 8 h 474"/>
              <a:gd name="T66" fmla="*/ 248 w 474"/>
              <a:gd name="T67" fmla="*/ 40 h 474"/>
              <a:gd name="T68" fmla="*/ 253 w 474"/>
              <a:gd name="T69" fmla="*/ 85 h 474"/>
              <a:gd name="T70" fmla="*/ 215 w 474"/>
              <a:gd name="T71" fmla="*/ 216 h 474"/>
              <a:gd name="T72" fmla="*/ 244 w 474"/>
              <a:gd name="T73" fmla="*/ 206 h 474"/>
              <a:gd name="T74" fmla="*/ 266 w 474"/>
              <a:gd name="T75" fmla="*/ 226 h 474"/>
              <a:gd name="T76" fmla="*/ 264 w 474"/>
              <a:gd name="T77" fmla="*/ 255 h 474"/>
              <a:gd name="T78" fmla="*/ 237 w 474"/>
              <a:gd name="T79" fmla="*/ 268 h 474"/>
              <a:gd name="T80" fmla="*/ 210 w 474"/>
              <a:gd name="T81" fmla="*/ 255 h 474"/>
              <a:gd name="T82" fmla="*/ 256 w 474"/>
              <a:gd name="T83" fmla="*/ 144 h 474"/>
              <a:gd name="T84" fmla="*/ 167 w 474"/>
              <a:gd name="T85" fmla="*/ 167 h 474"/>
              <a:gd name="T86" fmla="*/ 143 w 474"/>
              <a:gd name="T87" fmla="*/ 256 h 474"/>
              <a:gd name="T88" fmla="*/ 198 w 474"/>
              <a:gd name="T89" fmla="*/ 328 h 474"/>
              <a:gd name="T90" fmla="*/ 290 w 474"/>
              <a:gd name="T91" fmla="*/ 317 h 474"/>
              <a:gd name="T92" fmla="*/ 336 w 474"/>
              <a:gd name="T93" fmla="*/ 237 h 474"/>
              <a:gd name="T94" fmla="*/ 290 w 474"/>
              <a:gd name="T95" fmla="*/ 158 h 474"/>
              <a:gd name="T96" fmla="*/ 312 w 474"/>
              <a:gd name="T97" fmla="*/ 104 h 474"/>
              <a:gd name="T98" fmla="*/ 324 w 474"/>
              <a:gd name="T99" fmla="*/ 60 h 474"/>
              <a:gd name="T100" fmla="*/ 324 w 474"/>
              <a:gd name="T101" fmla="*/ 33 h 474"/>
              <a:gd name="T102" fmla="*/ 333 w 474"/>
              <a:gd name="T103" fmla="*/ 142 h 474"/>
              <a:gd name="T104" fmla="*/ 369 w 474"/>
              <a:gd name="T105" fmla="*/ 106 h 474"/>
              <a:gd name="T106" fmla="*/ 384 w 474"/>
              <a:gd name="T107" fmla="*/ 196 h 474"/>
              <a:gd name="T108" fmla="*/ 394 w 474"/>
              <a:gd name="T109" fmla="*/ 80 h 474"/>
              <a:gd name="T110" fmla="*/ 394 w 474"/>
              <a:gd name="T111" fmla="*/ 405 h 474"/>
              <a:gd name="T112" fmla="*/ 422 w 474"/>
              <a:gd name="T113" fmla="*/ 305 h 474"/>
              <a:gd name="T114" fmla="*/ 424 w 474"/>
              <a:gd name="T115" fmla="*/ 173 h 474"/>
              <a:gd name="T116" fmla="*/ 434 w 474"/>
              <a:gd name="T117" fmla="*/ 248 h 474"/>
              <a:gd name="T118" fmla="*/ 453 w 474"/>
              <a:gd name="T119" fmla="*/ 158 h 474"/>
              <a:gd name="T120" fmla="*/ 467 w 474"/>
              <a:gd name="T121" fmla="*/ 2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473">
                <a:moveTo>
                  <a:pt x="442" y="324"/>
                </a:moveTo>
                <a:cubicBezTo>
                  <a:pt x="440" y="328"/>
                  <a:pt x="442" y="332"/>
                  <a:pt x="446" y="334"/>
                </a:cubicBezTo>
                <a:cubicBezTo>
                  <a:pt x="449" y="335"/>
                  <a:pt x="454" y="334"/>
                  <a:pt x="455" y="330"/>
                </a:cubicBezTo>
                <a:cubicBezTo>
                  <a:pt x="457" y="326"/>
                  <a:pt x="455" y="322"/>
                  <a:pt x="451" y="321"/>
                </a:cubicBezTo>
                <a:cubicBezTo>
                  <a:pt x="448" y="319"/>
                  <a:pt x="443" y="321"/>
                  <a:pt x="442" y="324"/>
                </a:cubicBezTo>
                <a:moveTo>
                  <a:pt x="369" y="369"/>
                </a:moveTo>
                <a:cubicBezTo>
                  <a:pt x="365" y="373"/>
                  <a:pt x="365" y="380"/>
                  <a:pt x="369" y="384"/>
                </a:cubicBezTo>
                <a:cubicBezTo>
                  <a:pt x="373" y="388"/>
                  <a:pt x="380" y="388"/>
                  <a:pt x="384" y="384"/>
                </a:cubicBezTo>
                <a:cubicBezTo>
                  <a:pt x="388" y="380"/>
                  <a:pt x="388" y="373"/>
                  <a:pt x="384" y="369"/>
                </a:cubicBezTo>
                <a:cubicBezTo>
                  <a:pt x="380" y="365"/>
                  <a:pt x="373" y="365"/>
                  <a:pt x="369" y="369"/>
                </a:cubicBezTo>
                <a:moveTo>
                  <a:pt x="371" y="312"/>
                </a:moveTo>
                <a:cubicBezTo>
                  <a:pt x="379" y="315"/>
                  <a:pt x="388" y="312"/>
                  <a:pt x="392" y="303"/>
                </a:cubicBezTo>
                <a:cubicBezTo>
                  <a:pt x="396" y="295"/>
                  <a:pt x="392" y="285"/>
                  <a:pt x="383" y="282"/>
                </a:cubicBezTo>
                <a:cubicBezTo>
                  <a:pt x="375" y="278"/>
                  <a:pt x="365" y="282"/>
                  <a:pt x="362" y="290"/>
                </a:cubicBezTo>
                <a:cubicBezTo>
                  <a:pt x="358" y="299"/>
                  <a:pt x="362" y="308"/>
                  <a:pt x="371" y="312"/>
                </a:cubicBezTo>
                <a:moveTo>
                  <a:pt x="389" y="254"/>
                </a:moveTo>
                <a:cubicBezTo>
                  <a:pt x="398" y="254"/>
                  <a:pt x="405" y="246"/>
                  <a:pt x="405" y="237"/>
                </a:cubicBezTo>
                <a:cubicBezTo>
                  <a:pt x="405" y="228"/>
                  <a:pt x="398" y="221"/>
                  <a:pt x="389" y="221"/>
                </a:cubicBezTo>
                <a:cubicBezTo>
                  <a:pt x="380" y="221"/>
                  <a:pt x="373" y="228"/>
                  <a:pt x="373" y="237"/>
                </a:cubicBezTo>
                <a:cubicBezTo>
                  <a:pt x="373" y="246"/>
                  <a:pt x="380" y="254"/>
                  <a:pt x="389" y="254"/>
                </a:cubicBezTo>
                <a:moveTo>
                  <a:pt x="333" y="356"/>
                </a:moveTo>
                <a:cubicBezTo>
                  <a:pt x="339" y="363"/>
                  <a:pt x="350" y="363"/>
                  <a:pt x="356" y="356"/>
                </a:cubicBezTo>
                <a:cubicBezTo>
                  <a:pt x="363" y="350"/>
                  <a:pt x="363" y="340"/>
                  <a:pt x="356" y="333"/>
                </a:cubicBezTo>
                <a:cubicBezTo>
                  <a:pt x="350" y="327"/>
                  <a:pt x="339" y="327"/>
                  <a:pt x="333" y="333"/>
                </a:cubicBezTo>
                <a:cubicBezTo>
                  <a:pt x="327" y="340"/>
                  <a:pt x="327" y="350"/>
                  <a:pt x="333" y="356"/>
                </a:cubicBezTo>
                <a:moveTo>
                  <a:pt x="316" y="453"/>
                </a:moveTo>
                <a:cubicBezTo>
                  <a:pt x="318" y="457"/>
                  <a:pt x="322" y="459"/>
                  <a:pt x="326" y="457"/>
                </a:cubicBezTo>
                <a:cubicBezTo>
                  <a:pt x="330" y="456"/>
                  <a:pt x="331" y="451"/>
                  <a:pt x="330" y="448"/>
                </a:cubicBezTo>
                <a:cubicBezTo>
                  <a:pt x="328" y="444"/>
                  <a:pt x="324" y="442"/>
                  <a:pt x="320" y="444"/>
                </a:cubicBezTo>
                <a:cubicBezTo>
                  <a:pt x="317" y="445"/>
                  <a:pt x="315" y="449"/>
                  <a:pt x="316" y="453"/>
                </a:cubicBezTo>
                <a:moveTo>
                  <a:pt x="301" y="424"/>
                </a:moveTo>
                <a:cubicBezTo>
                  <a:pt x="303" y="429"/>
                  <a:pt x="309" y="432"/>
                  <a:pt x="315" y="430"/>
                </a:cubicBezTo>
                <a:cubicBezTo>
                  <a:pt x="320" y="428"/>
                  <a:pt x="323" y="421"/>
                  <a:pt x="321" y="416"/>
                </a:cubicBezTo>
                <a:cubicBezTo>
                  <a:pt x="318" y="411"/>
                  <a:pt x="312" y="408"/>
                  <a:pt x="307" y="410"/>
                </a:cubicBezTo>
                <a:cubicBezTo>
                  <a:pt x="302" y="412"/>
                  <a:pt x="299" y="419"/>
                  <a:pt x="301" y="424"/>
                </a:cubicBezTo>
                <a:moveTo>
                  <a:pt x="279" y="384"/>
                </a:moveTo>
                <a:cubicBezTo>
                  <a:pt x="282" y="393"/>
                  <a:pt x="292" y="397"/>
                  <a:pt x="300" y="393"/>
                </a:cubicBezTo>
                <a:cubicBezTo>
                  <a:pt x="309" y="390"/>
                  <a:pt x="313" y="381"/>
                  <a:pt x="309" y="372"/>
                </a:cubicBezTo>
                <a:cubicBezTo>
                  <a:pt x="306" y="364"/>
                  <a:pt x="296" y="360"/>
                  <a:pt x="288" y="363"/>
                </a:cubicBezTo>
                <a:cubicBezTo>
                  <a:pt x="279" y="366"/>
                  <a:pt x="275" y="376"/>
                  <a:pt x="279" y="384"/>
                </a:cubicBezTo>
                <a:moveTo>
                  <a:pt x="230" y="467"/>
                </a:moveTo>
                <a:cubicBezTo>
                  <a:pt x="230" y="471"/>
                  <a:pt x="233" y="474"/>
                  <a:pt x="237" y="474"/>
                </a:cubicBezTo>
                <a:cubicBezTo>
                  <a:pt x="241" y="474"/>
                  <a:pt x="244" y="471"/>
                  <a:pt x="244" y="467"/>
                </a:cubicBezTo>
                <a:cubicBezTo>
                  <a:pt x="244" y="463"/>
                  <a:pt x="241" y="460"/>
                  <a:pt x="237" y="460"/>
                </a:cubicBezTo>
                <a:cubicBezTo>
                  <a:pt x="233" y="460"/>
                  <a:pt x="230" y="463"/>
                  <a:pt x="230" y="467"/>
                </a:cubicBezTo>
                <a:moveTo>
                  <a:pt x="227" y="434"/>
                </a:moveTo>
                <a:cubicBezTo>
                  <a:pt x="227" y="440"/>
                  <a:pt x="231" y="445"/>
                  <a:pt x="237" y="445"/>
                </a:cubicBezTo>
                <a:cubicBezTo>
                  <a:pt x="243" y="445"/>
                  <a:pt x="248" y="440"/>
                  <a:pt x="248" y="434"/>
                </a:cubicBezTo>
                <a:cubicBezTo>
                  <a:pt x="248" y="429"/>
                  <a:pt x="243" y="424"/>
                  <a:pt x="237" y="424"/>
                </a:cubicBezTo>
                <a:cubicBezTo>
                  <a:pt x="231" y="424"/>
                  <a:pt x="227" y="429"/>
                  <a:pt x="227" y="434"/>
                </a:cubicBezTo>
                <a:moveTo>
                  <a:pt x="221" y="389"/>
                </a:moveTo>
                <a:cubicBezTo>
                  <a:pt x="221" y="398"/>
                  <a:pt x="228" y="406"/>
                  <a:pt x="237" y="406"/>
                </a:cubicBezTo>
                <a:cubicBezTo>
                  <a:pt x="246" y="406"/>
                  <a:pt x="253" y="398"/>
                  <a:pt x="253" y="389"/>
                </a:cubicBezTo>
                <a:cubicBezTo>
                  <a:pt x="253" y="380"/>
                  <a:pt x="246" y="373"/>
                  <a:pt x="237" y="373"/>
                </a:cubicBezTo>
                <a:cubicBezTo>
                  <a:pt x="228" y="373"/>
                  <a:pt x="221" y="380"/>
                  <a:pt x="221" y="389"/>
                </a:cubicBezTo>
                <a:moveTo>
                  <a:pt x="171" y="392"/>
                </a:moveTo>
                <a:cubicBezTo>
                  <a:pt x="180" y="396"/>
                  <a:pt x="189" y="392"/>
                  <a:pt x="193" y="384"/>
                </a:cubicBezTo>
                <a:cubicBezTo>
                  <a:pt x="196" y="375"/>
                  <a:pt x="192" y="366"/>
                  <a:pt x="184" y="362"/>
                </a:cubicBezTo>
                <a:cubicBezTo>
                  <a:pt x="176" y="359"/>
                  <a:pt x="166" y="363"/>
                  <a:pt x="163" y="371"/>
                </a:cubicBezTo>
                <a:cubicBezTo>
                  <a:pt x="159" y="379"/>
                  <a:pt x="163" y="389"/>
                  <a:pt x="171" y="392"/>
                </a:cubicBezTo>
                <a:moveTo>
                  <a:pt x="156" y="428"/>
                </a:moveTo>
                <a:cubicBezTo>
                  <a:pt x="161" y="431"/>
                  <a:pt x="167" y="428"/>
                  <a:pt x="170" y="423"/>
                </a:cubicBezTo>
                <a:cubicBezTo>
                  <a:pt x="172" y="417"/>
                  <a:pt x="170" y="411"/>
                  <a:pt x="164" y="409"/>
                </a:cubicBezTo>
                <a:cubicBezTo>
                  <a:pt x="159" y="407"/>
                  <a:pt x="153" y="409"/>
                  <a:pt x="151" y="415"/>
                </a:cubicBezTo>
                <a:cubicBezTo>
                  <a:pt x="148" y="420"/>
                  <a:pt x="151" y="426"/>
                  <a:pt x="156" y="428"/>
                </a:cubicBezTo>
                <a:moveTo>
                  <a:pt x="141" y="446"/>
                </a:moveTo>
                <a:cubicBezTo>
                  <a:pt x="139" y="450"/>
                  <a:pt x="141" y="454"/>
                  <a:pt x="145" y="455"/>
                </a:cubicBezTo>
                <a:cubicBezTo>
                  <a:pt x="148" y="457"/>
                  <a:pt x="152" y="455"/>
                  <a:pt x="154" y="452"/>
                </a:cubicBezTo>
                <a:cubicBezTo>
                  <a:pt x="155" y="448"/>
                  <a:pt x="154" y="444"/>
                  <a:pt x="150" y="442"/>
                </a:cubicBezTo>
                <a:cubicBezTo>
                  <a:pt x="146" y="441"/>
                  <a:pt x="142" y="442"/>
                  <a:pt x="141" y="446"/>
                </a:cubicBezTo>
                <a:moveTo>
                  <a:pt x="118" y="333"/>
                </a:moveTo>
                <a:cubicBezTo>
                  <a:pt x="112" y="340"/>
                  <a:pt x="112" y="350"/>
                  <a:pt x="118" y="356"/>
                </a:cubicBezTo>
                <a:cubicBezTo>
                  <a:pt x="124" y="363"/>
                  <a:pt x="135" y="363"/>
                  <a:pt x="141" y="356"/>
                </a:cubicBezTo>
                <a:cubicBezTo>
                  <a:pt x="148" y="350"/>
                  <a:pt x="148" y="340"/>
                  <a:pt x="141" y="333"/>
                </a:cubicBezTo>
                <a:cubicBezTo>
                  <a:pt x="135" y="327"/>
                  <a:pt x="124" y="327"/>
                  <a:pt x="118" y="333"/>
                </a:cubicBezTo>
                <a:moveTo>
                  <a:pt x="90" y="369"/>
                </a:moveTo>
                <a:cubicBezTo>
                  <a:pt x="86" y="373"/>
                  <a:pt x="86" y="380"/>
                  <a:pt x="90" y="384"/>
                </a:cubicBezTo>
                <a:cubicBezTo>
                  <a:pt x="95" y="388"/>
                  <a:pt x="101" y="388"/>
                  <a:pt x="105" y="384"/>
                </a:cubicBezTo>
                <a:cubicBezTo>
                  <a:pt x="109" y="380"/>
                  <a:pt x="109" y="373"/>
                  <a:pt x="105" y="369"/>
                </a:cubicBezTo>
                <a:cubicBezTo>
                  <a:pt x="101" y="365"/>
                  <a:pt x="95" y="365"/>
                  <a:pt x="90" y="369"/>
                </a:cubicBezTo>
                <a:moveTo>
                  <a:pt x="81" y="300"/>
                </a:moveTo>
                <a:cubicBezTo>
                  <a:pt x="84" y="309"/>
                  <a:pt x="94" y="313"/>
                  <a:pt x="102" y="310"/>
                </a:cubicBezTo>
                <a:cubicBezTo>
                  <a:pt x="111" y="306"/>
                  <a:pt x="115" y="297"/>
                  <a:pt x="111" y="288"/>
                </a:cubicBezTo>
                <a:cubicBezTo>
                  <a:pt x="108" y="280"/>
                  <a:pt x="98" y="276"/>
                  <a:pt x="90" y="279"/>
                </a:cubicBezTo>
                <a:cubicBezTo>
                  <a:pt x="82" y="282"/>
                  <a:pt x="78" y="292"/>
                  <a:pt x="81" y="300"/>
                </a:cubicBezTo>
                <a:moveTo>
                  <a:pt x="85" y="254"/>
                </a:moveTo>
                <a:cubicBezTo>
                  <a:pt x="94" y="254"/>
                  <a:pt x="102" y="246"/>
                  <a:pt x="102" y="237"/>
                </a:cubicBezTo>
                <a:cubicBezTo>
                  <a:pt x="102" y="228"/>
                  <a:pt x="94" y="221"/>
                  <a:pt x="85" y="221"/>
                </a:cubicBezTo>
                <a:cubicBezTo>
                  <a:pt x="76" y="221"/>
                  <a:pt x="69" y="228"/>
                  <a:pt x="69" y="237"/>
                </a:cubicBezTo>
                <a:cubicBezTo>
                  <a:pt x="69" y="246"/>
                  <a:pt x="76" y="254"/>
                  <a:pt x="85" y="254"/>
                </a:cubicBezTo>
                <a:moveTo>
                  <a:pt x="70" y="395"/>
                </a:moveTo>
                <a:cubicBezTo>
                  <a:pt x="67" y="398"/>
                  <a:pt x="67" y="402"/>
                  <a:pt x="70" y="405"/>
                </a:cubicBezTo>
                <a:cubicBezTo>
                  <a:pt x="72" y="408"/>
                  <a:pt x="77" y="408"/>
                  <a:pt x="80" y="405"/>
                </a:cubicBezTo>
                <a:cubicBezTo>
                  <a:pt x="83" y="402"/>
                  <a:pt x="83" y="398"/>
                  <a:pt x="80" y="395"/>
                </a:cubicBezTo>
                <a:cubicBezTo>
                  <a:pt x="77" y="392"/>
                  <a:pt x="72" y="392"/>
                  <a:pt x="70" y="395"/>
                </a:cubicBezTo>
                <a:moveTo>
                  <a:pt x="45" y="315"/>
                </a:moveTo>
                <a:cubicBezTo>
                  <a:pt x="47" y="320"/>
                  <a:pt x="53" y="323"/>
                  <a:pt x="58" y="321"/>
                </a:cubicBezTo>
                <a:cubicBezTo>
                  <a:pt x="64" y="319"/>
                  <a:pt x="66" y="313"/>
                  <a:pt x="64" y="307"/>
                </a:cubicBezTo>
                <a:cubicBezTo>
                  <a:pt x="62" y="302"/>
                  <a:pt x="56" y="299"/>
                  <a:pt x="51" y="302"/>
                </a:cubicBezTo>
                <a:cubicBezTo>
                  <a:pt x="45" y="304"/>
                  <a:pt x="43" y="310"/>
                  <a:pt x="45" y="315"/>
                </a:cubicBezTo>
                <a:moveTo>
                  <a:pt x="15" y="237"/>
                </a:moveTo>
                <a:cubicBezTo>
                  <a:pt x="15" y="233"/>
                  <a:pt x="11" y="230"/>
                  <a:pt x="7" y="230"/>
                </a:cubicBezTo>
                <a:cubicBezTo>
                  <a:pt x="3" y="230"/>
                  <a:pt x="0" y="233"/>
                  <a:pt x="0" y="237"/>
                </a:cubicBezTo>
                <a:cubicBezTo>
                  <a:pt x="0" y="241"/>
                  <a:pt x="3" y="245"/>
                  <a:pt x="7" y="245"/>
                </a:cubicBezTo>
                <a:cubicBezTo>
                  <a:pt x="11" y="245"/>
                  <a:pt x="15" y="241"/>
                  <a:pt x="15" y="237"/>
                </a:cubicBezTo>
                <a:moveTo>
                  <a:pt x="17" y="326"/>
                </a:moveTo>
                <a:cubicBezTo>
                  <a:pt x="19" y="330"/>
                  <a:pt x="23" y="332"/>
                  <a:pt x="27" y="330"/>
                </a:cubicBezTo>
                <a:cubicBezTo>
                  <a:pt x="30" y="329"/>
                  <a:pt x="32" y="324"/>
                  <a:pt x="31" y="321"/>
                </a:cubicBezTo>
                <a:cubicBezTo>
                  <a:pt x="29" y="317"/>
                  <a:pt x="25" y="315"/>
                  <a:pt x="21" y="317"/>
                </a:cubicBezTo>
                <a:cubicBezTo>
                  <a:pt x="18" y="318"/>
                  <a:pt x="16" y="322"/>
                  <a:pt x="17" y="326"/>
                </a:cubicBezTo>
                <a:moveTo>
                  <a:pt x="32" y="150"/>
                </a:moveTo>
                <a:cubicBezTo>
                  <a:pt x="34" y="147"/>
                  <a:pt x="32" y="143"/>
                  <a:pt x="28" y="141"/>
                </a:cubicBezTo>
                <a:cubicBezTo>
                  <a:pt x="25" y="139"/>
                  <a:pt x="21" y="141"/>
                  <a:pt x="19" y="145"/>
                </a:cubicBezTo>
                <a:cubicBezTo>
                  <a:pt x="17" y="148"/>
                  <a:pt x="19" y="153"/>
                  <a:pt x="23" y="154"/>
                </a:cubicBezTo>
                <a:cubicBezTo>
                  <a:pt x="26" y="156"/>
                  <a:pt x="31" y="154"/>
                  <a:pt x="32" y="150"/>
                </a:cubicBezTo>
                <a:moveTo>
                  <a:pt x="40" y="227"/>
                </a:moveTo>
                <a:cubicBezTo>
                  <a:pt x="34" y="227"/>
                  <a:pt x="30" y="232"/>
                  <a:pt x="30" y="237"/>
                </a:cubicBezTo>
                <a:cubicBezTo>
                  <a:pt x="30" y="243"/>
                  <a:pt x="34" y="248"/>
                  <a:pt x="40" y="248"/>
                </a:cubicBezTo>
                <a:cubicBezTo>
                  <a:pt x="46" y="248"/>
                  <a:pt x="51" y="243"/>
                  <a:pt x="51" y="237"/>
                </a:cubicBezTo>
                <a:cubicBezTo>
                  <a:pt x="51" y="232"/>
                  <a:pt x="46" y="227"/>
                  <a:pt x="40" y="227"/>
                </a:cubicBezTo>
                <a:moveTo>
                  <a:pt x="65" y="165"/>
                </a:moveTo>
                <a:cubicBezTo>
                  <a:pt x="68" y="159"/>
                  <a:pt x="65" y="153"/>
                  <a:pt x="60" y="151"/>
                </a:cubicBezTo>
                <a:cubicBezTo>
                  <a:pt x="55" y="149"/>
                  <a:pt x="48" y="151"/>
                  <a:pt x="46" y="156"/>
                </a:cubicBezTo>
                <a:cubicBezTo>
                  <a:pt x="44" y="162"/>
                  <a:pt x="46" y="168"/>
                  <a:pt x="52" y="170"/>
                </a:cubicBezTo>
                <a:cubicBezTo>
                  <a:pt x="57" y="172"/>
                  <a:pt x="63" y="170"/>
                  <a:pt x="65" y="165"/>
                </a:cubicBezTo>
                <a:moveTo>
                  <a:pt x="80" y="80"/>
                </a:moveTo>
                <a:cubicBezTo>
                  <a:pt x="83" y="77"/>
                  <a:pt x="83" y="73"/>
                  <a:pt x="80" y="70"/>
                </a:cubicBezTo>
                <a:cubicBezTo>
                  <a:pt x="77" y="67"/>
                  <a:pt x="72" y="67"/>
                  <a:pt x="70" y="70"/>
                </a:cubicBezTo>
                <a:cubicBezTo>
                  <a:pt x="67" y="73"/>
                  <a:pt x="67" y="77"/>
                  <a:pt x="70" y="80"/>
                </a:cubicBezTo>
                <a:cubicBezTo>
                  <a:pt x="72" y="83"/>
                  <a:pt x="77" y="83"/>
                  <a:pt x="80" y="80"/>
                </a:cubicBezTo>
                <a:moveTo>
                  <a:pt x="105" y="106"/>
                </a:moveTo>
                <a:cubicBezTo>
                  <a:pt x="109" y="101"/>
                  <a:pt x="109" y="95"/>
                  <a:pt x="105" y="91"/>
                </a:cubicBezTo>
                <a:cubicBezTo>
                  <a:pt x="101" y="87"/>
                  <a:pt x="95" y="87"/>
                  <a:pt x="90" y="91"/>
                </a:cubicBezTo>
                <a:cubicBezTo>
                  <a:pt x="86" y="95"/>
                  <a:pt x="86" y="101"/>
                  <a:pt x="90" y="106"/>
                </a:cubicBezTo>
                <a:cubicBezTo>
                  <a:pt x="95" y="110"/>
                  <a:pt x="101" y="110"/>
                  <a:pt x="105" y="106"/>
                </a:cubicBezTo>
                <a:moveTo>
                  <a:pt x="104" y="163"/>
                </a:moveTo>
                <a:cubicBezTo>
                  <a:pt x="95" y="159"/>
                  <a:pt x="86" y="163"/>
                  <a:pt x="82" y="172"/>
                </a:cubicBezTo>
                <a:cubicBezTo>
                  <a:pt x="79" y="180"/>
                  <a:pt x="82" y="190"/>
                  <a:pt x="91" y="193"/>
                </a:cubicBezTo>
                <a:cubicBezTo>
                  <a:pt x="99" y="197"/>
                  <a:pt x="109" y="193"/>
                  <a:pt x="112" y="184"/>
                </a:cubicBezTo>
                <a:cubicBezTo>
                  <a:pt x="116" y="176"/>
                  <a:pt x="112" y="166"/>
                  <a:pt x="104" y="163"/>
                </a:cubicBezTo>
                <a:moveTo>
                  <a:pt x="141" y="118"/>
                </a:moveTo>
                <a:cubicBezTo>
                  <a:pt x="135" y="112"/>
                  <a:pt x="124" y="112"/>
                  <a:pt x="118" y="118"/>
                </a:cubicBezTo>
                <a:cubicBezTo>
                  <a:pt x="112" y="125"/>
                  <a:pt x="112" y="135"/>
                  <a:pt x="118" y="142"/>
                </a:cubicBezTo>
                <a:cubicBezTo>
                  <a:pt x="124" y="148"/>
                  <a:pt x="135" y="148"/>
                  <a:pt x="141" y="142"/>
                </a:cubicBezTo>
                <a:cubicBezTo>
                  <a:pt x="148" y="135"/>
                  <a:pt x="148" y="125"/>
                  <a:pt x="141" y="118"/>
                </a:cubicBezTo>
                <a:moveTo>
                  <a:pt x="158" y="22"/>
                </a:moveTo>
                <a:cubicBezTo>
                  <a:pt x="156" y="18"/>
                  <a:pt x="152" y="16"/>
                  <a:pt x="148" y="18"/>
                </a:cubicBezTo>
                <a:cubicBezTo>
                  <a:pt x="145" y="19"/>
                  <a:pt x="143" y="23"/>
                  <a:pt x="144" y="27"/>
                </a:cubicBezTo>
                <a:cubicBezTo>
                  <a:pt x="146" y="31"/>
                  <a:pt x="150" y="33"/>
                  <a:pt x="154" y="31"/>
                </a:cubicBezTo>
                <a:cubicBezTo>
                  <a:pt x="157" y="30"/>
                  <a:pt x="159" y="25"/>
                  <a:pt x="158" y="22"/>
                </a:cubicBezTo>
                <a:moveTo>
                  <a:pt x="173" y="51"/>
                </a:moveTo>
                <a:cubicBezTo>
                  <a:pt x="171" y="46"/>
                  <a:pt x="165" y="43"/>
                  <a:pt x="159" y="45"/>
                </a:cubicBezTo>
                <a:cubicBezTo>
                  <a:pt x="154" y="47"/>
                  <a:pt x="151" y="53"/>
                  <a:pt x="154" y="59"/>
                </a:cubicBezTo>
                <a:cubicBezTo>
                  <a:pt x="156" y="64"/>
                  <a:pt x="162" y="67"/>
                  <a:pt x="167" y="64"/>
                </a:cubicBezTo>
                <a:cubicBezTo>
                  <a:pt x="173" y="62"/>
                  <a:pt x="175" y="56"/>
                  <a:pt x="173" y="51"/>
                </a:cubicBezTo>
                <a:moveTo>
                  <a:pt x="195" y="90"/>
                </a:moveTo>
                <a:cubicBezTo>
                  <a:pt x="192" y="82"/>
                  <a:pt x="182" y="78"/>
                  <a:pt x="174" y="81"/>
                </a:cubicBezTo>
                <a:cubicBezTo>
                  <a:pt x="166" y="85"/>
                  <a:pt x="162" y="94"/>
                  <a:pt x="165" y="103"/>
                </a:cubicBezTo>
                <a:cubicBezTo>
                  <a:pt x="168" y="111"/>
                  <a:pt x="178" y="115"/>
                  <a:pt x="186" y="112"/>
                </a:cubicBezTo>
                <a:cubicBezTo>
                  <a:pt x="195" y="108"/>
                  <a:pt x="199" y="99"/>
                  <a:pt x="195" y="90"/>
                </a:cubicBezTo>
                <a:moveTo>
                  <a:pt x="244" y="8"/>
                </a:moveTo>
                <a:cubicBezTo>
                  <a:pt x="244" y="4"/>
                  <a:pt x="241" y="0"/>
                  <a:pt x="237" y="0"/>
                </a:cubicBezTo>
                <a:cubicBezTo>
                  <a:pt x="233" y="0"/>
                  <a:pt x="230" y="4"/>
                  <a:pt x="230" y="8"/>
                </a:cubicBezTo>
                <a:cubicBezTo>
                  <a:pt x="230" y="12"/>
                  <a:pt x="233" y="15"/>
                  <a:pt x="237" y="15"/>
                </a:cubicBezTo>
                <a:cubicBezTo>
                  <a:pt x="241" y="15"/>
                  <a:pt x="244" y="12"/>
                  <a:pt x="244" y="8"/>
                </a:cubicBezTo>
                <a:moveTo>
                  <a:pt x="248" y="40"/>
                </a:moveTo>
                <a:cubicBezTo>
                  <a:pt x="248" y="35"/>
                  <a:pt x="243" y="30"/>
                  <a:pt x="237" y="30"/>
                </a:cubicBezTo>
                <a:cubicBezTo>
                  <a:pt x="231" y="30"/>
                  <a:pt x="227" y="35"/>
                  <a:pt x="227" y="40"/>
                </a:cubicBezTo>
                <a:cubicBezTo>
                  <a:pt x="227" y="46"/>
                  <a:pt x="231" y="51"/>
                  <a:pt x="237" y="51"/>
                </a:cubicBezTo>
                <a:cubicBezTo>
                  <a:pt x="243" y="51"/>
                  <a:pt x="248" y="46"/>
                  <a:pt x="248" y="40"/>
                </a:cubicBezTo>
                <a:moveTo>
                  <a:pt x="253" y="85"/>
                </a:moveTo>
                <a:cubicBezTo>
                  <a:pt x="253" y="76"/>
                  <a:pt x="246" y="69"/>
                  <a:pt x="237" y="69"/>
                </a:cubicBezTo>
                <a:cubicBezTo>
                  <a:pt x="228" y="69"/>
                  <a:pt x="221" y="76"/>
                  <a:pt x="221" y="85"/>
                </a:cubicBezTo>
                <a:cubicBezTo>
                  <a:pt x="221" y="95"/>
                  <a:pt x="228" y="102"/>
                  <a:pt x="237" y="102"/>
                </a:cubicBezTo>
                <a:cubicBezTo>
                  <a:pt x="246" y="102"/>
                  <a:pt x="253" y="95"/>
                  <a:pt x="253" y="85"/>
                </a:cubicBezTo>
                <a:moveTo>
                  <a:pt x="206" y="237"/>
                </a:moveTo>
                <a:cubicBezTo>
                  <a:pt x="206" y="235"/>
                  <a:pt x="206" y="233"/>
                  <a:pt x="206" y="231"/>
                </a:cubicBezTo>
                <a:cubicBezTo>
                  <a:pt x="207" y="229"/>
                  <a:pt x="208" y="227"/>
                  <a:pt x="209" y="225"/>
                </a:cubicBezTo>
                <a:cubicBezTo>
                  <a:pt x="209" y="223"/>
                  <a:pt x="210" y="221"/>
                  <a:pt x="210" y="219"/>
                </a:cubicBezTo>
                <a:cubicBezTo>
                  <a:pt x="212" y="218"/>
                  <a:pt x="214" y="217"/>
                  <a:pt x="215" y="216"/>
                </a:cubicBezTo>
                <a:cubicBezTo>
                  <a:pt x="217" y="214"/>
                  <a:pt x="218" y="212"/>
                  <a:pt x="219" y="211"/>
                </a:cubicBezTo>
                <a:cubicBezTo>
                  <a:pt x="221" y="210"/>
                  <a:pt x="223" y="210"/>
                  <a:pt x="225" y="209"/>
                </a:cubicBezTo>
                <a:cubicBezTo>
                  <a:pt x="227" y="208"/>
                  <a:pt x="229" y="207"/>
                  <a:pt x="231" y="206"/>
                </a:cubicBezTo>
                <a:cubicBezTo>
                  <a:pt x="233" y="206"/>
                  <a:pt x="235" y="206"/>
                  <a:pt x="237" y="206"/>
                </a:cubicBezTo>
                <a:cubicBezTo>
                  <a:pt x="239" y="206"/>
                  <a:pt x="242" y="206"/>
                  <a:pt x="244" y="206"/>
                </a:cubicBezTo>
                <a:cubicBezTo>
                  <a:pt x="245" y="207"/>
                  <a:pt x="247" y="208"/>
                  <a:pt x="249" y="209"/>
                </a:cubicBezTo>
                <a:cubicBezTo>
                  <a:pt x="251" y="210"/>
                  <a:pt x="253" y="210"/>
                  <a:pt x="255" y="211"/>
                </a:cubicBezTo>
                <a:cubicBezTo>
                  <a:pt x="256" y="212"/>
                  <a:pt x="257" y="214"/>
                  <a:pt x="259" y="216"/>
                </a:cubicBezTo>
                <a:cubicBezTo>
                  <a:pt x="260" y="217"/>
                  <a:pt x="262" y="218"/>
                  <a:pt x="264" y="220"/>
                </a:cubicBezTo>
                <a:cubicBezTo>
                  <a:pt x="264" y="222"/>
                  <a:pt x="265" y="224"/>
                  <a:pt x="266" y="226"/>
                </a:cubicBezTo>
                <a:cubicBezTo>
                  <a:pt x="267" y="228"/>
                  <a:pt x="268" y="230"/>
                  <a:pt x="269" y="231"/>
                </a:cubicBezTo>
                <a:cubicBezTo>
                  <a:pt x="268" y="233"/>
                  <a:pt x="268" y="235"/>
                  <a:pt x="268" y="237"/>
                </a:cubicBezTo>
                <a:cubicBezTo>
                  <a:pt x="268" y="240"/>
                  <a:pt x="268" y="242"/>
                  <a:pt x="269" y="244"/>
                </a:cubicBezTo>
                <a:cubicBezTo>
                  <a:pt x="267" y="246"/>
                  <a:pt x="266" y="247"/>
                  <a:pt x="266" y="249"/>
                </a:cubicBezTo>
                <a:cubicBezTo>
                  <a:pt x="265" y="251"/>
                  <a:pt x="264" y="253"/>
                  <a:pt x="264" y="255"/>
                </a:cubicBezTo>
                <a:cubicBezTo>
                  <a:pt x="262" y="257"/>
                  <a:pt x="260" y="258"/>
                  <a:pt x="259" y="259"/>
                </a:cubicBezTo>
                <a:cubicBezTo>
                  <a:pt x="257" y="261"/>
                  <a:pt x="256" y="262"/>
                  <a:pt x="255" y="264"/>
                </a:cubicBezTo>
                <a:cubicBezTo>
                  <a:pt x="253" y="265"/>
                  <a:pt x="251" y="265"/>
                  <a:pt x="249" y="266"/>
                </a:cubicBezTo>
                <a:cubicBezTo>
                  <a:pt x="247" y="267"/>
                  <a:pt x="245" y="268"/>
                  <a:pt x="243" y="269"/>
                </a:cubicBezTo>
                <a:cubicBezTo>
                  <a:pt x="241" y="269"/>
                  <a:pt x="239" y="268"/>
                  <a:pt x="237" y="268"/>
                </a:cubicBezTo>
                <a:cubicBezTo>
                  <a:pt x="235" y="268"/>
                  <a:pt x="233" y="269"/>
                  <a:pt x="231" y="269"/>
                </a:cubicBezTo>
                <a:cubicBezTo>
                  <a:pt x="229" y="268"/>
                  <a:pt x="227" y="267"/>
                  <a:pt x="225" y="266"/>
                </a:cubicBezTo>
                <a:cubicBezTo>
                  <a:pt x="223" y="265"/>
                  <a:pt x="221" y="264"/>
                  <a:pt x="219" y="264"/>
                </a:cubicBezTo>
                <a:cubicBezTo>
                  <a:pt x="218" y="262"/>
                  <a:pt x="217" y="261"/>
                  <a:pt x="215" y="259"/>
                </a:cubicBezTo>
                <a:cubicBezTo>
                  <a:pt x="214" y="258"/>
                  <a:pt x="212" y="256"/>
                  <a:pt x="210" y="255"/>
                </a:cubicBezTo>
                <a:cubicBezTo>
                  <a:pt x="210" y="253"/>
                  <a:pt x="209" y="251"/>
                  <a:pt x="208" y="249"/>
                </a:cubicBezTo>
                <a:cubicBezTo>
                  <a:pt x="208" y="247"/>
                  <a:pt x="207" y="245"/>
                  <a:pt x="206" y="244"/>
                </a:cubicBezTo>
                <a:cubicBezTo>
                  <a:pt x="206" y="242"/>
                  <a:pt x="206" y="239"/>
                  <a:pt x="206" y="237"/>
                </a:cubicBezTo>
                <a:moveTo>
                  <a:pt x="276" y="146"/>
                </a:moveTo>
                <a:cubicBezTo>
                  <a:pt x="269" y="144"/>
                  <a:pt x="263" y="143"/>
                  <a:pt x="256" y="144"/>
                </a:cubicBezTo>
                <a:cubicBezTo>
                  <a:pt x="251" y="141"/>
                  <a:pt x="244" y="138"/>
                  <a:pt x="237" y="138"/>
                </a:cubicBezTo>
                <a:cubicBezTo>
                  <a:pt x="230" y="138"/>
                  <a:pt x="224" y="140"/>
                  <a:pt x="219" y="144"/>
                </a:cubicBezTo>
                <a:cubicBezTo>
                  <a:pt x="213" y="143"/>
                  <a:pt x="206" y="143"/>
                  <a:pt x="200" y="146"/>
                </a:cubicBezTo>
                <a:cubicBezTo>
                  <a:pt x="194" y="148"/>
                  <a:pt x="188" y="153"/>
                  <a:pt x="185" y="158"/>
                </a:cubicBezTo>
                <a:cubicBezTo>
                  <a:pt x="178" y="159"/>
                  <a:pt x="172" y="162"/>
                  <a:pt x="167" y="167"/>
                </a:cubicBezTo>
                <a:cubicBezTo>
                  <a:pt x="162" y="172"/>
                  <a:pt x="159" y="178"/>
                  <a:pt x="158" y="184"/>
                </a:cubicBezTo>
                <a:cubicBezTo>
                  <a:pt x="153" y="188"/>
                  <a:pt x="149" y="193"/>
                  <a:pt x="146" y="199"/>
                </a:cubicBezTo>
                <a:cubicBezTo>
                  <a:pt x="143" y="205"/>
                  <a:pt x="143" y="212"/>
                  <a:pt x="144" y="218"/>
                </a:cubicBezTo>
                <a:cubicBezTo>
                  <a:pt x="140" y="224"/>
                  <a:pt x="138" y="230"/>
                  <a:pt x="138" y="237"/>
                </a:cubicBezTo>
                <a:cubicBezTo>
                  <a:pt x="138" y="244"/>
                  <a:pt x="140" y="250"/>
                  <a:pt x="143" y="256"/>
                </a:cubicBezTo>
                <a:cubicBezTo>
                  <a:pt x="142" y="262"/>
                  <a:pt x="143" y="268"/>
                  <a:pt x="145" y="274"/>
                </a:cubicBezTo>
                <a:cubicBezTo>
                  <a:pt x="148" y="281"/>
                  <a:pt x="152" y="286"/>
                  <a:pt x="158" y="290"/>
                </a:cubicBezTo>
                <a:cubicBezTo>
                  <a:pt x="159" y="296"/>
                  <a:pt x="162" y="302"/>
                  <a:pt x="167" y="307"/>
                </a:cubicBezTo>
                <a:cubicBezTo>
                  <a:pt x="172" y="312"/>
                  <a:pt x="178" y="315"/>
                  <a:pt x="184" y="316"/>
                </a:cubicBezTo>
                <a:cubicBezTo>
                  <a:pt x="187" y="322"/>
                  <a:pt x="192" y="326"/>
                  <a:pt x="198" y="328"/>
                </a:cubicBezTo>
                <a:cubicBezTo>
                  <a:pt x="205" y="331"/>
                  <a:pt x="212" y="332"/>
                  <a:pt x="218" y="330"/>
                </a:cubicBezTo>
                <a:cubicBezTo>
                  <a:pt x="223" y="334"/>
                  <a:pt x="230" y="336"/>
                  <a:pt x="237" y="336"/>
                </a:cubicBezTo>
                <a:cubicBezTo>
                  <a:pt x="244" y="336"/>
                  <a:pt x="250" y="334"/>
                  <a:pt x="255" y="331"/>
                </a:cubicBezTo>
                <a:cubicBezTo>
                  <a:pt x="261" y="332"/>
                  <a:pt x="268" y="332"/>
                  <a:pt x="274" y="329"/>
                </a:cubicBezTo>
                <a:cubicBezTo>
                  <a:pt x="281" y="327"/>
                  <a:pt x="286" y="322"/>
                  <a:pt x="290" y="317"/>
                </a:cubicBezTo>
                <a:cubicBezTo>
                  <a:pt x="296" y="315"/>
                  <a:pt x="302" y="312"/>
                  <a:pt x="307" y="307"/>
                </a:cubicBezTo>
                <a:cubicBezTo>
                  <a:pt x="312" y="303"/>
                  <a:pt x="315" y="297"/>
                  <a:pt x="316" y="291"/>
                </a:cubicBezTo>
                <a:cubicBezTo>
                  <a:pt x="321" y="287"/>
                  <a:pt x="326" y="282"/>
                  <a:pt x="328" y="276"/>
                </a:cubicBezTo>
                <a:cubicBezTo>
                  <a:pt x="331" y="270"/>
                  <a:pt x="331" y="263"/>
                  <a:pt x="330" y="256"/>
                </a:cubicBezTo>
                <a:cubicBezTo>
                  <a:pt x="334" y="251"/>
                  <a:pt x="336" y="244"/>
                  <a:pt x="336" y="237"/>
                </a:cubicBezTo>
                <a:cubicBezTo>
                  <a:pt x="336" y="231"/>
                  <a:pt x="334" y="224"/>
                  <a:pt x="331" y="219"/>
                </a:cubicBezTo>
                <a:cubicBezTo>
                  <a:pt x="332" y="213"/>
                  <a:pt x="331" y="207"/>
                  <a:pt x="329" y="200"/>
                </a:cubicBezTo>
                <a:cubicBezTo>
                  <a:pt x="326" y="194"/>
                  <a:pt x="322" y="189"/>
                  <a:pt x="316" y="185"/>
                </a:cubicBezTo>
                <a:cubicBezTo>
                  <a:pt x="315" y="179"/>
                  <a:pt x="312" y="172"/>
                  <a:pt x="307" y="167"/>
                </a:cubicBezTo>
                <a:cubicBezTo>
                  <a:pt x="302" y="163"/>
                  <a:pt x="296" y="160"/>
                  <a:pt x="290" y="158"/>
                </a:cubicBezTo>
                <a:cubicBezTo>
                  <a:pt x="287" y="153"/>
                  <a:pt x="282" y="149"/>
                  <a:pt x="276" y="146"/>
                </a:cubicBezTo>
                <a:moveTo>
                  <a:pt x="303" y="82"/>
                </a:moveTo>
                <a:cubicBezTo>
                  <a:pt x="295" y="79"/>
                  <a:pt x="285" y="83"/>
                  <a:pt x="281" y="91"/>
                </a:cubicBezTo>
                <a:cubicBezTo>
                  <a:pt x="278" y="99"/>
                  <a:pt x="282" y="109"/>
                  <a:pt x="290" y="113"/>
                </a:cubicBezTo>
                <a:cubicBezTo>
                  <a:pt x="298" y="116"/>
                  <a:pt x="308" y="112"/>
                  <a:pt x="312" y="104"/>
                </a:cubicBezTo>
                <a:cubicBezTo>
                  <a:pt x="315" y="96"/>
                  <a:pt x="311" y="86"/>
                  <a:pt x="303" y="82"/>
                </a:cubicBezTo>
                <a:moveTo>
                  <a:pt x="318" y="47"/>
                </a:moveTo>
                <a:cubicBezTo>
                  <a:pt x="313" y="44"/>
                  <a:pt x="307" y="47"/>
                  <a:pt x="304" y="52"/>
                </a:cubicBezTo>
                <a:cubicBezTo>
                  <a:pt x="302" y="57"/>
                  <a:pt x="305" y="63"/>
                  <a:pt x="310" y="66"/>
                </a:cubicBezTo>
                <a:cubicBezTo>
                  <a:pt x="315" y="68"/>
                  <a:pt x="321" y="66"/>
                  <a:pt x="324" y="60"/>
                </a:cubicBezTo>
                <a:cubicBezTo>
                  <a:pt x="326" y="55"/>
                  <a:pt x="323" y="49"/>
                  <a:pt x="318" y="47"/>
                </a:cubicBezTo>
                <a:moveTo>
                  <a:pt x="333" y="29"/>
                </a:moveTo>
                <a:cubicBezTo>
                  <a:pt x="335" y="25"/>
                  <a:pt x="333" y="21"/>
                  <a:pt x="330" y="19"/>
                </a:cubicBezTo>
                <a:cubicBezTo>
                  <a:pt x="326" y="18"/>
                  <a:pt x="322" y="19"/>
                  <a:pt x="320" y="23"/>
                </a:cubicBezTo>
                <a:cubicBezTo>
                  <a:pt x="319" y="27"/>
                  <a:pt x="320" y="31"/>
                  <a:pt x="324" y="33"/>
                </a:cubicBezTo>
                <a:cubicBezTo>
                  <a:pt x="328" y="34"/>
                  <a:pt x="332" y="32"/>
                  <a:pt x="333" y="29"/>
                </a:cubicBezTo>
                <a:moveTo>
                  <a:pt x="356" y="142"/>
                </a:moveTo>
                <a:cubicBezTo>
                  <a:pt x="363" y="135"/>
                  <a:pt x="363" y="125"/>
                  <a:pt x="356" y="118"/>
                </a:cubicBezTo>
                <a:cubicBezTo>
                  <a:pt x="350" y="112"/>
                  <a:pt x="339" y="112"/>
                  <a:pt x="333" y="118"/>
                </a:cubicBezTo>
                <a:cubicBezTo>
                  <a:pt x="327" y="125"/>
                  <a:pt x="327" y="135"/>
                  <a:pt x="333" y="142"/>
                </a:cubicBezTo>
                <a:cubicBezTo>
                  <a:pt x="339" y="148"/>
                  <a:pt x="350" y="148"/>
                  <a:pt x="356" y="142"/>
                </a:cubicBezTo>
                <a:moveTo>
                  <a:pt x="384" y="106"/>
                </a:moveTo>
                <a:cubicBezTo>
                  <a:pt x="388" y="101"/>
                  <a:pt x="388" y="95"/>
                  <a:pt x="384" y="91"/>
                </a:cubicBezTo>
                <a:cubicBezTo>
                  <a:pt x="380" y="87"/>
                  <a:pt x="373" y="87"/>
                  <a:pt x="369" y="91"/>
                </a:cubicBezTo>
                <a:cubicBezTo>
                  <a:pt x="365" y="95"/>
                  <a:pt x="365" y="101"/>
                  <a:pt x="369" y="106"/>
                </a:cubicBezTo>
                <a:cubicBezTo>
                  <a:pt x="373" y="110"/>
                  <a:pt x="380" y="110"/>
                  <a:pt x="384" y="106"/>
                </a:cubicBezTo>
                <a:moveTo>
                  <a:pt x="393" y="174"/>
                </a:moveTo>
                <a:cubicBezTo>
                  <a:pt x="390" y="166"/>
                  <a:pt x="380" y="162"/>
                  <a:pt x="372" y="165"/>
                </a:cubicBezTo>
                <a:cubicBezTo>
                  <a:pt x="363" y="169"/>
                  <a:pt x="359" y="178"/>
                  <a:pt x="363" y="187"/>
                </a:cubicBezTo>
                <a:cubicBezTo>
                  <a:pt x="366" y="195"/>
                  <a:pt x="376" y="199"/>
                  <a:pt x="384" y="196"/>
                </a:cubicBezTo>
                <a:cubicBezTo>
                  <a:pt x="392" y="192"/>
                  <a:pt x="397" y="183"/>
                  <a:pt x="393" y="174"/>
                </a:cubicBezTo>
                <a:moveTo>
                  <a:pt x="405" y="80"/>
                </a:moveTo>
                <a:cubicBezTo>
                  <a:pt x="407" y="77"/>
                  <a:pt x="407" y="73"/>
                  <a:pt x="405" y="70"/>
                </a:cubicBezTo>
                <a:cubicBezTo>
                  <a:pt x="402" y="67"/>
                  <a:pt x="397" y="67"/>
                  <a:pt x="394" y="70"/>
                </a:cubicBezTo>
                <a:cubicBezTo>
                  <a:pt x="392" y="73"/>
                  <a:pt x="392" y="77"/>
                  <a:pt x="394" y="80"/>
                </a:cubicBezTo>
                <a:cubicBezTo>
                  <a:pt x="397" y="83"/>
                  <a:pt x="402" y="83"/>
                  <a:pt x="405" y="80"/>
                </a:cubicBezTo>
                <a:moveTo>
                  <a:pt x="405" y="405"/>
                </a:moveTo>
                <a:cubicBezTo>
                  <a:pt x="407" y="402"/>
                  <a:pt x="407" y="398"/>
                  <a:pt x="405" y="395"/>
                </a:cubicBezTo>
                <a:cubicBezTo>
                  <a:pt x="402" y="392"/>
                  <a:pt x="397" y="392"/>
                  <a:pt x="394" y="395"/>
                </a:cubicBezTo>
                <a:cubicBezTo>
                  <a:pt x="392" y="398"/>
                  <a:pt x="392" y="402"/>
                  <a:pt x="394" y="405"/>
                </a:cubicBezTo>
                <a:cubicBezTo>
                  <a:pt x="397" y="408"/>
                  <a:pt x="402" y="408"/>
                  <a:pt x="405" y="405"/>
                </a:cubicBezTo>
                <a:moveTo>
                  <a:pt x="409" y="310"/>
                </a:moveTo>
                <a:cubicBezTo>
                  <a:pt x="406" y="316"/>
                  <a:pt x="409" y="322"/>
                  <a:pt x="414" y="324"/>
                </a:cubicBezTo>
                <a:cubicBezTo>
                  <a:pt x="420" y="326"/>
                  <a:pt x="426" y="324"/>
                  <a:pt x="428" y="318"/>
                </a:cubicBezTo>
                <a:cubicBezTo>
                  <a:pt x="430" y="313"/>
                  <a:pt x="428" y="307"/>
                  <a:pt x="422" y="305"/>
                </a:cubicBezTo>
                <a:cubicBezTo>
                  <a:pt x="417" y="302"/>
                  <a:pt x="411" y="305"/>
                  <a:pt x="409" y="310"/>
                </a:cubicBezTo>
                <a:moveTo>
                  <a:pt x="429" y="160"/>
                </a:moveTo>
                <a:cubicBezTo>
                  <a:pt x="427" y="154"/>
                  <a:pt x="421" y="152"/>
                  <a:pt x="416" y="154"/>
                </a:cubicBezTo>
                <a:cubicBezTo>
                  <a:pt x="410" y="156"/>
                  <a:pt x="408" y="162"/>
                  <a:pt x="410" y="168"/>
                </a:cubicBezTo>
                <a:cubicBezTo>
                  <a:pt x="412" y="173"/>
                  <a:pt x="418" y="175"/>
                  <a:pt x="424" y="173"/>
                </a:cubicBezTo>
                <a:cubicBezTo>
                  <a:pt x="429" y="171"/>
                  <a:pt x="432" y="165"/>
                  <a:pt x="429" y="160"/>
                </a:cubicBezTo>
                <a:moveTo>
                  <a:pt x="444" y="237"/>
                </a:moveTo>
                <a:cubicBezTo>
                  <a:pt x="444" y="232"/>
                  <a:pt x="440" y="227"/>
                  <a:pt x="434" y="227"/>
                </a:cubicBezTo>
                <a:cubicBezTo>
                  <a:pt x="428" y="227"/>
                  <a:pt x="424" y="232"/>
                  <a:pt x="424" y="237"/>
                </a:cubicBezTo>
                <a:cubicBezTo>
                  <a:pt x="424" y="243"/>
                  <a:pt x="428" y="248"/>
                  <a:pt x="434" y="248"/>
                </a:cubicBezTo>
                <a:cubicBezTo>
                  <a:pt x="440" y="248"/>
                  <a:pt x="444" y="243"/>
                  <a:pt x="444" y="237"/>
                </a:cubicBezTo>
                <a:moveTo>
                  <a:pt x="457" y="149"/>
                </a:moveTo>
                <a:cubicBezTo>
                  <a:pt x="455" y="145"/>
                  <a:pt x="451" y="143"/>
                  <a:pt x="447" y="145"/>
                </a:cubicBezTo>
                <a:cubicBezTo>
                  <a:pt x="444" y="146"/>
                  <a:pt x="442" y="150"/>
                  <a:pt x="443" y="154"/>
                </a:cubicBezTo>
                <a:cubicBezTo>
                  <a:pt x="445" y="158"/>
                  <a:pt x="449" y="159"/>
                  <a:pt x="453" y="158"/>
                </a:cubicBezTo>
                <a:cubicBezTo>
                  <a:pt x="456" y="157"/>
                  <a:pt x="458" y="152"/>
                  <a:pt x="457" y="149"/>
                </a:cubicBezTo>
                <a:moveTo>
                  <a:pt x="474" y="237"/>
                </a:moveTo>
                <a:cubicBezTo>
                  <a:pt x="474" y="233"/>
                  <a:pt x="471" y="230"/>
                  <a:pt x="467" y="230"/>
                </a:cubicBezTo>
                <a:cubicBezTo>
                  <a:pt x="463" y="230"/>
                  <a:pt x="460" y="233"/>
                  <a:pt x="460" y="237"/>
                </a:cubicBezTo>
                <a:cubicBezTo>
                  <a:pt x="460" y="241"/>
                  <a:pt x="463" y="245"/>
                  <a:pt x="467" y="245"/>
                </a:cubicBezTo>
                <a:cubicBezTo>
                  <a:pt x="471" y="245"/>
                  <a:pt x="474" y="241"/>
                  <a:pt x="474" y="237"/>
                </a:cubicBezTo>
              </a:path>
            </a:pathLst>
          </a:custGeom>
          <a:solidFill>
            <a:srgbClr val="EF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142" name="组合 1141"/>
          <p:cNvGrpSpPr/>
          <p:nvPr/>
        </p:nvGrpSpPr>
        <p:grpSpPr>
          <a:xfrm>
            <a:off x="4913977" y="296604"/>
            <a:ext cx="3434103" cy="3366028"/>
            <a:chOff x="9790123" y="-31749"/>
            <a:chExt cx="5195887" cy="5006975"/>
          </a:xfrm>
        </p:grpSpPr>
        <p:sp>
          <p:nvSpPr>
            <p:cNvPr id="1143" name="Freeform 40742"/>
            <p:cNvSpPr/>
            <p:nvPr/>
          </p:nvSpPr>
          <p:spPr bwMode="auto">
            <a:xfrm>
              <a:off x="11877685" y="2687638"/>
              <a:ext cx="1771650" cy="2287588"/>
            </a:xfrm>
            <a:custGeom>
              <a:avLst/>
              <a:gdLst>
                <a:gd name="T0" fmla="*/ 303 w 418"/>
                <a:gd name="T1" fmla="*/ 539 h 539"/>
                <a:gd name="T2" fmla="*/ 167 w 418"/>
                <a:gd name="T3" fmla="*/ 539 h 539"/>
                <a:gd name="T4" fmla="*/ 167 w 418"/>
                <a:gd name="T5" fmla="*/ 283 h 539"/>
                <a:gd name="T6" fmla="*/ 58 w 418"/>
                <a:gd name="T7" fmla="*/ 202 h 539"/>
                <a:gd name="T8" fmla="*/ 58 w 418"/>
                <a:gd name="T9" fmla="*/ 166 h 539"/>
                <a:gd name="T10" fmla="*/ 116 w 418"/>
                <a:gd name="T11" fmla="*/ 195 h 539"/>
                <a:gd name="T12" fmla="*/ 33 w 418"/>
                <a:gd name="T13" fmla="*/ 90 h 539"/>
                <a:gd name="T14" fmla="*/ 135 w 418"/>
                <a:gd name="T15" fmla="*/ 161 h 539"/>
                <a:gd name="T16" fmla="*/ 106 w 418"/>
                <a:gd name="T17" fmla="*/ 90 h 539"/>
                <a:gd name="T18" fmla="*/ 93 w 418"/>
                <a:gd name="T19" fmla="*/ 35 h 539"/>
                <a:gd name="T20" fmla="*/ 167 w 418"/>
                <a:gd name="T21" fmla="*/ 132 h 539"/>
                <a:gd name="T22" fmla="*/ 191 w 418"/>
                <a:gd name="T23" fmla="*/ 123 h 539"/>
                <a:gd name="T24" fmla="*/ 199 w 418"/>
                <a:gd name="T25" fmla="*/ 22 h 539"/>
                <a:gd name="T26" fmla="*/ 248 w 418"/>
                <a:gd name="T27" fmla="*/ 143 h 539"/>
                <a:gd name="T28" fmla="*/ 353 w 418"/>
                <a:gd name="T29" fmla="*/ 104 h 539"/>
                <a:gd name="T30" fmla="*/ 363 w 418"/>
                <a:gd name="T31" fmla="*/ 143 h 539"/>
                <a:gd name="T32" fmla="*/ 303 w 418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539">
                  <a:moveTo>
                    <a:pt x="303" y="539"/>
                  </a:moveTo>
                  <a:cubicBezTo>
                    <a:pt x="167" y="539"/>
                    <a:pt x="167" y="539"/>
                    <a:pt x="167" y="539"/>
                  </a:cubicBezTo>
                  <a:cubicBezTo>
                    <a:pt x="167" y="539"/>
                    <a:pt x="199" y="305"/>
                    <a:pt x="167" y="283"/>
                  </a:cubicBezTo>
                  <a:cubicBezTo>
                    <a:pt x="131" y="228"/>
                    <a:pt x="96" y="233"/>
                    <a:pt x="58" y="202"/>
                  </a:cubicBezTo>
                  <a:cubicBezTo>
                    <a:pt x="58" y="202"/>
                    <a:pt x="0" y="150"/>
                    <a:pt x="58" y="166"/>
                  </a:cubicBezTo>
                  <a:cubicBezTo>
                    <a:pt x="58" y="166"/>
                    <a:pt x="118" y="220"/>
                    <a:pt x="116" y="195"/>
                  </a:cubicBezTo>
                  <a:cubicBezTo>
                    <a:pt x="116" y="195"/>
                    <a:pt x="30" y="120"/>
                    <a:pt x="33" y="90"/>
                  </a:cubicBezTo>
                  <a:cubicBezTo>
                    <a:pt x="33" y="90"/>
                    <a:pt x="22" y="53"/>
                    <a:pt x="135" y="161"/>
                  </a:cubicBezTo>
                  <a:cubicBezTo>
                    <a:pt x="135" y="161"/>
                    <a:pt x="164" y="194"/>
                    <a:pt x="106" y="90"/>
                  </a:cubicBezTo>
                  <a:cubicBezTo>
                    <a:pt x="106" y="90"/>
                    <a:pt x="70" y="46"/>
                    <a:pt x="93" y="35"/>
                  </a:cubicBezTo>
                  <a:cubicBezTo>
                    <a:pt x="93" y="35"/>
                    <a:pt x="122" y="46"/>
                    <a:pt x="167" y="132"/>
                  </a:cubicBezTo>
                  <a:cubicBezTo>
                    <a:pt x="167" y="132"/>
                    <a:pt x="201" y="158"/>
                    <a:pt x="191" y="123"/>
                  </a:cubicBezTo>
                  <a:cubicBezTo>
                    <a:pt x="191" y="123"/>
                    <a:pt x="174" y="18"/>
                    <a:pt x="199" y="22"/>
                  </a:cubicBezTo>
                  <a:cubicBezTo>
                    <a:pt x="199" y="22"/>
                    <a:pt x="215" y="0"/>
                    <a:pt x="248" y="143"/>
                  </a:cubicBezTo>
                  <a:cubicBezTo>
                    <a:pt x="248" y="143"/>
                    <a:pt x="277" y="201"/>
                    <a:pt x="353" y="104"/>
                  </a:cubicBezTo>
                  <a:cubicBezTo>
                    <a:pt x="353" y="104"/>
                    <a:pt x="418" y="58"/>
                    <a:pt x="363" y="143"/>
                  </a:cubicBezTo>
                  <a:cubicBezTo>
                    <a:pt x="307" y="227"/>
                    <a:pt x="259" y="275"/>
                    <a:pt x="303" y="53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4" name="Freeform 40743"/>
            <p:cNvSpPr/>
            <p:nvPr/>
          </p:nvSpPr>
          <p:spPr bwMode="auto">
            <a:xfrm>
              <a:off x="11456998" y="-31749"/>
              <a:ext cx="2836863" cy="2736850"/>
            </a:xfrm>
            <a:custGeom>
              <a:avLst/>
              <a:gdLst>
                <a:gd name="T0" fmla="*/ 244 w 669"/>
                <a:gd name="T1" fmla="*/ 0 h 645"/>
                <a:gd name="T2" fmla="*/ 263 w 669"/>
                <a:gd name="T3" fmla="*/ 645 h 645"/>
                <a:gd name="T4" fmla="*/ 277 w 669"/>
                <a:gd name="T5" fmla="*/ 323 h 645"/>
                <a:gd name="T6" fmla="*/ 318 w 669"/>
                <a:gd name="T7" fmla="*/ 640 h 645"/>
                <a:gd name="T8" fmla="*/ 244 w 669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645">
                  <a:moveTo>
                    <a:pt x="244" y="0"/>
                  </a:moveTo>
                  <a:cubicBezTo>
                    <a:pt x="244" y="0"/>
                    <a:pt x="0" y="381"/>
                    <a:pt x="263" y="645"/>
                  </a:cubicBezTo>
                  <a:cubicBezTo>
                    <a:pt x="263" y="645"/>
                    <a:pt x="235" y="596"/>
                    <a:pt x="277" y="323"/>
                  </a:cubicBezTo>
                  <a:cubicBezTo>
                    <a:pt x="277" y="323"/>
                    <a:pt x="305" y="596"/>
                    <a:pt x="318" y="640"/>
                  </a:cubicBezTo>
                  <a:cubicBezTo>
                    <a:pt x="318" y="640"/>
                    <a:pt x="669" y="362"/>
                    <a:pt x="244" y="0"/>
                  </a:cubicBezTo>
                  <a:close/>
                </a:path>
              </a:pathLst>
            </a:custGeom>
            <a:solidFill>
              <a:srgbClr val="71B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5" name="Freeform 40744"/>
            <p:cNvSpPr/>
            <p:nvPr/>
          </p:nvSpPr>
          <p:spPr bwMode="auto">
            <a:xfrm>
              <a:off x="13039734" y="1431926"/>
              <a:ext cx="1946275" cy="2087563"/>
            </a:xfrm>
            <a:custGeom>
              <a:avLst/>
              <a:gdLst>
                <a:gd name="T0" fmla="*/ 459 w 459"/>
                <a:gd name="T1" fmla="*/ 0 h 492"/>
                <a:gd name="T2" fmla="*/ 0 w 459"/>
                <a:gd name="T3" fmla="*/ 341 h 492"/>
                <a:gd name="T4" fmla="*/ 241 w 459"/>
                <a:gd name="T5" fmla="*/ 188 h 492"/>
                <a:gd name="T6" fmla="*/ 32 w 459"/>
                <a:gd name="T7" fmla="*/ 378 h 492"/>
                <a:gd name="T8" fmla="*/ 459 w 459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92">
                  <a:moveTo>
                    <a:pt x="459" y="0"/>
                  </a:moveTo>
                  <a:cubicBezTo>
                    <a:pt x="459" y="0"/>
                    <a:pt x="59" y="16"/>
                    <a:pt x="0" y="341"/>
                  </a:cubicBezTo>
                  <a:cubicBezTo>
                    <a:pt x="0" y="341"/>
                    <a:pt x="21" y="296"/>
                    <a:pt x="241" y="188"/>
                  </a:cubicBezTo>
                  <a:cubicBezTo>
                    <a:pt x="241" y="188"/>
                    <a:pt x="57" y="346"/>
                    <a:pt x="32" y="378"/>
                  </a:cubicBezTo>
                  <a:cubicBezTo>
                    <a:pt x="32" y="378"/>
                    <a:pt x="411" y="492"/>
                    <a:pt x="459" y="0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6" name="Freeform 40745"/>
            <p:cNvSpPr/>
            <p:nvPr/>
          </p:nvSpPr>
          <p:spPr bwMode="auto">
            <a:xfrm>
              <a:off x="10066348" y="1066801"/>
              <a:ext cx="2174875" cy="2165350"/>
            </a:xfrm>
            <a:custGeom>
              <a:avLst/>
              <a:gdLst>
                <a:gd name="T0" fmla="*/ 0 w 513"/>
                <a:gd name="T1" fmla="*/ 147 h 510"/>
                <a:gd name="T2" fmla="*/ 492 w 513"/>
                <a:gd name="T3" fmla="*/ 438 h 510"/>
                <a:gd name="T4" fmla="*/ 257 w 513"/>
                <a:gd name="T5" fmla="*/ 275 h 510"/>
                <a:gd name="T6" fmla="*/ 513 w 513"/>
                <a:gd name="T7" fmla="*/ 395 h 510"/>
                <a:gd name="T8" fmla="*/ 0 w 513"/>
                <a:gd name="T9" fmla="*/ 1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0">
                  <a:moveTo>
                    <a:pt x="0" y="147"/>
                  </a:moveTo>
                  <a:cubicBezTo>
                    <a:pt x="0" y="147"/>
                    <a:pt x="169" y="510"/>
                    <a:pt x="492" y="438"/>
                  </a:cubicBezTo>
                  <a:cubicBezTo>
                    <a:pt x="492" y="438"/>
                    <a:pt x="442" y="436"/>
                    <a:pt x="257" y="275"/>
                  </a:cubicBezTo>
                  <a:cubicBezTo>
                    <a:pt x="257" y="275"/>
                    <a:pt x="475" y="384"/>
                    <a:pt x="513" y="395"/>
                  </a:cubicBezTo>
                  <a:cubicBezTo>
                    <a:pt x="513" y="395"/>
                    <a:pt x="472" y="0"/>
                    <a:pt x="0" y="147"/>
                  </a:cubicBezTo>
                  <a:close/>
                </a:path>
              </a:pathLst>
            </a:custGeom>
            <a:solidFill>
              <a:srgbClr val="A1B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" name="Freeform 40746"/>
            <p:cNvSpPr/>
            <p:nvPr/>
          </p:nvSpPr>
          <p:spPr bwMode="auto">
            <a:xfrm>
              <a:off x="10444173" y="2598738"/>
              <a:ext cx="1441450" cy="1498600"/>
            </a:xfrm>
            <a:custGeom>
              <a:avLst/>
              <a:gdLst>
                <a:gd name="T0" fmla="*/ 0 w 340"/>
                <a:gd name="T1" fmla="*/ 282 h 353"/>
                <a:gd name="T2" fmla="*/ 340 w 340"/>
                <a:gd name="T3" fmla="*/ 173 h 353"/>
                <a:gd name="T4" fmla="*/ 167 w 340"/>
                <a:gd name="T5" fmla="*/ 215 h 353"/>
                <a:gd name="T6" fmla="*/ 329 w 340"/>
                <a:gd name="T7" fmla="*/ 144 h 353"/>
                <a:gd name="T8" fmla="*/ 0 w 340"/>
                <a:gd name="T9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3">
                  <a:moveTo>
                    <a:pt x="0" y="282"/>
                  </a:moveTo>
                  <a:cubicBezTo>
                    <a:pt x="0" y="282"/>
                    <a:pt x="240" y="353"/>
                    <a:pt x="340" y="173"/>
                  </a:cubicBezTo>
                  <a:cubicBezTo>
                    <a:pt x="340" y="173"/>
                    <a:pt x="319" y="195"/>
                    <a:pt x="167" y="215"/>
                  </a:cubicBezTo>
                  <a:cubicBezTo>
                    <a:pt x="167" y="215"/>
                    <a:pt x="308" y="158"/>
                    <a:pt x="329" y="144"/>
                  </a:cubicBezTo>
                  <a:cubicBezTo>
                    <a:pt x="329" y="144"/>
                    <a:pt x="127" y="0"/>
                    <a:pt x="0" y="282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8" name="Freeform 40747"/>
            <p:cNvSpPr/>
            <p:nvPr/>
          </p:nvSpPr>
          <p:spPr bwMode="auto">
            <a:xfrm>
              <a:off x="13620759" y="2946401"/>
              <a:ext cx="1101725" cy="1138238"/>
            </a:xfrm>
            <a:custGeom>
              <a:avLst/>
              <a:gdLst>
                <a:gd name="T0" fmla="*/ 260 w 260"/>
                <a:gd name="T1" fmla="*/ 131 h 268"/>
                <a:gd name="T2" fmla="*/ 2 w 260"/>
                <a:gd name="T3" fmla="*/ 81 h 268"/>
                <a:gd name="T4" fmla="*/ 129 w 260"/>
                <a:gd name="T5" fmla="*/ 115 h 268"/>
                <a:gd name="T6" fmla="*/ 0 w 260"/>
                <a:gd name="T7" fmla="*/ 103 h 268"/>
                <a:gd name="T8" fmla="*/ 260 w 260"/>
                <a:gd name="T9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8">
                  <a:moveTo>
                    <a:pt x="260" y="131"/>
                  </a:moveTo>
                  <a:cubicBezTo>
                    <a:pt x="260" y="131"/>
                    <a:pt x="131" y="0"/>
                    <a:pt x="2" y="81"/>
                  </a:cubicBezTo>
                  <a:cubicBezTo>
                    <a:pt x="2" y="81"/>
                    <a:pt x="24" y="74"/>
                    <a:pt x="129" y="115"/>
                  </a:cubicBezTo>
                  <a:cubicBezTo>
                    <a:pt x="129" y="115"/>
                    <a:pt x="18" y="102"/>
                    <a:pt x="0" y="103"/>
                  </a:cubicBezTo>
                  <a:cubicBezTo>
                    <a:pt x="0" y="103"/>
                    <a:pt x="78" y="268"/>
                    <a:pt x="260" y="131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9" name="Freeform 40748"/>
            <p:cNvSpPr/>
            <p:nvPr/>
          </p:nvSpPr>
          <p:spPr bwMode="auto">
            <a:xfrm>
              <a:off x="13611234" y="655638"/>
              <a:ext cx="912813" cy="989013"/>
            </a:xfrm>
            <a:custGeom>
              <a:avLst/>
              <a:gdLst>
                <a:gd name="T0" fmla="*/ 215 w 215"/>
                <a:gd name="T1" fmla="*/ 0 h 233"/>
                <a:gd name="T2" fmla="*/ 0 w 215"/>
                <a:gd name="T3" fmla="*/ 165 h 233"/>
                <a:gd name="T4" fmla="*/ 113 w 215"/>
                <a:gd name="T5" fmla="*/ 90 h 233"/>
                <a:gd name="T6" fmla="*/ 16 w 215"/>
                <a:gd name="T7" fmla="*/ 182 h 233"/>
                <a:gd name="T8" fmla="*/ 215 w 215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33">
                  <a:moveTo>
                    <a:pt x="215" y="0"/>
                  </a:moveTo>
                  <a:cubicBezTo>
                    <a:pt x="215" y="0"/>
                    <a:pt x="25" y="10"/>
                    <a:pt x="0" y="165"/>
                  </a:cubicBezTo>
                  <a:cubicBezTo>
                    <a:pt x="0" y="165"/>
                    <a:pt x="10" y="143"/>
                    <a:pt x="113" y="90"/>
                  </a:cubicBezTo>
                  <a:cubicBezTo>
                    <a:pt x="113" y="90"/>
                    <a:pt x="27" y="167"/>
                    <a:pt x="16" y="182"/>
                  </a:cubicBezTo>
                  <a:cubicBezTo>
                    <a:pt x="16" y="182"/>
                    <a:pt x="197" y="233"/>
                    <a:pt x="215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0" name="Freeform 40749"/>
            <p:cNvSpPr/>
            <p:nvPr/>
          </p:nvSpPr>
          <p:spPr bwMode="auto">
            <a:xfrm>
              <a:off x="11088698" y="544513"/>
              <a:ext cx="1030288" cy="993775"/>
            </a:xfrm>
            <a:custGeom>
              <a:avLst/>
              <a:gdLst>
                <a:gd name="T0" fmla="*/ 4 w 243"/>
                <a:gd name="T1" fmla="*/ 0 h 234"/>
                <a:gd name="T2" fmla="*/ 158 w 243"/>
                <a:gd name="T3" fmla="*/ 234 h 234"/>
                <a:gd name="T4" fmla="*/ 90 w 243"/>
                <a:gd name="T5" fmla="*/ 111 h 234"/>
                <a:gd name="T6" fmla="*/ 177 w 243"/>
                <a:gd name="T7" fmla="*/ 219 h 234"/>
                <a:gd name="T8" fmla="*/ 4 w 243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34">
                  <a:moveTo>
                    <a:pt x="4" y="0"/>
                  </a:moveTo>
                  <a:cubicBezTo>
                    <a:pt x="4" y="0"/>
                    <a:pt x="0" y="196"/>
                    <a:pt x="158" y="234"/>
                  </a:cubicBezTo>
                  <a:cubicBezTo>
                    <a:pt x="158" y="234"/>
                    <a:pt x="136" y="222"/>
                    <a:pt x="90" y="111"/>
                  </a:cubicBezTo>
                  <a:cubicBezTo>
                    <a:pt x="90" y="111"/>
                    <a:pt x="162" y="206"/>
                    <a:pt x="177" y="219"/>
                  </a:cubicBezTo>
                  <a:cubicBezTo>
                    <a:pt x="177" y="219"/>
                    <a:pt x="243" y="36"/>
                    <a:pt x="4" y="0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1" name="Freeform 40750"/>
            <p:cNvSpPr/>
            <p:nvPr/>
          </p:nvSpPr>
          <p:spPr bwMode="auto">
            <a:xfrm>
              <a:off x="9790123" y="2306638"/>
              <a:ext cx="1001713" cy="1039813"/>
            </a:xfrm>
            <a:custGeom>
              <a:avLst/>
              <a:gdLst>
                <a:gd name="T0" fmla="*/ 0 w 236"/>
                <a:gd name="T1" fmla="*/ 149 h 245"/>
                <a:gd name="T2" fmla="*/ 236 w 236"/>
                <a:gd name="T3" fmla="*/ 154 h 245"/>
                <a:gd name="T4" fmla="*/ 119 w 236"/>
                <a:gd name="T5" fmla="*/ 143 h 245"/>
                <a:gd name="T6" fmla="*/ 235 w 236"/>
                <a:gd name="T7" fmla="*/ 134 h 245"/>
                <a:gd name="T8" fmla="*/ 0 w 236"/>
                <a:gd name="T9" fmla="*/ 14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45">
                  <a:moveTo>
                    <a:pt x="0" y="149"/>
                  </a:moveTo>
                  <a:cubicBezTo>
                    <a:pt x="0" y="149"/>
                    <a:pt x="135" y="245"/>
                    <a:pt x="236" y="154"/>
                  </a:cubicBezTo>
                  <a:cubicBezTo>
                    <a:pt x="236" y="154"/>
                    <a:pt x="218" y="163"/>
                    <a:pt x="119" y="143"/>
                  </a:cubicBezTo>
                  <a:cubicBezTo>
                    <a:pt x="119" y="143"/>
                    <a:pt x="219" y="138"/>
                    <a:pt x="235" y="134"/>
                  </a:cubicBezTo>
                  <a:cubicBezTo>
                    <a:pt x="235" y="134"/>
                    <a:pt x="141" y="0"/>
                    <a:pt x="0" y="149"/>
                  </a:cubicBezTo>
                  <a:close/>
                </a:path>
              </a:pathLst>
            </a:custGeom>
            <a:solidFill>
              <a:srgbClr val="77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4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P spid="1136" grpId="0" animBg="1"/>
      <p:bldP spid="1136" grpId="1" animBg="1"/>
      <p:bldP spid="1137" grpId="0" animBg="1"/>
      <p:bldP spid="1137" grpId="1" animBg="1"/>
      <p:bldP spid="1138" grpId="0" animBg="1"/>
      <p:bldP spid="1138" grpId="1" animBg="1"/>
      <p:bldP spid="1139" grpId="0" animBg="1"/>
      <p:bldP spid="1139" grpId="1" animBg="1"/>
      <p:bldP spid="1140" grpId="0" animBg="1"/>
      <p:bldP spid="1140" grpId="1" animBg="1"/>
      <p:bldP spid="1141" grpId="0" animBg="1"/>
      <p:bldP spid="11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797DD0-4024-472A-AA13-D802F929A2C9}"/>
              </a:ext>
            </a:extLst>
          </p:cNvPr>
          <p:cNvGrpSpPr/>
          <p:nvPr/>
        </p:nvGrpSpPr>
        <p:grpSpPr>
          <a:xfrm>
            <a:off x="6457338" y="1044558"/>
            <a:ext cx="5887063" cy="5090103"/>
            <a:chOff x="4843003" y="415117"/>
            <a:chExt cx="4415297" cy="3817577"/>
          </a:xfrm>
        </p:grpSpPr>
        <p:sp>
          <p:nvSpPr>
            <p:cNvPr id="3" name="矩形 3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7B16A-73C9-42C1-8885-FBBC8B8FFED3}"/>
                </a:ext>
              </a:extLst>
            </p:cNvPr>
            <p:cNvSpPr/>
            <p:nvPr/>
          </p:nvSpPr>
          <p:spPr>
            <a:xfrm>
              <a:off x="4843003" y="2486025"/>
              <a:ext cx="4300997" cy="1714485"/>
            </a:xfrm>
            <a:custGeom>
              <a:avLst/>
              <a:gdLst/>
              <a:ahLst/>
              <a:cxnLst/>
              <a:rect l="l" t="t" r="r" b="b"/>
              <a:pathLst>
                <a:path w="4300997" h="1714485">
                  <a:moveTo>
                    <a:pt x="424322" y="0"/>
                  </a:moveTo>
                  <a:lnTo>
                    <a:pt x="4300997" y="0"/>
                  </a:lnTo>
                  <a:lnTo>
                    <a:pt x="4300997" y="1085850"/>
                  </a:lnTo>
                  <a:lnTo>
                    <a:pt x="762841" y="1085850"/>
                  </a:lnTo>
                  <a:lnTo>
                    <a:pt x="384301" y="1714485"/>
                  </a:lnTo>
                  <a:lnTo>
                    <a:pt x="0" y="1065763"/>
                  </a:lnTo>
                  <a:lnTo>
                    <a:pt x="424322" y="8143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1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FBA3D5-78FB-42EA-AC4D-432FAEF4E4E5}"/>
                </a:ext>
              </a:extLst>
            </p:cNvPr>
            <p:cNvSpPr/>
            <p:nvPr/>
          </p:nvSpPr>
          <p:spPr>
            <a:xfrm>
              <a:off x="5413765" y="415117"/>
              <a:ext cx="3844535" cy="287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CE231B-D44E-4FB9-BE85-5A6F070F8C80}"/>
                </a:ext>
              </a:extLst>
            </p:cNvPr>
            <p:cNvSpPr/>
            <p:nvPr/>
          </p:nvSpPr>
          <p:spPr>
            <a:xfrm rot="16200000" flipH="1">
              <a:off x="3410073" y="2226940"/>
              <a:ext cx="3811402" cy="200106"/>
            </a:xfrm>
            <a:prstGeom prst="parallelogram">
              <a:avLst>
                <a:gd name="adj" fmla="val 49777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C20FE2-926B-4604-9CF1-14048830A0BE}"/>
              </a:ext>
            </a:extLst>
          </p:cNvPr>
          <p:cNvSpPr/>
          <p:nvPr/>
        </p:nvSpPr>
        <p:spPr>
          <a:xfrm>
            <a:off x="0" y="2446869"/>
            <a:ext cx="6959600" cy="364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dist="76200" dir="5400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14C2BD-EC0D-418A-861C-7AA79B47F9B0}"/>
              </a:ext>
            </a:extLst>
          </p:cNvPr>
          <p:cNvSpPr/>
          <p:nvPr/>
        </p:nvSpPr>
        <p:spPr>
          <a:xfrm>
            <a:off x="2507628" y="2579271"/>
            <a:ext cx="1906265" cy="1378827"/>
          </a:xfrm>
          <a:prstGeom prst="rect">
            <a:avLst/>
          </a:prstGeom>
          <a:solidFill>
            <a:srgbClr val="B8C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E87709-B5F4-4480-87F4-1650297651CE}"/>
              </a:ext>
            </a:extLst>
          </p:cNvPr>
          <p:cNvSpPr/>
          <p:nvPr/>
        </p:nvSpPr>
        <p:spPr>
          <a:xfrm>
            <a:off x="4505440" y="4787133"/>
            <a:ext cx="2365261" cy="1146888"/>
          </a:xfrm>
          <a:prstGeom prst="rect">
            <a:avLst/>
          </a:prstGeom>
          <a:solidFill>
            <a:srgbClr val="FC9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9635F7-A559-405F-8F74-D7707B2CD0BA}"/>
              </a:ext>
            </a:extLst>
          </p:cNvPr>
          <p:cNvSpPr/>
          <p:nvPr/>
        </p:nvSpPr>
        <p:spPr>
          <a:xfrm>
            <a:off x="7341068" y="1189572"/>
            <a:ext cx="2450632" cy="1866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ACC543-B7D4-4544-984D-71437071B3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1" y="4071261"/>
            <a:ext cx="1968500" cy="1887792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57C76F-536E-4B59-9E04-CECE320E25EE}"/>
              </a:ext>
            </a:extLst>
          </p:cNvPr>
          <p:cNvSpPr txBox="1"/>
          <p:nvPr/>
        </p:nvSpPr>
        <p:spPr>
          <a:xfrm>
            <a:off x="2437995" y="2580035"/>
            <a:ext cx="1981200" cy="128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13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垃圾露天堆放大量氨、硫化物等有害气体释放，严重污染了大气和城市的生活环境。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6E2E8D-FD3E-4AC6-89B2-C414F0E41B15}"/>
              </a:ext>
            </a:extLst>
          </p:cNvPr>
          <p:cNvSpPr txBox="1"/>
          <p:nvPr/>
        </p:nvSpPr>
        <p:spPr>
          <a:xfrm>
            <a:off x="4458449" y="4774737"/>
            <a:ext cx="2472524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生物性污染。垃圾中有许多致病微生物，同时垃圾往往是蚊、蝇、蟑螂和老鼠的孳生地，这些必然危害着广大市民的身体健康。</a:t>
            </a:r>
          </a:p>
          <a:p>
            <a:pPr defTabSz="1219170"/>
            <a:endParaRPr lang="zh-CN" altLang="en-US" sz="13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D9E32B-DCC8-4C88-A320-627E19A1D074}"/>
              </a:ext>
            </a:extLst>
          </p:cNvPr>
          <p:cNvSpPr txBox="1"/>
          <p:nvPr/>
        </p:nvSpPr>
        <p:spPr>
          <a:xfrm>
            <a:off x="7366000" y="1230605"/>
            <a:ext cx="2311400" cy="174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侵占大量土地。据初步调查，</a:t>
            </a: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</a:t>
            </a: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668</a:t>
            </a: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座城市中已有</a:t>
            </a: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被垃圾带所包围全国垃圾存占地累计</a:t>
            </a: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万亩。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092277-2642-42A5-8320-A70A9F9414E2}"/>
              </a:ext>
            </a:extLst>
          </p:cNvPr>
          <p:cNvSpPr/>
          <p:nvPr/>
        </p:nvSpPr>
        <p:spPr>
          <a:xfrm>
            <a:off x="9931398" y="3183468"/>
            <a:ext cx="2108201" cy="1498600"/>
          </a:xfrm>
          <a:prstGeom prst="rect">
            <a:avLst/>
          </a:prstGeom>
          <a:solidFill>
            <a:srgbClr val="3F9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91EE42-F58E-43CB-AA5E-ACF6E8960A00}"/>
              </a:ext>
            </a:extLst>
          </p:cNvPr>
          <p:cNvSpPr txBox="1"/>
          <p:nvPr/>
        </p:nvSpPr>
        <p:spPr>
          <a:xfrm>
            <a:off x="10000038" y="3256275"/>
            <a:ext cx="1968597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垃圾堆积发酵产生甲烷</a:t>
            </a:r>
            <a:r>
              <a:rPr lang="en-US" altLang="zh-CN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甲烷是可燃性气体</a:t>
            </a:r>
            <a:r>
              <a:rPr lang="en-US" altLang="zh-CN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浓度达到一定量遇到明火即可发生爆炸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A3E0E55-C9F4-4F4C-B0ED-1BD20695DAC2}"/>
              </a:ext>
            </a:extLst>
          </p:cNvPr>
          <p:cNvSpPr/>
          <p:nvPr/>
        </p:nvSpPr>
        <p:spPr>
          <a:xfrm>
            <a:off x="2476501" y="4085168"/>
            <a:ext cx="1968500" cy="457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EC1FDA-9449-4025-BBCF-8B8EF3E79AE4}"/>
              </a:ext>
            </a:extLst>
          </p:cNvPr>
          <p:cNvSpPr txBox="1"/>
          <p:nvPr/>
        </p:nvSpPr>
        <p:spPr>
          <a:xfrm>
            <a:off x="2479741" y="4077760"/>
            <a:ext cx="19543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2133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水资源污染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B408C2C-1CAE-497D-BB6E-6DEF107A5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2561708"/>
            <a:ext cx="2286000" cy="340468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7EAA70-48EE-4CBC-8B7C-6D43BF9AA599}"/>
              </a:ext>
            </a:extLst>
          </p:cNvPr>
          <p:cNvSpPr/>
          <p:nvPr/>
        </p:nvSpPr>
        <p:spPr>
          <a:xfrm>
            <a:off x="92452" y="2561169"/>
            <a:ext cx="2276611" cy="47067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41CDA8-063C-4896-AB06-7837A280BF06}"/>
              </a:ext>
            </a:extLst>
          </p:cNvPr>
          <p:cNvSpPr txBox="1"/>
          <p:nvPr/>
        </p:nvSpPr>
        <p:spPr>
          <a:xfrm>
            <a:off x="221159" y="2585026"/>
            <a:ext cx="2021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2133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大气污染严重</a:t>
            </a:r>
            <a:endParaRPr lang="zh-CN" altLang="en-US" sz="2133" b="1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86E754-0482-40F6-BA22-8BCEDBFA45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31" y="2569341"/>
            <a:ext cx="2345332" cy="210681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9A76F6F-E838-4E2C-AD3E-BA92EBFE8B55}"/>
              </a:ext>
            </a:extLst>
          </p:cNvPr>
          <p:cNvSpPr/>
          <p:nvPr/>
        </p:nvSpPr>
        <p:spPr>
          <a:xfrm>
            <a:off x="4511663" y="2578231"/>
            <a:ext cx="2347500" cy="45361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C4DF13-E638-4EF3-BFFC-A2821E74731F}"/>
              </a:ext>
            </a:extLst>
          </p:cNvPr>
          <p:cNvSpPr txBox="1"/>
          <p:nvPr/>
        </p:nvSpPr>
        <p:spPr>
          <a:xfrm>
            <a:off x="4734550" y="2570514"/>
            <a:ext cx="194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2133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生物性污染</a:t>
            </a:r>
            <a:endParaRPr lang="zh-CN" altLang="en-US" sz="2133" b="1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BB8857-CA49-4E59-A98B-965EA79362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056" y="3166475"/>
            <a:ext cx="2451080" cy="157666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C8F2B8-A134-4EC7-8014-E2302A31B9CD}"/>
              </a:ext>
            </a:extLst>
          </p:cNvPr>
          <p:cNvSpPr/>
          <p:nvPr/>
        </p:nvSpPr>
        <p:spPr>
          <a:xfrm>
            <a:off x="7358014" y="3163012"/>
            <a:ext cx="2442121" cy="44585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1BFB0A-842C-45C6-A970-BC62F3DC485B}"/>
              </a:ext>
            </a:extLst>
          </p:cNvPr>
          <p:cNvSpPr txBox="1"/>
          <p:nvPr/>
        </p:nvSpPr>
        <p:spPr>
          <a:xfrm>
            <a:off x="7492029" y="3162141"/>
            <a:ext cx="21778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2133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侵占大量土地</a:t>
            </a:r>
            <a:endParaRPr lang="zh-CN" altLang="en-US" sz="2133" b="1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0D8A9D-1935-4853-9CA5-10D24F1134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859" y="1189083"/>
            <a:ext cx="2089616" cy="1879989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3EC2960-45BD-46C0-AD1D-3E963270D47D}"/>
              </a:ext>
            </a:extLst>
          </p:cNvPr>
          <p:cNvSpPr/>
          <p:nvPr/>
        </p:nvSpPr>
        <p:spPr>
          <a:xfrm>
            <a:off x="9939738" y="1188405"/>
            <a:ext cx="2073881" cy="44585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69DAC5-CC57-4AAE-B881-FD2EB04D6818}"/>
              </a:ext>
            </a:extLst>
          </p:cNvPr>
          <p:cNvSpPr txBox="1"/>
          <p:nvPr/>
        </p:nvSpPr>
        <p:spPr>
          <a:xfrm>
            <a:off x="10209636" y="1179777"/>
            <a:ext cx="1656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2133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垃圾爆炸</a:t>
            </a:r>
            <a:endParaRPr lang="zh-CN" altLang="en-US" sz="2133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468"/>
          <p:cNvSpPr txBox="1"/>
          <p:nvPr/>
        </p:nvSpPr>
        <p:spPr>
          <a:xfrm>
            <a:off x="1811098" y="63711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2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现实中的环境问题</a:t>
            </a:r>
          </a:p>
        </p:txBody>
      </p:sp>
    </p:spTree>
    <p:extLst>
      <p:ext uri="{BB962C8B-B14F-4D97-AF65-F5344CB8AC3E}">
        <p14:creationId xmlns:p14="http://schemas.microsoft.com/office/powerpoint/2010/main" val="35591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68"/>
          <p:cNvSpPr txBox="1"/>
          <p:nvPr/>
        </p:nvSpPr>
        <p:spPr>
          <a:xfrm>
            <a:off x="1811098" y="63711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2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现实中的环境问题</a:t>
            </a:r>
          </a:p>
        </p:txBody>
      </p:sp>
      <p:sp>
        <p:nvSpPr>
          <p:cNvPr id="3" name="梯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482B7C-4D4E-40BF-90A3-773F91198A10}"/>
              </a:ext>
            </a:extLst>
          </p:cNvPr>
          <p:cNvSpPr/>
          <p:nvPr/>
        </p:nvSpPr>
        <p:spPr>
          <a:xfrm>
            <a:off x="857250" y="1873250"/>
            <a:ext cx="2794000" cy="393700"/>
          </a:xfrm>
          <a:prstGeom prst="trapezoid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973468-F960-465B-BD53-F75DFC5B60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1" y="2271771"/>
            <a:ext cx="3511549" cy="2255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梯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6393578-A4B3-4670-BA75-2A2F3E0C9524}"/>
              </a:ext>
            </a:extLst>
          </p:cNvPr>
          <p:cNvSpPr/>
          <p:nvPr/>
        </p:nvSpPr>
        <p:spPr>
          <a:xfrm>
            <a:off x="3962400" y="2559050"/>
            <a:ext cx="3149600" cy="393700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085723-25DF-4313-9064-339B9027A458}"/>
              </a:ext>
            </a:extLst>
          </p:cNvPr>
          <p:cNvSpPr/>
          <p:nvPr/>
        </p:nvSpPr>
        <p:spPr>
          <a:xfrm>
            <a:off x="577851" y="3384549"/>
            <a:ext cx="3498849" cy="1143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7" name="梯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7E0EE0-6FC7-4BDD-9307-2C0A7A9D3E7E}"/>
              </a:ext>
            </a:extLst>
          </p:cNvPr>
          <p:cNvSpPr/>
          <p:nvPr/>
        </p:nvSpPr>
        <p:spPr>
          <a:xfrm>
            <a:off x="7759700" y="2990850"/>
            <a:ext cx="3225800" cy="393700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0D90C4-EB82-4601-AFC1-362A992D5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902" y="2978375"/>
            <a:ext cx="3841914" cy="25778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0EC631-94BB-4707-BB19-2BE3B41DCEA6}"/>
              </a:ext>
            </a:extLst>
          </p:cNvPr>
          <p:cNvSpPr/>
          <p:nvPr/>
        </p:nvSpPr>
        <p:spPr>
          <a:xfrm>
            <a:off x="3370901" y="4216400"/>
            <a:ext cx="3841915" cy="13335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D27426-442C-4499-9A31-3769C1ED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7196336" y="3411776"/>
            <a:ext cx="4221315" cy="2760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18B9C4-2B1A-4B1A-B981-DC5920995001}"/>
              </a:ext>
            </a:extLst>
          </p:cNvPr>
          <p:cNvSpPr/>
          <p:nvPr/>
        </p:nvSpPr>
        <p:spPr>
          <a:xfrm>
            <a:off x="527050" y="3449875"/>
            <a:ext cx="27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</a:t>
            </a:r>
            <a:r>
              <a:rPr lang="zh-CN" altLang="en-US" sz="1400" b="1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由</a:t>
            </a:r>
            <a:r>
              <a:rPr lang="zh-CN" altLang="en-US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于废旧塑料包装物（聚乙烯、聚氯乙烯、聚苯乙烯等）大多呈白色，因此造成的环境污染被称为“白色污染。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520CA93-34C2-4CBA-8F86-7F15EF8B466A}"/>
              </a:ext>
            </a:extLst>
          </p:cNvPr>
          <p:cNvSpPr txBox="1"/>
          <p:nvPr/>
        </p:nvSpPr>
        <p:spPr>
          <a:xfrm>
            <a:off x="3536951" y="4300270"/>
            <a:ext cx="33718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</a:t>
            </a:r>
            <a:r>
              <a:rPr lang="zh-CN" altLang="zh-CN" sz="1400" b="1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废</a:t>
            </a:r>
            <a:r>
              <a:rPr lang="zh-CN" altLang="zh-CN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</a:p>
        </p:txBody>
      </p:sp>
      <p:sp>
        <p:nvSpPr>
          <p:cNvPr id="13" name="梯形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96A78D-DA16-4565-88C7-7B382C1AEB33}"/>
              </a:ext>
            </a:extLst>
          </p:cNvPr>
          <p:cNvSpPr/>
          <p:nvPr/>
        </p:nvSpPr>
        <p:spPr>
          <a:xfrm flipV="1">
            <a:off x="7871011" y="2987561"/>
            <a:ext cx="2969112" cy="674147"/>
          </a:xfrm>
          <a:prstGeom prst="trapezoid">
            <a:avLst>
              <a:gd name="adj" fmla="val 1648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BD2241-FF2A-405C-97B2-E1600E639D37}"/>
              </a:ext>
            </a:extLst>
          </p:cNvPr>
          <p:cNvSpPr txBox="1"/>
          <p:nvPr/>
        </p:nvSpPr>
        <p:spPr>
          <a:xfrm>
            <a:off x="8151578" y="3073626"/>
            <a:ext cx="24024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67" b="1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洋垃圾污染</a:t>
            </a:r>
          </a:p>
        </p:txBody>
      </p:sp>
      <p:sp>
        <p:nvSpPr>
          <p:cNvPr id="15" name="梯形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EDF0E3-4930-4D61-B0CA-6C617879F8B2}"/>
              </a:ext>
            </a:extLst>
          </p:cNvPr>
          <p:cNvSpPr/>
          <p:nvPr/>
        </p:nvSpPr>
        <p:spPr>
          <a:xfrm flipV="1">
            <a:off x="4047267" y="2562037"/>
            <a:ext cx="2969112" cy="674147"/>
          </a:xfrm>
          <a:prstGeom prst="trapezoid">
            <a:avLst>
              <a:gd name="adj" fmla="val 164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256DA9-93E7-4702-9DA2-672ECC32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72" y="2634876"/>
            <a:ext cx="254488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zh-CN" sz="2667" b="1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废旧电池污染</a:t>
            </a:r>
          </a:p>
        </p:txBody>
      </p:sp>
      <p:sp>
        <p:nvSpPr>
          <p:cNvPr id="17" name="梯形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13A86E-0461-46AB-BA8C-E8594692CD6B}"/>
              </a:ext>
            </a:extLst>
          </p:cNvPr>
          <p:cNvSpPr/>
          <p:nvPr/>
        </p:nvSpPr>
        <p:spPr>
          <a:xfrm flipV="1">
            <a:off x="967518" y="1863537"/>
            <a:ext cx="2569433" cy="674147"/>
          </a:xfrm>
          <a:prstGeom prst="trapezoid">
            <a:avLst>
              <a:gd name="adj" fmla="val 164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B0E4392-B8FA-4DA8-9684-3AB026DD2982}"/>
              </a:ext>
            </a:extLst>
          </p:cNvPr>
          <p:cNvSpPr txBox="1"/>
          <p:nvPr/>
        </p:nvSpPr>
        <p:spPr>
          <a:xfrm>
            <a:off x="1137598" y="2017126"/>
            <a:ext cx="22333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67" b="1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“白色污染”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D74DA46-A22F-41EB-A993-30F22BAD63B2}"/>
              </a:ext>
            </a:extLst>
          </p:cNvPr>
          <p:cNvSpPr/>
          <p:nvPr/>
        </p:nvSpPr>
        <p:spPr>
          <a:xfrm>
            <a:off x="7183314" y="5022851"/>
            <a:ext cx="4234337" cy="1149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C29353-4C7D-4B48-9DA2-0630A160D270}"/>
              </a:ext>
            </a:extLst>
          </p:cNvPr>
          <p:cNvSpPr txBox="1"/>
          <p:nvPr/>
        </p:nvSpPr>
        <p:spPr>
          <a:xfrm>
            <a:off x="7302500" y="5122843"/>
            <a:ext cx="400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</a:t>
            </a:r>
            <a:r>
              <a:rPr lang="zh-CN" altLang="zh-CN" sz="1400" b="1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所</a:t>
            </a:r>
            <a:r>
              <a:rPr lang="zh-CN" altLang="zh-CN" sz="1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谓”洋垃圾“大多数是混杂着大量生活垃圾的工业废料等。在发达国家，处理1吨有毒废物，需要花费400多美元，而向境外倾倒有毒废料只需花几十美元， 甚至还能带来微薄利润。</a:t>
            </a:r>
            <a:endParaRPr lang="zh-CN" altLang="en-US" sz="1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8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9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39257E7-ADF3-492B-ADF8-8B68061DC167}"/>
              </a:ext>
            </a:extLst>
          </p:cNvPr>
          <p:cNvGrpSpPr/>
          <p:nvPr/>
        </p:nvGrpSpPr>
        <p:grpSpPr>
          <a:xfrm>
            <a:off x="6424912" y="1579769"/>
            <a:ext cx="1950700" cy="466142"/>
            <a:chOff x="138498" y="3248582"/>
            <a:chExt cx="1463405" cy="349697"/>
          </a:xfrm>
        </p:grpSpPr>
        <p:sp>
          <p:nvSpPr>
            <p:cNvPr id="3" name="椭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2D56A4-B513-4D83-AD7F-BF529CA0985C}"/>
                </a:ext>
              </a:extLst>
            </p:cNvPr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4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7BD598-E361-4ECE-9B1B-5240DB96D058}"/>
                </a:ext>
              </a:extLst>
            </p:cNvPr>
            <p:cNvSpPr txBox="1"/>
            <p:nvPr/>
          </p:nvSpPr>
          <p:spPr>
            <a:xfrm>
              <a:off x="539797" y="3307021"/>
              <a:ext cx="1062106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F9B46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国民素质太低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AAC744-07ED-40F1-A18E-2CC816AB82FD}"/>
              </a:ext>
            </a:extLst>
          </p:cNvPr>
          <p:cNvGrpSpPr/>
          <p:nvPr/>
        </p:nvGrpSpPr>
        <p:grpSpPr>
          <a:xfrm>
            <a:off x="6437608" y="2784345"/>
            <a:ext cx="2939674" cy="466143"/>
            <a:chOff x="138498" y="3267632"/>
            <a:chExt cx="2205330" cy="349697"/>
          </a:xfrm>
        </p:grpSpPr>
        <p:sp>
          <p:nvSpPr>
            <p:cNvPr id="7" name="椭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355E353-83A1-4973-9772-4DB264174B41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8DE396-19B9-4125-8C80-0713CF0CE736}"/>
                </a:ext>
              </a:extLst>
            </p:cNvPr>
            <p:cNvSpPr txBox="1"/>
            <p:nvPr/>
          </p:nvSpPr>
          <p:spPr>
            <a:xfrm>
              <a:off x="512080" y="3334737"/>
              <a:ext cx="183174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F9B46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无视清洁工人的劳动成果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CB5E87-6A94-4E1D-BA94-0EA221413CE0}"/>
              </a:ext>
            </a:extLst>
          </p:cNvPr>
          <p:cNvGrpSpPr/>
          <p:nvPr/>
        </p:nvGrpSpPr>
        <p:grpSpPr>
          <a:xfrm>
            <a:off x="6450304" y="3962725"/>
            <a:ext cx="1800933" cy="466144"/>
            <a:chOff x="138498" y="3267632"/>
            <a:chExt cx="1351052" cy="349697"/>
          </a:xfrm>
        </p:grpSpPr>
        <p:sp>
          <p:nvSpPr>
            <p:cNvPr id="11" name="椭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79F042-071F-4444-9BAC-08BE10DA2AD9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46FDC9-4BA1-45CC-899B-C5576616CA10}"/>
                </a:ext>
              </a:extLst>
            </p:cNvPr>
            <p:cNvSpPr txBox="1"/>
            <p:nvPr/>
          </p:nvSpPr>
          <p:spPr>
            <a:xfrm>
              <a:off x="581372" y="3293168"/>
              <a:ext cx="90817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F9B46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缺乏公德心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A559904-BDAC-4084-9E41-5CCAD4B418A4}"/>
              </a:ext>
            </a:extLst>
          </p:cNvPr>
          <p:cNvGrpSpPr/>
          <p:nvPr/>
        </p:nvGrpSpPr>
        <p:grpSpPr>
          <a:xfrm>
            <a:off x="6450304" y="5145913"/>
            <a:ext cx="1782459" cy="466141"/>
            <a:chOff x="138498" y="3267632"/>
            <a:chExt cx="1337193" cy="349697"/>
          </a:xfrm>
        </p:grpSpPr>
        <p:sp>
          <p:nvSpPr>
            <p:cNvPr id="15" name="椭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E5EEE1-3B37-4C13-944A-4CD5CB72691F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6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023C6F-2C89-42CE-B4F2-3FA9B5F5884F}"/>
                </a:ext>
              </a:extLst>
            </p:cNvPr>
            <p:cNvSpPr txBox="1"/>
            <p:nvPr/>
          </p:nvSpPr>
          <p:spPr>
            <a:xfrm>
              <a:off x="567513" y="3300094"/>
              <a:ext cx="908178" cy="2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F9B46"/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缺少自觉性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F9B46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8" name="组合 1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FD29C0-58F4-42A6-8D40-8D51BC9BA6C0}"/>
              </a:ext>
            </a:extLst>
          </p:cNvPr>
          <p:cNvGrpSpPr/>
          <p:nvPr/>
        </p:nvGrpSpPr>
        <p:grpSpPr>
          <a:xfrm>
            <a:off x="1524001" y="1617867"/>
            <a:ext cx="3965358" cy="3996200"/>
            <a:chOff x="3945668" y="1970332"/>
            <a:chExt cx="4374491" cy="4389474"/>
          </a:xfrm>
        </p:grpSpPr>
        <p:sp>
          <p:nvSpPr>
            <p:cNvPr id="19" name="Freeform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8739D6-0E03-491B-A1E5-1D42D3C51FEF}"/>
                </a:ext>
              </a:extLst>
            </p:cNvPr>
            <p:cNvSpPr/>
            <p:nvPr/>
          </p:nvSpPr>
          <p:spPr bwMode="auto">
            <a:xfrm>
              <a:off x="5591285" y="197033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B8C2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19421C-FE1F-4D8D-8F54-E1F01A202339}"/>
                </a:ext>
              </a:extLst>
            </p:cNvPr>
            <p:cNvSpPr/>
            <p:nvPr/>
          </p:nvSpPr>
          <p:spPr bwMode="auto">
            <a:xfrm rot="5400000">
              <a:off x="6153591" y="3004066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584443-064F-47D7-A52B-CF83127EE056}"/>
                </a:ext>
              </a:extLst>
            </p:cNvPr>
            <p:cNvSpPr/>
            <p:nvPr/>
          </p:nvSpPr>
          <p:spPr bwMode="auto">
            <a:xfrm rot="5400000" flipH="1" flipV="1">
              <a:off x="4540254" y="2564918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3F9B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30377D-5F0F-4B38-9751-7B32C714A196}"/>
                </a:ext>
              </a:extLst>
            </p:cNvPr>
            <p:cNvSpPr/>
            <p:nvPr/>
          </p:nvSpPr>
          <p:spPr bwMode="auto">
            <a:xfrm flipH="1" flipV="1">
              <a:off x="5134841" y="359865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B8C2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8585D0-7873-42BF-BC01-BCFC3B12C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62" y="3883217"/>
              <a:ext cx="510435" cy="488588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F19282-8F1E-4420-B143-7D54E574E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5103" y="5689961"/>
              <a:ext cx="578572" cy="461393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5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F9955B-C81D-4514-96A6-186391596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9369" y="3959340"/>
              <a:ext cx="393254" cy="49454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8FF425-C8B1-4A33-9A30-165B72924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376" y="2193838"/>
              <a:ext cx="428027" cy="44970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27" name="文本框 468"/>
          <p:cNvSpPr txBox="1"/>
          <p:nvPr/>
        </p:nvSpPr>
        <p:spPr>
          <a:xfrm>
            <a:off x="1811098" y="63711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2 </a:t>
            </a:r>
            <a:r>
              <a:rPr kumimoji="0" lang="zh-CN" altLang="en-US" sz="2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F7E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现实中的环境问题</a:t>
            </a:r>
          </a:p>
        </p:txBody>
      </p:sp>
    </p:spTree>
    <p:extLst>
      <p:ext uri="{BB962C8B-B14F-4D97-AF65-F5344CB8AC3E}">
        <p14:creationId xmlns:p14="http://schemas.microsoft.com/office/powerpoint/2010/main" val="34226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绿色环保从我做起"/>
</p:tagLst>
</file>

<file path=ppt/theme/theme1.xml><?xml version="1.0" encoding="utf-8"?>
<a:theme xmlns:a="http://schemas.openxmlformats.org/drawingml/2006/main" name="第一PPT模板网-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方正少儿简体"/>
      <a:ea typeface="方正少儿简体"/>
      <a:cs typeface="Arial"/>
    </a:majorFont>
    <a:minorFont>
      <a:latin typeface="方正少儿简体"/>
      <a:ea typeface="方正少儿简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方正少儿简体"/>
      <a:ea typeface="方正少儿简体"/>
      <a:cs typeface="Arial"/>
    </a:majorFont>
    <a:minorFont>
      <a:latin typeface="方正少儿简体"/>
      <a:ea typeface="方正少儿简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1023</Words>
  <Application>Microsoft Office PowerPoint</Application>
  <PresentationFormat>宽屏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Meiryo</vt:lpstr>
      <vt:lpstr>等线</vt:lpstr>
      <vt:lpstr>等线 Light</vt:lpstr>
      <vt:lpstr>方正静蕾简体</vt:lpstr>
      <vt:lpstr>方正少儿简体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2021-12-16T22:41:23Z</cp:lastPrinted>
  <dcterms:created xsi:type="dcterms:W3CDTF">2021-12-16T22:41:23Z</dcterms:created>
  <dcterms:modified xsi:type="dcterms:W3CDTF">2023-04-01T00:08:35Z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