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Lst>
  <p:notesMasterIdLst>
    <p:notesMasterId r:id="rId26"/>
  </p:notesMasterIdLst>
  <p:sldIdLst>
    <p:sldId id="256" r:id="rId3"/>
    <p:sldId id="419" r:id="rId4"/>
    <p:sldId id="418" r:id="rId5"/>
    <p:sldId id="285" r:id="rId6"/>
    <p:sldId id="307" r:id="rId7"/>
    <p:sldId id="430" r:id="rId8"/>
    <p:sldId id="342" r:id="rId9"/>
    <p:sldId id="432" r:id="rId10"/>
    <p:sldId id="267" r:id="rId11"/>
    <p:sldId id="433" r:id="rId12"/>
    <p:sldId id="273" r:id="rId13"/>
    <p:sldId id="431" r:id="rId14"/>
    <p:sldId id="338" r:id="rId15"/>
    <p:sldId id="280" r:id="rId16"/>
    <p:sldId id="435" r:id="rId17"/>
    <p:sldId id="424" r:id="rId18"/>
    <p:sldId id="263" r:id="rId19"/>
    <p:sldId id="291" r:id="rId20"/>
    <p:sldId id="314" r:id="rId21"/>
    <p:sldId id="312" r:id="rId22"/>
    <p:sldId id="319" r:id="rId23"/>
    <p:sldId id="335" r:id="rId24"/>
    <p:sldId id="436" r:id="rId25"/>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6314" autoAdjust="0"/>
  </p:normalViewPr>
  <p:slideViewPr>
    <p:cSldViewPr snapToGrid="0">
      <p:cViewPr varScale="1">
        <p:scale>
          <a:sx n="108" d="100"/>
          <a:sy n="108" d="100"/>
        </p:scale>
        <p:origin x="732" y="114"/>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snapToGrid="0">
      <p:cViewPr varScale="1">
        <p:scale>
          <a:sx n="69" d="100"/>
          <a:sy n="69" d="100"/>
        </p:scale>
        <p:origin x="277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CB8A22-02D2-45B1-AF3D-2C2DCFD33FFD}" type="datetimeFigureOut">
              <a:rPr lang="zh-CN" altLang="en-US" smtClean="0"/>
              <a:t>2023/4/1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599FED-640A-4775-AB86-FF543BEC16C6}" type="slidenum">
              <a:rPr lang="zh-CN" altLang="en-US" smtClean="0"/>
              <a:t>‹#›</a:t>
            </a:fld>
            <a:endParaRPr lang="zh-CN" altLang="en-US"/>
          </a:p>
        </p:txBody>
      </p:sp>
    </p:spTree>
    <p:extLst>
      <p:ext uri="{BB962C8B-B14F-4D97-AF65-F5344CB8AC3E}">
        <p14:creationId xmlns:p14="http://schemas.microsoft.com/office/powerpoint/2010/main" val="3799873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1D1380D1-5B71-404B-9CD5-8DE26F2BF0D7}" type="slidenum">
              <a:rPr lang="zh-CN" altLang="en-US" smtClean="0"/>
              <a:t>4</a:t>
            </a:fld>
            <a:endParaRPr lang="zh-CN" altLang="en-US"/>
          </a:p>
        </p:txBody>
      </p:sp>
    </p:spTree>
    <p:extLst>
      <p:ext uri="{BB962C8B-B14F-4D97-AF65-F5344CB8AC3E}">
        <p14:creationId xmlns:p14="http://schemas.microsoft.com/office/powerpoint/2010/main" val="2854186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A4C772-3CBB-4459-8E35-B35E2BB58228}" type="slidenum">
              <a:rPr lang="zh-CN" altLang="en-US" smtClean="0"/>
              <a:t>18</a:t>
            </a:fld>
            <a:endParaRPr lang="zh-CN" altLang="en-US"/>
          </a:p>
        </p:txBody>
      </p:sp>
    </p:spTree>
    <p:extLst>
      <p:ext uri="{BB962C8B-B14F-4D97-AF65-F5344CB8AC3E}">
        <p14:creationId xmlns:p14="http://schemas.microsoft.com/office/powerpoint/2010/main" val="1480417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0228032-9ECC-4FBE-8341-5A3ABA5109B0}" type="slidenum">
              <a:rPr lang="zh-CN" altLang="en-US" smtClean="0"/>
              <a:t>19</a:t>
            </a:fld>
            <a:endParaRPr lang="zh-CN" altLang="en-US"/>
          </a:p>
        </p:txBody>
      </p:sp>
    </p:spTree>
    <p:extLst>
      <p:ext uri="{BB962C8B-B14F-4D97-AF65-F5344CB8AC3E}">
        <p14:creationId xmlns:p14="http://schemas.microsoft.com/office/powerpoint/2010/main" val="3235035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0228032-9ECC-4FBE-8341-5A3ABA5109B0}" type="slidenum">
              <a:rPr lang="zh-CN" altLang="en-US" smtClean="0"/>
              <a:t>20</a:t>
            </a:fld>
            <a:endParaRPr lang="zh-CN" altLang="en-US"/>
          </a:p>
        </p:txBody>
      </p:sp>
    </p:spTree>
    <p:extLst>
      <p:ext uri="{BB962C8B-B14F-4D97-AF65-F5344CB8AC3E}">
        <p14:creationId xmlns:p14="http://schemas.microsoft.com/office/powerpoint/2010/main" val="2001070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0228032-9ECC-4FBE-8341-5A3ABA5109B0}" type="slidenum">
              <a:rPr lang="zh-CN" altLang="en-US" smtClean="0"/>
              <a:t>21</a:t>
            </a:fld>
            <a:endParaRPr lang="zh-CN" altLang="en-US"/>
          </a:p>
        </p:txBody>
      </p:sp>
    </p:spTree>
    <p:extLst>
      <p:ext uri="{BB962C8B-B14F-4D97-AF65-F5344CB8AC3E}">
        <p14:creationId xmlns:p14="http://schemas.microsoft.com/office/powerpoint/2010/main" val="4286266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A4C772-3CBB-4459-8E35-B35E2BB58228}" type="slidenum">
              <a:rPr lang="zh-CN" altLang="en-US" smtClean="0"/>
              <a:t>22</a:t>
            </a:fld>
            <a:endParaRPr lang="zh-CN" altLang="en-US"/>
          </a:p>
        </p:txBody>
      </p:sp>
    </p:spTree>
    <p:extLst>
      <p:ext uri="{BB962C8B-B14F-4D97-AF65-F5344CB8AC3E}">
        <p14:creationId xmlns:p14="http://schemas.microsoft.com/office/powerpoint/2010/main" val="2222668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261798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0228032-9ECC-4FBE-8341-5A3ABA5109B0}" type="slidenum">
              <a:rPr lang="zh-CN" altLang="en-US" smtClean="0"/>
              <a:t>5</a:t>
            </a:fld>
            <a:endParaRPr lang="zh-CN" altLang="en-US"/>
          </a:p>
        </p:txBody>
      </p:sp>
    </p:spTree>
    <p:extLst>
      <p:ext uri="{BB962C8B-B14F-4D97-AF65-F5344CB8AC3E}">
        <p14:creationId xmlns:p14="http://schemas.microsoft.com/office/powerpoint/2010/main" val="430151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A4C772-3CBB-4459-8E35-B35E2BB58228}" type="slidenum">
              <a:rPr lang="zh-CN" altLang="en-US" smtClean="0"/>
              <a:t>7</a:t>
            </a:fld>
            <a:endParaRPr lang="zh-CN" altLang="en-US"/>
          </a:p>
        </p:txBody>
      </p:sp>
    </p:spTree>
    <p:extLst>
      <p:ext uri="{BB962C8B-B14F-4D97-AF65-F5344CB8AC3E}">
        <p14:creationId xmlns:p14="http://schemas.microsoft.com/office/powerpoint/2010/main" val="190160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8E650A-89FF-4CC3-B1B5-DF8CF759A315}" type="slidenum">
              <a:rPr lang="zh-CN" altLang="en-US" smtClean="0"/>
              <a:t>9</a:t>
            </a:fld>
            <a:endParaRPr lang="zh-CN" altLang="en-US"/>
          </a:p>
        </p:txBody>
      </p:sp>
    </p:spTree>
    <p:extLst>
      <p:ext uri="{BB962C8B-B14F-4D97-AF65-F5344CB8AC3E}">
        <p14:creationId xmlns:p14="http://schemas.microsoft.com/office/powerpoint/2010/main" val="1777387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1D1380D1-5B71-404B-9CD5-8DE26F2BF0D7}" type="slidenum">
              <a:rPr lang="zh-CN" altLang="en-US" smtClean="0"/>
              <a:t>11</a:t>
            </a:fld>
            <a:endParaRPr lang="zh-CN" altLang="en-US"/>
          </a:p>
        </p:txBody>
      </p:sp>
    </p:spTree>
    <p:extLst>
      <p:ext uri="{BB962C8B-B14F-4D97-AF65-F5344CB8AC3E}">
        <p14:creationId xmlns:p14="http://schemas.microsoft.com/office/powerpoint/2010/main" val="1426821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A4C772-3CBB-4459-8E35-B35E2BB58228}" type="slidenum">
              <a:rPr lang="zh-CN" altLang="en-US" smtClean="0"/>
              <a:t>13</a:t>
            </a:fld>
            <a:endParaRPr lang="zh-CN" altLang="en-US"/>
          </a:p>
        </p:txBody>
      </p:sp>
    </p:spTree>
    <p:extLst>
      <p:ext uri="{BB962C8B-B14F-4D97-AF65-F5344CB8AC3E}">
        <p14:creationId xmlns:p14="http://schemas.microsoft.com/office/powerpoint/2010/main" val="225977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56E29B-E077-4DC2-AC32-5B75F4BAE332}" type="slidenum">
              <a:rPr lang="zh-CN" altLang="en-US" smtClean="0"/>
              <a:t>14</a:t>
            </a:fld>
            <a:endParaRPr lang="zh-CN" altLang="en-US"/>
          </a:p>
        </p:txBody>
      </p:sp>
    </p:spTree>
    <p:extLst>
      <p:ext uri="{BB962C8B-B14F-4D97-AF65-F5344CB8AC3E}">
        <p14:creationId xmlns:p14="http://schemas.microsoft.com/office/powerpoint/2010/main" val="3099396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A4C772-3CBB-4459-8E35-B35E2BB58228}" type="slidenum">
              <a:rPr lang="zh-CN" altLang="en-US" smtClean="0"/>
              <a:t>16</a:t>
            </a:fld>
            <a:endParaRPr lang="zh-CN" altLang="en-US"/>
          </a:p>
        </p:txBody>
      </p:sp>
    </p:spTree>
    <p:extLst>
      <p:ext uri="{BB962C8B-B14F-4D97-AF65-F5344CB8AC3E}">
        <p14:creationId xmlns:p14="http://schemas.microsoft.com/office/powerpoint/2010/main" val="1068490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E3C3365-A3CD-4E87-B080-FBC3EEFA103B}" type="slidenum">
              <a:rPr lang="zh-CN" altLang="en-US" smtClean="0"/>
              <a:t>17</a:t>
            </a:fld>
            <a:endParaRPr lang="zh-CN" altLang="en-US"/>
          </a:p>
        </p:txBody>
      </p:sp>
    </p:spTree>
    <p:extLst>
      <p:ext uri="{BB962C8B-B14F-4D97-AF65-F5344CB8AC3E}">
        <p14:creationId xmlns:p14="http://schemas.microsoft.com/office/powerpoint/2010/main" val="2903729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6" name="矩形 5"/>
          <p:cNvSpPr/>
          <p:nvPr userDrawn="1"/>
        </p:nvSpPr>
        <p:spPr>
          <a:xfrm>
            <a:off x="0" y="0"/>
            <a:ext cx="12192000" cy="6858000"/>
          </a:xfrm>
          <a:prstGeom prst="rect">
            <a:avLst/>
          </a:prstGeom>
          <a:solidFill>
            <a:srgbClr val="C7E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userDrawn="1"/>
        </p:nvSpPr>
        <p:spPr>
          <a:xfrm>
            <a:off x="352864" y="-2314136"/>
            <a:ext cx="11486271" cy="11486271"/>
          </a:xfrm>
          <a:prstGeom prst="ellipse">
            <a:avLst/>
          </a:prstGeom>
          <a:solidFill>
            <a:schemeClr val="bg1"/>
          </a:solidFill>
          <a:ln>
            <a:solidFill>
              <a:srgbClr val="FFA6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1"/>
            <a:ext cx="12192000" cy="685800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标题和内容">
    <p:bg>
      <p:bgPr>
        <a:solidFill>
          <a:srgbClr val="68BCE1"/>
        </a:solidFill>
        <a:effectLst/>
      </p:bgPr>
    </p:bg>
    <p:spTree>
      <p:nvGrpSpPr>
        <p:cNvPr id="1" name=""/>
        <p:cNvGrpSpPr/>
        <p:nvPr/>
      </p:nvGrpSpPr>
      <p:grpSpPr>
        <a:xfrm>
          <a:off x="0" y="0"/>
          <a:ext cx="0" cy="0"/>
          <a:chOff x="0" y="0"/>
          <a:chExt cx="0" cy="0"/>
        </a:xfrm>
      </p:grpSpPr>
      <p:pic>
        <p:nvPicPr>
          <p:cNvPr id="13" name="图片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 y="2797954"/>
            <a:ext cx="12192000" cy="3923805"/>
          </a:xfrm>
          <a:prstGeom prst="rect">
            <a:avLst/>
          </a:prstGeom>
        </p:spPr>
      </p:pic>
      <p:pic>
        <p:nvPicPr>
          <p:cNvPr id="15" name="图片 14"/>
          <p:cNvPicPr>
            <a:picLocks noChangeAspect="1"/>
          </p:cNvPicPr>
          <p:nvPr userDrawn="1"/>
        </p:nvPicPr>
        <p:blipFill>
          <a:blip r:embed="rId2" cstate="email">
            <a:extLst>
              <a:ext uri="{28A0092B-C50C-407E-A947-70E740481C1C}">
                <a14:useLocalDpi xmlns:a14="http://schemas.microsoft.com/office/drawing/2010/main"/>
              </a:ext>
            </a:extLst>
          </a:blip>
          <a:srcRect t="39410"/>
          <a:stretch>
            <a:fillRect/>
          </a:stretch>
        </p:blipFill>
        <p:spPr>
          <a:xfrm>
            <a:off x="27026" y="-12700"/>
            <a:ext cx="12192000" cy="237744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69497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23655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18871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66875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960215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03278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025234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88084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771036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509047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3990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15BD8B6-352B-4FC9-99DC-32228AAFD323}" type="datetimeFigureOut">
              <a:rPr lang="zh-CN" altLang="en-US" smtClean="0"/>
              <a:t>2023/4/1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63A86DB-A47C-40FF-89E9-ACB2C4F5141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5BD8B6-352B-4FC9-99DC-32228AAFD323}" type="datetimeFigureOut">
              <a:rPr lang="zh-CN" altLang="en-US" smtClean="0"/>
              <a:t>2023/4/1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A86DB-A47C-40FF-89E9-ACB2C4F51417}"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3397245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notesSlide" Target="../notesSlides/notesSlide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Layout" Target="../slideLayouts/slideLayout12.xml"/><Relationship Id="rId5" Type="http://schemas.openxmlformats.org/officeDocument/2006/relationships/tags" Target="../tags/tag6.xml"/><Relationship Id="rId4" Type="http://schemas.openxmlformats.org/officeDocument/2006/relationships/tags" Target="../tags/tag5.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7.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5.xml"/><Relationship Id="rId1" Type="http://schemas.openxmlformats.org/officeDocument/2006/relationships/slideLayout" Target="../slideLayouts/slideLayout2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403"/>
            <a:ext cx="12192000" cy="6857194"/>
          </a:xfrm>
          <a:prstGeom prst="rect">
            <a:avLst/>
          </a:prstGeom>
        </p:spPr>
      </p:pic>
      <p:sp>
        <p:nvSpPr>
          <p:cNvPr id="8" name="文本框 7"/>
          <p:cNvSpPr txBox="1"/>
          <p:nvPr/>
        </p:nvSpPr>
        <p:spPr>
          <a:xfrm>
            <a:off x="2453643" y="2316055"/>
            <a:ext cx="6858136" cy="923330"/>
          </a:xfrm>
          <a:prstGeom prst="rect">
            <a:avLst/>
          </a:prstGeom>
          <a:noFill/>
        </p:spPr>
        <p:txBody>
          <a:bodyPr wrap="square" rtlCol="0">
            <a:spAutoFit/>
            <a:scene3d>
              <a:camera prst="orthographicFront"/>
              <a:lightRig rig="threePt" dir="t"/>
            </a:scene3d>
            <a:sp3d contourW="12700"/>
          </a:bodyPr>
          <a:lstStyle/>
          <a:p>
            <a:pPr algn="ctr"/>
            <a:r>
              <a:rPr lang="zh-CN" altLang="en-US" sz="5400" b="1" dirty="0" smtClean="0">
                <a:solidFill>
                  <a:srgbClr val="48190C"/>
                </a:solidFill>
                <a:latin typeface="微软雅黑"/>
                <a:ea typeface="微软雅黑"/>
                <a:sym typeface="微软雅黑"/>
              </a:rPr>
              <a:t>培</a:t>
            </a:r>
            <a:r>
              <a:rPr lang="zh-CN" altLang="en-US" sz="5400" b="1" dirty="0">
                <a:solidFill>
                  <a:srgbClr val="48190C"/>
                </a:solidFill>
                <a:latin typeface="微软雅黑"/>
                <a:ea typeface="微软雅黑"/>
                <a:sym typeface="微软雅黑"/>
              </a:rPr>
              <a:t>养孩子</a:t>
            </a:r>
            <a:r>
              <a:rPr lang="zh-CN" altLang="en-US" sz="5400" b="1" dirty="0" smtClean="0">
                <a:solidFill>
                  <a:srgbClr val="48190C"/>
                </a:solidFill>
                <a:latin typeface="微软雅黑"/>
                <a:ea typeface="微软雅黑"/>
                <a:sym typeface="微软雅黑"/>
              </a:rPr>
              <a:t>的</a:t>
            </a:r>
            <a:r>
              <a:rPr lang="zh-CN" altLang="en-US" sz="5400" b="1" dirty="0">
                <a:solidFill>
                  <a:srgbClr val="48190C"/>
                </a:solidFill>
                <a:latin typeface="微软雅黑"/>
                <a:ea typeface="微软雅黑"/>
                <a:sym typeface="微软雅黑"/>
              </a:rPr>
              <a:t>学习</a:t>
            </a:r>
            <a:r>
              <a:rPr lang="zh-CN" altLang="en-US" sz="5400" b="1" dirty="0" smtClean="0">
                <a:solidFill>
                  <a:srgbClr val="48190C"/>
                </a:solidFill>
                <a:latin typeface="微软雅黑"/>
                <a:ea typeface="微软雅黑"/>
                <a:sym typeface="微软雅黑"/>
              </a:rPr>
              <a:t>习</a:t>
            </a:r>
            <a:r>
              <a:rPr lang="zh-CN" altLang="en-US" sz="5400" b="1" dirty="0">
                <a:solidFill>
                  <a:srgbClr val="48190C"/>
                </a:solidFill>
                <a:latin typeface="微软雅黑"/>
                <a:ea typeface="微软雅黑"/>
                <a:sym typeface="微软雅黑"/>
              </a:rPr>
              <a:t>惯</a:t>
            </a:r>
          </a:p>
        </p:txBody>
      </p:sp>
      <p:pic>
        <p:nvPicPr>
          <p:cNvPr id="11" name="图片 1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029586" y="1796618"/>
            <a:ext cx="2762312" cy="4978271"/>
          </a:xfrm>
          <a:prstGeom prst="rect">
            <a:avLst/>
          </a:prstGeom>
        </p:spPr>
      </p:pic>
      <p:pic>
        <p:nvPicPr>
          <p:cNvPr id="19" name="图片 1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227555" y="366855"/>
            <a:ext cx="3073506" cy="3073506"/>
          </a:xfrm>
          <a:prstGeom prst="rect">
            <a:avLst/>
          </a:prstGeom>
        </p:spPr>
      </p:pic>
      <p:sp>
        <p:nvSpPr>
          <p:cNvPr id="10" name="矩形 9"/>
          <p:cNvSpPr/>
          <p:nvPr/>
        </p:nvSpPr>
        <p:spPr>
          <a:xfrm>
            <a:off x="5303065" y="5113286"/>
            <a:ext cx="1159292" cy="407291"/>
          </a:xfrm>
          <a:prstGeom prst="rect">
            <a:avLst/>
          </a:prstGeom>
        </p:spPr>
        <p:txBody>
          <a:bodyPr wrap="none">
            <a:spAutoFit/>
          </a:bodyPr>
          <a:lstStyle/>
          <a:p>
            <a:pPr marL="342900" lvl="0" indent="-342900" algn="ctr" fontAlgn="base">
              <a:lnSpc>
                <a:spcPct val="110000"/>
              </a:lnSpc>
              <a:spcBef>
                <a:spcPct val="0"/>
              </a:spcBef>
              <a:spcAft>
                <a:spcPct val="0"/>
              </a:spcAft>
            </a:pPr>
            <a:r>
              <a:rPr lang="zh-CN" altLang="en-US" sz="2000" kern="0" dirty="0" smtClean="0">
                <a:solidFill>
                  <a:srgbClr val="000000"/>
                </a:solidFill>
                <a:latin typeface="微软雅黑" panose="020B0503020204020204" pitchFamily="34" charset="-122"/>
                <a:ea typeface="微软雅黑" panose="020B0503020204020204" pitchFamily="34" charset="-122"/>
              </a:rPr>
              <a:t>优品</a:t>
            </a:r>
            <a:r>
              <a:rPr lang="en-US" altLang="zh-CN" sz="2000" kern="0" dirty="0" smtClean="0">
                <a:solidFill>
                  <a:srgbClr val="000000"/>
                </a:solidFill>
                <a:latin typeface="微软雅黑" panose="020B0503020204020204" pitchFamily="34" charset="-122"/>
                <a:ea typeface="微软雅黑" panose="020B0503020204020204" pitchFamily="34" charset="-122"/>
              </a:rPr>
              <a:t>PPT</a:t>
            </a:r>
            <a:endParaRPr lang="en-US" altLang="zh-CN" sz="2000" kern="0"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nodeType="afterGroup">
                            <p:stCondLst>
                              <p:cond delay="500"/>
                            </p:stCondLst>
                            <p:childTnLst>
                              <p:par>
                                <p:cTn id="9" presetID="2" presetClass="entr" presetSubtype="4"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000"/>
                            </p:stCondLst>
                            <p:childTnLst>
                              <p:par>
                                <p:cTn id="14" presetID="2" presetClass="entr" presetSubtype="4"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ppt_x"/>
                                          </p:val>
                                        </p:tav>
                                        <p:tav tm="100000">
                                          <p:val>
                                            <p:strVal val="#ppt_x"/>
                                          </p:val>
                                        </p:tav>
                                      </p:tavLst>
                                    </p:anim>
                                    <p:anim calcmode="lin" valueType="num">
                                      <p:cBhvr additive="base">
                                        <p:cTn id="1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403"/>
            <a:ext cx="12192000" cy="6857194"/>
          </a:xfrm>
          <a:prstGeom prst="rect">
            <a:avLst/>
          </a:prstGeom>
        </p:spPr>
      </p:pic>
      <p:pic>
        <p:nvPicPr>
          <p:cNvPr id="9" name="图片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029586" y="1796618"/>
            <a:ext cx="2762312" cy="4978271"/>
          </a:xfrm>
          <a:prstGeom prst="rect">
            <a:avLst/>
          </a:prstGeom>
        </p:spPr>
      </p:pic>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227555" y="366855"/>
            <a:ext cx="3073506" cy="3073506"/>
          </a:xfrm>
          <a:prstGeom prst="rect">
            <a:avLst/>
          </a:prstGeom>
        </p:spPr>
      </p:pic>
      <p:sp>
        <p:nvSpPr>
          <p:cNvPr id="3" name="TextBox 3"/>
          <p:cNvSpPr txBox="1"/>
          <p:nvPr/>
        </p:nvSpPr>
        <p:spPr>
          <a:xfrm>
            <a:off x="4096420" y="1948950"/>
            <a:ext cx="5714329" cy="923330"/>
          </a:xfrm>
          <a:prstGeom prst="rect">
            <a:avLst/>
          </a:prstGeom>
          <a:noFill/>
        </p:spPr>
        <p:txBody>
          <a:bodyPr wrap="square" rtlCol="0">
            <a:spAutoFit/>
          </a:bodyPr>
          <a:lstStyle/>
          <a:p>
            <a:pPr defTabSz="913765"/>
            <a:r>
              <a:rPr lang="en-US" sz="5400" b="1" u="sng" spc="150" dirty="0">
                <a:solidFill>
                  <a:srgbClr val="48190C"/>
                </a:solidFill>
                <a:latin typeface="微软雅黑"/>
                <a:ea typeface="微软雅黑"/>
                <a:cs typeface="Libre Franklin ExtraBold" charset="0"/>
                <a:sym typeface="微软雅黑"/>
              </a:rPr>
              <a:t>PART FOUR</a:t>
            </a:r>
          </a:p>
        </p:txBody>
      </p:sp>
      <p:sp>
        <p:nvSpPr>
          <p:cNvPr id="5" name="Rectangle 5"/>
          <p:cNvSpPr/>
          <p:nvPr/>
        </p:nvSpPr>
        <p:spPr>
          <a:xfrm>
            <a:off x="4096420" y="4771169"/>
            <a:ext cx="4046865" cy="746358"/>
          </a:xfrm>
          <a:prstGeom prst="rect">
            <a:avLst/>
          </a:prstGeom>
        </p:spPr>
        <p:txBody>
          <a:bodyPr wrap="square">
            <a:spAutoFit/>
          </a:bodyPr>
          <a:lstStyle/>
          <a:p>
            <a:pPr algn="just" defTabSz="913765"/>
            <a:r>
              <a:rPr lang="en-US" sz="850">
                <a:solidFill>
                  <a:srgbClr val="48190C"/>
                </a:solidFill>
                <a:latin typeface="微软雅黑"/>
                <a:ea typeface="微软雅黑"/>
                <a:cs typeface="Oranienbaum" charset="0"/>
                <a:sym typeface="微软雅黑"/>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a:t>
            </a:r>
          </a:p>
        </p:txBody>
      </p:sp>
      <p:sp>
        <p:nvSpPr>
          <p:cNvPr id="6" name="TextBox 105"/>
          <p:cNvSpPr txBox="1">
            <a:spLocks noChangeArrowheads="1"/>
          </p:cNvSpPr>
          <p:nvPr/>
        </p:nvSpPr>
        <p:spPr bwMode="auto">
          <a:xfrm>
            <a:off x="3873048" y="3344777"/>
            <a:ext cx="5141310" cy="1565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lnSpc>
                <a:spcPct val="90000"/>
              </a:lnSpc>
              <a:defRPr/>
            </a:pPr>
            <a:r>
              <a:rPr lang="zh-CN" altLang="en-US" sz="5400" b="1" spc="600">
                <a:solidFill>
                  <a:srgbClr val="48190C"/>
                </a:solidFill>
                <a:latin typeface="微软雅黑"/>
                <a:ea typeface="微软雅黑"/>
                <a:sym typeface="微软雅黑"/>
              </a:rPr>
              <a:t>在校存在的一些问题</a:t>
            </a:r>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1705570" y="1211085"/>
            <a:ext cx="8321186" cy="4524315"/>
          </a:xfrm>
          <a:prstGeom prst="rect">
            <a:avLst/>
          </a:prstGeom>
        </p:spPr>
        <p:txBody>
          <a:bodyPr wrap="square">
            <a:spAutoFit/>
          </a:bodyPr>
          <a:lstStyle/>
          <a:p>
            <a:pPr>
              <a:lnSpc>
                <a:spcPct val="200000"/>
              </a:lnSpc>
            </a:pPr>
            <a:r>
              <a:rPr lang="en-US" altLang="zh-CN" sz="1600" dirty="0">
                <a:solidFill>
                  <a:schemeClr val="tx1">
                    <a:lumMod val="85000"/>
                    <a:lumOff val="15000"/>
                  </a:schemeClr>
                </a:solidFill>
                <a:latin typeface="微软雅黑"/>
                <a:ea typeface="微软雅黑"/>
                <a:sym typeface="微软雅黑"/>
              </a:rPr>
              <a:t>1</a:t>
            </a:r>
            <a:r>
              <a:rPr lang="zh-CN" altLang="en-US" sz="1600" dirty="0">
                <a:solidFill>
                  <a:schemeClr val="tx1">
                    <a:lumMod val="85000"/>
                    <a:lumOff val="15000"/>
                  </a:schemeClr>
                </a:solidFill>
                <a:latin typeface="微软雅黑"/>
                <a:ea typeface="微软雅黑"/>
                <a:sym typeface="微软雅黑"/>
              </a:rPr>
              <a:t>、上课时有一小部份学生上课爱随便讲话，学习不够专心，爱做小动作。</a:t>
            </a:r>
          </a:p>
          <a:p>
            <a:pPr>
              <a:lnSpc>
                <a:spcPct val="200000"/>
              </a:lnSpc>
            </a:pPr>
            <a:r>
              <a:rPr lang="en-US" altLang="zh-CN" sz="1600" dirty="0">
                <a:solidFill>
                  <a:schemeClr val="tx1">
                    <a:lumMod val="85000"/>
                    <a:lumOff val="15000"/>
                  </a:schemeClr>
                </a:solidFill>
                <a:latin typeface="微软雅黑"/>
                <a:ea typeface="微软雅黑"/>
                <a:sym typeface="微软雅黑"/>
              </a:rPr>
              <a:t>2</a:t>
            </a:r>
            <a:r>
              <a:rPr lang="zh-CN" altLang="en-US" sz="1600" dirty="0">
                <a:solidFill>
                  <a:schemeClr val="tx1">
                    <a:lumMod val="85000"/>
                    <a:lumOff val="15000"/>
                  </a:schemeClr>
                </a:solidFill>
                <a:latin typeface="微软雅黑"/>
                <a:ea typeface="微软雅黑"/>
                <a:sym typeface="微软雅黑"/>
              </a:rPr>
              <a:t>、上课时有一部份学生不愿大声读书。一部份学生家庭练习书写字迹脏乱不规范、不爱惜课本及作业本。</a:t>
            </a:r>
            <a:endParaRPr lang="en-US" altLang="zh-CN" sz="1600" dirty="0">
              <a:solidFill>
                <a:schemeClr val="tx1">
                  <a:lumMod val="85000"/>
                  <a:lumOff val="15000"/>
                </a:schemeClr>
              </a:solidFill>
              <a:latin typeface="微软雅黑"/>
              <a:ea typeface="微软雅黑"/>
              <a:sym typeface="微软雅黑"/>
            </a:endParaRPr>
          </a:p>
          <a:p>
            <a:pPr>
              <a:lnSpc>
                <a:spcPct val="200000"/>
              </a:lnSpc>
            </a:pPr>
            <a:r>
              <a:rPr lang="en-US" altLang="zh-CN" sz="1600" dirty="0">
                <a:solidFill>
                  <a:schemeClr val="tx1">
                    <a:lumMod val="85000"/>
                    <a:lumOff val="15000"/>
                  </a:schemeClr>
                </a:solidFill>
                <a:latin typeface="微软雅黑"/>
                <a:ea typeface="微软雅黑"/>
                <a:sym typeface="微软雅黑"/>
              </a:rPr>
              <a:t>3</a:t>
            </a:r>
            <a:r>
              <a:rPr lang="zh-CN" altLang="en-US" sz="1600" dirty="0">
                <a:solidFill>
                  <a:schemeClr val="tx1">
                    <a:lumMod val="85000"/>
                    <a:lumOff val="15000"/>
                  </a:schemeClr>
                </a:solidFill>
                <a:latin typeface="微软雅黑"/>
                <a:ea typeface="微软雅黑"/>
                <a:sym typeface="微软雅黑"/>
              </a:rPr>
              <a:t>、课间追逐打玩的情况较多，不够注意安全，虽然老师经常强调和教育，但仍时常有安全隐患发生。</a:t>
            </a:r>
          </a:p>
          <a:p>
            <a:pPr>
              <a:lnSpc>
                <a:spcPct val="200000"/>
              </a:lnSpc>
            </a:pPr>
            <a:r>
              <a:rPr lang="en-US" altLang="zh-CN" sz="1600" dirty="0">
                <a:solidFill>
                  <a:schemeClr val="tx1">
                    <a:lumMod val="85000"/>
                    <a:lumOff val="15000"/>
                  </a:schemeClr>
                </a:solidFill>
                <a:latin typeface="微软雅黑"/>
                <a:ea typeface="微软雅黑"/>
                <a:sym typeface="微软雅黑"/>
              </a:rPr>
              <a:t>4</a:t>
            </a:r>
            <a:r>
              <a:rPr lang="zh-CN" altLang="en-US" sz="1600" dirty="0">
                <a:solidFill>
                  <a:schemeClr val="tx1">
                    <a:lumMod val="85000"/>
                    <a:lumOff val="15000"/>
                  </a:schemeClr>
                </a:solidFill>
                <a:latin typeface="微软雅黑"/>
                <a:ea typeface="微软雅黑"/>
                <a:sym typeface="微软雅黑"/>
              </a:rPr>
              <a:t>、有部分学生对课文的背诵不是很及时不能完成老师布置的背诵作业。</a:t>
            </a:r>
          </a:p>
          <a:p>
            <a:pPr>
              <a:lnSpc>
                <a:spcPct val="200000"/>
              </a:lnSpc>
            </a:pPr>
            <a:r>
              <a:rPr lang="en-US" altLang="zh-CN" sz="1600" dirty="0">
                <a:solidFill>
                  <a:schemeClr val="tx1">
                    <a:lumMod val="85000"/>
                    <a:lumOff val="15000"/>
                  </a:schemeClr>
                </a:solidFill>
                <a:latin typeface="微软雅黑"/>
                <a:ea typeface="微软雅黑"/>
                <a:sym typeface="微软雅黑"/>
              </a:rPr>
              <a:t>5</a:t>
            </a:r>
            <a:r>
              <a:rPr lang="zh-CN" altLang="en-US" sz="1600" dirty="0">
                <a:solidFill>
                  <a:schemeClr val="tx1">
                    <a:lumMod val="85000"/>
                    <a:lumOff val="15000"/>
                  </a:schemeClr>
                </a:solidFill>
                <a:latin typeface="微软雅黑"/>
                <a:ea typeface="微软雅黑"/>
                <a:sym typeface="微软雅黑"/>
              </a:rPr>
              <a:t>、有带零花钱、零食现象，乱扔纸屑，抽屉垃圾成堆，影响环境卫生，集体荣誉感较差。</a:t>
            </a:r>
          </a:p>
          <a:p>
            <a:pPr>
              <a:lnSpc>
                <a:spcPct val="200000"/>
              </a:lnSpc>
            </a:pPr>
            <a:r>
              <a:rPr lang="en-US" altLang="zh-CN" sz="1600" dirty="0">
                <a:solidFill>
                  <a:schemeClr val="tx1">
                    <a:lumMod val="85000"/>
                    <a:lumOff val="15000"/>
                  </a:schemeClr>
                </a:solidFill>
                <a:latin typeface="微软雅黑"/>
                <a:ea typeface="微软雅黑"/>
                <a:sym typeface="微软雅黑"/>
              </a:rPr>
              <a:t>6</a:t>
            </a:r>
            <a:r>
              <a:rPr lang="zh-CN" altLang="en-US" sz="1600" dirty="0">
                <a:solidFill>
                  <a:schemeClr val="tx1">
                    <a:lumMod val="85000"/>
                    <a:lumOff val="15000"/>
                  </a:schemeClr>
                </a:solidFill>
                <a:latin typeface="微软雅黑"/>
                <a:ea typeface="微软雅黑"/>
                <a:sym typeface="微软雅黑"/>
              </a:rPr>
              <a:t>、丢东西、落东西的现象较多。经常会有学生捡到铅笔、橡皮等学习用具无人认领，孩子们对自己的东西没有保护意识和管理意识。</a:t>
            </a:r>
          </a:p>
        </p:txBody>
      </p:sp>
      <p:grpSp>
        <p:nvGrpSpPr>
          <p:cNvPr id="16" name="组合 15"/>
          <p:cNvGrpSpPr/>
          <p:nvPr/>
        </p:nvGrpSpPr>
        <p:grpSpPr>
          <a:xfrm>
            <a:off x="3556000" y="276476"/>
            <a:ext cx="5080000" cy="504000"/>
            <a:chOff x="3073400" y="276476"/>
            <a:chExt cx="5080000" cy="504000"/>
          </a:xfrm>
        </p:grpSpPr>
        <p:sp>
          <p:nvSpPr>
            <p:cNvPr id="17" name="矩形: 圆角 16"/>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18" name="矩形 17"/>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20" name="TextBox 105"/>
          <p:cNvSpPr txBox="1">
            <a:spLocks noChangeArrowheads="1"/>
          </p:cNvSpPr>
          <p:nvPr/>
        </p:nvSpPr>
        <p:spPr bwMode="auto">
          <a:xfrm>
            <a:off x="3240633" y="308877"/>
            <a:ext cx="5530747"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lnSpc>
                <a:spcPct val="90000"/>
              </a:lnSpc>
              <a:defRPr/>
            </a:pPr>
            <a:r>
              <a:rPr lang="zh-CN" altLang="en-US" sz="2400" b="1" dirty="0">
                <a:solidFill>
                  <a:schemeClr val="bg1"/>
                </a:solidFill>
                <a:latin typeface="微软雅黑"/>
                <a:ea typeface="微软雅黑"/>
                <a:sym typeface="微软雅黑"/>
              </a:rPr>
              <a:t>在校存在的一些问题</a:t>
            </a:r>
          </a:p>
        </p:txBody>
      </p:sp>
    </p:spTree>
  </p:cSld>
  <p:clrMapOvr>
    <a:masterClrMapping/>
  </p:clrMapOvr>
  <mc:AlternateContent xmlns:mc="http://schemas.openxmlformats.org/markup-compatibility/2006" xmlns:p14="http://schemas.microsoft.com/office/powerpoint/2010/main">
    <mc:Choice Requires="p14">
      <p:transition spd="slow" p14:dur="1250" advClick="0">
        <p:wip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403"/>
            <a:ext cx="12192000" cy="6857194"/>
          </a:xfrm>
          <a:prstGeom prst="rect">
            <a:avLst/>
          </a:prstGeom>
        </p:spPr>
      </p:pic>
      <p:pic>
        <p:nvPicPr>
          <p:cNvPr id="9" name="图片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029586" y="1796618"/>
            <a:ext cx="2762312" cy="4978271"/>
          </a:xfrm>
          <a:prstGeom prst="rect">
            <a:avLst/>
          </a:prstGeom>
        </p:spPr>
      </p:pic>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227555" y="366855"/>
            <a:ext cx="3073506" cy="3073506"/>
          </a:xfrm>
          <a:prstGeom prst="rect">
            <a:avLst/>
          </a:prstGeom>
        </p:spPr>
      </p:pic>
      <p:sp>
        <p:nvSpPr>
          <p:cNvPr id="3" name="TextBox 3"/>
          <p:cNvSpPr txBox="1"/>
          <p:nvPr/>
        </p:nvSpPr>
        <p:spPr>
          <a:xfrm>
            <a:off x="4096420" y="1948950"/>
            <a:ext cx="5714329" cy="1015663"/>
          </a:xfrm>
          <a:prstGeom prst="rect">
            <a:avLst/>
          </a:prstGeom>
          <a:noFill/>
        </p:spPr>
        <p:txBody>
          <a:bodyPr wrap="square" rtlCol="0">
            <a:spAutoFit/>
          </a:bodyPr>
          <a:lstStyle/>
          <a:p>
            <a:pPr defTabSz="913765"/>
            <a:r>
              <a:rPr lang="en-US" sz="6000" b="1" u="sng" spc="150" dirty="0">
                <a:solidFill>
                  <a:srgbClr val="48190C"/>
                </a:solidFill>
                <a:latin typeface="微软雅黑"/>
                <a:ea typeface="微软雅黑"/>
                <a:cs typeface="Libre Franklin ExtraBold" charset="0"/>
                <a:sym typeface="微软雅黑"/>
              </a:rPr>
              <a:t>PART FIVE</a:t>
            </a:r>
          </a:p>
        </p:txBody>
      </p:sp>
      <p:sp>
        <p:nvSpPr>
          <p:cNvPr id="5" name="Rectangle 5"/>
          <p:cNvSpPr/>
          <p:nvPr/>
        </p:nvSpPr>
        <p:spPr>
          <a:xfrm>
            <a:off x="4096420" y="4353352"/>
            <a:ext cx="4046865" cy="746358"/>
          </a:xfrm>
          <a:prstGeom prst="rect">
            <a:avLst/>
          </a:prstGeom>
        </p:spPr>
        <p:txBody>
          <a:bodyPr wrap="square">
            <a:spAutoFit/>
          </a:bodyPr>
          <a:lstStyle/>
          <a:p>
            <a:pPr algn="just" defTabSz="913765"/>
            <a:r>
              <a:rPr lang="en-US" sz="850">
                <a:solidFill>
                  <a:srgbClr val="48190C"/>
                </a:solidFill>
                <a:latin typeface="微软雅黑"/>
                <a:ea typeface="微软雅黑"/>
                <a:cs typeface="Oranienbaum" charset="0"/>
                <a:sym typeface="微软雅黑"/>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a:t>
            </a:r>
          </a:p>
        </p:txBody>
      </p:sp>
      <p:sp>
        <p:nvSpPr>
          <p:cNvPr id="6" name="TextBox 105"/>
          <p:cNvSpPr txBox="1">
            <a:spLocks noChangeArrowheads="1"/>
          </p:cNvSpPr>
          <p:nvPr/>
        </p:nvSpPr>
        <p:spPr bwMode="auto">
          <a:xfrm>
            <a:off x="1663084" y="3468624"/>
            <a:ext cx="8747658" cy="817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lvl="0" algn="ctr" eaLnBrk="1" hangingPunct="1">
              <a:lnSpc>
                <a:spcPct val="90000"/>
              </a:lnSpc>
              <a:spcBef>
                <a:spcPct val="50000"/>
              </a:spcBef>
              <a:defRPr/>
            </a:pPr>
            <a:r>
              <a:rPr lang="zh-CN" altLang="en-US" sz="5400" b="1" spc="600">
                <a:solidFill>
                  <a:srgbClr val="48190C"/>
                </a:solidFill>
                <a:latin typeface="微软雅黑"/>
                <a:ea typeface="微软雅黑"/>
                <a:sym typeface="微软雅黑"/>
              </a:rPr>
              <a:t>给家长的一些建议</a:t>
            </a:r>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153549" y="3943188"/>
            <a:ext cx="3704916" cy="4215862"/>
          </a:xfrm>
          <a:prstGeom prst="rect">
            <a:avLst/>
          </a:prstGeom>
        </p:spPr>
      </p:pic>
      <p:grpSp>
        <p:nvGrpSpPr>
          <p:cNvPr id="11" name="Group 8"/>
          <p:cNvGrpSpPr>
            <a:grpSpLocks noChangeAspect="1"/>
          </p:cNvGrpSpPr>
          <p:nvPr/>
        </p:nvGrpSpPr>
        <p:grpSpPr>
          <a:xfrm>
            <a:off x="1949122" y="1294245"/>
            <a:ext cx="1395412" cy="877888"/>
            <a:chOff x="3361" y="1732"/>
            <a:chExt cx="879" cy="553"/>
          </a:xfrm>
        </p:grpSpPr>
        <p:sp>
          <p:nvSpPr>
            <p:cNvPr id="12" name="AutoShape 7"/>
            <p:cNvSpPr>
              <a:spLocks noChangeAspect="1" noChangeArrowheads="1" noTextEdit="1"/>
            </p:cNvSpPr>
            <p:nvPr/>
          </p:nvSpPr>
          <p:spPr bwMode="auto">
            <a:xfrm>
              <a:off x="3361" y="1732"/>
              <a:ext cx="879" cy="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chemeClr val="bg2">
                    <a:lumMod val="25000"/>
                  </a:schemeClr>
                </a:solidFill>
                <a:latin typeface="微软雅黑"/>
                <a:ea typeface="微软雅黑"/>
                <a:cs typeface="+mn-ea"/>
                <a:sym typeface="微软雅黑"/>
              </a:endParaRPr>
            </a:p>
          </p:txBody>
        </p:sp>
        <p:sp>
          <p:nvSpPr>
            <p:cNvPr id="13" name="Freeform 9"/>
            <p:cNvSpPr>
              <a:spLocks noEditPoints="1"/>
            </p:cNvSpPr>
            <p:nvPr/>
          </p:nvSpPr>
          <p:spPr bwMode="auto">
            <a:xfrm>
              <a:off x="3340" y="1720"/>
              <a:ext cx="905" cy="584"/>
            </a:xfrm>
            <a:custGeom>
              <a:avLst/>
              <a:gdLst>
                <a:gd name="T0" fmla="*/ 282 w 380"/>
                <a:gd name="T1" fmla="*/ 8 h 244"/>
                <a:gd name="T2" fmla="*/ 134 w 380"/>
                <a:gd name="T3" fmla="*/ 38 h 244"/>
                <a:gd name="T4" fmla="*/ 11 w 380"/>
                <a:gd name="T5" fmla="*/ 164 h 244"/>
                <a:gd name="T6" fmla="*/ 55 w 380"/>
                <a:gd name="T7" fmla="*/ 212 h 244"/>
                <a:gd name="T8" fmla="*/ 182 w 380"/>
                <a:gd name="T9" fmla="*/ 227 h 244"/>
                <a:gd name="T10" fmla="*/ 216 w 380"/>
                <a:gd name="T11" fmla="*/ 228 h 244"/>
                <a:gd name="T12" fmla="*/ 116 w 380"/>
                <a:gd name="T13" fmla="*/ 56 h 244"/>
                <a:gd name="T14" fmla="*/ 362 w 380"/>
                <a:gd name="T15" fmla="*/ 83 h 244"/>
                <a:gd name="T16" fmla="*/ 351 w 380"/>
                <a:gd name="T17" fmla="*/ 137 h 244"/>
                <a:gd name="T18" fmla="*/ 73 w 380"/>
                <a:gd name="T19" fmla="*/ 155 h 244"/>
                <a:gd name="T20" fmla="*/ 63 w 380"/>
                <a:gd name="T21" fmla="*/ 146 h 244"/>
                <a:gd name="T22" fmla="*/ 53 w 380"/>
                <a:gd name="T23" fmla="*/ 120 h 244"/>
                <a:gd name="T24" fmla="*/ 257 w 380"/>
                <a:gd name="T25" fmla="*/ 206 h 244"/>
                <a:gd name="T26" fmla="*/ 253 w 380"/>
                <a:gd name="T27" fmla="*/ 183 h 244"/>
                <a:gd name="T28" fmla="*/ 245 w 380"/>
                <a:gd name="T29" fmla="*/ 184 h 244"/>
                <a:gd name="T30" fmla="*/ 151 w 380"/>
                <a:gd name="T31" fmla="*/ 204 h 244"/>
                <a:gd name="T32" fmla="*/ 167 w 380"/>
                <a:gd name="T33" fmla="*/ 189 h 244"/>
                <a:gd name="T34" fmla="*/ 113 w 380"/>
                <a:gd name="T35" fmla="*/ 184 h 244"/>
                <a:gd name="T36" fmla="*/ 66 w 380"/>
                <a:gd name="T37" fmla="*/ 164 h 244"/>
                <a:gd name="T38" fmla="*/ 63 w 380"/>
                <a:gd name="T39" fmla="*/ 168 h 244"/>
                <a:gd name="T40" fmla="*/ 56 w 380"/>
                <a:gd name="T41" fmla="*/ 155 h 244"/>
                <a:gd name="T42" fmla="*/ 45 w 380"/>
                <a:gd name="T43" fmla="*/ 115 h 244"/>
                <a:gd name="T44" fmla="*/ 38 w 380"/>
                <a:gd name="T45" fmla="*/ 124 h 244"/>
                <a:gd name="T46" fmla="*/ 30 w 380"/>
                <a:gd name="T47" fmla="*/ 152 h 244"/>
                <a:gd name="T48" fmla="*/ 24 w 380"/>
                <a:gd name="T49" fmla="*/ 183 h 244"/>
                <a:gd name="T50" fmla="*/ 24 w 380"/>
                <a:gd name="T51" fmla="*/ 183 h 244"/>
                <a:gd name="T52" fmla="*/ 51 w 380"/>
                <a:gd name="T53" fmla="*/ 147 h 244"/>
                <a:gd name="T54" fmla="*/ 47 w 380"/>
                <a:gd name="T55" fmla="*/ 141 h 244"/>
                <a:gd name="T56" fmla="*/ 36 w 380"/>
                <a:gd name="T57" fmla="*/ 195 h 244"/>
                <a:gd name="T58" fmla="*/ 54 w 380"/>
                <a:gd name="T59" fmla="*/ 189 h 244"/>
                <a:gd name="T60" fmla="*/ 54 w 380"/>
                <a:gd name="T61" fmla="*/ 203 h 244"/>
                <a:gd name="T62" fmla="*/ 83 w 380"/>
                <a:gd name="T63" fmla="*/ 175 h 244"/>
                <a:gd name="T64" fmla="*/ 92 w 380"/>
                <a:gd name="T65" fmla="*/ 178 h 244"/>
                <a:gd name="T66" fmla="*/ 77 w 380"/>
                <a:gd name="T67" fmla="*/ 193 h 244"/>
                <a:gd name="T68" fmla="*/ 93 w 380"/>
                <a:gd name="T69" fmla="*/ 198 h 244"/>
                <a:gd name="T70" fmla="*/ 98 w 380"/>
                <a:gd name="T71" fmla="*/ 213 h 244"/>
                <a:gd name="T72" fmla="*/ 136 w 380"/>
                <a:gd name="T73" fmla="*/ 188 h 244"/>
                <a:gd name="T74" fmla="*/ 136 w 380"/>
                <a:gd name="T75" fmla="*/ 188 h 244"/>
                <a:gd name="T76" fmla="*/ 123 w 380"/>
                <a:gd name="T77" fmla="*/ 215 h 244"/>
                <a:gd name="T78" fmla="*/ 157 w 380"/>
                <a:gd name="T79" fmla="*/ 217 h 244"/>
                <a:gd name="T80" fmla="*/ 162 w 380"/>
                <a:gd name="T81" fmla="*/ 206 h 244"/>
                <a:gd name="T82" fmla="*/ 182 w 380"/>
                <a:gd name="T83" fmla="*/ 189 h 244"/>
                <a:gd name="T84" fmla="*/ 177 w 380"/>
                <a:gd name="T85" fmla="*/ 218 h 244"/>
                <a:gd name="T86" fmla="*/ 177 w 380"/>
                <a:gd name="T87" fmla="*/ 218 h 244"/>
                <a:gd name="T88" fmla="*/ 214 w 380"/>
                <a:gd name="T89" fmla="*/ 188 h 244"/>
                <a:gd name="T90" fmla="*/ 212 w 380"/>
                <a:gd name="T91" fmla="*/ 220 h 244"/>
                <a:gd name="T92" fmla="*/ 212 w 380"/>
                <a:gd name="T93" fmla="*/ 220 h 244"/>
                <a:gd name="T94" fmla="*/ 256 w 380"/>
                <a:gd name="T95" fmla="*/ 191 h 244"/>
                <a:gd name="T96" fmla="*/ 252 w 380"/>
                <a:gd name="T97" fmla="*/ 220 h 244"/>
                <a:gd name="T98" fmla="*/ 276 w 380"/>
                <a:gd name="T99" fmla="*/ 218 h 244"/>
                <a:gd name="T100" fmla="*/ 304 w 380"/>
                <a:gd name="T101" fmla="*/ 171 h 244"/>
                <a:gd name="T102" fmla="*/ 287 w 380"/>
                <a:gd name="T103" fmla="*/ 215 h 244"/>
                <a:gd name="T104" fmla="*/ 287 w 380"/>
                <a:gd name="T105" fmla="*/ 215 h 244"/>
                <a:gd name="T106" fmla="*/ 319 w 380"/>
                <a:gd name="T107" fmla="*/ 167 h 244"/>
                <a:gd name="T108" fmla="*/ 297 w 380"/>
                <a:gd name="T109" fmla="*/ 197 h 244"/>
                <a:gd name="T110" fmla="*/ 325 w 380"/>
                <a:gd name="T111" fmla="*/ 192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80" h="244">
                  <a:moveTo>
                    <a:pt x="356" y="147"/>
                  </a:moveTo>
                  <a:cubicBezTo>
                    <a:pt x="368" y="137"/>
                    <a:pt x="378" y="124"/>
                    <a:pt x="377" y="107"/>
                  </a:cubicBezTo>
                  <a:cubicBezTo>
                    <a:pt x="380" y="58"/>
                    <a:pt x="324" y="17"/>
                    <a:pt x="282" y="8"/>
                  </a:cubicBezTo>
                  <a:cubicBezTo>
                    <a:pt x="257" y="3"/>
                    <a:pt x="231" y="4"/>
                    <a:pt x="206" y="8"/>
                  </a:cubicBezTo>
                  <a:cubicBezTo>
                    <a:pt x="197" y="9"/>
                    <a:pt x="126" y="23"/>
                    <a:pt x="131" y="32"/>
                  </a:cubicBezTo>
                  <a:cubicBezTo>
                    <a:pt x="130" y="34"/>
                    <a:pt x="131" y="36"/>
                    <a:pt x="134" y="38"/>
                  </a:cubicBezTo>
                  <a:cubicBezTo>
                    <a:pt x="102" y="47"/>
                    <a:pt x="64" y="64"/>
                    <a:pt x="50" y="95"/>
                  </a:cubicBezTo>
                  <a:cubicBezTo>
                    <a:pt x="42" y="100"/>
                    <a:pt x="34" y="117"/>
                    <a:pt x="29" y="124"/>
                  </a:cubicBezTo>
                  <a:cubicBezTo>
                    <a:pt x="26" y="128"/>
                    <a:pt x="0" y="168"/>
                    <a:pt x="11" y="164"/>
                  </a:cubicBezTo>
                  <a:cubicBezTo>
                    <a:pt x="9" y="185"/>
                    <a:pt x="24" y="199"/>
                    <a:pt x="42" y="207"/>
                  </a:cubicBezTo>
                  <a:cubicBezTo>
                    <a:pt x="41" y="209"/>
                    <a:pt x="40" y="210"/>
                    <a:pt x="39" y="212"/>
                  </a:cubicBezTo>
                  <a:cubicBezTo>
                    <a:pt x="32" y="222"/>
                    <a:pt x="54" y="213"/>
                    <a:pt x="55" y="212"/>
                  </a:cubicBezTo>
                  <a:cubicBezTo>
                    <a:pt x="86" y="222"/>
                    <a:pt x="126" y="224"/>
                    <a:pt x="155" y="225"/>
                  </a:cubicBezTo>
                  <a:cubicBezTo>
                    <a:pt x="154" y="234"/>
                    <a:pt x="165" y="227"/>
                    <a:pt x="167" y="226"/>
                  </a:cubicBezTo>
                  <a:cubicBezTo>
                    <a:pt x="172" y="226"/>
                    <a:pt x="177" y="226"/>
                    <a:pt x="182" y="227"/>
                  </a:cubicBezTo>
                  <a:cubicBezTo>
                    <a:pt x="174" y="244"/>
                    <a:pt x="193" y="231"/>
                    <a:pt x="198" y="228"/>
                  </a:cubicBezTo>
                  <a:cubicBezTo>
                    <a:pt x="201" y="228"/>
                    <a:pt x="205" y="228"/>
                    <a:pt x="208" y="228"/>
                  </a:cubicBezTo>
                  <a:cubicBezTo>
                    <a:pt x="210" y="232"/>
                    <a:pt x="214" y="230"/>
                    <a:pt x="216" y="228"/>
                  </a:cubicBezTo>
                  <a:cubicBezTo>
                    <a:pt x="246" y="229"/>
                    <a:pt x="280" y="230"/>
                    <a:pt x="307" y="217"/>
                  </a:cubicBezTo>
                  <a:cubicBezTo>
                    <a:pt x="334" y="203"/>
                    <a:pt x="346" y="174"/>
                    <a:pt x="356" y="147"/>
                  </a:cubicBezTo>
                  <a:close/>
                  <a:moveTo>
                    <a:pt x="116" y="56"/>
                  </a:moveTo>
                  <a:cubicBezTo>
                    <a:pt x="124" y="53"/>
                    <a:pt x="184" y="39"/>
                    <a:pt x="182" y="36"/>
                  </a:cubicBezTo>
                  <a:cubicBezTo>
                    <a:pt x="188" y="24"/>
                    <a:pt x="145" y="35"/>
                    <a:pt x="142" y="35"/>
                  </a:cubicBezTo>
                  <a:cubicBezTo>
                    <a:pt x="254" y="0"/>
                    <a:pt x="327" y="15"/>
                    <a:pt x="362" y="83"/>
                  </a:cubicBezTo>
                  <a:cubicBezTo>
                    <a:pt x="367" y="91"/>
                    <a:pt x="369" y="99"/>
                    <a:pt x="369" y="106"/>
                  </a:cubicBezTo>
                  <a:cubicBezTo>
                    <a:pt x="369" y="114"/>
                    <a:pt x="366" y="120"/>
                    <a:pt x="362" y="126"/>
                  </a:cubicBezTo>
                  <a:cubicBezTo>
                    <a:pt x="356" y="118"/>
                    <a:pt x="351" y="137"/>
                    <a:pt x="351" y="137"/>
                  </a:cubicBezTo>
                  <a:cubicBezTo>
                    <a:pt x="295" y="181"/>
                    <a:pt x="188" y="185"/>
                    <a:pt x="121" y="173"/>
                  </a:cubicBezTo>
                  <a:cubicBezTo>
                    <a:pt x="127" y="165"/>
                    <a:pt x="114" y="170"/>
                    <a:pt x="112" y="171"/>
                  </a:cubicBezTo>
                  <a:cubicBezTo>
                    <a:pt x="96" y="168"/>
                    <a:pt x="83" y="162"/>
                    <a:pt x="73" y="155"/>
                  </a:cubicBezTo>
                  <a:cubicBezTo>
                    <a:pt x="75" y="152"/>
                    <a:pt x="71" y="145"/>
                    <a:pt x="67" y="150"/>
                  </a:cubicBezTo>
                  <a:cubicBezTo>
                    <a:pt x="66" y="150"/>
                    <a:pt x="66" y="150"/>
                    <a:pt x="66" y="150"/>
                  </a:cubicBezTo>
                  <a:cubicBezTo>
                    <a:pt x="65" y="149"/>
                    <a:pt x="64" y="148"/>
                    <a:pt x="63" y="146"/>
                  </a:cubicBezTo>
                  <a:cubicBezTo>
                    <a:pt x="63" y="144"/>
                    <a:pt x="62" y="143"/>
                    <a:pt x="60" y="142"/>
                  </a:cubicBezTo>
                  <a:cubicBezTo>
                    <a:pt x="58" y="138"/>
                    <a:pt x="56" y="134"/>
                    <a:pt x="54" y="130"/>
                  </a:cubicBezTo>
                  <a:cubicBezTo>
                    <a:pt x="56" y="127"/>
                    <a:pt x="60" y="119"/>
                    <a:pt x="53" y="120"/>
                  </a:cubicBezTo>
                  <a:cubicBezTo>
                    <a:pt x="54" y="87"/>
                    <a:pt x="89" y="67"/>
                    <a:pt x="116" y="56"/>
                  </a:cubicBezTo>
                  <a:close/>
                  <a:moveTo>
                    <a:pt x="286" y="176"/>
                  </a:moveTo>
                  <a:cubicBezTo>
                    <a:pt x="277" y="187"/>
                    <a:pt x="267" y="198"/>
                    <a:pt x="257" y="206"/>
                  </a:cubicBezTo>
                  <a:cubicBezTo>
                    <a:pt x="262" y="198"/>
                    <a:pt x="266" y="189"/>
                    <a:pt x="270" y="180"/>
                  </a:cubicBezTo>
                  <a:cubicBezTo>
                    <a:pt x="275" y="179"/>
                    <a:pt x="281" y="178"/>
                    <a:pt x="286" y="176"/>
                  </a:cubicBezTo>
                  <a:close/>
                  <a:moveTo>
                    <a:pt x="253" y="183"/>
                  </a:moveTo>
                  <a:cubicBezTo>
                    <a:pt x="249" y="187"/>
                    <a:pt x="245" y="190"/>
                    <a:pt x="242" y="194"/>
                  </a:cubicBezTo>
                  <a:cubicBezTo>
                    <a:pt x="243" y="191"/>
                    <a:pt x="244" y="188"/>
                    <a:pt x="245" y="185"/>
                  </a:cubicBezTo>
                  <a:cubicBezTo>
                    <a:pt x="245" y="185"/>
                    <a:pt x="245" y="185"/>
                    <a:pt x="245" y="184"/>
                  </a:cubicBezTo>
                  <a:cubicBezTo>
                    <a:pt x="247" y="184"/>
                    <a:pt x="250" y="183"/>
                    <a:pt x="253" y="183"/>
                  </a:cubicBezTo>
                  <a:close/>
                  <a:moveTo>
                    <a:pt x="167" y="189"/>
                  </a:moveTo>
                  <a:cubicBezTo>
                    <a:pt x="162" y="195"/>
                    <a:pt x="157" y="199"/>
                    <a:pt x="151" y="204"/>
                  </a:cubicBezTo>
                  <a:cubicBezTo>
                    <a:pt x="155" y="199"/>
                    <a:pt x="159" y="195"/>
                    <a:pt x="163" y="191"/>
                  </a:cubicBezTo>
                  <a:cubicBezTo>
                    <a:pt x="163" y="191"/>
                    <a:pt x="164" y="190"/>
                    <a:pt x="165" y="189"/>
                  </a:cubicBezTo>
                  <a:cubicBezTo>
                    <a:pt x="165" y="189"/>
                    <a:pt x="166" y="189"/>
                    <a:pt x="167" y="189"/>
                  </a:cubicBezTo>
                  <a:close/>
                  <a:moveTo>
                    <a:pt x="124" y="186"/>
                  </a:moveTo>
                  <a:cubicBezTo>
                    <a:pt x="116" y="193"/>
                    <a:pt x="108" y="199"/>
                    <a:pt x="99" y="204"/>
                  </a:cubicBezTo>
                  <a:cubicBezTo>
                    <a:pt x="102" y="197"/>
                    <a:pt x="108" y="190"/>
                    <a:pt x="113" y="184"/>
                  </a:cubicBezTo>
                  <a:cubicBezTo>
                    <a:pt x="117" y="185"/>
                    <a:pt x="121" y="185"/>
                    <a:pt x="124" y="186"/>
                  </a:cubicBezTo>
                  <a:close/>
                  <a:moveTo>
                    <a:pt x="63" y="168"/>
                  </a:moveTo>
                  <a:cubicBezTo>
                    <a:pt x="64" y="166"/>
                    <a:pt x="65" y="165"/>
                    <a:pt x="66" y="164"/>
                  </a:cubicBezTo>
                  <a:cubicBezTo>
                    <a:pt x="67" y="165"/>
                    <a:pt x="68" y="166"/>
                    <a:pt x="70" y="167"/>
                  </a:cubicBezTo>
                  <a:cubicBezTo>
                    <a:pt x="65" y="172"/>
                    <a:pt x="59" y="176"/>
                    <a:pt x="52" y="181"/>
                  </a:cubicBezTo>
                  <a:cubicBezTo>
                    <a:pt x="56" y="176"/>
                    <a:pt x="59" y="172"/>
                    <a:pt x="63" y="168"/>
                  </a:cubicBezTo>
                  <a:close/>
                  <a:moveTo>
                    <a:pt x="36" y="177"/>
                  </a:moveTo>
                  <a:cubicBezTo>
                    <a:pt x="39" y="173"/>
                    <a:pt x="41" y="170"/>
                    <a:pt x="44" y="167"/>
                  </a:cubicBezTo>
                  <a:cubicBezTo>
                    <a:pt x="48" y="163"/>
                    <a:pt x="52" y="159"/>
                    <a:pt x="56" y="155"/>
                  </a:cubicBezTo>
                  <a:cubicBezTo>
                    <a:pt x="57" y="156"/>
                    <a:pt x="58" y="157"/>
                    <a:pt x="59" y="158"/>
                  </a:cubicBezTo>
                  <a:cubicBezTo>
                    <a:pt x="52" y="165"/>
                    <a:pt x="44" y="172"/>
                    <a:pt x="36" y="177"/>
                  </a:cubicBezTo>
                  <a:close/>
                  <a:moveTo>
                    <a:pt x="45" y="115"/>
                  </a:moveTo>
                  <a:cubicBezTo>
                    <a:pt x="45" y="119"/>
                    <a:pt x="45" y="123"/>
                    <a:pt x="45" y="127"/>
                  </a:cubicBezTo>
                  <a:cubicBezTo>
                    <a:pt x="44" y="127"/>
                    <a:pt x="43" y="128"/>
                    <a:pt x="42" y="129"/>
                  </a:cubicBezTo>
                  <a:cubicBezTo>
                    <a:pt x="43" y="126"/>
                    <a:pt x="41" y="125"/>
                    <a:pt x="38" y="124"/>
                  </a:cubicBezTo>
                  <a:cubicBezTo>
                    <a:pt x="41" y="121"/>
                    <a:pt x="43" y="118"/>
                    <a:pt x="45" y="115"/>
                  </a:cubicBezTo>
                  <a:close/>
                  <a:moveTo>
                    <a:pt x="21" y="158"/>
                  </a:moveTo>
                  <a:cubicBezTo>
                    <a:pt x="24" y="156"/>
                    <a:pt x="27" y="154"/>
                    <a:pt x="30" y="152"/>
                  </a:cubicBezTo>
                  <a:cubicBezTo>
                    <a:pt x="26" y="157"/>
                    <a:pt x="22" y="163"/>
                    <a:pt x="19" y="169"/>
                  </a:cubicBezTo>
                  <a:cubicBezTo>
                    <a:pt x="19" y="166"/>
                    <a:pt x="20" y="162"/>
                    <a:pt x="21" y="158"/>
                  </a:cubicBezTo>
                  <a:close/>
                  <a:moveTo>
                    <a:pt x="24" y="183"/>
                  </a:moveTo>
                  <a:cubicBezTo>
                    <a:pt x="23" y="182"/>
                    <a:pt x="22" y="181"/>
                    <a:pt x="22" y="180"/>
                  </a:cubicBezTo>
                  <a:cubicBezTo>
                    <a:pt x="23" y="179"/>
                    <a:pt x="25" y="178"/>
                    <a:pt x="27" y="177"/>
                  </a:cubicBezTo>
                  <a:cubicBezTo>
                    <a:pt x="26" y="179"/>
                    <a:pt x="25" y="181"/>
                    <a:pt x="24" y="183"/>
                  </a:cubicBezTo>
                  <a:close/>
                  <a:moveTo>
                    <a:pt x="47" y="141"/>
                  </a:moveTo>
                  <a:cubicBezTo>
                    <a:pt x="47" y="140"/>
                    <a:pt x="47" y="140"/>
                    <a:pt x="48" y="139"/>
                  </a:cubicBezTo>
                  <a:cubicBezTo>
                    <a:pt x="49" y="142"/>
                    <a:pt x="50" y="145"/>
                    <a:pt x="51" y="147"/>
                  </a:cubicBezTo>
                  <a:cubicBezTo>
                    <a:pt x="47" y="151"/>
                    <a:pt x="42" y="155"/>
                    <a:pt x="38" y="161"/>
                  </a:cubicBezTo>
                  <a:cubicBezTo>
                    <a:pt x="35" y="163"/>
                    <a:pt x="32" y="165"/>
                    <a:pt x="30" y="167"/>
                  </a:cubicBezTo>
                  <a:cubicBezTo>
                    <a:pt x="35" y="158"/>
                    <a:pt x="41" y="149"/>
                    <a:pt x="47" y="141"/>
                  </a:cubicBezTo>
                  <a:close/>
                  <a:moveTo>
                    <a:pt x="30" y="190"/>
                  </a:moveTo>
                  <a:cubicBezTo>
                    <a:pt x="33" y="189"/>
                    <a:pt x="36" y="187"/>
                    <a:pt x="39" y="185"/>
                  </a:cubicBezTo>
                  <a:cubicBezTo>
                    <a:pt x="36" y="188"/>
                    <a:pt x="35" y="191"/>
                    <a:pt x="36" y="195"/>
                  </a:cubicBezTo>
                  <a:cubicBezTo>
                    <a:pt x="34" y="193"/>
                    <a:pt x="32" y="192"/>
                    <a:pt x="30" y="190"/>
                  </a:cubicBezTo>
                  <a:close/>
                  <a:moveTo>
                    <a:pt x="39" y="196"/>
                  </a:moveTo>
                  <a:cubicBezTo>
                    <a:pt x="43" y="197"/>
                    <a:pt x="50" y="191"/>
                    <a:pt x="54" y="189"/>
                  </a:cubicBezTo>
                  <a:cubicBezTo>
                    <a:pt x="51" y="193"/>
                    <a:pt x="49" y="196"/>
                    <a:pt x="46" y="200"/>
                  </a:cubicBezTo>
                  <a:cubicBezTo>
                    <a:pt x="44" y="199"/>
                    <a:pt x="41" y="198"/>
                    <a:pt x="39" y="196"/>
                  </a:cubicBezTo>
                  <a:close/>
                  <a:moveTo>
                    <a:pt x="54" y="203"/>
                  </a:moveTo>
                  <a:cubicBezTo>
                    <a:pt x="54" y="203"/>
                    <a:pt x="54" y="203"/>
                    <a:pt x="54" y="203"/>
                  </a:cubicBezTo>
                  <a:cubicBezTo>
                    <a:pt x="61" y="192"/>
                    <a:pt x="69" y="182"/>
                    <a:pt x="77" y="172"/>
                  </a:cubicBezTo>
                  <a:cubicBezTo>
                    <a:pt x="79" y="173"/>
                    <a:pt x="81" y="174"/>
                    <a:pt x="83" y="175"/>
                  </a:cubicBezTo>
                  <a:cubicBezTo>
                    <a:pt x="73" y="184"/>
                    <a:pt x="65" y="195"/>
                    <a:pt x="54" y="203"/>
                  </a:cubicBezTo>
                  <a:close/>
                  <a:moveTo>
                    <a:pt x="77" y="193"/>
                  </a:moveTo>
                  <a:cubicBezTo>
                    <a:pt x="82" y="188"/>
                    <a:pt x="86" y="183"/>
                    <a:pt x="92" y="178"/>
                  </a:cubicBezTo>
                  <a:cubicBezTo>
                    <a:pt x="95" y="179"/>
                    <a:pt x="98" y="180"/>
                    <a:pt x="101" y="181"/>
                  </a:cubicBezTo>
                  <a:cubicBezTo>
                    <a:pt x="92" y="189"/>
                    <a:pt x="81" y="197"/>
                    <a:pt x="71" y="201"/>
                  </a:cubicBezTo>
                  <a:cubicBezTo>
                    <a:pt x="73" y="199"/>
                    <a:pt x="75" y="196"/>
                    <a:pt x="77" y="193"/>
                  </a:cubicBezTo>
                  <a:close/>
                  <a:moveTo>
                    <a:pt x="88" y="211"/>
                  </a:moveTo>
                  <a:cubicBezTo>
                    <a:pt x="83" y="211"/>
                    <a:pt x="79" y="210"/>
                    <a:pt x="74" y="209"/>
                  </a:cubicBezTo>
                  <a:cubicBezTo>
                    <a:pt x="81" y="206"/>
                    <a:pt x="87" y="202"/>
                    <a:pt x="93" y="198"/>
                  </a:cubicBezTo>
                  <a:cubicBezTo>
                    <a:pt x="91" y="201"/>
                    <a:pt x="87" y="207"/>
                    <a:pt x="88" y="211"/>
                  </a:cubicBezTo>
                  <a:close/>
                  <a:moveTo>
                    <a:pt x="105" y="214"/>
                  </a:moveTo>
                  <a:cubicBezTo>
                    <a:pt x="102" y="213"/>
                    <a:pt x="100" y="213"/>
                    <a:pt x="98" y="213"/>
                  </a:cubicBezTo>
                  <a:cubicBezTo>
                    <a:pt x="101" y="211"/>
                    <a:pt x="105" y="210"/>
                    <a:pt x="108" y="208"/>
                  </a:cubicBezTo>
                  <a:cubicBezTo>
                    <a:pt x="107" y="210"/>
                    <a:pt x="106" y="212"/>
                    <a:pt x="105" y="214"/>
                  </a:cubicBezTo>
                  <a:close/>
                  <a:moveTo>
                    <a:pt x="136" y="188"/>
                  </a:moveTo>
                  <a:cubicBezTo>
                    <a:pt x="141" y="188"/>
                    <a:pt x="147" y="189"/>
                    <a:pt x="152" y="189"/>
                  </a:cubicBezTo>
                  <a:cubicBezTo>
                    <a:pt x="142" y="197"/>
                    <a:pt x="129" y="204"/>
                    <a:pt x="117" y="209"/>
                  </a:cubicBezTo>
                  <a:cubicBezTo>
                    <a:pt x="122" y="201"/>
                    <a:pt x="129" y="195"/>
                    <a:pt x="136" y="188"/>
                  </a:cubicBezTo>
                  <a:close/>
                  <a:moveTo>
                    <a:pt x="136" y="216"/>
                  </a:moveTo>
                  <a:cubicBezTo>
                    <a:pt x="136" y="216"/>
                    <a:pt x="136" y="216"/>
                    <a:pt x="136" y="216"/>
                  </a:cubicBezTo>
                  <a:cubicBezTo>
                    <a:pt x="132" y="216"/>
                    <a:pt x="127" y="216"/>
                    <a:pt x="123" y="215"/>
                  </a:cubicBezTo>
                  <a:cubicBezTo>
                    <a:pt x="129" y="213"/>
                    <a:pt x="135" y="210"/>
                    <a:pt x="141" y="206"/>
                  </a:cubicBezTo>
                  <a:cubicBezTo>
                    <a:pt x="139" y="209"/>
                    <a:pt x="137" y="213"/>
                    <a:pt x="136" y="216"/>
                  </a:cubicBezTo>
                  <a:close/>
                  <a:moveTo>
                    <a:pt x="157" y="217"/>
                  </a:moveTo>
                  <a:cubicBezTo>
                    <a:pt x="156" y="217"/>
                    <a:pt x="156" y="217"/>
                    <a:pt x="156" y="217"/>
                  </a:cubicBezTo>
                  <a:cubicBezTo>
                    <a:pt x="154" y="217"/>
                    <a:pt x="151" y="217"/>
                    <a:pt x="149" y="217"/>
                  </a:cubicBezTo>
                  <a:cubicBezTo>
                    <a:pt x="153" y="214"/>
                    <a:pt x="158" y="210"/>
                    <a:pt x="162" y="206"/>
                  </a:cubicBezTo>
                  <a:cubicBezTo>
                    <a:pt x="160" y="210"/>
                    <a:pt x="158" y="213"/>
                    <a:pt x="157" y="217"/>
                  </a:cubicBezTo>
                  <a:close/>
                  <a:moveTo>
                    <a:pt x="165" y="217"/>
                  </a:moveTo>
                  <a:cubicBezTo>
                    <a:pt x="169" y="207"/>
                    <a:pt x="176" y="198"/>
                    <a:pt x="182" y="189"/>
                  </a:cubicBezTo>
                  <a:cubicBezTo>
                    <a:pt x="187" y="189"/>
                    <a:pt x="192" y="189"/>
                    <a:pt x="197" y="189"/>
                  </a:cubicBezTo>
                  <a:cubicBezTo>
                    <a:pt x="187" y="198"/>
                    <a:pt x="177" y="209"/>
                    <a:pt x="165" y="217"/>
                  </a:cubicBezTo>
                  <a:close/>
                  <a:moveTo>
                    <a:pt x="177" y="218"/>
                  </a:moveTo>
                  <a:cubicBezTo>
                    <a:pt x="184" y="212"/>
                    <a:pt x="191" y="205"/>
                    <a:pt x="198" y="199"/>
                  </a:cubicBezTo>
                  <a:cubicBezTo>
                    <a:pt x="194" y="205"/>
                    <a:pt x="190" y="212"/>
                    <a:pt x="186" y="219"/>
                  </a:cubicBezTo>
                  <a:cubicBezTo>
                    <a:pt x="183" y="219"/>
                    <a:pt x="180" y="219"/>
                    <a:pt x="177" y="218"/>
                  </a:cubicBezTo>
                  <a:close/>
                  <a:moveTo>
                    <a:pt x="195" y="219"/>
                  </a:moveTo>
                  <a:cubicBezTo>
                    <a:pt x="195" y="219"/>
                    <a:pt x="195" y="219"/>
                    <a:pt x="195" y="219"/>
                  </a:cubicBezTo>
                  <a:cubicBezTo>
                    <a:pt x="201" y="209"/>
                    <a:pt x="208" y="199"/>
                    <a:pt x="214" y="188"/>
                  </a:cubicBezTo>
                  <a:cubicBezTo>
                    <a:pt x="223" y="187"/>
                    <a:pt x="229" y="186"/>
                    <a:pt x="233" y="186"/>
                  </a:cubicBezTo>
                  <a:cubicBezTo>
                    <a:pt x="220" y="197"/>
                    <a:pt x="209" y="209"/>
                    <a:pt x="195" y="219"/>
                  </a:cubicBezTo>
                  <a:close/>
                  <a:moveTo>
                    <a:pt x="212" y="220"/>
                  </a:moveTo>
                  <a:cubicBezTo>
                    <a:pt x="210" y="220"/>
                    <a:pt x="209" y="220"/>
                    <a:pt x="207" y="220"/>
                  </a:cubicBezTo>
                  <a:cubicBezTo>
                    <a:pt x="213" y="215"/>
                    <a:pt x="219" y="210"/>
                    <a:pt x="225" y="204"/>
                  </a:cubicBezTo>
                  <a:cubicBezTo>
                    <a:pt x="220" y="210"/>
                    <a:pt x="216" y="215"/>
                    <a:pt x="212" y="220"/>
                  </a:cubicBezTo>
                  <a:close/>
                  <a:moveTo>
                    <a:pt x="238" y="220"/>
                  </a:moveTo>
                  <a:cubicBezTo>
                    <a:pt x="234" y="220"/>
                    <a:pt x="230" y="220"/>
                    <a:pt x="225" y="220"/>
                  </a:cubicBezTo>
                  <a:cubicBezTo>
                    <a:pt x="236" y="211"/>
                    <a:pt x="246" y="201"/>
                    <a:pt x="256" y="191"/>
                  </a:cubicBezTo>
                  <a:cubicBezTo>
                    <a:pt x="252" y="200"/>
                    <a:pt x="240" y="211"/>
                    <a:pt x="238" y="220"/>
                  </a:cubicBezTo>
                  <a:close/>
                  <a:moveTo>
                    <a:pt x="276" y="218"/>
                  </a:moveTo>
                  <a:cubicBezTo>
                    <a:pt x="268" y="219"/>
                    <a:pt x="260" y="219"/>
                    <a:pt x="252" y="220"/>
                  </a:cubicBezTo>
                  <a:cubicBezTo>
                    <a:pt x="255" y="218"/>
                    <a:pt x="259" y="215"/>
                    <a:pt x="262" y="212"/>
                  </a:cubicBezTo>
                  <a:cubicBezTo>
                    <a:pt x="259" y="223"/>
                    <a:pt x="277" y="212"/>
                    <a:pt x="277" y="213"/>
                  </a:cubicBezTo>
                  <a:cubicBezTo>
                    <a:pt x="276" y="214"/>
                    <a:pt x="275" y="216"/>
                    <a:pt x="276" y="218"/>
                  </a:cubicBezTo>
                  <a:close/>
                  <a:moveTo>
                    <a:pt x="275" y="204"/>
                  </a:moveTo>
                  <a:cubicBezTo>
                    <a:pt x="281" y="194"/>
                    <a:pt x="294" y="185"/>
                    <a:pt x="298" y="173"/>
                  </a:cubicBezTo>
                  <a:cubicBezTo>
                    <a:pt x="300" y="173"/>
                    <a:pt x="302" y="172"/>
                    <a:pt x="304" y="171"/>
                  </a:cubicBezTo>
                  <a:cubicBezTo>
                    <a:pt x="303" y="174"/>
                    <a:pt x="301" y="176"/>
                    <a:pt x="300" y="178"/>
                  </a:cubicBezTo>
                  <a:cubicBezTo>
                    <a:pt x="292" y="188"/>
                    <a:pt x="284" y="198"/>
                    <a:pt x="275" y="204"/>
                  </a:cubicBezTo>
                  <a:close/>
                  <a:moveTo>
                    <a:pt x="287" y="215"/>
                  </a:moveTo>
                  <a:cubicBezTo>
                    <a:pt x="292" y="211"/>
                    <a:pt x="297" y="207"/>
                    <a:pt x="302" y="203"/>
                  </a:cubicBezTo>
                  <a:cubicBezTo>
                    <a:pt x="301" y="205"/>
                    <a:pt x="301" y="208"/>
                    <a:pt x="304" y="209"/>
                  </a:cubicBezTo>
                  <a:cubicBezTo>
                    <a:pt x="299" y="212"/>
                    <a:pt x="294" y="214"/>
                    <a:pt x="287" y="215"/>
                  </a:cubicBezTo>
                  <a:close/>
                  <a:moveTo>
                    <a:pt x="297" y="197"/>
                  </a:moveTo>
                  <a:cubicBezTo>
                    <a:pt x="300" y="192"/>
                    <a:pt x="303" y="187"/>
                    <a:pt x="306" y="183"/>
                  </a:cubicBezTo>
                  <a:cubicBezTo>
                    <a:pt x="310" y="177"/>
                    <a:pt x="314" y="172"/>
                    <a:pt x="319" y="167"/>
                  </a:cubicBezTo>
                  <a:cubicBezTo>
                    <a:pt x="320" y="166"/>
                    <a:pt x="322" y="166"/>
                    <a:pt x="323" y="165"/>
                  </a:cubicBezTo>
                  <a:cubicBezTo>
                    <a:pt x="320" y="169"/>
                    <a:pt x="318" y="172"/>
                    <a:pt x="316" y="176"/>
                  </a:cubicBezTo>
                  <a:cubicBezTo>
                    <a:pt x="309" y="184"/>
                    <a:pt x="303" y="190"/>
                    <a:pt x="297" y="197"/>
                  </a:cubicBezTo>
                  <a:close/>
                  <a:moveTo>
                    <a:pt x="338" y="158"/>
                  </a:moveTo>
                  <a:cubicBezTo>
                    <a:pt x="340" y="157"/>
                    <a:pt x="342" y="156"/>
                    <a:pt x="344" y="155"/>
                  </a:cubicBezTo>
                  <a:cubicBezTo>
                    <a:pt x="339" y="169"/>
                    <a:pt x="333" y="181"/>
                    <a:pt x="325" y="192"/>
                  </a:cubicBezTo>
                  <a:cubicBezTo>
                    <a:pt x="326" y="190"/>
                    <a:pt x="331" y="177"/>
                    <a:pt x="322" y="180"/>
                  </a:cubicBezTo>
                  <a:cubicBezTo>
                    <a:pt x="326" y="176"/>
                    <a:pt x="338" y="165"/>
                    <a:pt x="338" y="158"/>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2">
                    <a:lumMod val="25000"/>
                  </a:schemeClr>
                </a:solidFill>
                <a:latin typeface="微软雅黑"/>
                <a:ea typeface="微软雅黑"/>
                <a:cs typeface="+mn-ea"/>
                <a:sym typeface="微软雅黑"/>
              </a:endParaRPr>
            </a:p>
          </p:txBody>
        </p:sp>
      </p:grpSp>
      <p:grpSp>
        <p:nvGrpSpPr>
          <p:cNvPr id="14" name="Group 8"/>
          <p:cNvGrpSpPr>
            <a:grpSpLocks noChangeAspect="1"/>
          </p:cNvGrpSpPr>
          <p:nvPr/>
        </p:nvGrpSpPr>
        <p:grpSpPr>
          <a:xfrm>
            <a:off x="3521026" y="1837511"/>
            <a:ext cx="802140" cy="504646"/>
            <a:chOff x="3361" y="1732"/>
            <a:chExt cx="879" cy="553"/>
          </a:xfrm>
        </p:grpSpPr>
        <p:sp>
          <p:nvSpPr>
            <p:cNvPr id="15" name="AutoShape 7"/>
            <p:cNvSpPr>
              <a:spLocks noChangeAspect="1" noChangeArrowheads="1" noTextEdit="1"/>
            </p:cNvSpPr>
            <p:nvPr/>
          </p:nvSpPr>
          <p:spPr bwMode="auto">
            <a:xfrm>
              <a:off x="3361" y="1732"/>
              <a:ext cx="879" cy="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chemeClr val="bg2">
                    <a:lumMod val="25000"/>
                  </a:schemeClr>
                </a:solidFill>
                <a:latin typeface="微软雅黑"/>
                <a:ea typeface="微软雅黑"/>
                <a:cs typeface="+mn-ea"/>
                <a:sym typeface="微软雅黑"/>
              </a:endParaRPr>
            </a:p>
          </p:txBody>
        </p:sp>
        <p:sp>
          <p:nvSpPr>
            <p:cNvPr id="16" name="Freeform 9"/>
            <p:cNvSpPr>
              <a:spLocks noEditPoints="1"/>
            </p:cNvSpPr>
            <p:nvPr/>
          </p:nvSpPr>
          <p:spPr bwMode="auto">
            <a:xfrm>
              <a:off x="3340" y="1720"/>
              <a:ext cx="905" cy="584"/>
            </a:xfrm>
            <a:custGeom>
              <a:avLst/>
              <a:gdLst>
                <a:gd name="T0" fmla="*/ 282 w 380"/>
                <a:gd name="T1" fmla="*/ 8 h 244"/>
                <a:gd name="T2" fmla="*/ 134 w 380"/>
                <a:gd name="T3" fmla="*/ 38 h 244"/>
                <a:gd name="T4" fmla="*/ 11 w 380"/>
                <a:gd name="T5" fmla="*/ 164 h 244"/>
                <a:gd name="T6" fmla="*/ 55 w 380"/>
                <a:gd name="T7" fmla="*/ 212 h 244"/>
                <a:gd name="T8" fmla="*/ 182 w 380"/>
                <a:gd name="T9" fmla="*/ 227 h 244"/>
                <a:gd name="T10" fmla="*/ 216 w 380"/>
                <a:gd name="T11" fmla="*/ 228 h 244"/>
                <a:gd name="T12" fmla="*/ 116 w 380"/>
                <a:gd name="T13" fmla="*/ 56 h 244"/>
                <a:gd name="T14" fmla="*/ 362 w 380"/>
                <a:gd name="T15" fmla="*/ 83 h 244"/>
                <a:gd name="T16" fmla="*/ 351 w 380"/>
                <a:gd name="T17" fmla="*/ 137 h 244"/>
                <a:gd name="T18" fmla="*/ 73 w 380"/>
                <a:gd name="T19" fmla="*/ 155 h 244"/>
                <a:gd name="T20" fmla="*/ 63 w 380"/>
                <a:gd name="T21" fmla="*/ 146 h 244"/>
                <a:gd name="T22" fmla="*/ 53 w 380"/>
                <a:gd name="T23" fmla="*/ 120 h 244"/>
                <a:gd name="T24" fmla="*/ 257 w 380"/>
                <a:gd name="T25" fmla="*/ 206 h 244"/>
                <a:gd name="T26" fmla="*/ 253 w 380"/>
                <a:gd name="T27" fmla="*/ 183 h 244"/>
                <a:gd name="T28" fmla="*/ 245 w 380"/>
                <a:gd name="T29" fmla="*/ 184 h 244"/>
                <a:gd name="T30" fmla="*/ 151 w 380"/>
                <a:gd name="T31" fmla="*/ 204 h 244"/>
                <a:gd name="T32" fmla="*/ 167 w 380"/>
                <a:gd name="T33" fmla="*/ 189 h 244"/>
                <a:gd name="T34" fmla="*/ 113 w 380"/>
                <a:gd name="T35" fmla="*/ 184 h 244"/>
                <a:gd name="T36" fmla="*/ 66 w 380"/>
                <a:gd name="T37" fmla="*/ 164 h 244"/>
                <a:gd name="T38" fmla="*/ 63 w 380"/>
                <a:gd name="T39" fmla="*/ 168 h 244"/>
                <a:gd name="T40" fmla="*/ 56 w 380"/>
                <a:gd name="T41" fmla="*/ 155 h 244"/>
                <a:gd name="T42" fmla="*/ 45 w 380"/>
                <a:gd name="T43" fmla="*/ 115 h 244"/>
                <a:gd name="T44" fmla="*/ 38 w 380"/>
                <a:gd name="T45" fmla="*/ 124 h 244"/>
                <a:gd name="T46" fmla="*/ 30 w 380"/>
                <a:gd name="T47" fmla="*/ 152 h 244"/>
                <a:gd name="T48" fmla="*/ 24 w 380"/>
                <a:gd name="T49" fmla="*/ 183 h 244"/>
                <a:gd name="T50" fmla="*/ 24 w 380"/>
                <a:gd name="T51" fmla="*/ 183 h 244"/>
                <a:gd name="T52" fmla="*/ 51 w 380"/>
                <a:gd name="T53" fmla="*/ 147 h 244"/>
                <a:gd name="T54" fmla="*/ 47 w 380"/>
                <a:gd name="T55" fmla="*/ 141 h 244"/>
                <a:gd name="T56" fmla="*/ 36 w 380"/>
                <a:gd name="T57" fmla="*/ 195 h 244"/>
                <a:gd name="T58" fmla="*/ 54 w 380"/>
                <a:gd name="T59" fmla="*/ 189 h 244"/>
                <a:gd name="T60" fmla="*/ 54 w 380"/>
                <a:gd name="T61" fmla="*/ 203 h 244"/>
                <a:gd name="T62" fmla="*/ 83 w 380"/>
                <a:gd name="T63" fmla="*/ 175 h 244"/>
                <a:gd name="T64" fmla="*/ 92 w 380"/>
                <a:gd name="T65" fmla="*/ 178 h 244"/>
                <a:gd name="T66" fmla="*/ 77 w 380"/>
                <a:gd name="T67" fmla="*/ 193 h 244"/>
                <a:gd name="T68" fmla="*/ 93 w 380"/>
                <a:gd name="T69" fmla="*/ 198 h 244"/>
                <a:gd name="T70" fmla="*/ 98 w 380"/>
                <a:gd name="T71" fmla="*/ 213 h 244"/>
                <a:gd name="T72" fmla="*/ 136 w 380"/>
                <a:gd name="T73" fmla="*/ 188 h 244"/>
                <a:gd name="T74" fmla="*/ 136 w 380"/>
                <a:gd name="T75" fmla="*/ 188 h 244"/>
                <a:gd name="T76" fmla="*/ 123 w 380"/>
                <a:gd name="T77" fmla="*/ 215 h 244"/>
                <a:gd name="T78" fmla="*/ 157 w 380"/>
                <a:gd name="T79" fmla="*/ 217 h 244"/>
                <a:gd name="T80" fmla="*/ 162 w 380"/>
                <a:gd name="T81" fmla="*/ 206 h 244"/>
                <a:gd name="T82" fmla="*/ 182 w 380"/>
                <a:gd name="T83" fmla="*/ 189 h 244"/>
                <a:gd name="T84" fmla="*/ 177 w 380"/>
                <a:gd name="T85" fmla="*/ 218 h 244"/>
                <a:gd name="T86" fmla="*/ 177 w 380"/>
                <a:gd name="T87" fmla="*/ 218 h 244"/>
                <a:gd name="T88" fmla="*/ 214 w 380"/>
                <a:gd name="T89" fmla="*/ 188 h 244"/>
                <a:gd name="T90" fmla="*/ 212 w 380"/>
                <a:gd name="T91" fmla="*/ 220 h 244"/>
                <a:gd name="T92" fmla="*/ 212 w 380"/>
                <a:gd name="T93" fmla="*/ 220 h 244"/>
                <a:gd name="T94" fmla="*/ 256 w 380"/>
                <a:gd name="T95" fmla="*/ 191 h 244"/>
                <a:gd name="T96" fmla="*/ 252 w 380"/>
                <a:gd name="T97" fmla="*/ 220 h 244"/>
                <a:gd name="T98" fmla="*/ 276 w 380"/>
                <a:gd name="T99" fmla="*/ 218 h 244"/>
                <a:gd name="T100" fmla="*/ 304 w 380"/>
                <a:gd name="T101" fmla="*/ 171 h 244"/>
                <a:gd name="T102" fmla="*/ 287 w 380"/>
                <a:gd name="T103" fmla="*/ 215 h 244"/>
                <a:gd name="T104" fmla="*/ 287 w 380"/>
                <a:gd name="T105" fmla="*/ 215 h 244"/>
                <a:gd name="T106" fmla="*/ 319 w 380"/>
                <a:gd name="T107" fmla="*/ 167 h 244"/>
                <a:gd name="T108" fmla="*/ 297 w 380"/>
                <a:gd name="T109" fmla="*/ 197 h 244"/>
                <a:gd name="T110" fmla="*/ 325 w 380"/>
                <a:gd name="T111" fmla="*/ 192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80" h="244">
                  <a:moveTo>
                    <a:pt x="356" y="147"/>
                  </a:moveTo>
                  <a:cubicBezTo>
                    <a:pt x="368" y="137"/>
                    <a:pt x="378" y="124"/>
                    <a:pt x="377" y="107"/>
                  </a:cubicBezTo>
                  <a:cubicBezTo>
                    <a:pt x="380" y="58"/>
                    <a:pt x="324" y="17"/>
                    <a:pt x="282" y="8"/>
                  </a:cubicBezTo>
                  <a:cubicBezTo>
                    <a:pt x="257" y="3"/>
                    <a:pt x="231" y="4"/>
                    <a:pt x="206" y="8"/>
                  </a:cubicBezTo>
                  <a:cubicBezTo>
                    <a:pt x="197" y="9"/>
                    <a:pt x="126" y="23"/>
                    <a:pt x="131" y="32"/>
                  </a:cubicBezTo>
                  <a:cubicBezTo>
                    <a:pt x="130" y="34"/>
                    <a:pt x="131" y="36"/>
                    <a:pt x="134" y="38"/>
                  </a:cubicBezTo>
                  <a:cubicBezTo>
                    <a:pt x="102" y="47"/>
                    <a:pt x="64" y="64"/>
                    <a:pt x="50" y="95"/>
                  </a:cubicBezTo>
                  <a:cubicBezTo>
                    <a:pt x="42" y="100"/>
                    <a:pt x="34" y="117"/>
                    <a:pt x="29" y="124"/>
                  </a:cubicBezTo>
                  <a:cubicBezTo>
                    <a:pt x="26" y="128"/>
                    <a:pt x="0" y="168"/>
                    <a:pt x="11" y="164"/>
                  </a:cubicBezTo>
                  <a:cubicBezTo>
                    <a:pt x="9" y="185"/>
                    <a:pt x="24" y="199"/>
                    <a:pt x="42" y="207"/>
                  </a:cubicBezTo>
                  <a:cubicBezTo>
                    <a:pt x="41" y="209"/>
                    <a:pt x="40" y="210"/>
                    <a:pt x="39" y="212"/>
                  </a:cubicBezTo>
                  <a:cubicBezTo>
                    <a:pt x="32" y="222"/>
                    <a:pt x="54" y="213"/>
                    <a:pt x="55" y="212"/>
                  </a:cubicBezTo>
                  <a:cubicBezTo>
                    <a:pt x="86" y="222"/>
                    <a:pt x="126" y="224"/>
                    <a:pt x="155" y="225"/>
                  </a:cubicBezTo>
                  <a:cubicBezTo>
                    <a:pt x="154" y="234"/>
                    <a:pt x="165" y="227"/>
                    <a:pt x="167" y="226"/>
                  </a:cubicBezTo>
                  <a:cubicBezTo>
                    <a:pt x="172" y="226"/>
                    <a:pt x="177" y="226"/>
                    <a:pt x="182" y="227"/>
                  </a:cubicBezTo>
                  <a:cubicBezTo>
                    <a:pt x="174" y="244"/>
                    <a:pt x="193" y="231"/>
                    <a:pt x="198" y="228"/>
                  </a:cubicBezTo>
                  <a:cubicBezTo>
                    <a:pt x="201" y="228"/>
                    <a:pt x="205" y="228"/>
                    <a:pt x="208" y="228"/>
                  </a:cubicBezTo>
                  <a:cubicBezTo>
                    <a:pt x="210" y="232"/>
                    <a:pt x="214" y="230"/>
                    <a:pt x="216" y="228"/>
                  </a:cubicBezTo>
                  <a:cubicBezTo>
                    <a:pt x="246" y="229"/>
                    <a:pt x="280" y="230"/>
                    <a:pt x="307" y="217"/>
                  </a:cubicBezTo>
                  <a:cubicBezTo>
                    <a:pt x="334" y="203"/>
                    <a:pt x="346" y="174"/>
                    <a:pt x="356" y="147"/>
                  </a:cubicBezTo>
                  <a:close/>
                  <a:moveTo>
                    <a:pt x="116" y="56"/>
                  </a:moveTo>
                  <a:cubicBezTo>
                    <a:pt x="124" y="53"/>
                    <a:pt x="184" y="39"/>
                    <a:pt x="182" y="36"/>
                  </a:cubicBezTo>
                  <a:cubicBezTo>
                    <a:pt x="188" y="24"/>
                    <a:pt x="145" y="35"/>
                    <a:pt x="142" y="35"/>
                  </a:cubicBezTo>
                  <a:cubicBezTo>
                    <a:pt x="254" y="0"/>
                    <a:pt x="327" y="15"/>
                    <a:pt x="362" y="83"/>
                  </a:cubicBezTo>
                  <a:cubicBezTo>
                    <a:pt x="367" y="91"/>
                    <a:pt x="369" y="99"/>
                    <a:pt x="369" y="106"/>
                  </a:cubicBezTo>
                  <a:cubicBezTo>
                    <a:pt x="369" y="114"/>
                    <a:pt x="366" y="120"/>
                    <a:pt x="362" y="126"/>
                  </a:cubicBezTo>
                  <a:cubicBezTo>
                    <a:pt x="356" y="118"/>
                    <a:pt x="351" y="137"/>
                    <a:pt x="351" y="137"/>
                  </a:cubicBezTo>
                  <a:cubicBezTo>
                    <a:pt x="295" y="181"/>
                    <a:pt x="188" y="185"/>
                    <a:pt x="121" y="173"/>
                  </a:cubicBezTo>
                  <a:cubicBezTo>
                    <a:pt x="127" y="165"/>
                    <a:pt x="114" y="170"/>
                    <a:pt x="112" y="171"/>
                  </a:cubicBezTo>
                  <a:cubicBezTo>
                    <a:pt x="96" y="168"/>
                    <a:pt x="83" y="162"/>
                    <a:pt x="73" y="155"/>
                  </a:cubicBezTo>
                  <a:cubicBezTo>
                    <a:pt x="75" y="152"/>
                    <a:pt x="71" y="145"/>
                    <a:pt x="67" y="150"/>
                  </a:cubicBezTo>
                  <a:cubicBezTo>
                    <a:pt x="66" y="150"/>
                    <a:pt x="66" y="150"/>
                    <a:pt x="66" y="150"/>
                  </a:cubicBezTo>
                  <a:cubicBezTo>
                    <a:pt x="65" y="149"/>
                    <a:pt x="64" y="148"/>
                    <a:pt x="63" y="146"/>
                  </a:cubicBezTo>
                  <a:cubicBezTo>
                    <a:pt x="63" y="144"/>
                    <a:pt x="62" y="143"/>
                    <a:pt x="60" y="142"/>
                  </a:cubicBezTo>
                  <a:cubicBezTo>
                    <a:pt x="58" y="138"/>
                    <a:pt x="56" y="134"/>
                    <a:pt x="54" y="130"/>
                  </a:cubicBezTo>
                  <a:cubicBezTo>
                    <a:pt x="56" y="127"/>
                    <a:pt x="60" y="119"/>
                    <a:pt x="53" y="120"/>
                  </a:cubicBezTo>
                  <a:cubicBezTo>
                    <a:pt x="54" y="87"/>
                    <a:pt x="89" y="67"/>
                    <a:pt x="116" y="56"/>
                  </a:cubicBezTo>
                  <a:close/>
                  <a:moveTo>
                    <a:pt x="286" y="176"/>
                  </a:moveTo>
                  <a:cubicBezTo>
                    <a:pt x="277" y="187"/>
                    <a:pt x="267" y="198"/>
                    <a:pt x="257" y="206"/>
                  </a:cubicBezTo>
                  <a:cubicBezTo>
                    <a:pt x="262" y="198"/>
                    <a:pt x="266" y="189"/>
                    <a:pt x="270" y="180"/>
                  </a:cubicBezTo>
                  <a:cubicBezTo>
                    <a:pt x="275" y="179"/>
                    <a:pt x="281" y="178"/>
                    <a:pt x="286" y="176"/>
                  </a:cubicBezTo>
                  <a:close/>
                  <a:moveTo>
                    <a:pt x="253" y="183"/>
                  </a:moveTo>
                  <a:cubicBezTo>
                    <a:pt x="249" y="187"/>
                    <a:pt x="245" y="190"/>
                    <a:pt x="242" y="194"/>
                  </a:cubicBezTo>
                  <a:cubicBezTo>
                    <a:pt x="243" y="191"/>
                    <a:pt x="244" y="188"/>
                    <a:pt x="245" y="185"/>
                  </a:cubicBezTo>
                  <a:cubicBezTo>
                    <a:pt x="245" y="185"/>
                    <a:pt x="245" y="185"/>
                    <a:pt x="245" y="184"/>
                  </a:cubicBezTo>
                  <a:cubicBezTo>
                    <a:pt x="247" y="184"/>
                    <a:pt x="250" y="183"/>
                    <a:pt x="253" y="183"/>
                  </a:cubicBezTo>
                  <a:close/>
                  <a:moveTo>
                    <a:pt x="167" y="189"/>
                  </a:moveTo>
                  <a:cubicBezTo>
                    <a:pt x="162" y="195"/>
                    <a:pt x="157" y="199"/>
                    <a:pt x="151" y="204"/>
                  </a:cubicBezTo>
                  <a:cubicBezTo>
                    <a:pt x="155" y="199"/>
                    <a:pt x="159" y="195"/>
                    <a:pt x="163" y="191"/>
                  </a:cubicBezTo>
                  <a:cubicBezTo>
                    <a:pt x="163" y="191"/>
                    <a:pt x="164" y="190"/>
                    <a:pt x="165" y="189"/>
                  </a:cubicBezTo>
                  <a:cubicBezTo>
                    <a:pt x="165" y="189"/>
                    <a:pt x="166" y="189"/>
                    <a:pt x="167" y="189"/>
                  </a:cubicBezTo>
                  <a:close/>
                  <a:moveTo>
                    <a:pt x="124" y="186"/>
                  </a:moveTo>
                  <a:cubicBezTo>
                    <a:pt x="116" y="193"/>
                    <a:pt x="108" y="199"/>
                    <a:pt x="99" y="204"/>
                  </a:cubicBezTo>
                  <a:cubicBezTo>
                    <a:pt x="102" y="197"/>
                    <a:pt x="108" y="190"/>
                    <a:pt x="113" y="184"/>
                  </a:cubicBezTo>
                  <a:cubicBezTo>
                    <a:pt x="117" y="185"/>
                    <a:pt x="121" y="185"/>
                    <a:pt x="124" y="186"/>
                  </a:cubicBezTo>
                  <a:close/>
                  <a:moveTo>
                    <a:pt x="63" y="168"/>
                  </a:moveTo>
                  <a:cubicBezTo>
                    <a:pt x="64" y="166"/>
                    <a:pt x="65" y="165"/>
                    <a:pt x="66" y="164"/>
                  </a:cubicBezTo>
                  <a:cubicBezTo>
                    <a:pt x="67" y="165"/>
                    <a:pt x="68" y="166"/>
                    <a:pt x="70" y="167"/>
                  </a:cubicBezTo>
                  <a:cubicBezTo>
                    <a:pt x="65" y="172"/>
                    <a:pt x="59" y="176"/>
                    <a:pt x="52" y="181"/>
                  </a:cubicBezTo>
                  <a:cubicBezTo>
                    <a:pt x="56" y="176"/>
                    <a:pt x="59" y="172"/>
                    <a:pt x="63" y="168"/>
                  </a:cubicBezTo>
                  <a:close/>
                  <a:moveTo>
                    <a:pt x="36" y="177"/>
                  </a:moveTo>
                  <a:cubicBezTo>
                    <a:pt x="39" y="173"/>
                    <a:pt x="41" y="170"/>
                    <a:pt x="44" y="167"/>
                  </a:cubicBezTo>
                  <a:cubicBezTo>
                    <a:pt x="48" y="163"/>
                    <a:pt x="52" y="159"/>
                    <a:pt x="56" y="155"/>
                  </a:cubicBezTo>
                  <a:cubicBezTo>
                    <a:pt x="57" y="156"/>
                    <a:pt x="58" y="157"/>
                    <a:pt x="59" y="158"/>
                  </a:cubicBezTo>
                  <a:cubicBezTo>
                    <a:pt x="52" y="165"/>
                    <a:pt x="44" y="172"/>
                    <a:pt x="36" y="177"/>
                  </a:cubicBezTo>
                  <a:close/>
                  <a:moveTo>
                    <a:pt x="45" y="115"/>
                  </a:moveTo>
                  <a:cubicBezTo>
                    <a:pt x="45" y="119"/>
                    <a:pt x="45" y="123"/>
                    <a:pt x="45" y="127"/>
                  </a:cubicBezTo>
                  <a:cubicBezTo>
                    <a:pt x="44" y="127"/>
                    <a:pt x="43" y="128"/>
                    <a:pt x="42" y="129"/>
                  </a:cubicBezTo>
                  <a:cubicBezTo>
                    <a:pt x="43" y="126"/>
                    <a:pt x="41" y="125"/>
                    <a:pt x="38" y="124"/>
                  </a:cubicBezTo>
                  <a:cubicBezTo>
                    <a:pt x="41" y="121"/>
                    <a:pt x="43" y="118"/>
                    <a:pt x="45" y="115"/>
                  </a:cubicBezTo>
                  <a:close/>
                  <a:moveTo>
                    <a:pt x="21" y="158"/>
                  </a:moveTo>
                  <a:cubicBezTo>
                    <a:pt x="24" y="156"/>
                    <a:pt x="27" y="154"/>
                    <a:pt x="30" y="152"/>
                  </a:cubicBezTo>
                  <a:cubicBezTo>
                    <a:pt x="26" y="157"/>
                    <a:pt x="22" y="163"/>
                    <a:pt x="19" y="169"/>
                  </a:cubicBezTo>
                  <a:cubicBezTo>
                    <a:pt x="19" y="166"/>
                    <a:pt x="20" y="162"/>
                    <a:pt x="21" y="158"/>
                  </a:cubicBezTo>
                  <a:close/>
                  <a:moveTo>
                    <a:pt x="24" y="183"/>
                  </a:moveTo>
                  <a:cubicBezTo>
                    <a:pt x="23" y="182"/>
                    <a:pt x="22" y="181"/>
                    <a:pt x="22" y="180"/>
                  </a:cubicBezTo>
                  <a:cubicBezTo>
                    <a:pt x="23" y="179"/>
                    <a:pt x="25" y="178"/>
                    <a:pt x="27" y="177"/>
                  </a:cubicBezTo>
                  <a:cubicBezTo>
                    <a:pt x="26" y="179"/>
                    <a:pt x="25" y="181"/>
                    <a:pt x="24" y="183"/>
                  </a:cubicBezTo>
                  <a:close/>
                  <a:moveTo>
                    <a:pt x="47" y="141"/>
                  </a:moveTo>
                  <a:cubicBezTo>
                    <a:pt x="47" y="140"/>
                    <a:pt x="47" y="140"/>
                    <a:pt x="48" y="139"/>
                  </a:cubicBezTo>
                  <a:cubicBezTo>
                    <a:pt x="49" y="142"/>
                    <a:pt x="50" y="145"/>
                    <a:pt x="51" y="147"/>
                  </a:cubicBezTo>
                  <a:cubicBezTo>
                    <a:pt x="47" y="151"/>
                    <a:pt x="42" y="155"/>
                    <a:pt x="38" y="161"/>
                  </a:cubicBezTo>
                  <a:cubicBezTo>
                    <a:pt x="35" y="163"/>
                    <a:pt x="32" y="165"/>
                    <a:pt x="30" y="167"/>
                  </a:cubicBezTo>
                  <a:cubicBezTo>
                    <a:pt x="35" y="158"/>
                    <a:pt x="41" y="149"/>
                    <a:pt x="47" y="141"/>
                  </a:cubicBezTo>
                  <a:close/>
                  <a:moveTo>
                    <a:pt x="30" y="190"/>
                  </a:moveTo>
                  <a:cubicBezTo>
                    <a:pt x="33" y="189"/>
                    <a:pt x="36" y="187"/>
                    <a:pt x="39" y="185"/>
                  </a:cubicBezTo>
                  <a:cubicBezTo>
                    <a:pt x="36" y="188"/>
                    <a:pt x="35" y="191"/>
                    <a:pt x="36" y="195"/>
                  </a:cubicBezTo>
                  <a:cubicBezTo>
                    <a:pt x="34" y="193"/>
                    <a:pt x="32" y="192"/>
                    <a:pt x="30" y="190"/>
                  </a:cubicBezTo>
                  <a:close/>
                  <a:moveTo>
                    <a:pt x="39" y="196"/>
                  </a:moveTo>
                  <a:cubicBezTo>
                    <a:pt x="43" y="197"/>
                    <a:pt x="50" y="191"/>
                    <a:pt x="54" y="189"/>
                  </a:cubicBezTo>
                  <a:cubicBezTo>
                    <a:pt x="51" y="193"/>
                    <a:pt x="49" y="196"/>
                    <a:pt x="46" y="200"/>
                  </a:cubicBezTo>
                  <a:cubicBezTo>
                    <a:pt x="44" y="199"/>
                    <a:pt x="41" y="198"/>
                    <a:pt x="39" y="196"/>
                  </a:cubicBezTo>
                  <a:close/>
                  <a:moveTo>
                    <a:pt x="54" y="203"/>
                  </a:moveTo>
                  <a:cubicBezTo>
                    <a:pt x="54" y="203"/>
                    <a:pt x="54" y="203"/>
                    <a:pt x="54" y="203"/>
                  </a:cubicBezTo>
                  <a:cubicBezTo>
                    <a:pt x="61" y="192"/>
                    <a:pt x="69" y="182"/>
                    <a:pt x="77" y="172"/>
                  </a:cubicBezTo>
                  <a:cubicBezTo>
                    <a:pt x="79" y="173"/>
                    <a:pt x="81" y="174"/>
                    <a:pt x="83" y="175"/>
                  </a:cubicBezTo>
                  <a:cubicBezTo>
                    <a:pt x="73" y="184"/>
                    <a:pt x="65" y="195"/>
                    <a:pt x="54" y="203"/>
                  </a:cubicBezTo>
                  <a:close/>
                  <a:moveTo>
                    <a:pt x="77" y="193"/>
                  </a:moveTo>
                  <a:cubicBezTo>
                    <a:pt x="82" y="188"/>
                    <a:pt x="86" y="183"/>
                    <a:pt x="92" y="178"/>
                  </a:cubicBezTo>
                  <a:cubicBezTo>
                    <a:pt x="95" y="179"/>
                    <a:pt x="98" y="180"/>
                    <a:pt x="101" y="181"/>
                  </a:cubicBezTo>
                  <a:cubicBezTo>
                    <a:pt x="92" y="189"/>
                    <a:pt x="81" y="197"/>
                    <a:pt x="71" y="201"/>
                  </a:cubicBezTo>
                  <a:cubicBezTo>
                    <a:pt x="73" y="199"/>
                    <a:pt x="75" y="196"/>
                    <a:pt x="77" y="193"/>
                  </a:cubicBezTo>
                  <a:close/>
                  <a:moveTo>
                    <a:pt x="88" y="211"/>
                  </a:moveTo>
                  <a:cubicBezTo>
                    <a:pt x="83" y="211"/>
                    <a:pt x="79" y="210"/>
                    <a:pt x="74" y="209"/>
                  </a:cubicBezTo>
                  <a:cubicBezTo>
                    <a:pt x="81" y="206"/>
                    <a:pt x="87" y="202"/>
                    <a:pt x="93" y="198"/>
                  </a:cubicBezTo>
                  <a:cubicBezTo>
                    <a:pt x="91" y="201"/>
                    <a:pt x="87" y="207"/>
                    <a:pt x="88" y="211"/>
                  </a:cubicBezTo>
                  <a:close/>
                  <a:moveTo>
                    <a:pt x="105" y="214"/>
                  </a:moveTo>
                  <a:cubicBezTo>
                    <a:pt x="102" y="213"/>
                    <a:pt x="100" y="213"/>
                    <a:pt x="98" y="213"/>
                  </a:cubicBezTo>
                  <a:cubicBezTo>
                    <a:pt x="101" y="211"/>
                    <a:pt x="105" y="210"/>
                    <a:pt x="108" y="208"/>
                  </a:cubicBezTo>
                  <a:cubicBezTo>
                    <a:pt x="107" y="210"/>
                    <a:pt x="106" y="212"/>
                    <a:pt x="105" y="214"/>
                  </a:cubicBezTo>
                  <a:close/>
                  <a:moveTo>
                    <a:pt x="136" y="188"/>
                  </a:moveTo>
                  <a:cubicBezTo>
                    <a:pt x="141" y="188"/>
                    <a:pt x="147" y="189"/>
                    <a:pt x="152" y="189"/>
                  </a:cubicBezTo>
                  <a:cubicBezTo>
                    <a:pt x="142" y="197"/>
                    <a:pt x="129" y="204"/>
                    <a:pt x="117" y="209"/>
                  </a:cubicBezTo>
                  <a:cubicBezTo>
                    <a:pt x="122" y="201"/>
                    <a:pt x="129" y="195"/>
                    <a:pt x="136" y="188"/>
                  </a:cubicBezTo>
                  <a:close/>
                  <a:moveTo>
                    <a:pt x="136" y="216"/>
                  </a:moveTo>
                  <a:cubicBezTo>
                    <a:pt x="136" y="216"/>
                    <a:pt x="136" y="216"/>
                    <a:pt x="136" y="216"/>
                  </a:cubicBezTo>
                  <a:cubicBezTo>
                    <a:pt x="132" y="216"/>
                    <a:pt x="127" y="216"/>
                    <a:pt x="123" y="215"/>
                  </a:cubicBezTo>
                  <a:cubicBezTo>
                    <a:pt x="129" y="213"/>
                    <a:pt x="135" y="210"/>
                    <a:pt x="141" y="206"/>
                  </a:cubicBezTo>
                  <a:cubicBezTo>
                    <a:pt x="139" y="209"/>
                    <a:pt x="137" y="213"/>
                    <a:pt x="136" y="216"/>
                  </a:cubicBezTo>
                  <a:close/>
                  <a:moveTo>
                    <a:pt x="157" y="217"/>
                  </a:moveTo>
                  <a:cubicBezTo>
                    <a:pt x="156" y="217"/>
                    <a:pt x="156" y="217"/>
                    <a:pt x="156" y="217"/>
                  </a:cubicBezTo>
                  <a:cubicBezTo>
                    <a:pt x="154" y="217"/>
                    <a:pt x="151" y="217"/>
                    <a:pt x="149" y="217"/>
                  </a:cubicBezTo>
                  <a:cubicBezTo>
                    <a:pt x="153" y="214"/>
                    <a:pt x="158" y="210"/>
                    <a:pt x="162" y="206"/>
                  </a:cubicBezTo>
                  <a:cubicBezTo>
                    <a:pt x="160" y="210"/>
                    <a:pt x="158" y="213"/>
                    <a:pt x="157" y="217"/>
                  </a:cubicBezTo>
                  <a:close/>
                  <a:moveTo>
                    <a:pt x="165" y="217"/>
                  </a:moveTo>
                  <a:cubicBezTo>
                    <a:pt x="169" y="207"/>
                    <a:pt x="176" y="198"/>
                    <a:pt x="182" y="189"/>
                  </a:cubicBezTo>
                  <a:cubicBezTo>
                    <a:pt x="187" y="189"/>
                    <a:pt x="192" y="189"/>
                    <a:pt x="197" y="189"/>
                  </a:cubicBezTo>
                  <a:cubicBezTo>
                    <a:pt x="187" y="198"/>
                    <a:pt x="177" y="209"/>
                    <a:pt x="165" y="217"/>
                  </a:cubicBezTo>
                  <a:close/>
                  <a:moveTo>
                    <a:pt x="177" y="218"/>
                  </a:moveTo>
                  <a:cubicBezTo>
                    <a:pt x="184" y="212"/>
                    <a:pt x="191" y="205"/>
                    <a:pt x="198" y="199"/>
                  </a:cubicBezTo>
                  <a:cubicBezTo>
                    <a:pt x="194" y="205"/>
                    <a:pt x="190" y="212"/>
                    <a:pt x="186" y="219"/>
                  </a:cubicBezTo>
                  <a:cubicBezTo>
                    <a:pt x="183" y="219"/>
                    <a:pt x="180" y="219"/>
                    <a:pt x="177" y="218"/>
                  </a:cubicBezTo>
                  <a:close/>
                  <a:moveTo>
                    <a:pt x="195" y="219"/>
                  </a:moveTo>
                  <a:cubicBezTo>
                    <a:pt x="195" y="219"/>
                    <a:pt x="195" y="219"/>
                    <a:pt x="195" y="219"/>
                  </a:cubicBezTo>
                  <a:cubicBezTo>
                    <a:pt x="201" y="209"/>
                    <a:pt x="208" y="199"/>
                    <a:pt x="214" y="188"/>
                  </a:cubicBezTo>
                  <a:cubicBezTo>
                    <a:pt x="223" y="187"/>
                    <a:pt x="229" y="186"/>
                    <a:pt x="233" y="186"/>
                  </a:cubicBezTo>
                  <a:cubicBezTo>
                    <a:pt x="220" y="197"/>
                    <a:pt x="209" y="209"/>
                    <a:pt x="195" y="219"/>
                  </a:cubicBezTo>
                  <a:close/>
                  <a:moveTo>
                    <a:pt x="212" y="220"/>
                  </a:moveTo>
                  <a:cubicBezTo>
                    <a:pt x="210" y="220"/>
                    <a:pt x="209" y="220"/>
                    <a:pt x="207" y="220"/>
                  </a:cubicBezTo>
                  <a:cubicBezTo>
                    <a:pt x="213" y="215"/>
                    <a:pt x="219" y="210"/>
                    <a:pt x="225" y="204"/>
                  </a:cubicBezTo>
                  <a:cubicBezTo>
                    <a:pt x="220" y="210"/>
                    <a:pt x="216" y="215"/>
                    <a:pt x="212" y="220"/>
                  </a:cubicBezTo>
                  <a:close/>
                  <a:moveTo>
                    <a:pt x="238" y="220"/>
                  </a:moveTo>
                  <a:cubicBezTo>
                    <a:pt x="234" y="220"/>
                    <a:pt x="230" y="220"/>
                    <a:pt x="225" y="220"/>
                  </a:cubicBezTo>
                  <a:cubicBezTo>
                    <a:pt x="236" y="211"/>
                    <a:pt x="246" y="201"/>
                    <a:pt x="256" y="191"/>
                  </a:cubicBezTo>
                  <a:cubicBezTo>
                    <a:pt x="252" y="200"/>
                    <a:pt x="240" y="211"/>
                    <a:pt x="238" y="220"/>
                  </a:cubicBezTo>
                  <a:close/>
                  <a:moveTo>
                    <a:pt x="276" y="218"/>
                  </a:moveTo>
                  <a:cubicBezTo>
                    <a:pt x="268" y="219"/>
                    <a:pt x="260" y="219"/>
                    <a:pt x="252" y="220"/>
                  </a:cubicBezTo>
                  <a:cubicBezTo>
                    <a:pt x="255" y="218"/>
                    <a:pt x="259" y="215"/>
                    <a:pt x="262" y="212"/>
                  </a:cubicBezTo>
                  <a:cubicBezTo>
                    <a:pt x="259" y="223"/>
                    <a:pt x="277" y="212"/>
                    <a:pt x="277" y="213"/>
                  </a:cubicBezTo>
                  <a:cubicBezTo>
                    <a:pt x="276" y="214"/>
                    <a:pt x="275" y="216"/>
                    <a:pt x="276" y="218"/>
                  </a:cubicBezTo>
                  <a:close/>
                  <a:moveTo>
                    <a:pt x="275" y="204"/>
                  </a:moveTo>
                  <a:cubicBezTo>
                    <a:pt x="281" y="194"/>
                    <a:pt x="294" y="185"/>
                    <a:pt x="298" y="173"/>
                  </a:cubicBezTo>
                  <a:cubicBezTo>
                    <a:pt x="300" y="173"/>
                    <a:pt x="302" y="172"/>
                    <a:pt x="304" y="171"/>
                  </a:cubicBezTo>
                  <a:cubicBezTo>
                    <a:pt x="303" y="174"/>
                    <a:pt x="301" y="176"/>
                    <a:pt x="300" y="178"/>
                  </a:cubicBezTo>
                  <a:cubicBezTo>
                    <a:pt x="292" y="188"/>
                    <a:pt x="284" y="198"/>
                    <a:pt x="275" y="204"/>
                  </a:cubicBezTo>
                  <a:close/>
                  <a:moveTo>
                    <a:pt x="287" y="215"/>
                  </a:moveTo>
                  <a:cubicBezTo>
                    <a:pt x="292" y="211"/>
                    <a:pt x="297" y="207"/>
                    <a:pt x="302" y="203"/>
                  </a:cubicBezTo>
                  <a:cubicBezTo>
                    <a:pt x="301" y="205"/>
                    <a:pt x="301" y="208"/>
                    <a:pt x="304" y="209"/>
                  </a:cubicBezTo>
                  <a:cubicBezTo>
                    <a:pt x="299" y="212"/>
                    <a:pt x="294" y="214"/>
                    <a:pt x="287" y="215"/>
                  </a:cubicBezTo>
                  <a:close/>
                  <a:moveTo>
                    <a:pt x="297" y="197"/>
                  </a:moveTo>
                  <a:cubicBezTo>
                    <a:pt x="300" y="192"/>
                    <a:pt x="303" y="187"/>
                    <a:pt x="306" y="183"/>
                  </a:cubicBezTo>
                  <a:cubicBezTo>
                    <a:pt x="310" y="177"/>
                    <a:pt x="314" y="172"/>
                    <a:pt x="319" y="167"/>
                  </a:cubicBezTo>
                  <a:cubicBezTo>
                    <a:pt x="320" y="166"/>
                    <a:pt x="322" y="166"/>
                    <a:pt x="323" y="165"/>
                  </a:cubicBezTo>
                  <a:cubicBezTo>
                    <a:pt x="320" y="169"/>
                    <a:pt x="318" y="172"/>
                    <a:pt x="316" y="176"/>
                  </a:cubicBezTo>
                  <a:cubicBezTo>
                    <a:pt x="309" y="184"/>
                    <a:pt x="303" y="190"/>
                    <a:pt x="297" y="197"/>
                  </a:cubicBezTo>
                  <a:close/>
                  <a:moveTo>
                    <a:pt x="338" y="158"/>
                  </a:moveTo>
                  <a:cubicBezTo>
                    <a:pt x="340" y="157"/>
                    <a:pt x="342" y="156"/>
                    <a:pt x="344" y="155"/>
                  </a:cubicBezTo>
                  <a:cubicBezTo>
                    <a:pt x="339" y="169"/>
                    <a:pt x="333" y="181"/>
                    <a:pt x="325" y="192"/>
                  </a:cubicBezTo>
                  <a:cubicBezTo>
                    <a:pt x="326" y="190"/>
                    <a:pt x="331" y="177"/>
                    <a:pt x="322" y="180"/>
                  </a:cubicBezTo>
                  <a:cubicBezTo>
                    <a:pt x="326" y="176"/>
                    <a:pt x="338" y="165"/>
                    <a:pt x="338" y="158"/>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2">
                    <a:lumMod val="25000"/>
                  </a:schemeClr>
                </a:solidFill>
                <a:latin typeface="微软雅黑"/>
                <a:ea typeface="微软雅黑"/>
                <a:cs typeface="+mn-ea"/>
                <a:sym typeface="微软雅黑"/>
              </a:endParaRPr>
            </a:p>
          </p:txBody>
        </p:sp>
      </p:grpSp>
      <p:grpSp>
        <p:nvGrpSpPr>
          <p:cNvPr id="17" name="Group 8"/>
          <p:cNvGrpSpPr>
            <a:grpSpLocks noChangeAspect="1"/>
          </p:cNvGrpSpPr>
          <p:nvPr/>
        </p:nvGrpSpPr>
        <p:grpSpPr>
          <a:xfrm>
            <a:off x="4625926" y="2087816"/>
            <a:ext cx="415949" cy="261684"/>
            <a:chOff x="3361" y="1732"/>
            <a:chExt cx="879" cy="553"/>
          </a:xfrm>
        </p:grpSpPr>
        <p:sp>
          <p:nvSpPr>
            <p:cNvPr id="18" name="AutoShape 7"/>
            <p:cNvSpPr>
              <a:spLocks noChangeAspect="1" noChangeArrowheads="1" noTextEdit="1"/>
            </p:cNvSpPr>
            <p:nvPr/>
          </p:nvSpPr>
          <p:spPr bwMode="auto">
            <a:xfrm>
              <a:off x="3361" y="1732"/>
              <a:ext cx="879" cy="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chemeClr val="bg2">
                    <a:lumMod val="25000"/>
                  </a:schemeClr>
                </a:solidFill>
                <a:latin typeface="微软雅黑"/>
                <a:ea typeface="微软雅黑"/>
                <a:cs typeface="+mn-ea"/>
                <a:sym typeface="微软雅黑"/>
              </a:endParaRPr>
            </a:p>
          </p:txBody>
        </p:sp>
        <p:sp>
          <p:nvSpPr>
            <p:cNvPr id="19" name="Freeform 9"/>
            <p:cNvSpPr>
              <a:spLocks noEditPoints="1"/>
            </p:cNvSpPr>
            <p:nvPr/>
          </p:nvSpPr>
          <p:spPr bwMode="auto">
            <a:xfrm>
              <a:off x="3340" y="1720"/>
              <a:ext cx="905" cy="584"/>
            </a:xfrm>
            <a:custGeom>
              <a:avLst/>
              <a:gdLst>
                <a:gd name="T0" fmla="*/ 282 w 380"/>
                <a:gd name="T1" fmla="*/ 8 h 244"/>
                <a:gd name="T2" fmla="*/ 134 w 380"/>
                <a:gd name="T3" fmla="*/ 38 h 244"/>
                <a:gd name="T4" fmla="*/ 11 w 380"/>
                <a:gd name="T5" fmla="*/ 164 h 244"/>
                <a:gd name="T6" fmla="*/ 55 w 380"/>
                <a:gd name="T7" fmla="*/ 212 h 244"/>
                <a:gd name="T8" fmla="*/ 182 w 380"/>
                <a:gd name="T9" fmla="*/ 227 h 244"/>
                <a:gd name="T10" fmla="*/ 216 w 380"/>
                <a:gd name="T11" fmla="*/ 228 h 244"/>
                <a:gd name="T12" fmla="*/ 116 w 380"/>
                <a:gd name="T13" fmla="*/ 56 h 244"/>
                <a:gd name="T14" fmla="*/ 362 w 380"/>
                <a:gd name="T15" fmla="*/ 83 h 244"/>
                <a:gd name="T16" fmla="*/ 351 w 380"/>
                <a:gd name="T17" fmla="*/ 137 h 244"/>
                <a:gd name="T18" fmla="*/ 73 w 380"/>
                <a:gd name="T19" fmla="*/ 155 h 244"/>
                <a:gd name="T20" fmla="*/ 63 w 380"/>
                <a:gd name="T21" fmla="*/ 146 h 244"/>
                <a:gd name="T22" fmla="*/ 53 w 380"/>
                <a:gd name="T23" fmla="*/ 120 h 244"/>
                <a:gd name="T24" fmla="*/ 257 w 380"/>
                <a:gd name="T25" fmla="*/ 206 h 244"/>
                <a:gd name="T26" fmla="*/ 253 w 380"/>
                <a:gd name="T27" fmla="*/ 183 h 244"/>
                <a:gd name="T28" fmla="*/ 245 w 380"/>
                <a:gd name="T29" fmla="*/ 184 h 244"/>
                <a:gd name="T30" fmla="*/ 151 w 380"/>
                <a:gd name="T31" fmla="*/ 204 h 244"/>
                <a:gd name="T32" fmla="*/ 167 w 380"/>
                <a:gd name="T33" fmla="*/ 189 h 244"/>
                <a:gd name="T34" fmla="*/ 113 w 380"/>
                <a:gd name="T35" fmla="*/ 184 h 244"/>
                <a:gd name="T36" fmla="*/ 66 w 380"/>
                <a:gd name="T37" fmla="*/ 164 h 244"/>
                <a:gd name="T38" fmla="*/ 63 w 380"/>
                <a:gd name="T39" fmla="*/ 168 h 244"/>
                <a:gd name="T40" fmla="*/ 56 w 380"/>
                <a:gd name="T41" fmla="*/ 155 h 244"/>
                <a:gd name="T42" fmla="*/ 45 w 380"/>
                <a:gd name="T43" fmla="*/ 115 h 244"/>
                <a:gd name="T44" fmla="*/ 38 w 380"/>
                <a:gd name="T45" fmla="*/ 124 h 244"/>
                <a:gd name="T46" fmla="*/ 30 w 380"/>
                <a:gd name="T47" fmla="*/ 152 h 244"/>
                <a:gd name="T48" fmla="*/ 24 w 380"/>
                <a:gd name="T49" fmla="*/ 183 h 244"/>
                <a:gd name="T50" fmla="*/ 24 w 380"/>
                <a:gd name="T51" fmla="*/ 183 h 244"/>
                <a:gd name="T52" fmla="*/ 51 w 380"/>
                <a:gd name="T53" fmla="*/ 147 h 244"/>
                <a:gd name="T54" fmla="*/ 47 w 380"/>
                <a:gd name="T55" fmla="*/ 141 h 244"/>
                <a:gd name="T56" fmla="*/ 36 w 380"/>
                <a:gd name="T57" fmla="*/ 195 h 244"/>
                <a:gd name="T58" fmla="*/ 54 w 380"/>
                <a:gd name="T59" fmla="*/ 189 h 244"/>
                <a:gd name="T60" fmla="*/ 54 w 380"/>
                <a:gd name="T61" fmla="*/ 203 h 244"/>
                <a:gd name="T62" fmla="*/ 83 w 380"/>
                <a:gd name="T63" fmla="*/ 175 h 244"/>
                <a:gd name="T64" fmla="*/ 92 w 380"/>
                <a:gd name="T65" fmla="*/ 178 h 244"/>
                <a:gd name="T66" fmla="*/ 77 w 380"/>
                <a:gd name="T67" fmla="*/ 193 h 244"/>
                <a:gd name="T68" fmla="*/ 93 w 380"/>
                <a:gd name="T69" fmla="*/ 198 h 244"/>
                <a:gd name="T70" fmla="*/ 98 w 380"/>
                <a:gd name="T71" fmla="*/ 213 h 244"/>
                <a:gd name="T72" fmla="*/ 136 w 380"/>
                <a:gd name="T73" fmla="*/ 188 h 244"/>
                <a:gd name="T74" fmla="*/ 136 w 380"/>
                <a:gd name="T75" fmla="*/ 188 h 244"/>
                <a:gd name="T76" fmla="*/ 123 w 380"/>
                <a:gd name="T77" fmla="*/ 215 h 244"/>
                <a:gd name="T78" fmla="*/ 157 w 380"/>
                <a:gd name="T79" fmla="*/ 217 h 244"/>
                <a:gd name="T80" fmla="*/ 162 w 380"/>
                <a:gd name="T81" fmla="*/ 206 h 244"/>
                <a:gd name="T82" fmla="*/ 182 w 380"/>
                <a:gd name="T83" fmla="*/ 189 h 244"/>
                <a:gd name="T84" fmla="*/ 177 w 380"/>
                <a:gd name="T85" fmla="*/ 218 h 244"/>
                <a:gd name="T86" fmla="*/ 177 w 380"/>
                <a:gd name="T87" fmla="*/ 218 h 244"/>
                <a:gd name="T88" fmla="*/ 214 w 380"/>
                <a:gd name="T89" fmla="*/ 188 h 244"/>
                <a:gd name="T90" fmla="*/ 212 w 380"/>
                <a:gd name="T91" fmla="*/ 220 h 244"/>
                <a:gd name="T92" fmla="*/ 212 w 380"/>
                <a:gd name="T93" fmla="*/ 220 h 244"/>
                <a:gd name="T94" fmla="*/ 256 w 380"/>
                <a:gd name="T95" fmla="*/ 191 h 244"/>
                <a:gd name="T96" fmla="*/ 252 w 380"/>
                <a:gd name="T97" fmla="*/ 220 h 244"/>
                <a:gd name="T98" fmla="*/ 276 w 380"/>
                <a:gd name="T99" fmla="*/ 218 h 244"/>
                <a:gd name="T100" fmla="*/ 304 w 380"/>
                <a:gd name="T101" fmla="*/ 171 h 244"/>
                <a:gd name="T102" fmla="*/ 287 w 380"/>
                <a:gd name="T103" fmla="*/ 215 h 244"/>
                <a:gd name="T104" fmla="*/ 287 w 380"/>
                <a:gd name="T105" fmla="*/ 215 h 244"/>
                <a:gd name="T106" fmla="*/ 319 w 380"/>
                <a:gd name="T107" fmla="*/ 167 h 244"/>
                <a:gd name="T108" fmla="*/ 297 w 380"/>
                <a:gd name="T109" fmla="*/ 197 h 244"/>
                <a:gd name="T110" fmla="*/ 325 w 380"/>
                <a:gd name="T111" fmla="*/ 192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80" h="244">
                  <a:moveTo>
                    <a:pt x="356" y="147"/>
                  </a:moveTo>
                  <a:cubicBezTo>
                    <a:pt x="368" y="137"/>
                    <a:pt x="378" y="124"/>
                    <a:pt x="377" y="107"/>
                  </a:cubicBezTo>
                  <a:cubicBezTo>
                    <a:pt x="380" y="58"/>
                    <a:pt x="324" y="17"/>
                    <a:pt x="282" y="8"/>
                  </a:cubicBezTo>
                  <a:cubicBezTo>
                    <a:pt x="257" y="3"/>
                    <a:pt x="231" y="4"/>
                    <a:pt x="206" y="8"/>
                  </a:cubicBezTo>
                  <a:cubicBezTo>
                    <a:pt x="197" y="9"/>
                    <a:pt x="126" y="23"/>
                    <a:pt x="131" y="32"/>
                  </a:cubicBezTo>
                  <a:cubicBezTo>
                    <a:pt x="130" y="34"/>
                    <a:pt x="131" y="36"/>
                    <a:pt x="134" y="38"/>
                  </a:cubicBezTo>
                  <a:cubicBezTo>
                    <a:pt x="102" y="47"/>
                    <a:pt x="64" y="64"/>
                    <a:pt x="50" y="95"/>
                  </a:cubicBezTo>
                  <a:cubicBezTo>
                    <a:pt x="42" y="100"/>
                    <a:pt x="34" y="117"/>
                    <a:pt x="29" y="124"/>
                  </a:cubicBezTo>
                  <a:cubicBezTo>
                    <a:pt x="26" y="128"/>
                    <a:pt x="0" y="168"/>
                    <a:pt x="11" y="164"/>
                  </a:cubicBezTo>
                  <a:cubicBezTo>
                    <a:pt x="9" y="185"/>
                    <a:pt x="24" y="199"/>
                    <a:pt x="42" y="207"/>
                  </a:cubicBezTo>
                  <a:cubicBezTo>
                    <a:pt x="41" y="209"/>
                    <a:pt x="40" y="210"/>
                    <a:pt x="39" y="212"/>
                  </a:cubicBezTo>
                  <a:cubicBezTo>
                    <a:pt x="32" y="222"/>
                    <a:pt x="54" y="213"/>
                    <a:pt x="55" y="212"/>
                  </a:cubicBezTo>
                  <a:cubicBezTo>
                    <a:pt x="86" y="222"/>
                    <a:pt x="126" y="224"/>
                    <a:pt x="155" y="225"/>
                  </a:cubicBezTo>
                  <a:cubicBezTo>
                    <a:pt x="154" y="234"/>
                    <a:pt x="165" y="227"/>
                    <a:pt x="167" y="226"/>
                  </a:cubicBezTo>
                  <a:cubicBezTo>
                    <a:pt x="172" y="226"/>
                    <a:pt x="177" y="226"/>
                    <a:pt x="182" y="227"/>
                  </a:cubicBezTo>
                  <a:cubicBezTo>
                    <a:pt x="174" y="244"/>
                    <a:pt x="193" y="231"/>
                    <a:pt x="198" y="228"/>
                  </a:cubicBezTo>
                  <a:cubicBezTo>
                    <a:pt x="201" y="228"/>
                    <a:pt x="205" y="228"/>
                    <a:pt x="208" y="228"/>
                  </a:cubicBezTo>
                  <a:cubicBezTo>
                    <a:pt x="210" y="232"/>
                    <a:pt x="214" y="230"/>
                    <a:pt x="216" y="228"/>
                  </a:cubicBezTo>
                  <a:cubicBezTo>
                    <a:pt x="246" y="229"/>
                    <a:pt x="280" y="230"/>
                    <a:pt x="307" y="217"/>
                  </a:cubicBezTo>
                  <a:cubicBezTo>
                    <a:pt x="334" y="203"/>
                    <a:pt x="346" y="174"/>
                    <a:pt x="356" y="147"/>
                  </a:cubicBezTo>
                  <a:close/>
                  <a:moveTo>
                    <a:pt x="116" y="56"/>
                  </a:moveTo>
                  <a:cubicBezTo>
                    <a:pt x="124" y="53"/>
                    <a:pt x="184" y="39"/>
                    <a:pt x="182" y="36"/>
                  </a:cubicBezTo>
                  <a:cubicBezTo>
                    <a:pt x="188" y="24"/>
                    <a:pt x="145" y="35"/>
                    <a:pt x="142" y="35"/>
                  </a:cubicBezTo>
                  <a:cubicBezTo>
                    <a:pt x="254" y="0"/>
                    <a:pt x="327" y="15"/>
                    <a:pt x="362" y="83"/>
                  </a:cubicBezTo>
                  <a:cubicBezTo>
                    <a:pt x="367" y="91"/>
                    <a:pt x="369" y="99"/>
                    <a:pt x="369" y="106"/>
                  </a:cubicBezTo>
                  <a:cubicBezTo>
                    <a:pt x="369" y="114"/>
                    <a:pt x="366" y="120"/>
                    <a:pt x="362" y="126"/>
                  </a:cubicBezTo>
                  <a:cubicBezTo>
                    <a:pt x="356" y="118"/>
                    <a:pt x="351" y="137"/>
                    <a:pt x="351" y="137"/>
                  </a:cubicBezTo>
                  <a:cubicBezTo>
                    <a:pt x="295" y="181"/>
                    <a:pt x="188" y="185"/>
                    <a:pt x="121" y="173"/>
                  </a:cubicBezTo>
                  <a:cubicBezTo>
                    <a:pt x="127" y="165"/>
                    <a:pt x="114" y="170"/>
                    <a:pt x="112" y="171"/>
                  </a:cubicBezTo>
                  <a:cubicBezTo>
                    <a:pt x="96" y="168"/>
                    <a:pt x="83" y="162"/>
                    <a:pt x="73" y="155"/>
                  </a:cubicBezTo>
                  <a:cubicBezTo>
                    <a:pt x="75" y="152"/>
                    <a:pt x="71" y="145"/>
                    <a:pt x="67" y="150"/>
                  </a:cubicBezTo>
                  <a:cubicBezTo>
                    <a:pt x="66" y="150"/>
                    <a:pt x="66" y="150"/>
                    <a:pt x="66" y="150"/>
                  </a:cubicBezTo>
                  <a:cubicBezTo>
                    <a:pt x="65" y="149"/>
                    <a:pt x="64" y="148"/>
                    <a:pt x="63" y="146"/>
                  </a:cubicBezTo>
                  <a:cubicBezTo>
                    <a:pt x="63" y="144"/>
                    <a:pt x="62" y="143"/>
                    <a:pt x="60" y="142"/>
                  </a:cubicBezTo>
                  <a:cubicBezTo>
                    <a:pt x="58" y="138"/>
                    <a:pt x="56" y="134"/>
                    <a:pt x="54" y="130"/>
                  </a:cubicBezTo>
                  <a:cubicBezTo>
                    <a:pt x="56" y="127"/>
                    <a:pt x="60" y="119"/>
                    <a:pt x="53" y="120"/>
                  </a:cubicBezTo>
                  <a:cubicBezTo>
                    <a:pt x="54" y="87"/>
                    <a:pt x="89" y="67"/>
                    <a:pt x="116" y="56"/>
                  </a:cubicBezTo>
                  <a:close/>
                  <a:moveTo>
                    <a:pt x="286" y="176"/>
                  </a:moveTo>
                  <a:cubicBezTo>
                    <a:pt x="277" y="187"/>
                    <a:pt x="267" y="198"/>
                    <a:pt x="257" y="206"/>
                  </a:cubicBezTo>
                  <a:cubicBezTo>
                    <a:pt x="262" y="198"/>
                    <a:pt x="266" y="189"/>
                    <a:pt x="270" y="180"/>
                  </a:cubicBezTo>
                  <a:cubicBezTo>
                    <a:pt x="275" y="179"/>
                    <a:pt x="281" y="178"/>
                    <a:pt x="286" y="176"/>
                  </a:cubicBezTo>
                  <a:close/>
                  <a:moveTo>
                    <a:pt x="253" y="183"/>
                  </a:moveTo>
                  <a:cubicBezTo>
                    <a:pt x="249" y="187"/>
                    <a:pt x="245" y="190"/>
                    <a:pt x="242" y="194"/>
                  </a:cubicBezTo>
                  <a:cubicBezTo>
                    <a:pt x="243" y="191"/>
                    <a:pt x="244" y="188"/>
                    <a:pt x="245" y="185"/>
                  </a:cubicBezTo>
                  <a:cubicBezTo>
                    <a:pt x="245" y="185"/>
                    <a:pt x="245" y="185"/>
                    <a:pt x="245" y="184"/>
                  </a:cubicBezTo>
                  <a:cubicBezTo>
                    <a:pt x="247" y="184"/>
                    <a:pt x="250" y="183"/>
                    <a:pt x="253" y="183"/>
                  </a:cubicBezTo>
                  <a:close/>
                  <a:moveTo>
                    <a:pt x="167" y="189"/>
                  </a:moveTo>
                  <a:cubicBezTo>
                    <a:pt x="162" y="195"/>
                    <a:pt x="157" y="199"/>
                    <a:pt x="151" y="204"/>
                  </a:cubicBezTo>
                  <a:cubicBezTo>
                    <a:pt x="155" y="199"/>
                    <a:pt x="159" y="195"/>
                    <a:pt x="163" y="191"/>
                  </a:cubicBezTo>
                  <a:cubicBezTo>
                    <a:pt x="163" y="191"/>
                    <a:pt x="164" y="190"/>
                    <a:pt x="165" y="189"/>
                  </a:cubicBezTo>
                  <a:cubicBezTo>
                    <a:pt x="165" y="189"/>
                    <a:pt x="166" y="189"/>
                    <a:pt x="167" y="189"/>
                  </a:cubicBezTo>
                  <a:close/>
                  <a:moveTo>
                    <a:pt x="124" y="186"/>
                  </a:moveTo>
                  <a:cubicBezTo>
                    <a:pt x="116" y="193"/>
                    <a:pt x="108" y="199"/>
                    <a:pt x="99" y="204"/>
                  </a:cubicBezTo>
                  <a:cubicBezTo>
                    <a:pt x="102" y="197"/>
                    <a:pt x="108" y="190"/>
                    <a:pt x="113" y="184"/>
                  </a:cubicBezTo>
                  <a:cubicBezTo>
                    <a:pt x="117" y="185"/>
                    <a:pt x="121" y="185"/>
                    <a:pt x="124" y="186"/>
                  </a:cubicBezTo>
                  <a:close/>
                  <a:moveTo>
                    <a:pt x="63" y="168"/>
                  </a:moveTo>
                  <a:cubicBezTo>
                    <a:pt x="64" y="166"/>
                    <a:pt x="65" y="165"/>
                    <a:pt x="66" y="164"/>
                  </a:cubicBezTo>
                  <a:cubicBezTo>
                    <a:pt x="67" y="165"/>
                    <a:pt x="68" y="166"/>
                    <a:pt x="70" y="167"/>
                  </a:cubicBezTo>
                  <a:cubicBezTo>
                    <a:pt x="65" y="172"/>
                    <a:pt x="59" y="176"/>
                    <a:pt x="52" y="181"/>
                  </a:cubicBezTo>
                  <a:cubicBezTo>
                    <a:pt x="56" y="176"/>
                    <a:pt x="59" y="172"/>
                    <a:pt x="63" y="168"/>
                  </a:cubicBezTo>
                  <a:close/>
                  <a:moveTo>
                    <a:pt x="36" y="177"/>
                  </a:moveTo>
                  <a:cubicBezTo>
                    <a:pt x="39" y="173"/>
                    <a:pt x="41" y="170"/>
                    <a:pt x="44" y="167"/>
                  </a:cubicBezTo>
                  <a:cubicBezTo>
                    <a:pt x="48" y="163"/>
                    <a:pt x="52" y="159"/>
                    <a:pt x="56" y="155"/>
                  </a:cubicBezTo>
                  <a:cubicBezTo>
                    <a:pt x="57" y="156"/>
                    <a:pt x="58" y="157"/>
                    <a:pt x="59" y="158"/>
                  </a:cubicBezTo>
                  <a:cubicBezTo>
                    <a:pt x="52" y="165"/>
                    <a:pt x="44" y="172"/>
                    <a:pt x="36" y="177"/>
                  </a:cubicBezTo>
                  <a:close/>
                  <a:moveTo>
                    <a:pt x="45" y="115"/>
                  </a:moveTo>
                  <a:cubicBezTo>
                    <a:pt x="45" y="119"/>
                    <a:pt x="45" y="123"/>
                    <a:pt x="45" y="127"/>
                  </a:cubicBezTo>
                  <a:cubicBezTo>
                    <a:pt x="44" y="127"/>
                    <a:pt x="43" y="128"/>
                    <a:pt x="42" y="129"/>
                  </a:cubicBezTo>
                  <a:cubicBezTo>
                    <a:pt x="43" y="126"/>
                    <a:pt x="41" y="125"/>
                    <a:pt x="38" y="124"/>
                  </a:cubicBezTo>
                  <a:cubicBezTo>
                    <a:pt x="41" y="121"/>
                    <a:pt x="43" y="118"/>
                    <a:pt x="45" y="115"/>
                  </a:cubicBezTo>
                  <a:close/>
                  <a:moveTo>
                    <a:pt x="21" y="158"/>
                  </a:moveTo>
                  <a:cubicBezTo>
                    <a:pt x="24" y="156"/>
                    <a:pt x="27" y="154"/>
                    <a:pt x="30" y="152"/>
                  </a:cubicBezTo>
                  <a:cubicBezTo>
                    <a:pt x="26" y="157"/>
                    <a:pt x="22" y="163"/>
                    <a:pt x="19" y="169"/>
                  </a:cubicBezTo>
                  <a:cubicBezTo>
                    <a:pt x="19" y="166"/>
                    <a:pt x="20" y="162"/>
                    <a:pt x="21" y="158"/>
                  </a:cubicBezTo>
                  <a:close/>
                  <a:moveTo>
                    <a:pt x="24" y="183"/>
                  </a:moveTo>
                  <a:cubicBezTo>
                    <a:pt x="23" y="182"/>
                    <a:pt x="22" y="181"/>
                    <a:pt x="22" y="180"/>
                  </a:cubicBezTo>
                  <a:cubicBezTo>
                    <a:pt x="23" y="179"/>
                    <a:pt x="25" y="178"/>
                    <a:pt x="27" y="177"/>
                  </a:cubicBezTo>
                  <a:cubicBezTo>
                    <a:pt x="26" y="179"/>
                    <a:pt x="25" y="181"/>
                    <a:pt x="24" y="183"/>
                  </a:cubicBezTo>
                  <a:close/>
                  <a:moveTo>
                    <a:pt x="47" y="141"/>
                  </a:moveTo>
                  <a:cubicBezTo>
                    <a:pt x="47" y="140"/>
                    <a:pt x="47" y="140"/>
                    <a:pt x="48" y="139"/>
                  </a:cubicBezTo>
                  <a:cubicBezTo>
                    <a:pt x="49" y="142"/>
                    <a:pt x="50" y="145"/>
                    <a:pt x="51" y="147"/>
                  </a:cubicBezTo>
                  <a:cubicBezTo>
                    <a:pt x="47" y="151"/>
                    <a:pt x="42" y="155"/>
                    <a:pt x="38" y="161"/>
                  </a:cubicBezTo>
                  <a:cubicBezTo>
                    <a:pt x="35" y="163"/>
                    <a:pt x="32" y="165"/>
                    <a:pt x="30" y="167"/>
                  </a:cubicBezTo>
                  <a:cubicBezTo>
                    <a:pt x="35" y="158"/>
                    <a:pt x="41" y="149"/>
                    <a:pt x="47" y="141"/>
                  </a:cubicBezTo>
                  <a:close/>
                  <a:moveTo>
                    <a:pt x="30" y="190"/>
                  </a:moveTo>
                  <a:cubicBezTo>
                    <a:pt x="33" y="189"/>
                    <a:pt x="36" y="187"/>
                    <a:pt x="39" y="185"/>
                  </a:cubicBezTo>
                  <a:cubicBezTo>
                    <a:pt x="36" y="188"/>
                    <a:pt x="35" y="191"/>
                    <a:pt x="36" y="195"/>
                  </a:cubicBezTo>
                  <a:cubicBezTo>
                    <a:pt x="34" y="193"/>
                    <a:pt x="32" y="192"/>
                    <a:pt x="30" y="190"/>
                  </a:cubicBezTo>
                  <a:close/>
                  <a:moveTo>
                    <a:pt x="39" y="196"/>
                  </a:moveTo>
                  <a:cubicBezTo>
                    <a:pt x="43" y="197"/>
                    <a:pt x="50" y="191"/>
                    <a:pt x="54" y="189"/>
                  </a:cubicBezTo>
                  <a:cubicBezTo>
                    <a:pt x="51" y="193"/>
                    <a:pt x="49" y="196"/>
                    <a:pt x="46" y="200"/>
                  </a:cubicBezTo>
                  <a:cubicBezTo>
                    <a:pt x="44" y="199"/>
                    <a:pt x="41" y="198"/>
                    <a:pt x="39" y="196"/>
                  </a:cubicBezTo>
                  <a:close/>
                  <a:moveTo>
                    <a:pt x="54" y="203"/>
                  </a:moveTo>
                  <a:cubicBezTo>
                    <a:pt x="54" y="203"/>
                    <a:pt x="54" y="203"/>
                    <a:pt x="54" y="203"/>
                  </a:cubicBezTo>
                  <a:cubicBezTo>
                    <a:pt x="61" y="192"/>
                    <a:pt x="69" y="182"/>
                    <a:pt x="77" y="172"/>
                  </a:cubicBezTo>
                  <a:cubicBezTo>
                    <a:pt x="79" y="173"/>
                    <a:pt x="81" y="174"/>
                    <a:pt x="83" y="175"/>
                  </a:cubicBezTo>
                  <a:cubicBezTo>
                    <a:pt x="73" y="184"/>
                    <a:pt x="65" y="195"/>
                    <a:pt x="54" y="203"/>
                  </a:cubicBezTo>
                  <a:close/>
                  <a:moveTo>
                    <a:pt x="77" y="193"/>
                  </a:moveTo>
                  <a:cubicBezTo>
                    <a:pt x="82" y="188"/>
                    <a:pt x="86" y="183"/>
                    <a:pt x="92" y="178"/>
                  </a:cubicBezTo>
                  <a:cubicBezTo>
                    <a:pt x="95" y="179"/>
                    <a:pt x="98" y="180"/>
                    <a:pt x="101" y="181"/>
                  </a:cubicBezTo>
                  <a:cubicBezTo>
                    <a:pt x="92" y="189"/>
                    <a:pt x="81" y="197"/>
                    <a:pt x="71" y="201"/>
                  </a:cubicBezTo>
                  <a:cubicBezTo>
                    <a:pt x="73" y="199"/>
                    <a:pt x="75" y="196"/>
                    <a:pt x="77" y="193"/>
                  </a:cubicBezTo>
                  <a:close/>
                  <a:moveTo>
                    <a:pt x="88" y="211"/>
                  </a:moveTo>
                  <a:cubicBezTo>
                    <a:pt x="83" y="211"/>
                    <a:pt x="79" y="210"/>
                    <a:pt x="74" y="209"/>
                  </a:cubicBezTo>
                  <a:cubicBezTo>
                    <a:pt x="81" y="206"/>
                    <a:pt x="87" y="202"/>
                    <a:pt x="93" y="198"/>
                  </a:cubicBezTo>
                  <a:cubicBezTo>
                    <a:pt x="91" y="201"/>
                    <a:pt x="87" y="207"/>
                    <a:pt x="88" y="211"/>
                  </a:cubicBezTo>
                  <a:close/>
                  <a:moveTo>
                    <a:pt x="105" y="214"/>
                  </a:moveTo>
                  <a:cubicBezTo>
                    <a:pt x="102" y="213"/>
                    <a:pt x="100" y="213"/>
                    <a:pt x="98" y="213"/>
                  </a:cubicBezTo>
                  <a:cubicBezTo>
                    <a:pt x="101" y="211"/>
                    <a:pt x="105" y="210"/>
                    <a:pt x="108" y="208"/>
                  </a:cubicBezTo>
                  <a:cubicBezTo>
                    <a:pt x="107" y="210"/>
                    <a:pt x="106" y="212"/>
                    <a:pt x="105" y="214"/>
                  </a:cubicBezTo>
                  <a:close/>
                  <a:moveTo>
                    <a:pt x="136" y="188"/>
                  </a:moveTo>
                  <a:cubicBezTo>
                    <a:pt x="141" y="188"/>
                    <a:pt x="147" y="189"/>
                    <a:pt x="152" y="189"/>
                  </a:cubicBezTo>
                  <a:cubicBezTo>
                    <a:pt x="142" y="197"/>
                    <a:pt x="129" y="204"/>
                    <a:pt x="117" y="209"/>
                  </a:cubicBezTo>
                  <a:cubicBezTo>
                    <a:pt x="122" y="201"/>
                    <a:pt x="129" y="195"/>
                    <a:pt x="136" y="188"/>
                  </a:cubicBezTo>
                  <a:close/>
                  <a:moveTo>
                    <a:pt x="136" y="216"/>
                  </a:moveTo>
                  <a:cubicBezTo>
                    <a:pt x="136" y="216"/>
                    <a:pt x="136" y="216"/>
                    <a:pt x="136" y="216"/>
                  </a:cubicBezTo>
                  <a:cubicBezTo>
                    <a:pt x="132" y="216"/>
                    <a:pt x="127" y="216"/>
                    <a:pt x="123" y="215"/>
                  </a:cubicBezTo>
                  <a:cubicBezTo>
                    <a:pt x="129" y="213"/>
                    <a:pt x="135" y="210"/>
                    <a:pt x="141" y="206"/>
                  </a:cubicBezTo>
                  <a:cubicBezTo>
                    <a:pt x="139" y="209"/>
                    <a:pt x="137" y="213"/>
                    <a:pt x="136" y="216"/>
                  </a:cubicBezTo>
                  <a:close/>
                  <a:moveTo>
                    <a:pt x="157" y="217"/>
                  </a:moveTo>
                  <a:cubicBezTo>
                    <a:pt x="156" y="217"/>
                    <a:pt x="156" y="217"/>
                    <a:pt x="156" y="217"/>
                  </a:cubicBezTo>
                  <a:cubicBezTo>
                    <a:pt x="154" y="217"/>
                    <a:pt x="151" y="217"/>
                    <a:pt x="149" y="217"/>
                  </a:cubicBezTo>
                  <a:cubicBezTo>
                    <a:pt x="153" y="214"/>
                    <a:pt x="158" y="210"/>
                    <a:pt x="162" y="206"/>
                  </a:cubicBezTo>
                  <a:cubicBezTo>
                    <a:pt x="160" y="210"/>
                    <a:pt x="158" y="213"/>
                    <a:pt x="157" y="217"/>
                  </a:cubicBezTo>
                  <a:close/>
                  <a:moveTo>
                    <a:pt x="165" y="217"/>
                  </a:moveTo>
                  <a:cubicBezTo>
                    <a:pt x="169" y="207"/>
                    <a:pt x="176" y="198"/>
                    <a:pt x="182" y="189"/>
                  </a:cubicBezTo>
                  <a:cubicBezTo>
                    <a:pt x="187" y="189"/>
                    <a:pt x="192" y="189"/>
                    <a:pt x="197" y="189"/>
                  </a:cubicBezTo>
                  <a:cubicBezTo>
                    <a:pt x="187" y="198"/>
                    <a:pt x="177" y="209"/>
                    <a:pt x="165" y="217"/>
                  </a:cubicBezTo>
                  <a:close/>
                  <a:moveTo>
                    <a:pt x="177" y="218"/>
                  </a:moveTo>
                  <a:cubicBezTo>
                    <a:pt x="184" y="212"/>
                    <a:pt x="191" y="205"/>
                    <a:pt x="198" y="199"/>
                  </a:cubicBezTo>
                  <a:cubicBezTo>
                    <a:pt x="194" y="205"/>
                    <a:pt x="190" y="212"/>
                    <a:pt x="186" y="219"/>
                  </a:cubicBezTo>
                  <a:cubicBezTo>
                    <a:pt x="183" y="219"/>
                    <a:pt x="180" y="219"/>
                    <a:pt x="177" y="218"/>
                  </a:cubicBezTo>
                  <a:close/>
                  <a:moveTo>
                    <a:pt x="195" y="219"/>
                  </a:moveTo>
                  <a:cubicBezTo>
                    <a:pt x="195" y="219"/>
                    <a:pt x="195" y="219"/>
                    <a:pt x="195" y="219"/>
                  </a:cubicBezTo>
                  <a:cubicBezTo>
                    <a:pt x="201" y="209"/>
                    <a:pt x="208" y="199"/>
                    <a:pt x="214" y="188"/>
                  </a:cubicBezTo>
                  <a:cubicBezTo>
                    <a:pt x="223" y="187"/>
                    <a:pt x="229" y="186"/>
                    <a:pt x="233" y="186"/>
                  </a:cubicBezTo>
                  <a:cubicBezTo>
                    <a:pt x="220" y="197"/>
                    <a:pt x="209" y="209"/>
                    <a:pt x="195" y="219"/>
                  </a:cubicBezTo>
                  <a:close/>
                  <a:moveTo>
                    <a:pt x="212" y="220"/>
                  </a:moveTo>
                  <a:cubicBezTo>
                    <a:pt x="210" y="220"/>
                    <a:pt x="209" y="220"/>
                    <a:pt x="207" y="220"/>
                  </a:cubicBezTo>
                  <a:cubicBezTo>
                    <a:pt x="213" y="215"/>
                    <a:pt x="219" y="210"/>
                    <a:pt x="225" y="204"/>
                  </a:cubicBezTo>
                  <a:cubicBezTo>
                    <a:pt x="220" y="210"/>
                    <a:pt x="216" y="215"/>
                    <a:pt x="212" y="220"/>
                  </a:cubicBezTo>
                  <a:close/>
                  <a:moveTo>
                    <a:pt x="238" y="220"/>
                  </a:moveTo>
                  <a:cubicBezTo>
                    <a:pt x="234" y="220"/>
                    <a:pt x="230" y="220"/>
                    <a:pt x="225" y="220"/>
                  </a:cubicBezTo>
                  <a:cubicBezTo>
                    <a:pt x="236" y="211"/>
                    <a:pt x="246" y="201"/>
                    <a:pt x="256" y="191"/>
                  </a:cubicBezTo>
                  <a:cubicBezTo>
                    <a:pt x="252" y="200"/>
                    <a:pt x="240" y="211"/>
                    <a:pt x="238" y="220"/>
                  </a:cubicBezTo>
                  <a:close/>
                  <a:moveTo>
                    <a:pt x="276" y="218"/>
                  </a:moveTo>
                  <a:cubicBezTo>
                    <a:pt x="268" y="219"/>
                    <a:pt x="260" y="219"/>
                    <a:pt x="252" y="220"/>
                  </a:cubicBezTo>
                  <a:cubicBezTo>
                    <a:pt x="255" y="218"/>
                    <a:pt x="259" y="215"/>
                    <a:pt x="262" y="212"/>
                  </a:cubicBezTo>
                  <a:cubicBezTo>
                    <a:pt x="259" y="223"/>
                    <a:pt x="277" y="212"/>
                    <a:pt x="277" y="213"/>
                  </a:cubicBezTo>
                  <a:cubicBezTo>
                    <a:pt x="276" y="214"/>
                    <a:pt x="275" y="216"/>
                    <a:pt x="276" y="218"/>
                  </a:cubicBezTo>
                  <a:close/>
                  <a:moveTo>
                    <a:pt x="275" y="204"/>
                  </a:moveTo>
                  <a:cubicBezTo>
                    <a:pt x="281" y="194"/>
                    <a:pt x="294" y="185"/>
                    <a:pt x="298" y="173"/>
                  </a:cubicBezTo>
                  <a:cubicBezTo>
                    <a:pt x="300" y="173"/>
                    <a:pt x="302" y="172"/>
                    <a:pt x="304" y="171"/>
                  </a:cubicBezTo>
                  <a:cubicBezTo>
                    <a:pt x="303" y="174"/>
                    <a:pt x="301" y="176"/>
                    <a:pt x="300" y="178"/>
                  </a:cubicBezTo>
                  <a:cubicBezTo>
                    <a:pt x="292" y="188"/>
                    <a:pt x="284" y="198"/>
                    <a:pt x="275" y="204"/>
                  </a:cubicBezTo>
                  <a:close/>
                  <a:moveTo>
                    <a:pt x="287" y="215"/>
                  </a:moveTo>
                  <a:cubicBezTo>
                    <a:pt x="292" y="211"/>
                    <a:pt x="297" y="207"/>
                    <a:pt x="302" y="203"/>
                  </a:cubicBezTo>
                  <a:cubicBezTo>
                    <a:pt x="301" y="205"/>
                    <a:pt x="301" y="208"/>
                    <a:pt x="304" y="209"/>
                  </a:cubicBezTo>
                  <a:cubicBezTo>
                    <a:pt x="299" y="212"/>
                    <a:pt x="294" y="214"/>
                    <a:pt x="287" y="215"/>
                  </a:cubicBezTo>
                  <a:close/>
                  <a:moveTo>
                    <a:pt x="297" y="197"/>
                  </a:moveTo>
                  <a:cubicBezTo>
                    <a:pt x="300" y="192"/>
                    <a:pt x="303" y="187"/>
                    <a:pt x="306" y="183"/>
                  </a:cubicBezTo>
                  <a:cubicBezTo>
                    <a:pt x="310" y="177"/>
                    <a:pt x="314" y="172"/>
                    <a:pt x="319" y="167"/>
                  </a:cubicBezTo>
                  <a:cubicBezTo>
                    <a:pt x="320" y="166"/>
                    <a:pt x="322" y="166"/>
                    <a:pt x="323" y="165"/>
                  </a:cubicBezTo>
                  <a:cubicBezTo>
                    <a:pt x="320" y="169"/>
                    <a:pt x="318" y="172"/>
                    <a:pt x="316" y="176"/>
                  </a:cubicBezTo>
                  <a:cubicBezTo>
                    <a:pt x="309" y="184"/>
                    <a:pt x="303" y="190"/>
                    <a:pt x="297" y="197"/>
                  </a:cubicBezTo>
                  <a:close/>
                  <a:moveTo>
                    <a:pt x="338" y="158"/>
                  </a:moveTo>
                  <a:cubicBezTo>
                    <a:pt x="340" y="157"/>
                    <a:pt x="342" y="156"/>
                    <a:pt x="344" y="155"/>
                  </a:cubicBezTo>
                  <a:cubicBezTo>
                    <a:pt x="339" y="169"/>
                    <a:pt x="333" y="181"/>
                    <a:pt x="325" y="192"/>
                  </a:cubicBezTo>
                  <a:cubicBezTo>
                    <a:pt x="326" y="190"/>
                    <a:pt x="331" y="177"/>
                    <a:pt x="322" y="180"/>
                  </a:cubicBezTo>
                  <a:cubicBezTo>
                    <a:pt x="326" y="176"/>
                    <a:pt x="338" y="165"/>
                    <a:pt x="338" y="158"/>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2">
                    <a:lumMod val="25000"/>
                  </a:schemeClr>
                </a:solidFill>
                <a:latin typeface="微软雅黑"/>
                <a:ea typeface="微软雅黑"/>
                <a:cs typeface="+mn-ea"/>
                <a:sym typeface="微软雅黑"/>
              </a:endParaRPr>
            </a:p>
          </p:txBody>
        </p:sp>
      </p:grpSp>
      <p:sp>
        <p:nvSpPr>
          <p:cNvPr id="23" name="文本占位符 52226"/>
          <p:cNvSpPr txBox="1">
            <a:spLocks noChangeArrowheads="1"/>
          </p:cNvSpPr>
          <p:nvPr/>
        </p:nvSpPr>
        <p:spPr>
          <a:xfrm>
            <a:off x="904679" y="2365173"/>
            <a:ext cx="3925436" cy="30055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US" altLang="zh-CN" sz="1600" dirty="0">
                <a:solidFill>
                  <a:schemeClr val="tx1">
                    <a:lumMod val="85000"/>
                    <a:lumOff val="15000"/>
                  </a:schemeClr>
                </a:solidFill>
                <a:latin typeface="微软雅黑"/>
                <a:ea typeface="微软雅黑"/>
                <a:sym typeface="微软雅黑"/>
              </a:rPr>
              <a:t>1</a:t>
            </a:r>
            <a:r>
              <a:rPr lang="zh-CN" altLang="en-US" sz="1600" dirty="0">
                <a:solidFill>
                  <a:schemeClr val="tx1">
                    <a:lumMod val="85000"/>
                    <a:lumOff val="15000"/>
                  </a:schemeClr>
                </a:solidFill>
                <a:latin typeface="微软雅黑"/>
                <a:ea typeface="微软雅黑"/>
                <a:sym typeface="微软雅黑"/>
              </a:rPr>
              <a:t>、不给孩子准备过于复杂、花哨、功能太多的文具用品，容易分散孩子的注意力，影响听课状态。</a:t>
            </a:r>
          </a:p>
          <a:p>
            <a:pPr>
              <a:buFontTx/>
              <a:buNone/>
            </a:pPr>
            <a:r>
              <a:rPr lang="en-US" altLang="zh-CN" sz="1600" dirty="0">
                <a:solidFill>
                  <a:schemeClr val="tx1">
                    <a:lumMod val="85000"/>
                    <a:lumOff val="15000"/>
                  </a:schemeClr>
                </a:solidFill>
                <a:latin typeface="微软雅黑"/>
                <a:ea typeface="微软雅黑"/>
                <a:sym typeface="微软雅黑"/>
              </a:rPr>
              <a:t>2</a:t>
            </a:r>
            <a:r>
              <a:rPr lang="zh-CN" altLang="en-US" sz="1600" dirty="0">
                <a:solidFill>
                  <a:schemeClr val="tx1">
                    <a:lumMod val="85000"/>
                    <a:lumOff val="15000"/>
                  </a:schemeClr>
                </a:solidFill>
                <a:latin typeface="微软雅黑"/>
                <a:ea typeface="微软雅黑"/>
                <a:sym typeface="微软雅黑"/>
              </a:rPr>
              <a:t>、剪刀、刻刀、彩笔、彩纸等美术用具平时没课时不要带到学校。书包里不要装过多的书本和练习册，准备好当天上课要用的即可。</a:t>
            </a:r>
          </a:p>
          <a:p>
            <a:pPr>
              <a:buFontTx/>
              <a:buNone/>
            </a:pPr>
            <a:r>
              <a:rPr lang="en-US" altLang="zh-CN" sz="1600" dirty="0">
                <a:solidFill>
                  <a:schemeClr val="tx1">
                    <a:lumMod val="85000"/>
                    <a:lumOff val="15000"/>
                  </a:schemeClr>
                </a:solidFill>
                <a:latin typeface="微软雅黑"/>
                <a:ea typeface="微软雅黑"/>
                <a:sym typeface="微软雅黑"/>
              </a:rPr>
              <a:t>3</a:t>
            </a:r>
            <a:r>
              <a:rPr lang="zh-CN" altLang="en-US" sz="1600" dirty="0">
                <a:solidFill>
                  <a:schemeClr val="tx1">
                    <a:lumMod val="85000"/>
                    <a:lumOff val="15000"/>
                  </a:schemeClr>
                </a:solidFill>
                <a:latin typeface="微软雅黑"/>
                <a:ea typeface="微软雅黑"/>
                <a:sym typeface="微软雅黑"/>
              </a:rPr>
              <a:t>、尽量不要让孩子戴电子手表。</a:t>
            </a:r>
          </a:p>
          <a:p>
            <a:pPr>
              <a:buFontTx/>
              <a:buNone/>
            </a:pPr>
            <a:r>
              <a:rPr lang="en-US" altLang="zh-CN" sz="1600" dirty="0">
                <a:solidFill>
                  <a:schemeClr val="tx1">
                    <a:lumMod val="85000"/>
                    <a:lumOff val="15000"/>
                  </a:schemeClr>
                </a:solidFill>
                <a:latin typeface="微软雅黑"/>
                <a:ea typeface="微软雅黑"/>
                <a:sym typeface="微软雅黑"/>
              </a:rPr>
              <a:t>4</a:t>
            </a:r>
            <a:r>
              <a:rPr lang="zh-CN" altLang="en-US" sz="1600" dirty="0">
                <a:solidFill>
                  <a:schemeClr val="tx1">
                    <a:lumMod val="85000"/>
                    <a:lumOff val="15000"/>
                  </a:schemeClr>
                </a:solidFill>
                <a:latin typeface="微软雅黑"/>
                <a:ea typeface="微软雅黑"/>
                <a:sym typeface="微软雅黑"/>
              </a:rPr>
              <a:t>、在家可以适当准备几本练习册、字帖，辅助孩子学习。</a:t>
            </a:r>
          </a:p>
          <a:p>
            <a:pPr>
              <a:buFontTx/>
              <a:buNone/>
            </a:pPr>
            <a:endParaRPr lang="zh-CN" altLang="en-US" sz="1600" dirty="0">
              <a:solidFill>
                <a:schemeClr val="tx1">
                  <a:lumMod val="85000"/>
                  <a:lumOff val="15000"/>
                </a:schemeClr>
              </a:solidFill>
              <a:latin typeface="微软雅黑"/>
              <a:ea typeface="微软雅黑"/>
              <a:sym typeface="微软雅黑"/>
            </a:endParaRPr>
          </a:p>
          <a:p>
            <a:pPr>
              <a:buFontTx/>
              <a:buNone/>
            </a:pPr>
            <a:endParaRPr lang="zh-CN" altLang="en-US" sz="1600" dirty="0">
              <a:solidFill>
                <a:schemeClr val="tx1">
                  <a:lumMod val="85000"/>
                  <a:lumOff val="15000"/>
                </a:schemeClr>
              </a:solidFill>
              <a:latin typeface="微软雅黑"/>
              <a:ea typeface="微软雅黑"/>
              <a:sym typeface="微软雅黑"/>
            </a:endParaRPr>
          </a:p>
        </p:txBody>
      </p:sp>
      <p:sp>
        <p:nvSpPr>
          <p:cNvPr id="24" name="矩形 23"/>
          <p:cNvSpPr/>
          <p:nvPr/>
        </p:nvSpPr>
        <p:spPr>
          <a:xfrm>
            <a:off x="7264229" y="2590685"/>
            <a:ext cx="3862219" cy="2554545"/>
          </a:xfrm>
          <a:prstGeom prst="rect">
            <a:avLst/>
          </a:prstGeom>
        </p:spPr>
        <p:txBody>
          <a:bodyPr wrap="square">
            <a:spAutoFit/>
          </a:bodyPr>
          <a:lstStyle/>
          <a:p>
            <a:pPr>
              <a:buFontTx/>
              <a:buNone/>
            </a:pPr>
            <a:r>
              <a:rPr lang="en-US" altLang="zh-CN" sz="1600" dirty="0">
                <a:solidFill>
                  <a:schemeClr val="tx1">
                    <a:lumMod val="85000"/>
                    <a:lumOff val="15000"/>
                  </a:schemeClr>
                </a:solidFill>
                <a:latin typeface="微软雅黑"/>
                <a:ea typeface="微软雅黑"/>
                <a:sym typeface="微软雅黑"/>
              </a:rPr>
              <a:t>5</a:t>
            </a:r>
            <a:r>
              <a:rPr lang="zh-CN" altLang="en-US" sz="1600" dirty="0">
                <a:solidFill>
                  <a:schemeClr val="tx1">
                    <a:lumMod val="85000"/>
                    <a:lumOff val="15000"/>
                  </a:schemeClr>
                </a:solidFill>
                <a:latin typeface="微软雅黑"/>
                <a:ea typeface="微软雅黑"/>
                <a:sym typeface="微软雅黑"/>
              </a:rPr>
              <a:t>、督促孩子保管好自己的物品、培养孩子管理物品的意识</a:t>
            </a:r>
          </a:p>
          <a:p>
            <a:pPr>
              <a:buFontTx/>
              <a:buNone/>
            </a:pPr>
            <a:r>
              <a:rPr lang="en-US" altLang="zh-CN" sz="1600" dirty="0">
                <a:solidFill>
                  <a:schemeClr val="tx1">
                    <a:lumMod val="85000"/>
                    <a:lumOff val="15000"/>
                  </a:schemeClr>
                </a:solidFill>
                <a:latin typeface="微软雅黑"/>
                <a:ea typeface="微软雅黑"/>
                <a:sym typeface="微软雅黑"/>
              </a:rPr>
              <a:t>6</a:t>
            </a:r>
            <a:r>
              <a:rPr lang="zh-CN" altLang="en-US" sz="1600" dirty="0">
                <a:solidFill>
                  <a:schemeClr val="tx1">
                    <a:lumMod val="85000"/>
                    <a:lumOff val="15000"/>
                  </a:schemeClr>
                </a:solidFill>
                <a:latin typeface="微软雅黑"/>
                <a:ea typeface="微软雅黑"/>
                <a:sym typeface="微软雅黑"/>
              </a:rPr>
              <a:t>、培养孩子良好的学习、生活习惯。每天保证</a:t>
            </a:r>
            <a:r>
              <a:rPr lang="en-US" altLang="zh-CN" sz="1600" dirty="0">
                <a:solidFill>
                  <a:schemeClr val="tx1">
                    <a:lumMod val="85000"/>
                    <a:lumOff val="15000"/>
                  </a:schemeClr>
                </a:solidFill>
                <a:latin typeface="微软雅黑"/>
                <a:ea typeface="微软雅黑"/>
                <a:sym typeface="微软雅黑"/>
              </a:rPr>
              <a:t>10</a:t>
            </a:r>
            <a:r>
              <a:rPr lang="zh-CN" altLang="en-US" sz="1600" dirty="0">
                <a:solidFill>
                  <a:schemeClr val="tx1">
                    <a:lumMod val="85000"/>
                    <a:lumOff val="15000"/>
                  </a:schemeClr>
                </a:solidFill>
                <a:latin typeface="微软雅黑"/>
                <a:ea typeface="微软雅黑"/>
                <a:sym typeface="微软雅黑"/>
              </a:rPr>
              <a:t>小时充足睡眠（晚上八点入睡早上六点起床）、玩耍、做功课、看电视要有定时，衣食住行要会处理</a:t>
            </a:r>
          </a:p>
          <a:p>
            <a:pPr>
              <a:buFontTx/>
              <a:buNone/>
            </a:pPr>
            <a:r>
              <a:rPr lang="en-US" altLang="zh-CN" sz="1600" dirty="0">
                <a:solidFill>
                  <a:schemeClr val="tx1">
                    <a:lumMod val="85000"/>
                    <a:lumOff val="15000"/>
                  </a:schemeClr>
                </a:solidFill>
                <a:latin typeface="微软雅黑"/>
                <a:ea typeface="微软雅黑"/>
                <a:sym typeface="微软雅黑"/>
              </a:rPr>
              <a:t>7</a:t>
            </a:r>
            <a:r>
              <a:rPr lang="zh-CN" altLang="en-US" sz="1600" dirty="0">
                <a:solidFill>
                  <a:schemeClr val="tx1">
                    <a:lumMod val="85000"/>
                    <a:lumOff val="15000"/>
                  </a:schemeClr>
                </a:solidFill>
                <a:latin typeface="微软雅黑"/>
                <a:ea typeface="微软雅黑"/>
                <a:sym typeface="微软雅黑"/>
              </a:rPr>
              <a:t>、让孩子多一些锻炼。</a:t>
            </a:r>
          </a:p>
          <a:p>
            <a:pPr>
              <a:buFontTx/>
              <a:buNone/>
            </a:pPr>
            <a:r>
              <a:rPr lang="en-US" altLang="zh-CN" sz="1600" dirty="0">
                <a:solidFill>
                  <a:schemeClr val="tx1">
                    <a:lumMod val="85000"/>
                    <a:lumOff val="15000"/>
                  </a:schemeClr>
                </a:solidFill>
                <a:latin typeface="微软雅黑"/>
                <a:ea typeface="微软雅黑"/>
                <a:sym typeface="微软雅黑"/>
              </a:rPr>
              <a:t>8</a:t>
            </a:r>
            <a:r>
              <a:rPr lang="zh-CN" altLang="en-US" sz="1600" dirty="0">
                <a:solidFill>
                  <a:schemeClr val="tx1">
                    <a:lumMod val="85000"/>
                    <a:lumOff val="15000"/>
                  </a:schemeClr>
                </a:solidFill>
                <a:latin typeface="微软雅黑"/>
                <a:ea typeface="微软雅黑"/>
                <a:sym typeface="微软雅黑"/>
              </a:rPr>
              <a:t>、注意个人卫生：勤洗头  勤剪指甲  勤刷牙  勤换衣服</a:t>
            </a:r>
          </a:p>
          <a:p>
            <a:pPr>
              <a:buFontTx/>
              <a:buNone/>
            </a:pPr>
            <a:r>
              <a:rPr lang="en-US" altLang="zh-CN" sz="1600" dirty="0">
                <a:solidFill>
                  <a:schemeClr val="tx1">
                    <a:lumMod val="85000"/>
                    <a:lumOff val="15000"/>
                  </a:schemeClr>
                </a:solidFill>
                <a:latin typeface="微软雅黑"/>
                <a:ea typeface="微软雅黑"/>
                <a:sym typeface="微软雅黑"/>
              </a:rPr>
              <a:t>9</a:t>
            </a:r>
            <a:r>
              <a:rPr lang="zh-CN" altLang="en-US" sz="1600" dirty="0">
                <a:solidFill>
                  <a:schemeClr val="tx1">
                    <a:lumMod val="85000"/>
                    <a:lumOff val="15000"/>
                  </a:schemeClr>
                </a:solidFill>
                <a:latin typeface="微软雅黑"/>
                <a:ea typeface="微软雅黑"/>
                <a:sym typeface="微软雅黑"/>
              </a:rPr>
              <a:t>、给孩子创造良好的学习环境。</a:t>
            </a:r>
          </a:p>
        </p:txBody>
      </p:sp>
      <p:grpSp>
        <p:nvGrpSpPr>
          <p:cNvPr id="25" name="组合 24"/>
          <p:cNvGrpSpPr/>
          <p:nvPr/>
        </p:nvGrpSpPr>
        <p:grpSpPr>
          <a:xfrm>
            <a:off x="3556000" y="276476"/>
            <a:ext cx="5080000" cy="504000"/>
            <a:chOff x="3073400" y="276476"/>
            <a:chExt cx="5080000" cy="504000"/>
          </a:xfrm>
        </p:grpSpPr>
        <p:sp>
          <p:nvSpPr>
            <p:cNvPr id="26" name="矩形: 圆角 25"/>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27" name="矩形 26"/>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29" name="TextBox 108"/>
          <p:cNvSpPr txBox="1">
            <a:spLocks noChangeArrowheads="1"/>
          </p:cNvSpPr>
          <p:nvPr/>
        </p:nvSpPr>
        <p:spPr bwMode="auto">
          <a:xfrm>
            <a:off x="3238502" y="275061"/>
            <a:ext cx="5535010"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lvl="0" algn="ctr" eaLnBrk="1" hangingPunct="1">
              <a:lnSpc>
                <a:spcPct val="90000"/>
              </a:lnSpc>
              <a:spcBef>
                <a:spcPct val="50000"/>
              </a:spcBef>
              <a:defRPr/>
            </a:pPr>
            <a:r>
              <a:rPr lang="zh-CN" altLang="en-US" sz="2400" b="1" dirty="0">
                <a:solidFill>
                  <a:schemeClr val="bg1"/>
                </a:solidFill>
                <a:latin typeface="微软雅黑"/>
                <a:ea typeface="微软雅黑"/>
                <a:sym typeface="微软雅黑"/>
              </a:rPr>
              <a:t>给家长的一些建议</a:t>
            </a:r>
          </a:p>
        </p:txBody>
      </p:sp>
    </p:spTree>
  </p:cSld>
  <p:clrMapOvr>
    <a:masterClrMapping/>
  </p:clrMapOvr>
  <mc:AlternateContent xmlns:mc="http://schemas.openxmlformats.org/markup-compatibility/2006" xmlns:p14="http://schemas.microsoft.com/office/powerpoint/2010/main">
    <mc:Choice Requires="p14">
      <p:transition spd="slow" p14:dur="1250" advClick="0">
        <p:wip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wip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par>
                                <p:cTn id="8" presetID="14" presetClass="entr" presetSubtype="1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randombar(horizontal)">
                                      <p:cBhvr>
                                        <p:cTn id="10" dur="500"/>
                                        <p:tgtEl>
                                          <p:spTgt spid="14"/>
                                        </p:tgtEl>
                                      </p:cBhvr>
                                    </p:animEffect>
                                  </p:childTnLst>
                                </p:cTn>
                              </p:par>
                              <p:par>
                                <p:cTn id="11" presetID="14" presetClass="entr" presetSubtype="1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randombar(horizontal)">
                                      <p:cBhvr>
                                        <p:cTn id="13" dur="500"/>
                                        <p:tgtEl>
                                          <p:spTgt spid="17"/>
                                        </p:tgtEl>
                                      </p:cBhvr>
                                    </p:animEffect>
                                  </p:childTnLst>
                                </p:cTn>
                              </p:par>
                              <p:par>
                                <p:cTn id="14" presetID="42"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1000"/>
                                        <p:tgtEl>
                                          <p:spTgt spid="23"/>
                                        </p:tgtEl>
                                      </p:cBhvr>
                                    </p:animEffect>
                                    <p:anim calcmode="lin" valueType="num">
                                      <p:cBhvr>
                                        <p:cTn id="17" dur="1000" fill="hold"/>
                                        <p:tgtEl>
                                          <p:spTgt spid="23"/>
                                        </p:tgtEl>
                                        <p:attrNameLst>
                                          <p:attrName>ppt_x</p:attrName>
                                        </p:attrNameLst>
                                      </p:cBhvr>
                                      <p:tavLst>
                                        <p:tav tm="0">
                                          <p:val>
                                            <p:strVal val="#ppt_x"/>
                                          </p:val>
                                        </p:tav>
                                        <p:tav tm="100000">
                                          <p:val>
                                            <p:strVal val="#ppt_x"/>
                                          </p:val>
                                        </p:tav>
                                      </p:tavLst>
                                    </p:anim>
                                    <p:anim calcmode="lin" valueType="num">
                                      <p:cBhvr>
                                        <p:cTn id="18" dur="1000" fill="hold"/>
                                        <p:tgtEl>
                                          <p:spTgt spid="23"/>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3"/>
          <p:cNvSpPr txBox="1">
            <a:spLocks noChangeArrowheads="1"/>
          </p:cNvSpPr>
          <p:nvPr/>
        </p:nvSpPr>
        <p:spPr bwMode="auto">
          <a:xfrm>
            <a:off x="4598173" y="2069010"/>
            <a:ext cx="6751212" cy="3323987"/>
          </a:xfrm>
          <a:prstGeom prst="rect">
            <a:avLst/>
          </a:prstGeom>
          <a:noFill/>
          <a:ln w="9525">
            <a:noFill/>
            <a:miter lim="800000"/>
          </a:ln>
          <a:effectLst/>
        </p:spPr>
        <p:txBody>
          <a:bodyPr wrap="square">
            <a:spAutoFit/>
          </a:bodyPr>
          <a:lstStyle/>
          <a:p>
            <a:pPr eaLnBrk="1" fontAlgn="auto" hangingPunct="1">
              <a:lnSpc>
                <a:spcPct val="150000"/>
              </a:lnSpc>
              <a:spcBef>
                <a:spcPct val="0"/>
              </a:spcBef>
              <a:spcAft>
                <a:spcPct val="0"/>
              </a:spcAft>
              <a:defRPr/>
            </a:pPr>
            <a:r>
              <a:rPr lang="en-US" altLang="zh-CN" sz="2000" dirty="0">
                <a:solidFill>
                  <a:schemeClr val="tx1">
                    <a:lumMod val="85000"/>
                    <a:lumOff val="15000"/>
                  </a:schemeClr>
                </a:solidFill>
                <a:latin typeface="微软雅黑"/>
                <a:ea typeface="微软雅黑"/>
                <a:sym typeface="微软雅黑"/>
              </a:rPr>
              <a:t>        </a:t>
            </a:r>
            <a:r>
              <a:rPr lang="zh-CN" altLang="en-US" sz="2000" dirty="0">
                <a:solidFill>
                  <a:schemeClr val="tx1">
                    <a:lumMod val="85000"/>
                    <a:lumOff val="15000"/>
                  </a:schemeClr>
                </a:solidFill>
                <a:latin typeface="微软雅黑"/>
                <a:ea typeface="微软雅黑"/>
                <a:sym typeface="微软雅黑"/>
              </a:rPr>
              <a:t>现在的孩子绝大多数都是独生子女，是家中一宝，因此什么事情都由家长包办代替。 孩子缺乏锻炼的机会，产生依赖思想，这样下去，孩子的自理能力就会很差，就不能适应社会的需要，一旦离开了父母，他就无法独立生活。因此作为家长应该多给孩子一些锻炼的机会，让他们学会自己整理书包，准备好学习用品，系鞋带，穿衣服等，做一些力所能及的事，让孩子在锻炼中成长。 </a:t>
            </a:r>
          </a:p>
        </p:txBody>
      </p:sp>
      <p:grpSp>
        <p:nvGrpSpPr>
          <p:cNvPr id="19" name="组合 18"/>
          <p:cNvGrpSpPr/>
          <p:nvPr/>
        </p:nvGrpSpPr>
        <p:grpSpPr>
          <a:xfrm>
            <a:off x="3556000" y="276476"/>
            <a:ext cx="5080000" cy="504000"/>
            <a:chOff x="3073400" y="276476"/>
            <a:chExt cx="5080000" cy="504000"/>
          </a:xfrm>
        </p:grpSpPr>
        <p:sp>
          <p:nvSpPr>
            <p:cNvPr id="20" name="矩形: 圆角 19"/>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21" name="矩形 20"/>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22" name="TextBox 108"/>
          <p:cNvSpPr txBox="1">
            <a:spLocks noChangeArrowheads="1"/>
          </p:cNvSpPr>
          <p:nvPr/>
        </p:nvSpPr>
        <p:spPr bwMode="auto">
          <a:xfrm>
            <a:off x="3238502" y="275061"/>
            <a:ext cx="5535010"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lvl="0" algn="ctr" eaLnBrk="1" hangingPunct="1">
              <a:lnSpc>
                <a:spcPct val="90000"/>
              </a:lnSpc>
              <a:spcBef>
                <a:spcPct val="50000"/>
              </a:spcBef>
              <a:defRPr/>
            </a:pPr>
            <a:r>
              <a:rPr lang="zh-CN" altLang="en-US" sz="2400" b="1">
                <a:solidFill>
                  <a:schemeClr val="bg1"/>
                </a:solidFill>
                <a:latin typeface="微软雅黑"/>
                <a:ea typeface="微软雅黑"/>
                <a:sym typeface="微软雅黑"/>
              </a:rPr>
              <a:t>给家长的一些建议</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7700" y="1866900"/>
            <a:ext cx="4267200" cy="4267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403"/>
            <a:ext cx="12192000" cy="6857194"/>
          </a:xfrm>
          <a:prstGeom prst="rect">
            <a:avLst/>
          </a:prstGeom>
        </p:spPr>
      </p:pic>
      <p:pic>
        <p:nvPicPr>
          <p:cNvPr id="9" name="图片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029586" y="1796618"/>
            <a:ext cx="2762312" cy="4978271"/>
          </a:xfrm>
          <a:prstGeom prst="rect">
            <a:avLst/>
          </a:prstGeom>
        </p:spPr>
      </p:pic>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227555" y="366855"/>
            <a:ext cx="3073506" cy="3073506"/>
          </a:xfrm>
          <a:prstGeom prst="rect">
            <a:avLst/>
          </a:prstGeom>
        </p:spPr>
      </p:pic>
      <p:sp>
        <p:nvSpPr>
          <p:cNvPr id="3" name="TextBox 3"/>
          <p:cNvSpPr txBox="1"/>
          <p:nvPr/>
        </p:nvSpPr>
        <p:spPr>
          <a:xfrm>
            <a:off x="4096420" y="1948950"/>
            <a:ext cx="5714329" cy="923330"/>
          </a:xfrm>
          <a:prstGeom prst="rect">
            <a:avLst/>
          </a:prstGeom>
          <a:noFill/>
        </p:spPr>
        <p:txBody>
          <a:bodyPr wrap="square" rtlCol="0">
            <a:spAutoFit/>
          </a:bodyPr>
          <a:lstStyle/>
          <a:p>
            <a:pPr defTabSz="913765"/>
            <a:r>
              <a:rPr lang="en-US" sz="5400" b="1" u="sng" spc="150" dirty="0">
                <a:solidFill>
                  <a:srgbClr val="48190C"/>
                </a:solidFill>
                <a:latin typeface="微软雅黑"/>
                <a:ea typeface="微软雅黑"/>
                <a:cs typeface="Libre Franklin ExtraBold" charset="0"/>
                <a:sym typeface="微软雅黑"/>
              </a:rPr>
              <a:t>PART SIX</a:t>
            </a:r>
          </a:p>
        </p:txBody>
      </p:sp>
      <p:sp>
        <p:nvSpPr>
          <p:cNvPr id="5" name="Rectangle 5"/>
          <p:cNvSpPr/>
          <p:nvPr/>
        </p:nvSpPr>
        <p:spPr>
          <a:xfrm>
            <a:off x="4096420" y="4970966"/>
            <a:ext cx="4046865" cy="746358"/>
          </a:xfrm>
          <a:prstGeom prst="rect">
            <a:avLst/>
          </a:prstGeom>
        </p:spPr>
        <p:txBody>
          <a:bodyPr wrap="square">
            <a:spAutoFit/>
          </a:bodyPr>
          <a:lstStyle/>
          <a:p>
            <a:pPr algn="just" defTabSz="913765"/>
            <a:r>
              <a:rPr lang="en-US" sz="850">
                <a:solidFill>
                  <a:srgbClr val="48190C"/>
                </a:solidFill>
                <a:latin typeface="微软雅黑"/>
                <a:ea typeface="微软雅黑"/>
                <a:cs typeface="Oranienbaum" charset="0"/>
                <a:sym typeface="微软雅黑"/>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a:t>
            </a:r>
          </a:p>
        </p:txBody>
      </p:sp>
      <p:sp>
        <p:nvSpPr>
          <p:cNvPr id="6" name="TextBox 105"/>
          <p:cNvSpPr txBox="1">
            <a:spLocks noChangeArrowheads="1"/>
          </p:cNvSpPr>
          <p:nvPr/>
        </p:nvSpPr>
        <p:spPr bwMode="auto">
          <a:xfrm>
            <a:off x="3769456" y="3272389"/>
            <a:ext cx="8747658" cy="1565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5400" b="1" spc="600">
                <a:solidFill>
                  <a:srgbClr val="48190C"/>
                </a:solidFill>
                <a:latin typeface="微软雅黑"/>
                <a:ea typeface="微软雅黑"/>
                <a:sym typeface="微软雅黑"/>
              </a:rPr>
              <a:t>培养孩子良好</a:t>
            </a:r>
            <a:endParaRPr lang="en-US" altLang="zh-CN" sz="5400" b="1" spc="600">
              <a:solidFill>
                <a:srgbClr val="48190C"/>
              </a:solidFill>
              <a:latin typeface="微软雅黑"/>
              <a:ea typeface="微软雅黑"/>
              <a:sym typeface="微软雅黑"/>
            </a:endParaRPr>
          </a:p>
          <a:p>
            <a:pPr eaLnBrk="1" hangingPunct="1">
              <a:lnSpc>
                <a:spcPct val="90000"/>
              </a:lnSpc>
              <a:defRPr/>
            </a:pPr>
            <a:r>
              <a:rPr lang="zh-CN" altLang="en-US" sz="5400" b="1" spc="600">
                <a:solidFill>
                  <a:srgbClr val="48190C"/>
                </a:solidFill>
                <a:latin typeface="微软雅黑"/>
                <a:ea typeface="微软雅黑"/>
                <a:sym typeface="微软雅黑"/>
              </a:rPr>
              <a:t>的学习习惯</a:t>
            </a:r>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椭圆 23"/>
          <p:cNvSpPr/>
          <p:nvPr>
            <p:custDataLst>
              <p:tags r:id="rId1"/>
            </p:custDataLst>
          </p:nvPr>
        </p:nvSpPr>
        <p:spPr>
          <a:xfrm>
            <a:off x="1542189" y="1811962"/>
            <a:ext cx="1358366" cy="135836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bg1"/>
                </a:solidFill>
                <a:latin typeface="微软雅黑"/>
                <a:ea typeface="微软雅黑"/>
                <a:cs typeface="+mn-ea"/>
                <a:sym typeface="微软雅黑"/>
              </a:rPr>
              <a:t>一</a:t>
            </a:r>
          </a:p>
        </p:txBody>
      </p:sp>
      <p:sp>
        <p:nvSpPr>
          <p:cNvPr id="7" name="PA_椭圆 23"/>
          <p:cNvSpPr/>
          <p:nvPr>
            <p:custDataLst>
              <p:tags r:id="rId2"/>
            </p:custDataLst>
          </p:nvPr>
        </p:nvSpPr>
        <p:spPr>
          <a:xfrm>
            <a:off x="3736533" y="1808753"/>
            <a:ext cx="1358366" cy="135836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bg1"/>
                </a:solidFill>
                <a:latin typeface="微软雅黑"/>
                <a:ea typeface="微软雅黑"/>
                <a:cs typeface="+mn-ea"/>
                <a:sym typeface="微软雅黑"/>
              </a:rPr>
              <a:t>一</a:t>
            </a:r>
          </a:p>
        </p:txBody>
      </p:sp>
      <p:sp>
        <p:nvSpPr>
          <p:cNvPr id="10" name="PA_椭圆 23"/>
          <p:cNvSpPr/>
          <p:nvPr>
            <p:custDataLst>
              <p:tags r:id="rId3"/>
            </p:custDataLst>
          </p:nvPr>
        </p:nvSpPr>
        <p:spPr>
          <a:xfrm>
            <a:off x="6368981" y="1808753"/>
            <a:ext cx="1358366" cy="135836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bg1"/>
                </a:solidFill>
                <a:latin typeface="微软雅黑"/>
                <a:ea typeface="微软雅黑"/>
                <a:cs typeface="+mn-ea"/>
                <a:sym typeface="微软雅黑"/>
              </a:rPr>
              <a:t>一</a:t>
            </a:r>
          </a:p>
        </p:txBody>
      </p:sp>
      <p:sp>
        <p:nvSpPr>
          <p:cNvPr id="24" name="PA_椭圆 23"/>
          <p:cNvSpPr/>
          <p:nvPr>
            <p:custDataLst>
              <p:tags r:id="rId4"/>
            </p:custDataLst>
          </p:nvPr>
        </p:nvSpPr>
        <p:spPr>
          <a:xfrm>
            <a:off x="8940859" y="1808753"/>
            <a:ext cx="1358366" cy="135836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bg1"/>
                </a:solidFill>
                <a:latin typeface="微软雅黑"/>
                <a:ea typeface="微软雅黑"/>
                <a:cs typeface="+mn-ea"/>
                <a:sym typeface="微软雅黑"/>
              </a:rPr>
              <a:t>一</a:t>
            </a:r>
          </a:p>
        </p:txBody>
      </p:sp>
      <p:sp>
        <p:nvSpPr>
          <p:cNvPr id="26" name="PA_椭圆 23"/>
          <p:cNvSpPr/>
          <p:nvPr>
            <p:custDataLst>
              <p:tags r:id="rId5"/>
            </p:custDataLst>
          </p:nvPr>
        </p:nvSpPr>
        <p:spPr>
          <a:xfrm>
            <a:off x="6368981" y="4036843"/>
            <a:ext cx="1358366" cy="135836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bg1"/>
                </a:solidFill>
                <a:latin typeface="微软雅黑"/>
                <a:ea typeface="微软雅黑"/>
                <a:cs typeface="+mn-ea"/>
                <a:sym typeface="微软雅黑"/>
              </a:rPr>
              <a:t>一</a:t>
            </a:r>
          </a:p>
        </p:txBody>
      </p:sp>
      <p:sp>
        <p:nvSpPr>
          <p:cNvPr id="31" name="TextBox 2"/>
          <p:cNvSpPr txBox="1">
            <a:spLocks noChangeArrowheads="1"/>
          </p:cNvSpPr>
          <p:nvPr/>
        </p:nvSpPr>
        <p:spPr bwMode="auto">
          <a:xfrm>
            <a:off x="803810" y="3468448"/>
            <a:ext cx="3014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2400" b="1">
                <a:solidFill>
                  <a:schemeClr val="tx1">
                    <a:lumMod val="85000"/>
                    <a:lumOff val="15000"/>
                  </a:schemeClr>
                </a:solidFill>
                <a:latin typeface="微软雅黑"/>
                <a:ea typeface="微软雅黑"/>
                <a:cs typeface="Arial" panose="020B0604020202020204" pitchFamily="34" charset="0"/>
                <a:sym typeface="微软雅黑"/>
              </a:rPr>
              <a:t>认真准备的习惯</a:t>
            </a:r>
          </a:p>
        </p:txBody>
      </p:sp>
      <p:sp>
        <p:nvSpPr>
          <p:cNvPr id="32" name="TextBox 2"/>
          <p:cNvSpPr txBox="1">
            <a:spLocks noChangeArrowheads="1"/>
          </p:cNvSpPr>
          <p:nvPr/>
        </p:nvSpPr>
        <p:spPr bwMode="auto">
          <a:xfrm>
            <a:off x="5541082" y="3362122"/>
            <a:ext cx="3014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2400" b="1">
                <a:solidFill>
                  <a:schemeClr val="tx1">
                    <a:lumMod val="85000"/>
                    <a:lumOff val="15000"/>
                  </a:schemeClr>
                </a:solidFill>
                <a:latin typeface="微软雅黑"/>
                <a:ea typeface="微软雅黑"/>
                <a:cs typeface="Arial" panose="020B0604020202020204" pitchFamily="34" charset="0"/>
                <a:sym typeface="微软雅黑"/>
              </a:rPr>
              <a:t>认真准备的习惯</a:t>
            </a:r>
          </a:p>
        </p:txBody>
      </p:sp>
      <p:sp>
        <p:nvSpPr>
          <p:cNvPr id="33" name="TextBox 2"/>
          <p:cNvSpPr txBox="1">
            <a:spLocks noChangeArrowheads="1"/>
          </p:cNvSpPr>
          <p:nvPr/>
        </p:nvSpPr>
        <p:spPr bwMode="auto">
          <a:xfrm>
            <a:off x="5734310" y="5656789"/>
            <a:ext cx="3014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2400" b="1">
                <a:solidFill>
                  <a:schemeClr val="tx1">
                    <a:lumMod val="85000"/>
                    <a:lumOff val="15000"/>
                  </a:schemeClr>
                </a:solidFill>
                <a:latin typeface="微软雅黑"/>
                <a:ea typeface="微软雅黑"/>
                <a:cs typeface="Arial" panose="020B0604020202020204" pitchFamily="34" charset="0"/>
                <a:sym typeface="微软雅黑"/>
              </a:rPr>
              <a:t>认真准备的习惯</a:t>
            </a:r>
          </a:p>
        </p:txBody>
      </p:sp>
      <p:sp>
        <p:nvSpPr>
          <p:cNvPr id="34" name="TextBox 2"/>
          <p:cNvSpPr txBox="1">
            <a:spLocks noChangeArrowheads="1"/>
          </p:cNvSpPr>
          <p:nvPr/>
        </p:nvSpPr>
        <p:spPr bwMode="auto">
          <a:xfrm>
            <a:off x="8555245" y="4336110"/>
            <a:ext cx="3014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2400" b="1">
                <a:solidFill>
                  <a:schemeClr val="tx1">
                    <a:lumMod val="85000"/>
                    <a:lumOff val="15000"/>
                  </a:schemeClr>
                </a:solidFill>
                <a:latin typeface="微软雅黑"/>
                <a:ea typeface="微软雅黑"/>
                <a:cs typeface="Arial" panose="020B0604020202020204" pitchFamily="34" charset="0"/>
                <a:sym typeface="微软雅黑"/>
              </a:rPr>
              <a:t>认真准备的习惯</a:t>
            </a:r>
          </a:p>
        </p:txBody>
      </p:sp>
      <p:sp>
        <p:nvSpPr>
          <p:cNvPr id="35" name="TextBox 2"/>
          <p:cNvSpPr txBox="1">
            <a:spLocks noChangeArrowheads="1"/>
          </p:cNvSpPr>
          <p:nvPr/>
        </p:nvSpPr>
        <p:spPr bwMode="auto">
          <a:xfrm>
            <a:off x="3068823" y="4336110"/>
            <a:ext cx="3014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2400" b="1">
                <a:solidFill>
                  <a:schemeClr val="tx1">
                    <a:lumMod val="85000"/>
                    <a:lumOff val="15000"/>
                  </a:schemeClr>
                </a:solidFill>
                <a:latin typeface="微软雅黑"/>
                <a:ea typeface="微软雅黑"/>
                <a:cs typeface="Arial" panose="020B0604020202020204" pitchFamily="34" charset="0"/>
                <a:sym typeface="微软雅黑"/>
              </a:rPr>
              <a:t>认真准备的习惯</a:t>
            </a:r>
          </a:p>
        </p:txBody>
      </p:sp>
      <p:grpSp>
        <p:nvGrpSpPr>
          <p:cNvPr id="36" name="组合 35"/>
          <p:cNvGrpSpPr/>
          <p:nvPr/>
        </p:nvGrpSpPr>
        <p:grpSpPr>
          <a:xfrm>
            <a:off x="3555999" y="276476"/>
            <a:ext cx="5777571" cy="504000"/>
            <a:chOff x="3073400" y="276476"/>
            <a:chExt cx="5080000" cy="504000"/>
          </a:xfrm>
        </p:grpSpPr>
        <p:sp>
          <p:nvSpPr>
            <p:cNvPr id="37" name="矩形: 圆角 36"/>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38" name="矩形 37"/>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40" name="TextBox 115"/>
          <p:cNvSpPr txBox="1">
            <a:spLocks noChangeArrowheads="1"/>
          </p:cNvSpPr>
          <p:nvPr/>
        </p:nvSpPr>
        <p:spPr bwMode="auto">
          <a:xfrm>
            <a:off x="4611136" y="305804"/>
            <a:ext cx="7524341"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2400" b="1">
                <a:solidFill>
                  <a:schemeClr val="bg1"/>
                </a:solidFill>
                <a:latin typeface="微软雅黑"/>
                <a:ea typeface="微软雅黑"/>
                <a:sym typeface="微软雅黑"/>
              </a:rPr>
              <a:t>培养孩子良好的学习习惯</a:t>
            </a:r>
          </a:p>
        </p:txBody>
      </p:sp>
    </p:spTree>
  </p:cSld>
  <p:clrMapOvr>
    <a:masterClrMapping/>
  </p:clrMapOvr>
  <mc:AlternateContent xmlns:mc="http://schemas.openxmlformats.org/markup-compatibility/2006" xmlns:p14="http://schemas.microsoft.com/office/powerpoint/2010/main">
    <mc:Choice Requires="p14">
      <p:transition spd="slow" p14:dur="1250" advClick="0">
        <p:wip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wip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8250312" y="2860115"/>
            <a:ext cx="2495329" cy="2283394"/>
          </a:xfrm>
          <a:prstGeom prst="rect">
            <a:avLst/>
          </a:prstGeom>
        </p:spPr>
      </p:pic>
      <p:sp>
        <p:nvSpPr>
          <p:cNvPr id="18" name="TextBox 2"/>
          <p:cNvSpPr txBox="1">
            <a:spLocks noChangeArrowheads="1"/>
          </p:cNvSpPr>
          <p:nvPr/>
        </p:nvSpPr>
        <p:spPr bwMode="auto">
          <a:xfrm>
            <a:off x="1395093" y="2281187"/>
            <a:ext cx="6109384"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dirty="0">
                <a:solidFill>
                  <a:schemeClr val="tx1">
                    <a:lumMod val="85000"/>
                    <a:lumOff val="15000"/>
                  </a:schemeClr>
                </a:solidFill>
                <a:latin typeface="微软雅黑"/>
                <a:ea typeface="微软雅黑"/>
                <a:cs typeface="Arial" panose="020B0604020202020204" pitchFamily="34" charset="0"/>
                <a:sym typeface="微软雅黑"/>
              </a:rPr>
              <a:t>    孩子进入小学以后就要让他知道：如今自己已是一名小学生了，主要的任务是学习，为了提高学习效率就要课前做好充分的准备。</a:t>
            </a:r>
          </a:p>
          <a:p>
            <a:pPr eaLnBrk="1" hangingPunct="1"/>
            <a:r>
              <a:rPr lang="zh-CN" altLang="en-US" dirty="0">
                <a:solidFill>
                  <a:schemeClr val="tx1">
                    <a:lumMod val="85000"/>
                    <a:lumOff val="15000"/>
                  </a:schemeClr>
                </a:solidFill>
                <a:latin typeface="微软雅黑"/>
                <a:ea typeface="微软雅黑"/>
                <a:cs typeface="Arial" panose="020B0604020202020204" pitchFamily="34" charset="0"/>
                <a:sym typeface="微软雅黑"/>
              </a:rPr>
              <a:t>    如：每天晚上都要按照课程表提前自己准备好第二天要用的书本、削好的铅笔等学习用品，准备齐全，这样做既可避免第二天清晨的忙乱，又可保证第二天能够带齐学习用具，不形成</a:t>
            </a:r>
            <a:r>
              <a:rPr lang="en-US" altLang="zh-CN" dirty="0">
                <a:solidFill>
                  <a:schemeClr val="tx1">
                    <a:lumMod val="85000"/>
                    <a:lumOff val="15000"/>
                  </a:schemeClr>
                </a:solidFill>
                <a:latin typeface="微软雅黑"/>
                <a:ea typeface="微软雅黑"/>
                <a:cs typeface="Arial" panose="020B0604020202020204" pitchFamily="34" charset="0"/>
                <a:sym typeface="微软雅黑"/>
              </a:rPr>
              <a:t>“</a:t>
            </a:r>
            <a:r>
              <a:rPr lang="zh-CN" altLang="en-US" dirty="0">
                <a:solidFill>
                  <a:schemeClr val="tx1">
                    <a:lumMod val="85000"/>
                    <a:lumOff val="15000"/>
                  </a:schemeClr>
                </a:solidFill>
                <a:latin typeface="微软雅黑"/>
                <a:ea typeface="微软雅黑"/>
                <a:cs typeface="Arial" panose="020B0604020202020204" pitchFamily="34" charset="0"/>
                <a:sym typeface="微软雅黑"/>
              </a:rPr>
              <a:t>丢三落四</a:t>
            </a:r>
            <a:r>
              <a:rPr lang="en-US" altLang="zh-CN" dirty="0">
                <a:solidFill>
                  <a:schemeClr val="tx1">
                    <a:lumMod val="85000"/>
                    <a:lumOff val="15000"/>
                  </a:schemeClr>
                </a:solidFill>
                <a:latin typeface="微软雅黑"/>
                <a:ea typeface="微软雅黑"/>
                <a:cs typeface="Arial" panose="020B0604020202020204" pitchFamily="34" charset="0"/>
                <a:sym typeface="微软雅黑"/>
              </a:rPr>
              <a:t>”</a:t>
            </a:r>
            <a:r>
              <a:rPr lang="zh-CN" altLang="en-US" dirty="0">
                <a:solidFill>
                  <a:schemeClr val="tx1">
                    <a:lumMod val="85000"/>
                    <a:lumOff val="15000"/>
                  </a:schemeClr>
                </a:solidFill>
                <a:latin typeface="微软雅黑"/>
                <a:ea typeface="微软雅黑"/>
                <a:cs typeface="Arial" panose="020B0604020202020204" pitchFamily="34" charset="0"/>
                <a:sym typeface="微软雅黑"/>
              </a:rPr>
              <a:t>的坏毛病。</a:t>
            </a:r>
          </a:p>
          <a:p>
            <a:pPr eaLnBrk="1" hangingPunct="1"/>
            <a:r>
              <a:rPr lang="zh-CN" altLang="en-US" dirty="0">
                <a:solidFill>
                  <a:schemeClr val="tx1">
                    <a:lumMod val="85000"/>
                    <a:lumOff val="15000"/>
                  </a:schemeClr>
                </a:solidFill>
                <a:latin typeface="微软雅黑"/>
                <a:ea typeface="微软雅黑"/>
                <a:cs typeface="Arial" panose="020B0604020202020204" pitchFamily="34" charset="0"/>
                <a:sym typeface="微软雅黑"/>
              </a:rPr>
              <a:t>    每节课下课后立刻做好下一节课的课前准备。下课后及时去小便、喝水、扔垃圾、摆桌椅，桌子上放好下节课要用的书本、文具，避免上课时的慌乱，影响听课。</a:t>
            </a:r>
          </a:p>
        </p:txBody>
      </p:sp>
      <p:grpSp>
        <p:nvGrpSpPr>
          <p:cNvPr id="19" name="组合 18"/>
          <p:cNvGrpSpPr/>
          <p:nvPr/>
        </p:nvGrpSpPr>
        <p:grpSpPr>
          <a:xfrm>
            <a:off x="3555999" y="276476"/>
            <a:ext cx="5777571" cy="504000"/>
            <a:chOff x="3073400" y="276476"/>
            <a:chExt cx="5080000" cy="504000"/>
          </a:xfrm>
        </p:grpSpPr>
        <p:sp>
          <p:nvSpPr>
            <p:cNvPr id="20" name="矩形: 圆角 19"/>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24" name="矩形 23"/>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25" name="TextBox 115"/>
          <p:cNvSpPr txBox="1">
            <a:spLocks noChangeArrowheads="1"/>
          </p:cNvSpPr>
          <p:nvPr/>
        </p:nvSpPr>
        <p:spPr bwMode="auto">
          <a:xfrm>
            <a:off x="4611136" y="305804"/>
            <a:ext cx="7524341"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2400" b="1" dirty="0">
                <a:solidFill>
                  <a:schemeClr val="bg1"/>
                </a:solidFill>
                <a:latin typeface="微软雅黑"/>
                <a:ea typeface="微软雅黑"/>
                <a:sym typeface="微软雅黑"/>
              </a:rPr>
              <a:t>培养孩子良好的学习习惯</a:t>
            </a:r>
          </a:p>
        </p:txBody>
      </p:sp>
    </p:spTree>
  </p:cSld>
  <p:clrMapOvr>
    <a:masterClrMapping/>
  </p:clrMapOvr>
  <mc:AlternateContent xmlns:mc="http://schemas.openxmlformats.org/markup-compatibility/2006" xmlns:p14="http://schemas.microsoft.com/office/powerpoint/2010/main">
    <mc:Choice Requires="p14">
      <p:transition spd="slow" p14:dur="1250" advClick="0">
        <p:wip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wip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A_5-Point Star 43"/>
          <p:cNvSpPr/>
          <p:nvPr>
            <p:custDataLst>
              <p:tags r:id="rId1"/>
            </p:custDataLst>
          </p:nvPr>
        </p:nvSpPr>
        <p:spPr>
          <a:xfrm rot="1924322">
            <a:off x="7106792" y="1647154"/>
            <a:ext cx="409434" cy="409434"/>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latin typeface="微软雅黑"/>
              <a:ea typeface="微软雅黑"/>
              <a:cs typeface="+mn-ea"/>
              <a:sym typeface="微软雅黑"/>
            </a:endParaRPr>
          </a:p>
        </p:txBody>
      </p:sp>
      <p:sp>
        <p:nvSpPr>
          <p:cNvPr id="12" name="任意多边形 11"/>
          <p:cNvSpPr/>
          <p:nvPr/>
        </p:nvSpPr>
        <p:spPr>
          <a:xfrm>
            <a:off x="7311509" y="2246176"/>
            <a:ext cx="720492" cy="955040"/>
          </a:xfrm>
          <a:custGeom>
            <a:avLst/>
            <a:gdLst>
              <a:gd name="connsiteX0" fmla="*/ 304800 w 741700"/>
              <a:gd name="connsiteY0" fmla="*/ 929640 h 929640"/>
              <a:gd name="connsiteX1" fmla="*/ 403860 w 741700"/>
              <a:gd name="connsiteY1" fmla="*/ 289560 h 929640"/>
              <a:gd name="connsiteX2" fmla="*/ 739140 w 741700"/>
              <a:gd name="connsiteY2" fmla="*/ 396240 h 929640"/>
              <a:gd name="connsiteX3" fmla="*/ 205740 w 741700"/>
              <a:gd name="connsiteY3" fmla="*/ 525780 h 929640"/>
              <a:gd name="connsiteX4" fmla="*/ 0 w 741700"/>
              <a:gd name="connsiteY4" fmla="*/ 0 h 929640"/>
              <a:gd name="connsiteX0-1" fmla="*/ 304800 w 743769"/>
              <a:gd name="connsiteY0-2" fmla="*/ 929640 h 929640"/>
              <a:gd name="connsiteX1-3" fmla="*/ 403860 w 743769"/>
              <a:gd name="connsiteY1-4" fmla="*/ 289560 h 929640"/>
              <a:gd name="connsiteX2-5" fmla="*/ 739140 w 743769"/>
              <a:gd name="connsiteY2-6" fmla="*/ 396240 h 929640"/>
              <a:gd name="connsiteX3-7" fmla="*/ 205740 w 743769"/>
              <a:gd name="connsiteY3-8" fmla="*/ 525780 h 929640"/>
              <a:gd name="connsiteX4-9" fmla="*/ 0 w 743769"/>
              <a:gd name="connsiteY4-10" fmla="*/ 0 h 929640"/>
              <a:gd name="connsiteX0-11" fmla="*/ 304800 w 743769"/>
              <a:gd name="connsiteY0-12" fmla="*/ 929640 h 929640"/>
              <a:gd name="connsiteX1-13" fmla="*/ 403860 w 743769"/>
              <a:gd name="connsiteY1-14" fmla="*/ 289560 h 929640"/>
              <a:gd name="connsiteX2-15" fmla="*/ 739140 w 743769"/>
              <a:gd name="connsiteY2-16" fmla="*/ 396240 h 929640"/>
              <a:gd name="connsiteX3-17" fmla="*/ 205740 w 743769"/>
              <a:gd name="connsiteY3-18" fmla="*/ 525780 h 929640"/>
              <a:gd name="connsiteX4-19" fmla="*/ 0 w 743769"/>
              <a:gd name="connsiteY4-20" fmla="*/ 0 h 929640"/>
              <a:gd name="connsiteX0-21" fmla="*/ 304800 w 745656"/>
              <a:gd name="connsiteY0-22" fmla="*/ 929640 h 929640"/>
              <a:gd name="connsiteX1-23" fmla="*/ 403860 w 745656"/>
              <a:gd name="connsiteY1-24" fmla="*/ 289560 h 929640"/>
              <a:gd name="connsiteX2-25" fmla="*/ 739140 w 745656"/>
              <a:gd name="connsiteY2-26" fmla="*/ 396240 h 929640"/>
              <a:gd name="connsiteX3-27" fmla="*/ 104140 w 745656"/>
              <a:gd name="connsiteY3-28" fmla="*/ 411480 h 929640"/>
              <a:gd name="connsiteX4-29" fmla="*/ 0 w 745656"/>
              <a:gd name="connsiteY4-30" fmla="*/ 0 h 929640"/>
              <a:gd name="connsiteX0-31" fmla="*/ 304800 w 745656"/>
              <a:gd name="connsiteY0-32" fmla="*/ 929640 h 929640"/>
              <a:gd name="connsiteX1-33" fmla="*/ 403860 w 745656"/>
              <a:gd name="connsiteY1-34" fmla="*/ 289560 h 929640"/>
              <a:gd name="connsiteX2-35" fmla="*/ 739140 w 745656"/>
              <a:gd name="connsiteY2-36" fmla="*/ 396240 h 929640"/>
              <a:gd name="connsiteX3-37" fmla="*/ 104140 w 745656"/>
              <a:gd name="connsiteY3-38" fmla="*/ 411480 h 929640"/>
              <a:gd name="connsiteX4-39" fmla="*/ 0 w 745656"/>
              <a:gd name="connsiteY4-40" fmla="*/ 0 h 929640"/>
              <a:gd name="connsiteX0-41" fmla="*/ 412750 w 853606"/>
              <a:gd name="connsiteY0-42" fmla="*/ 955040 h 955040"/>
              <a:gd name="connsiteX1-43" fmla="*/ 511810 w 853606"/>
              <a:gd name="connsiteY1-44" fmla="*/ 314960 h 955040"/>
              <a:gd name="connsiteX2-45" fmla="*/ 847090 w 853606"/>
              <a:gd name="connsiteY2-46" fmla="*/ 421640 h 955040"/>
              <a:gd name="connsiteX3-47" fmla="*/ 212090 w 853606"/>
              <a:gd name="connsiteY3-48" fmla="*/ 436880 h 955040"/>
              <a:gd name="connsiteX4-49" fmla="*/ 0 w 853606"/>
              <a:gd name="connsiteY4-50" fmla="*/ 0 h 955040"/>
              <a:gd name="connsiteX0-51" fmla="*/ 412750 w 853606"/>
              <a:gd name="connsiteY0-52" fmla="*/ 955040 h 955040"/>
              <a:gd name="connsiteX1-53" fmla="*/ 511810 w 853606"/>
              <a:gd name="connsiteY1-54" fmla="*/ 314960 h 955040"/>
              <a:gd name="connsiteX2-55" fmla="*/ 847090 w 853606"/>
              <a:gd name="connsiteY2-56" fmla="*/ 421640 h 955040"/>
              <a:gd name="connsiteX3-57" fmla="*/ 212090 w 853606"/>
              <a:gd name="connsiteY3-58" fmla="*/ 436880 h 955040"/>
              <a:gd name="connsiteX4-59" fmla="*/ 0 w 853606"/>
              <a:gd name="connsiteY4-60" fmla="*/ 0 h 955040"/>
              <a:gd name="connsiteX0-61" fmla="*/ 412750 w 849119"/>
              <a:gd name="connsiteY0-62" fmla="*/ 955040 h 955040"/>
              <a:gd name="connsiteX1-63" fmla="*/ 511810 w 849119"/>
              <a:gd name="connsiteY1-64" fmla="*/ 314960 h 955040"/>
              <a:gd name="connsiteX2-65" fmla="*/ 847090 w 849119"/>
              <a:gd name="connsiteY2-66" fmla="*/ 421640 h 955040"/>
              <a:gd name="connsiteX3-67" fmla="*/ 212090 w 849119"/>
              <a:gd name="connsiteY3-68" fmla="*/ 436880 h 955040"/>
              <a:gd name="connsiteX4-69" fmla="*/ 0 w 849119"/>
              <a:gd name="connsiteY4-70" fmla="*/ 0 h 955040"/>
              <a:gd name="connsiteX0-71" fmla="*/ 412750 w 853238"/>
              <a:gd name="connsiteY0-72" fmla="*/ 955040 h 955040"/>
              <a:gd name="connsiteX1-73" fmla="*/ 505460 w 853238"/>
              <a:gd name="connsiteY1-74" fmla="*/ 276860 h 955040"/>
              <a:gd name="connsiteX2-75" fmla="*/ 847090 w 853238"/>
              <a:gd name="connsiteY2-76" fmla="*/ 421640 h 955040"/>
              <a:gd name="connsiteX3-77" fmla="*/ 212090 w 853238"/>
              <a:gd name="connsiteY3-78" fmla="*/ 436880 h 955040"/>
              <a:gd name="connsiteX4-79" fmla="*/ 0 w 853238"/>
              <a:gd name="connsiteY4-80" fmla="*/ 0 h 955040"/>
              <a:gd name="connsiteX0-81" fmla="*/ 412750 w 853793"/>
              <a:gd name="connsiteY0-82" fmla="*/ 955040 h 955040"/>
              <a:gd name="connsiteX1-83" fmla="*/ 505460 w 853793"/>
              <a:gd name="connsiteY1-84" fmla="*/ 276860 h 955040"/>
              <a:gd name="connsiteX2-85" fmla="*/ 847090 w 853793"/>
              <a:gd name="connsiteY2-86" fmla="*/ 421640 h 955040"/>
              <a:gd name="connsiteX3-87" fmla="*/ 212090 w 853793"/>
              <a:gd name="connsiteY3-88" fmla="*/ 436880 h 955040"/>
              <a:gd name="connsiteX4-89" fmla="*/ 0 w 853793"/>
              <a:gd name="connsiteY4-90" fmla="*/ 0 h 955040"/>
              <a:gd name="connsiteX0-91" fmla="*/ 412750 w 696465"/>
              <a:gd name="connsiteY0-92" fmla="*/ 955040 h 955040"/>
              <a:gd name="connsiteX1-93" fmla="*/ 505460 w 696465"/>
              <a:gd name="connsiteY1-94" fmla="*/ 276860 h 955040"/>
              <a:gd name="connsiteX2-95" fmla="*/ 688340 w 696465"/>
              <a:gd name="connsiteY2-96" fmla="*/ 535940 h 955040"/>
              <a:gd name="connsiteX3-97" fmla="*/ 212090 w 696465"/>
              <a:gd name="connsiteY3-98" fmla="*/ 436880 h 955040"/>
              <a:gd name="connsiteX4-99" fmla="*/ 0 w 696465"/>
              <a:gd name="connsiteY4-100" fmla="*/ 0 h 955040"/>
              <a:gd name="connsiteX0-101" fmla="*/ 412750 w 712614"/>
              <a:gd name="connsiteY0-102" fmla="*/ 955040 h 955040"/>
              <a:gd name="connsiteX1-103" fmla="*/ 505460 w 712614"/>
              <a:gd name="connsiteY1-104" fmla="*/ 276860 h 955040"/>
              <a:gd name="connsiteX2-105" fmla="*/ 688340 w 712614"/>
              <a:gd name="connsiteY2-106" fmla="*/ 535940 h 955040"/>
              <a:gd name="connsiteX3-107" fmla="*/ 212090 w 712614"/>
              <a:gd name="connsiteY3-108" fmla="*/ 436880 h 955040"/>
              <a:gd name="connsiteX4-109" fmla="*/ 0 w 712614"/>
              <a:gd name="connsiteY4-110" fmla="*/ 0 h 955040"/>
              <a:gd name="connsiteX0-111" fmla="*/ 412750 w 716890"/>
              <a:gd name="connsiteY0-112" fmla="*/ 955040 h 955040"/>
              <a:gd name="connsiteX1-113" fmla="*/ 505460 w 716890"/>
              <a:gd name="connsiteY1-114" fmla="*/ 276860 h 955040"/>
              <a:gd name="connsiteX2-115" fmla="*/ 688340 w 716890"/>
              <a:gd name="connsiteY2-116" fmla="*/ 535940 h 955040"/>
              <a:gd name="connsiteX3-117" fmla="*/ 212090 w 716890"/>
              <a:gd name="connsiteY3-118" fmla="*/ 436880 h 955040"/>
              <a:gd name="connsiteX4-119" fmla="*/ 0 w 716890"/>
              <a:gd name="connsiteY4-120" fmla="*/ 0 h 955040"/>
              <a:gd name="connsiteX0-121" fmla="*/ 412750 w 716890"/>
              <a:gd name="connsiteY0-122" fmla="*/ 955040 h 955040"/>
              <a:gd name="connsiteX1-123" fmla="*/ 505460 w 716890"/>
              <a:gd name="connsiteY1-124" fmla="*/ 276860 h 955040"/>
              <a:gd name="connsiteX2-125" fmla="*/ 688340 w 716890"/>
              <a:gd name="connsiteY2-126" fmla="*/ 535940 h 955040"/>
              <a:gd name="connsiteX3-127" fmla="*/ 212090 w 716890"/>
              <a:gd name="connsiteY3-128" fmla="*/ 436880 h 955040"/>
              <a:gd name="connsiteX4-129" fmla="*/ 0 w 716890"/>
              <a:gd name="connsiteY4-130" fmla="*/ 0 h 955040"/>
              <a:gd name="connsiteX0-131" fmla="*/ 416352 w 720492"/>
              <a:gd name="connsiteY0-132" fmla="*/ 955040 h 955040"/>
              <a:gd name="connsiteX1-133" fmla="*/ 509062 w 720492"/>
              <a:gd name="connsiteY1-134" fmla="*/ 276860 h 955040"/>
              <a:gd name="connsiteX2-135" fmla="*/ 691942 w 720492"/>
              <a:gd name="connsiteY2-136" fmla="*/ 535940 h 955040"/>
              <a:gd name="connsiteX3-137" fmla="*/ 215692 w 720492"/>
              <a:gd name="connsiteY3-138" fmla="*/ 436880 h 955040"/>
              <a:gd name="connsiteX4-139" fmla="*/ 3602 w 720492"/>
              <a:gd name="connsiteY4-140" fmla="*/ 0 h 95504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20492" h="955040">
                <a:moveTo>
                  <a:pt x="416352" y="955040"/>
                </a:moveTo>
                <a:cubicBezTo>
                  <a:pt x="429687" y="679450"/>
                  <a:pt x="412330" y="346710"/>
                  <a:pt x="509062" y="276860"/>
                </a:cubicBezTo>
                <a:cubicBezTo>
                  <a:pt x="605794" y="207010"/>
                  <a:pt x="791637" y="439420"/>
                  <a:pt x="691942" y="535940"/>
                </a:cubicBezTo>
                <a:cubicBezTo>
                  <a:pt x="592247" y="632460"/>
                  <a:pt x="412965" y="589703"/>
                  <a:pt x="215692" y="436880"/>
                </a:cubicBezTo>
                <a:cubicBezTo>
                  <a:pt x="18419" y="284057"/>
                  <a:pt x="-12273" y="134620"/>
                  <a:pt x="3602" y="0"/>
                </a:cubicBezTo>
              </a:path>
            </a:pathLst>
          </a:custGeom>
          <a:noFill/>
          <a:ln w="2540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latin typeface="微软雅黑"/>
              <a:ea typeface="微软雅黑"/>
              <a:cs typeface="+mn-ea"/>
              <a:sym typeface="微软雅黑"/>
            </a:endParaRPr>
          </a:p>
        </p:txBody>
      </p:sp>
      <p:pic>
        <p:nvPicPr>
          <p:cNvPr id="16" name="图片 1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7768840" y="1851871"/>
            <a:ext cx="3704916" cy="4215862"/>
          </a:xfrm>
          <a:prstGeom prst="rect">
            <a:avLst/>
          </a:prstGeom>
        </p:spPr>
      </p:pic>
      <p:sp>
        <p:nvSpPr>
          <p:cNvPr id="17" name="TextBox 2"/>
          <p:cNvSpPr txBox="1">
            <a:spLocks noChangeArrowheads="1"/>
          </p:cNvSpPr>
          <p:nvPr/>
        </p:nvSpPr>
        <p:spPr>
          <a:xfrm>
            <a:off x="1618081" y="2723696"/>
            <a:ext cx="5080001" cy="2585323"/>
          </a:xfrm>
          <a:prstGeom prst="rect">
            <a:avLst/>
          </a:prstGeom>
        </p:spPr>
        <p:txBody>
          <a:bodyPr wrap="square"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defRPr/>
            </a:pPr>
            <a:r>
              <a:rPr lang="zh-CN" altLang="en-US" sz="1800">
                <a:solidFill>
                  <a:schemeClr val="tx1">
                    <a:lumMod val="85000"/>
                    <a:lumOff val="15000"/>
                  </a:schemeClr>
                </a:solidFill>
                <a:latin typeface="微软雅黑"/>
                <a:ea typeface="微软雅黑"/>
                <a:sym typeface="微软雅黑"/>
              </a:rPr>
              <a:t>由于独生子女在家庭中的特殊地位，孩子的表达能力增强了许多，可是有些习惯却不好，如大人说话时常插嘴，不能认真仔细地听等等。要发展孩子的倾听能力，必须培养孩子良好的倾听礼貌和习惯，这是提高孩子听懂语言的重要保证。应让孩子懂得在听故事、听别人讲话时，要尊重他人，可以自然地坐着或站着，眼睛看着说话的人，并且不随便插嘴，安静地听他人把话说完。这是一种倾听礼貌。</a:t>
            </a:r>
            <a:r>
              <a:rPr lang="zh-CN" altLang="en-US" sz="1600">
                <a:solidFill>
                  <a:schemeClr val="tx1">
                    <a:lumMod val="85000"/>
                    <a:lumOff val="15000"/>
                  </a:schemeClr>
                </a:solidFill>
                <a:latin typeface="微软雅黑"/>
                <a:ea typeface="微软雅黑"/>
                <a:sym typeface="微软雅黑"/>
              </a:rPr>
              <a:t> </a:t>
            </a:r>
          </a:p>
        </p:txBody>
      </p:sp>
      <p:grpSp>
        <p:nvGrpSpPr>
          <p:cNvPr id="18" name="组合 17"/>
          <p:cNvGrpSpPr/>
          <p:nvPr/>
        </p:nvGrpSpPr>
        <p:grpSpPr>
          <a:xfrm>
            <a:off x="3555999" y="276476"/>
            <a:ext cx="5777571" cy="504000"/>
            <a:chOff x="3073400" y="276476"/>
            <a:chExt cx="5080000" cy="504000"/>
          </a:xfrm>
        </p:grpSpPr>
        <p:sp>
          <p:nvSpPr>
            <p:cNvPr id="19" name="矩形: 圆角 18"/>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20" name="矩形 19"/>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21" name="TextBox 115"/>
          <p:cNvSpPr txBox="1">
            <a:spLocks noChangeArrowheads="1"/>
          </p:cNvSpPr>
          <p:nvPr/>
        </p:nvSpPr>
        <p:spPr bwMode="auto">
          <a:xfrm>
            <a:off x="4611136" y="305804"/>
            <a:ext cx="7524341"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2400" b="1">
                <a:solidFill>
                  <a:schemeClr val="bg1"/>
                </a:solidFill>
                <a:latin typeface="微软雅黑"/>
                <a:ea typeface="微软雅黑"/>
                <a:sym typeface="微软雅黑"/>
              </a:rPr>
              <a:t>培养孩子良好的学习习惯</a:t>
            </a:r>
          </a:p>
        </p:txBody>
      </p:sp>
    </p:spTree>
  </p:cSld>
  <p:clrMapOvr>
    <a:masterClrMapping/>
  </p:clrMapOvr>
  <mc:AlternateContent xmlns:mc="http://schemas.openxmlformats.org/markup-compatibility/2006" xmlns:p14="http://schemas.microsoft.com/office/powerpoint/2010/main">
    <mc:Choice Requires="p14">
      <p:transition spd="slow" p14:dur="1250" advClick="0">
        <p:wip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wip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500"/>
                                        <p:tgtEl>
                                          <p:spTgt spid="11"/>
                                        </p:tgtEl>
                                      </p:cBhvr>
                                    </p:animEffect>
                                  </p:childTnLst>
                                </p:cTn>
                              </p:par>
                            </p:childTnLst>
                          </p:cTn>
                        </p:par>
                      </p:childTnLst>
                    </p:cTn>
                  </p:par>
                  <p:par>
                    <p:cTn id="11" fill="hold" nodeType="clickPar">
                      <p:stCondLst>
                        <p:cond delay="indefinite"/>
                        <p:cond evt="onBegin" delay="0">
                          <p:tn val="10"/>
                        </p:cond>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图片 20"/>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555999" y="1263646"/>
            <a:ext cx="7537785" cy="5014545"/>
          </a:xfrm>
          <a:prstGeom prst="rect">
            <a:avLst/>
          </a:prstGeom>
        </p:spPr>
      </p:pic>
      <p:sp>
        <p:nvSpPr>
          <p:cNvPr id="27" name="内容占位符 2"/>
          <p:cNvSpPr txBox="1">
            <a:spLocks noChangeArrowheads="1"/>
          </p:cNvSpPr>
          <p:nvPr/>
        </p:nvSpPr>
        <p:spPr bwMode="auto">
          <a:xfrm>
            <a:off x="4806087" y="3002383"/>
            <a:ext cx="5323877" cy="207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anose="020F0502020204030204" pitchFamily="34" charset="0"/>
              </a:defRPr>
            </a:lvl1pPr>
            <a:lvl2pPr>
              <a:defRPr sz="2400">
                <a:solidFill>
                  <a:schemeClr val="tx1"/>
                </a:solidFill>
                <a:latin typeface="Calibri" panose="020F0502020204030204" pitchFamily="34" charset="0"/>
              </a:defRPr>
            </a:lvl2pPr>
            <a:lvl3pPr>
              <a:defRPr sz="2000">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fontAlgn="base">
              <a:spcAft>
                <a:spcPct val="0"/>
              </a:spcAft>
              <a:defRPr>
                <a:solidFill>
                  <a:schemeClr val="tx1"/>
                </a:solidFill>
                <a:latin typeface="Calibri" panose="020F0502020204030204" pitchFamily="34" charset="0"/>
              </a:defRPr>
            </a:lvl6pPr>
            <a:lvl7pPr fontAlgn="base">
              <a:spcAft>
                <a:spcPct val="0"/>
              </a:spcAft>
              <a:defRPr>
                <a:solidFill>
                  <a:schemeClr val="tx1"/>
                </a:solidFill>
                <a:latin typeface="Calibri" panose="020F0502020204030204" pitchFamily="34" charset="0"/>
              </a:defRPr>
            </a:lvl7pPr>
            <a:lvl8pPr fontAlgn="base">
              <a:spcAft>
                <a:spcPct val="0"/>
              </a:spcAft>
              <a:defRPr>
                <a:solidFill>
                  <a:schemeClr val="tx1"/>
                </a:solidFill>
                <a:latin typeface="Calibri" panose="020F0502020204030204" pitchFamily="34" charset="0"/>
              </a:defRPr>
            </a:lvl8pPr>
            <a:lvl9pPr fontAlgn="base">
              <a:spcAft>
                <a:spcPct val="0"/>
              </a:spcAft>
              <a:defRPr>
                <a:solidFill>
                  <a:schemeClr val="tx1"/>
                </a:solidFill>
                <a:latin typeface="Calibri" panose="020F0502020204030204" pitchFamily="34" charset="0"/>
              </a:defRPr>
            </a:lvl9pPr>
          </a:lstStyle>
          <a:p>
            <a:pPr defTabSz="914400" eaLnBrk="1" hangingPunct="1">
              <a:spcBef>
                <a:spcPts val="1000"/>
              </a:spcBef>
            </a:pPr>
            <a:r>
              <a:rPr lang="zh-CN" altLang="en-US" sz="1600">
                <a:solidFill>
                  <a:schemeClr val="tx1">
                    <a:lumMod val="85000"/>
                    <a:lumOff val="15000"/>
                  </a:schemeClr>
                </a:solidFill>
                <a:latin typeface="微软雅黑"/>
                <a:ea typeface="微软雅黑"/>
                <a:sym typeface="微软雅黑"/>
              </a:rPr>
              <a:t>         观察能力是孩子进行细节描述的基础，也是口头语言表达能力提高的催化剂，所以应教孩子学会仔细观察。观察是思考的前提，许多科学家发明家都是由生活中的观察引发思考。例如：科学家爱迪生、牛顿</a:t>
            </a:r>
          </a:p>
          <a:p>
            <a:pPr defTabSz="914400" eaLnBrk="1" hangingPunct="1">
              <a:spcBef>
                <a:spcPts val="1000"/>
              </a:spcBef>
            </a:pPr>
            <a:r>
              <a:rPr lang="zh-CN" altLang="en-US" sz="1600">
                <a:solidFill>
                  <a:schemeClr val="tx1">
                    <a:lumMod val="85000"/>
                    <a:lumOff val="15000"/>
                  </a:schemeClr>
                </a:solidFill>
                <a:latin typeface="微软雅黑"/>
                <a:ea typeface="微软雅黑"/>
                <a:sym typeface="微软雅黑"/>
              </a:rPr>
              <a:t>  比如在写作时，把学生生活中观察的内容写具体；数学中的找规律题，也是考察孩子</a:t>
            </a:r>
            <a:endParaRPr lang="en-US" altLang="zh-CN" sz="1600">
              <a:solidFill>
                <a:schemeClr val="tx1">
                  <a:lumMod val="85000"/>
                  <a:lumOff val="15000"/>
                </a:schemeClr>
              </a:solidFill>
              <a:latin typeface="微软雅黑"/>
              <a:ea typeface="微软雅黑"/>
              <a:sym typeface="微软雅黑"/>
            </a:endParaRPr>
          </a:p>
          <a:p>
            <a:pPr defTabSz="914400" eaLnBrk="1" hangingPunct="1">
              <a:spcBef>
                <a:spcPts val="1000"/>
              </a:spcBef>
            </a:pPr>
            <a:r>
              <a:rPr lang="en-US" altLang="zh-CN" sz="1600">
                <a:solidFill>
                  <a:schemeClr val="tx1">
                    <a:lumMod val="85000"/>
                    <a:lumOff val="15000"/>
                  </a:schemeClr>
                </a:solidFill>
                <a:latin typeface="微软雅黑"/>
                <a:ea typeface="微软雅黑"/>
                <a:sym typeface="微软雅黑"/>
              </a:rPr>
              <a:t>   </a:t>
            </a:r>
            <a:r>
              <a:rPr lang="zh-CN" altLang="en-US" sz="1600">
                <a:solidFill>
                  <a:schemeClr val="tx1">
                    <a:lumMod val="85000"/>
                    <a:lumOff val="15000"/>
                  </a:schemeClr>
                </a:solidFill>
                <a:latin typeface="微软雅黑"/>
                <a:ea typeface="微软雅黑"/>
                <a:sym typeface="微软雅黑"/>
              </a:rPr>
              <a:t>的观察能力。</a:t>
            </a:r>
          </a:p>
        </p:txBody>
      </p:sp>
      <p:grpSp>
        <p:nvGrpSpPr>
          <p:cNvPr id="28" name="组合 27"/>
          <p:cNvGrpSpPr/>
          <p:nvPr/>
        </p:nvGrpSpPr>
        <p:grpSpPr>
          <a:xfrm>
            <a:off x="3555999" y="276476"/>
            <a:ext cx="5777571" cy="504000"/>
            <a:chOff x="3073400" y="276476"/>
            <a:chExt cx="5080000" cy="504000"/>
          </a:xfrm>
        </p:grpSpPr>
        <p:sp>
          <p:nvSpPr>
            <p:cNvPr id="29" name="矩形: 圆角 28"/>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30" name="矩形 29"/>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31" name="TextBox 115"/>
          <p:cNvSpPr txBox="1">
            <a:spLocks noChangeArrowheads="1"/>
          </p:cNvSpPr>
          <p:nvPr/>
        </p:nvSpPr>
        <p:spPr bwMode="auto">
          <a:xfrm>
            <a:off x="4611136" y="305804"/>
            <a:ext cx="7524341"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2400" b="1">
                <a:solidFill>
                  <a:schemeClr val="bg1"/>
                </a:solidFill>
                <a:latin typeface="微软雅黑"/>
                <a:ea typeface="微软雅黑"/>
                <a:sym typeface="微软雅黑"/>
              </a:rPr>
              <a:t>培养孩子良好的学习习惯</a:t>
            </a: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654444" y="1569102"/>
            <a:ext cx="3187823" cy="440363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图片 4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1"/>
            <a:ext cx="12192000" cy="6858001"/>
          </a:xfrm>
          <a:prstGeom prst="rect">
            <a:avLst/>
          </a:prstGeom>
        </p:spPr>
      </p:pic>
      <p:grpSp>
        <p:nvGrpSpPr>
          <p:cNvPr id="8" name="组合 7"/>
          <p:cNvGrpSpPr/>
          <p:nvPr/>
        </p:nvGrpSpPr>
        <p:grpSpPr>
          <a:xfrm>
            <a:off x="3897728" y="1086825"/>
            <a:ext cx="5470854" cy="730077"/>
            <a:chOff x="5699038" y="1537124"/>
            <a:chExt cx="5470854" cy="730077"/>
          </a:xfrm>
        </p:grpSpPr>
        <p:sp>
          <p:nvSpPr>
            <p:cNvPr id="10" name="TextBox 2"/>
            <p:cNvSpPr txBox="1"/>
            <p:nvPr/>
          </p:nvSpPr>
          <p:spPr>
            <a:xfrm>
              <a:off x="6648003" y="1740390"/>
              <a:ext cx="4521889" cy="526811"/>
            </a:xfrm>
            <a:prstGeom prst="rect">
              <a:avLst/>
            </a:prstGeom>
            <a:noFill/>
          </p:spPr>
          <p:txBody>
            <a:bodyPr wrap="square" lIns="0" rIns="0" rtlCol="0">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sz="1000" b="0" i="0" u="none" strike="noStrike" kern="1200" cap="none" spc="0" normalizeH="0" baseline="0" noProof="0">
                  <a:ln>
                    <a:noFill/>
                  </a:ln>
                  <a:solidFill>
                    <a:srgbClr val="48190C"/>
                  </a:solidFill>
                  <a:effectLst/>
                  <a:uLnTx/>
                  <a:uFillTx/>
                  <a:latin typeface="微软雅黑"/>
                  <a:ea typeface="微软雅黑"/>
                  <a:cs typeface="Roboto Slab Light" charset="0"/>
                  <a:sym typeface="微软雅黑"/>
                </a:rPr>
                <a:t>It is a long established fact that a reader will be distracted by the readable content of a page when looking at its layout. The point of using.</a:t>
              </a:r>
            </a:p>
          </p:txBody>
        </p:sp>
        <p:sp>
          <p:nvSpPr>
            <p:cNvPr id="11" name="Shape 3613"/>
            <p:cNvSpPr/>
            <p:nvPr/>
          </p:nvSpPr>
          <p:spPr>
            <a:xfrm>
              <a:off x="5699038" y="1537124"/>
              <a:ext cx="601449" cy="601449"/>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rgbClr val="FFA612"/>
            </a:solidFill>
            <a:ln w="12700">
              <a:solidFill>
                <a:srgbClr val="FFA612"/>
              </a:solidFill>
              <a:miter lim="400000"/>
            </a:ln>
          </p:spPr>
          <p:txBody>
            <a:bodyPr lIns="38100" tIns="38100" rIns="38100" bIns="38100" anchor="ct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srgbClr val="48190C"/>
                </a:solidFill>
                <a:effectLst/>
                <a:uLnTx/>
                <a:uFillTx/>
                <a:latin typeface="微软雅黑"/>
                <a:ea typeface="微软雅黑"/>
                <a:sym typeface="微软雅黑"/>
              </a:endParaRPr>
            </a:p>
          </p:txBody>
        </p:sp>
      </p:grpSp>
      <p:grpSp>
        <p:nvGrpSpPr>
          <p:cNvPr id="12" name="组合 11"/>
          <p:cNvGrpSpPr/>
          <p:nvPr/>
        </p:nvGrpSpPr>
        <p:grpSpPr>
          <a:xfrm>
            <a:off x="3897728" y="1805266"/>
            <a:ext cx="5470854" cy="900866"/>
            <a:chOff x="5699038" y="1366335"/>
            <a:chExt cx="5470854" cy="900866"/>
          </a:xfrm>
        </p:grpSpPr>
        <p:sp>
          <p:nvSpPr>
            <p:cNvPr id="13" name="TextBox 1"/>
            <p:cNvSpPr txBox="1"/>
            <p:nvPr/>
          </p:nvSpPr>
          <p:spPr>
            <a:xfrm>
              <a:off x="6648003" y="1366335"/>
              <a:ext cx="4521889" cy="424732"/>
            </a:xfrm>
            <a:prstGeom prst="rect">
              <a:avLst/>
            </a:prstGeom>
            <a:noFill/>
          </p:spPr>
          <p:txBody>
            <a:bodyPr wrap="square" lIns="0" rIns="0" rtlCol="0">
              <a:spAutoFit/>
            </a:bodyPr>
            <a:lstStyle/>
            <a:p>
              <a:pPr>
                <a:lnSpc>
                  <a:spcPct val="90000"/>
                </a:lnSpc>
                <a:defRPr/>
              </a:pPr>
              <a:endParaRPr lang="zh-CN" altLang="en-US" sz="2400" b="1" spc="600">
                <a:solidFill>
                  <a:srgbClr val="48190C"/>
                </a:solidFill>
                <a:latin typeface="微软雅黑"/>
                <a:ea typeface="微软雅黑"/>
                <a:sym typeface="微软雅黑"/>
              </a:endParaRPr>
            </a:p>
          </p:txBody>
        </p:sp>
        <p:sp>
          <p:nvSpPr>
            <p:cNvPr id="14" name="TextBox 2"/>
            <p:cNvSpPr txBox="1"/>
            <p:nvPr/>
          </p:nvSpPr>
          <p:spPr>
            <a:xfrm>
              <a:off x="6648003" y="1740390"/>
              <a:ext cx="4521889" cy="526811"/>
            </a:xfrm>
            <a:prstGeom prst="rect">
              <a:avLst/>
            </a:prstGeom>
            <a:noFill/>
          </p:spPr>
          <p:txBody>
            <a:bodyPr wrap="square" lIns="0" rIns="0" rtlCol="0">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sz="1000" b="0" i="0" u="none" strike="noStrike" kern="1200" cap="none" spc="0" normalizeH="0" baseline="0" noProof="0">
                  <a:ln>
                    <a:noFill/>
                  </a:ln>
                  <a:solidFill>
                    <a:srgbClr val="48190C"/>
                  </a:solidFill>
                  <a:effectLst/>
                  <a:uLnTx/>
                  <a:uFillTx/>
                  <a:latin typeface="微软雅黑"/>
                  <a:ea typeface="微软雅黑"/>
                  <a:cs typeface="Roboto Slab Light" charset="0"/>
                  <a:sym typeface="微软雅黑"/>
                </a:rPr>
                <a:t>It is a long established fact that a reader will be distracted by the readable content of a page when looking at its layout. The point of using.</a:t>
              </a:r>
            </a:p>
          </p:txBody>
        </p:sp>
        <p:sp>
          <p:nvSpPr>
            <p:cNvPr id="15" name="Shape 3613"/>
            <p:cNvSpPr/>
            <p:nvPr/>
          </p:nvSpPr>
          <p:spPr>
            <a:xfrm>
              <a:off x="5699038" y="1537124"/>
              <a:ext cx="601449" cy="601449"/>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rgbClr val="A04FA0"/>
            </a:solidFill>
            <a:ln w="12700">
              <a:miter lim="400000"/>
            </a:ln>
          </p:spPr>
          <p:txBody>
            <a:bodyPr lIns="38100" tIns="38100" rIns="38100" bIns="38100" anchor="ct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srgbClr val="48190C"/>
                </a:solidFill>
                <a:effectLst/>
                <a:uLnTx/>
                <a:uFillTx/>
                <a:latin typeface="微软雅黑"/>
                <a:ea typeface="微软雅黑"/>
                <a:sym typeface="微软雅黑"/>
              </a:endParaRPr>
            </a:p>
          </p:txBody>
        </p:sp>
      </p:grpSp>
      <p:grpSp>
        <p:nvGrpSpPr>
          <p:cNvPr id="16" name="组合 15"/>
          <p:cNvGrpSpPr/>
          <p:nvPr/>
        </p:nvGrpSpPr>
        <p:grpSpPr>
          <a:xfrm>
            <a:off x="3848109" y="2760478"/>
            <a:ext cx="5470854" cy="887043"/>
            <a:chOff x="5699038" y="1380158"/>
            <a:chExt cx="5470854" cy="887043"/>
          </a:xfrm>
        </p:grpSpPr>
        <p:sp>
          <p:nvSpPr>
            <p:cNvPr id="17" name="TextBox 1"/>
            <p:cNvSpPr txBox="1"/>
            <p:nvPr/>
          </p:nvSpPr>
          <p:spPr>
            <a:xfrm>
              <a:off x="6648003" y="1380158"/>
              <a:ext cx="4521889" cy="424732"/>
            </a:xfrm>
            <a:prstGeom prst="rect">
              <a:avLst/>
            </a:prstGeom>
            <a:noFill/>
          </p:spPr>
          <p:txBody>
            <a:bodyPr wrap="square" lIns="0" rIns="0" rtlCol="0">
              <a:spAutoFit/>
            </a:bodyPr>
            <a:lstStyle/>
            <a:p>
              <a:pPr>
                <a:lnSpc>
                  <a:spcPct val="90000"/>
                </a:lnSpc>
                <a:defRPr/>
              </a:pPr>
              <a:endParaRPr lang="zh-CN" altLang="en-US" sz="2400" b="1" spc="600">
                <a:solidFill>
                  <a:srgbClr val="48190C"/>
                </a:solidFill>
                <a:latin typeface="微软雅黑"/>
                <a:ea typeface="微软雅黑"/>
                <a:sym typeface="微软雅黑"/>
              </a:endParaRPr>
            </a:p>
          </p:txBody>
        </p:sp>
        <p:sp>
          <p:nvSpPr>
            <p:cNvPr id="18" name="TextBox 2"/>
            <p:cNvSpPr txBox="1"/>
            <p:nvPr/>
          </p:nvSpPr>
          <p:spPr>
            <a:xfrm>
              <a:off x="6648003" y="1740390"/>
              <a:ext cx="4521889" cy="526811"/>
            </a:xfrm>
            <a:prstGeom prst="rect">
              <a:avLst/>
            </a:prstGeom>
            <a:noFill/>
          </p:spPr>
          <p:txBody>
            <a:bodyPr wrap="square" lIns="0" rIns="0" rtlCol="0">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sz="1000" b="0" i="0" u="none" strike="noStrike" kern="1200" cap="none" spc="0" normalizeH="0" baseline="0" noProof="0">
                  <a:ln>
                    <a:noFill/>
                  </a:ln>
                  <a:solidFill>
                    <a:srgbClr val="48190C"/>
                  </a:solidFill>
                  <a:effectLst/>
                  <a:uLnTx/>
                  <a:uFillTx/>
                  <a:latin typeface="微软雅黑"/>
                  <a:ea typeface="微软雅黑"/>
                  <a:cs typeface="Roboto Slab Light" charset="0"/>
                  <a:sym typeface="微软雅黑"/>
                </a:rPr>
                <a:t>It is a long established fact that a reader will be distracted by the readable content of a page when looking at its layout. The point of using.</a:t>
              </a:r>
            </a:p>
          </p:txBody>
        </p:sp>
        <p:sp>
          <p:nvSpPr>
            <p:cNvPr id="19" name="Shape 3613"/>
            <p:cNvSpPr/>
            <p:nvPr/>
          </p:nvSpPr>
          <p:spPr>
            <a:xfrm>
              <a:off x="5699038" y="1537124"/>
              <a:ext cx="601449" cy="601449"/>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rgbClr val="FFA612"/>
            </a:solidFill>
            <a:ln w="12700">
              <a:solidFill>
                <a:srgbClr val="FFA612"/>
              </a:solidFill>
              <a:miter lim="400000"/>
            </a:ln>
          </p:spPr>
          <p:txBody>
            <a:bodyPr lIns="38100" tIns="38100" rIns="38100" bIns="38100" anchor="ct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srgbClr val="48190C"/>
                </a:solidFill>
                <a:effectLst/>
                <a:uLnTx/>
                <a:uFillTx/>
                <a:latin typeface="微软雅黑"/>
                <a:ea typeface="微软雅黑"/>
                <a:sym typeface="微软雅黑"/>
              </a:endParaRPr>
            </a:p>
          </p:txBody>
        </p:sp>
      </p:grpSp>
      <p:grpSp>
        <p:nvGrpSpPr>
          <p:cNvPr id="20" name="组合 19"/>
          <p:cNvGrpSpPr/>
          <p:nvPr/>
        </p:nvGrpSpPr>
        <p:grpSpPr>
          <a:xfrm>
            <a:off x="3848109" y="3686592"/>
            <a:ext cx="5470854" cy="887043"/>
            <a:chOff x="5699038" y="1380158"/>
            <a:chExt cx="5470854" cy="887043"/>
          </a:xfrm>
        </p:grpSpPr>
        <p:sp>
          <p:nvSpPr>
            <p:cNvPr id="21" name="TextBox 1"/>
            <p:cNvSpPr txBox="1"/>
            <p:nvPr/>
          </p:nvSpPr>
          <p:spPr>
            <a:xfrm>
              <a:off x="6648003" y="1380158"/>
              <a:ext cx="4521889" cy="424732"/>
            </a:xfrm>
            <a:prstGeom prst="rect">
              <a:avLst/>
            </a:prstGeom>
            <a:noFill/>
          </p:spPr>
          <p:txBody>
            <a:bodyPr wrap="square" lIns="0" rIns="0" rtlCol="0">
              <a:spAutoFit/>
            </a:bodyPr>
            <a:lstStyle/>
            <a:p>
              <a:pPr>
                <a:lnSpc>
                  <a:spcPct val="90000"/>
                </a:lnSpc>
                <a:defRPr/>
              </a:pPr>
              <a:endParaRPr lang="zh-CN" altLang="en-US" sz="2400" b="1" spc="600">
                <a:solidFill>
                  <a:srgbClr val="48190C"/>
                </a:solidFill>
                <a:latin typeface="微软雅黑"/>
                <a:ea typeface="微软雅黑"/>
                <a:sym typeface="微软雅黑"/>
              </a:endParaRPr>
            </a:p>
          </p:txBody>
        </p:sp>
        <p:sp>
          <p:nvSpPr>
            <p:cNvPr id="22" name="TextBox 2"/>
            <p:cNvSpPr txBox="1"/>
            <p:nvPr/>
          </p:nvSpPr>
          <p:spPr>
            <a:xfrm>
              <a:off x="6648003" y="1740390"/>
              <a:ext cx="4521889" cy="526811"/>
            </a:xfrm>
            <a:prstGeom prst="rect">
              <a:avLst/>
            </a:prstGeom>
            <a:noFill/>
          </p:spPr>
          <p:txBody>
            <a:bodyPr wrap="square" lIns="0" rIns="0" rtlCol="0">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sz="1000" b="0" i="0" u="none" strike="noStrike" kern="1200" cap="none" spc="0" normalizeH="0" baseline="0" noProof="0">
                  <a:ln>
                    <a:noFill/>
                  </a:ln>
                  <a:solidFill>
                    <a:srgbClr val="48190C"/>
                  </a:solidFill>
                  <a:effectLst/>
                  <a:uLnTx/>
                  <a:uFillTx/>
                  <a:latin typeface="微软雅黑"/>
                  <a:ea typeface="微软雅黑"/>
                  <a:cs typeface="Roboto Slab Light" charset="0"/>
                  <a:sym typeface="微软雅黑"/>
                </a:rPr>
                <a:t>It is a long established fact that a reader will be distracted by the readable content of a page when looking at its layout. The point of using.</a:t>
              </a:r>
            </a:p>
          </p:txBody>
        </p:sp>
        <p:sp>
          <p:nvSpPr>
            <p:cNvPr id="23" name="Shape 3613"/>
            <p:cNvSpPr/>
            <p:nvPr/>
          </p:nvSpPr>
          <p:spPr>
            <a:xfrm>
              <a:off x="5699038" y="1537124"/>
              <a:ext cx="601449" cy="601449"/>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rgbClr val="A04FA0"/>
            </a:solidFill>
            <a:ln w="12700">
              <a:miter lim="400000"/>
            </a:ln>
          </p:spPr>
          <p:txBody>
            <a:bodyPr lIns="38100" tIns="38100" rIns="38100" bIns="38100" anchor="ct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srgbClr val="48190C"/>
                </a:solidFill>
                <a:effectLst/>
                <a:uLnTx/>
                <a:uFillTx/>
                <a:latin typeface="微软雅黑"/>
                <a:ea typeface="微软雅黑"/>
                <a:sym typeface="微软雅黑"/>
              </a:endParaRPr>
            </a:p>
          </p:txBody>
        </p:sp>
      </p:grpSp>
      <p:sp>
        <p:nvSpPr>
          <p:cNvPr id="24" name="TextBox 3"/>
          <p:cNvSpPr txBox="1"/>
          <p:nvPr/>
        </p:nvSpPr>
        <p:spPr>
          <a:xfrm>
            <a:off x="885186" y="3487930"/>
            <a:ext cx="3410192" cy="646331"/>
          </a:xfrm>
          <a:prstGeom prst="rect">
            <a:avLst/>
          </a:prstGeom>
          <a:noFill/>
        </p:spPr>
        <p:txBody>
          <a:bodyPr wrap="square" rtlCol="0">
            <a:spAutoFit/>
          </a:bodyPr>
          <a:lstStyle/>
          <a:p>
            <a:pPr defTabSz="913765"/>
            <a:r>
              <a:rPr lang="en-US" sz="3600" b="1" spc="150" dirty="0">
                <a:solidFill>
                  <a:srgbClr val="48190C"/>
                </a:solidFill>
                <a:latin typeface="微软雅黑"/>
                <a:ea typeface="微软雅黑"/>
                <a:cs typeface="Libre Franklin ExtraBold" charset="0"/>
                <a:sym typeface="微软雅黑"/>
              </a:rPr>
              <a:t>CONTENT</a:t>
            </a:r>
          </a:p>
        </p:txBody>
      </p:sp>
      <p:grpSp>
        <p:nvGrpSpPr>
          <p:cNvPr id="28" name="组合 27"/>
          <p:cNvGrpSpPr/>
          <p:nvPr/>
        </p:nvGrpSpPr>
        <p:grpSpPr>
          <a:xfrm>
            <a:off x="3848109" y="5396672"/>
            <a:ext cx="5470854" cy="900866"/>
            <a:chOff x="5699038" y="1366335"/>
            <a:chExt cx="5470854" cy="900866"/>
          </a:xfrm>
        </p:grpSpPr>
        <p:sp>
          <p:nvSpPr>
            <p:cNvPr id="29" name="TextBox 1"/>
            <p:cNvSpPr txBox="1"/>
            <p:nvPr/>
          </p:nvSpPr>
          <p:spPr>
            <a:xfrm>
              <a:off x="6648003" y="1366335"/>
              <a:ext cx="4521889" cy="424732"/>
            </a:xfrm>
            <a:prstGeom prst="rect">
              <a:avLst/>
            </a:prstGeom>
            <a:noFill/>
          </p:spPr>
          <p:txBody>
            <a:bodyPr wrap="square" lIns="0" rIns="0" rtlCol="0">
              <a:spAutoFit/>
            </a:bodyPr>
            <a:lstStyle/>
            <a:p>
              <a:pPr>
                <a:lnSpc>
                  <a:spcPct val="90000"/>
                </a:lnSpc>
                <a:defRPr/>
              </a:pPr>
              <a:endParaRPr lang="zh-CN" altLang="en-US" sz="2400" b="1" spc="600">
                <a:solidFill>
                  <a:srgbClr val="48190C"/>
                </a:solidFill>
                <a:latin typeface="微软雅黑"/>
                <a:ea typeface="微软雅黑"/>
                <a:sym typeface="微软雅黑"/>
              </a:endParaRPr>
            </a:p>
          </p:txBody>
        </p:sp>
        <p:sp>
          <p:nvSpPr>
            <p:cNvPr id="30" name="TextBox 2"/>
            <p:cNvSpPr txBox="1"/>
            <p:nvPr/>
          </p:nvSpPr>
          <p:spPr>
            <a:xfrm>
              <a:off x="6648003" y="1740390"/>
              <a:ext cx="4521889" cy="526811"/>
            </a:xfrm>
            <a:prstGeom prst="rect">
              <a:avLst/>
            </a:prstGeom>
            <a:noFill/>
          </p:spPr>
          <p:txBody>
            <a:bodyPr wrap="square" lIns="0" rIns="0" rtlCol="0">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sz="1000" b="0" i="0" u="none" strike="noStrike" kern="1200" cap="none" spc="0" normalizeH="0" baseline="0" noProof="0" dirty="0">
                  <a:ln>
                    <a:noFill/>
                  </a:ln>
                  <a:solidFill>
                    <a:srgbClr val="48190C"/>
                  </a:solidFill>
                  <a:effectLst/>
                  <a:uLnTx/>
                  <a:uFillTx/>
                  <a:latin typeface="微软雅黑"/>
                  <a:ea typeface="微软雅黑"/>
                  <a:cs typeface="Roboto Slab Light" charset="0"/>
                  <a:sym typeface="微软雅黑"/>
                </a:rPr>
                <a:t>It is a long established fact that a reader will be distracted by the readable content of a page when looking at its layout. The point of using.</a:t>
              </a:r>
            </a:p>
          </p:txBody>
        </p:sp>
        <p:sp>
          <p:nvSpPr>
            <p:cNvPr id="31" name="Shape 3613"/>
            <p:cNvSpPr/>
            <p:nvPr/>
          </p:nvSpPr>
          <p:spPr>
            <a:xfrm>
              <a:off x="5699038" y="1537124"/>
              <a:ext cx="601449" cy="601449"/>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rgbClr val="A04FA0"/>
            </a:solidFill>
            <a:ln w="12700">
              <a:miter lim="400000"/>
            </a:ln>
          </p:spPr>
          <p:txBody>
            <a:bodyPr lIns="38100" tIns="38100" rIns="38100" bIns="38100" anchor="ct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srgbClr val="48190C"/>
                </a:solidFill>
                <a:effectLst/>
                <a:uLnTx/>
                <a:uFillTx/>
                <a:latin typeface="微软雅黑"/>
                <a:ea typeface="微软雅黑"/>
                <a:sym typeface="微软雅黑"/>
              </a:endParaRPr>
            </a:p>
          </p:txBody>
        </p:sp>
      </p:grpSp>
      <p:grpSp>
        <p:nvGrpSpPr>
          <p:cNvPr id="32" name="组合 31"/>
          <p:cNvGrpSpPr/>
          <p:nvPr/>
        </p:nvGrpSpPr>
        <p:grpSpPr>
          <a:xfrm>
            <a:off x="3820356" y="4561462"/>
            <a:ext cx="5470854" cy="887043"/>
            <a:chOff x="5699038" y="1380158"/>
            <a:chExt cx="5470854" cy="887043"/>
          </a:xfrm>
        </p:grpSpPr>
        <p:sp>
          <p:nvSpPr>
            <p:cNvPr id="33" name="TextBox 1"/>
            <p:cNvSpPr txBox="1"/>
            <p:nvPr/>
          </p:nvSpPr>
          <p:spPr>
            <a:xfrm>
              <a:off x="6648003" y="1380158"/>
              <a:ext cx="4521889" cy="424732"/>
            </a:xfrm>
            <a:prstGeom prst="rect">
              <a:avLst/>
            </a:prstGeom>
            <a:noFill/>
          </p:spPr>
          <p:txBody>
            <a:bodyPr wrap="square" lIns="0" rIns="0" rtlCol="0">
              <a:spAutoFit/>
            </a:bodyPr>
            <a:lstStyle/>
            <a:p>
              <a:pPr>
                <a:lnSpc>
                  <a:spcPct val="90000"/>
                </a:lnSpc>
                <a:defRPr/>
              </a:pPr>
              <a:endParaRPr lang="zh-CN" altLang="en-US" sz="2400" b="1" spc="600">
                <a:solidFill>
                  <a:srgbClr val="48190C"/>
                </a:solidFill>
                <a:latin typeface="微软雅黑"/>
                <a:ea typeface="微软雅黑"/>
                <a:sym typeface="微软雅黑"/>
              </a:endParaRPr>
            </a:p>
          </p:txBody>
        </p:sp>
        <p:sp>
          <p:nvSpPr>
            <p:cNvPr id="34" name="TextBox 2"/>
            <p:cNvSpPr txBox="1"/>
            <p:nvPr/>
          </p:nvSpPr>
          <p:spPr>
            <a:xfrm>
              <a:off x="6648003" y="1740390"/>
              <a:ext cx="4521889" cy="526811"/>
            </a:xfrm>
            <a:prstGeom prst="rect">
              <a:avLst/>
            </a:prstGeom>
            <a:noFill/>
          </p:spPr>
          <p:txBody>
            <a:bodyPr wrap="square" lIns="0" rIns="0" rtlCol="0">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sz="1000" b="0" i="0" u="none" strike="noStrike" kern="1200" cap="none" spc="0" normalizeH="0" baseline="0" noProof="0">
                  <a:ln>
                    <a:noFill/>
                  </a:ln>
                  <a:solidFill>
                    <a:srgbClr val="48190C"/>
                  </a:solidFill>
                  <a:effectLst/>
                  <a:uLnTx/>
                  <a:uFillTx/>
                  <a:latin typeface="微软雅黑"/>
                  <a:ea typeface="微软雅黑"/>
                  <a:cs typeface="Roboto Slab Light" charset="0"/>
                  <a:sym typeface="微软雅黑"/>
                </a:rPr>
                <a:t>It is a long established fact that a reader will be distracted by the readable content of a page when looking at its layout. The point of using.</a:t>
              </a:r>
            </a:p>
          </p:txBody>
        </p:sp>
        <p:sp>
          <p:nvSpPr>
            <p:cNvPr id="35" name="Shape 3613"/>
            <p:cNvSpPr/>
            <p:nvPr/>
          </p:nvSpPr>
          <p:spPr>
            <a:xfrm>
              <a:off x="5699038" y="1537124"/>
              <a:ext cx="601449" cy="601449"/>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rgbClr val="FFA612"/>
            </a:solidFill>
            <a:ln w="12700">
              <a:solidFill>
                <a:srgbClr val="FFA612"/>
              </a:solidFill>
              <a:miter lim="400000"/>
            </a:ln>
          </p:spPr>
          <p:txBody>
            <a:bodyPr lIns="38100" tIns="38100" rIns="38100" bIns="38100" anchor="ct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srgbClr val="48190C"/>
                </a:solidFill>
                <a:effectLst/>
                <a:uLnTx/>
                <a:uFillTx/>
                <a:latin typeface="微软雅黑"/>
                <a:ea typeface="微软雅黑"/>
                <a:sym typeface="微软雅黑"/>
              </a:endParaRPr>
            </a:p>
          </p:txBody>
        </p:sp>
      </p:grpSp>
      <p:sp>
        <p:nvSpPr>
          <p:cNvPr id="36" name="TextBox 105"/>
          <p:cNvSpPr txBox="1">
            <a:spLocks noChangeArrowheads="1"/>
          </p:cNvSpPr>
          <p:nvPr/>
        </p:nvSpPr>
        <p:spPr bwMode="auto">
          <a:xfrm>
            <a:off x="4963314" y="1026461"/>
            <a:ext cx="2807849"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2400" b="1" spc="600" dirty="0">
                <a:solidFill>
                  <a:srgbClr val="48190C"/>
                </a:solidFill>
                <a:latin typeface="微软雅黑"/>
                <a:ea typeface="微软雅黑"/>
                <a:sym typeface="微软雅黑"/>
              </a:rPr>
              <a:t>期中考试分析</a:t>
            </a:r>
          </a:p>
        </p:txBody>
      </p:sp>
      <p:sp>
        <p:nvSpPr>
          <p:cNvPr id="37" name="TextBox 108"/>
          <p:cNvSpPr txBox="1">
            <a:spLocks noChangeArrowheads="1"/>
          </p:cNvSpPr>
          <p:nvPr/>
        </p:nvSpPr>
        <p:spPr bwMode="auto">
          <a:xfrm>
            <a:off x="4846693" y="1835209"/>
            <a:ext cx="3240444"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lvl="0" eaLnBrk="1" hangingPunct="1">
              <a:lnSpc>
                <a:spcPct val="90000"/>
              </a:lnSpc>
              <a:spcBef>
                <a:spcPct val="50000"/>
              </a:spcBef>
              <a:defRPr/>
            </a:pPr>
            <a:r>
              <a:rPr lang="zh-CN" altLang="en-US" sz="2400" b="1" spc="600" dirty="0">
                <a:solidFill>
                  <a:srgbClr val="48190C"/>
                </a:solidFill>
                <a:latin typeface="微软雅黑"/>
                <a:ea typeface="微软雅黑"/>
                <a:sym typeface="微软雅黑"/>
              </a:rPr>
              <a:t>班级情况分析</a:t>
            </a:r>
          </a:p>
        </p:txBody>
      </p:sp>
      <p:sp>
        <p:nvSpPr>
          <p:cNvPr id="38" name="TextBox 105"/>
          <p:cNvSpPr txBox="1">
            <a:spLocks noChangeArrowheads="1"/>
          </p:cNvSpPr>
          <p:nvPr/>
        </p:nvSpPr>
        <p:spPr bwMode="auto">
          <a:xfrm>
            <a:off x="4682667" y="3724752"/>
            <a:ext cx="3801738"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2400" b="1" spc="600">
                <a:solidFill>
                  <a:srgbClr val="48190C"/>
                </a:solidFill>
                <a:latin typeface="微软雅黑"/>
                <a:ea typeface="微软雅黑"/>
                <a:sym typeface="微软雅黑"/>
              </a:rPr>
              <a:t>在校存在的一些问题</a:t>
            </a:r>
          </a:p>
        </p:txBody>
      </p:sp>
      <p:sp>
        <p:nvSpPr>
          <p:cNvPr id="39" name="TextBox 108"/>
          <p:cNvSpPr txBox="1">
            <a:spLocks noChangeArrowheads="1"/>
          </p:cNvSpPr>
          <p:nvPr/>
        </p:nvSpPr>
        <p:spPr bwMode="auto">
          <a:xfrm>
            <a:off x="4649536" y="4588006"/>
            <a:ext cx="3240444"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lvl="0" eaLnBrk="1" hangingPunct="1">
              <a:lnSpc>
                <a:spcPct val="90000"/>
              </a:lnSpc>
              <a:spcBef>
                <a:spcPct val="50000"/>
              </a:spcBef>
              <a:defRPr/>
            </a:pPr>
            <a:r>
              <a:rPr lang="zh-CN" altLang="en-US" sz="2400" b="1" spc="600">
                <a:solidFill>
                  <a:srgbClr val="48190C"/>
                </a:solidFill>
                <a:latin typeface="微软雅黑"/>
                <a:ea typeface="微软雅黑"/>
                <a:sym typeface="微软雅黑"/>
              </a:rPr>
              <a:t>给家长的一些建议</a:t>
            </a:r>
          </a:p>
        </p:txBody>
      </p:sp>
      <p:sp>
        <p:nvSpPr>
          <p:cNvPr id="40" name="TextBox 115"/>
          <p:cNvSpPr txBox="1">
            <a:spLocks noChangeArrowheads="1"/>
          </p:cNvSpPr>
          <p:nvPr/>
        </p:nvSpPr>
        <p:spPr bwMode="auto">
          <a:xfrm>
            <a:off x="4769321" y="5436270"/>
            <a:ext cx="4405088"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2400" b="1" spc="600" dirty="0">
                <a:solidFill>
                  <a:srgbClr val="48190C"/>
                </a:solidFill>
                <a:latin typeface="微软雅黑"/>
                <a:ea typeface="微软雅黑"/>
                <a:sym typeface="微软雅黑"/>
              </a:rPr>
              <a:t>培养孩子良好的学习习惯</a:t>
            </a:r>
          </a:p>
        </p:txBody>
      </p:sp>
      <p:sp>
        <p:nvSpPr>
          <p:cNvPr id="41" name="矩形 40"/>
          <p:cNvSpPr/>
          <p:nvPr/>
        </p:nvSpPr>
        <p:spPr>
          <a:xfrm>
            <a:off x="4678459" y="2828219"/>
            <a:ext cx="5315269" cy="424732"/>
          </a:xfrm>
          <a:prstGeom prst="rect">
            <a:avLst/>
          </a:prstGeom>
        </p:spPr>
        <p:txBody>
          <a:bodyPr wrap="square">
            <a:spAutoFit/>
          </a:bodyPr>
          <a:lstStyle/>
          <a:p>
            <a:pPr>
              <a:lnSpc>
                <a:spcPct val="90000"/>
              </a:lnSpc>
              <a:defRPr/>
            </a:pPr>
            <a:r>
              <a:rPr lang="zh-CN" altLang="en-US" sz="2400" b="1" spc="600" dirty="0">
                <a:solidFill>
                  <a:srgbClr val="48190C"/>
                </a:solidFill>
                <a:latin typeface="微软雅黑"/>
                <a:ea typeface="微软雅黑"/>
                <a:sym typeface="微软雅黑"/>
              </a:rPr>
              <a:t>关于作息时间、课程表的调整</a:t>
            </a:r>
          </a:p>
        </p:txBody>
      </p:sp>
      <p:sp>
        <p:nvSpPr>
          <p:cNvPr id="42" name="TextBox 3"/>
          <p:cNvSpPr txBox="1"/>
          <p:nvPr/>
        </p:nvSpPr>
        <p:spPr>
          <a:xfrm>
            <a:off x="810726" y="2580140"/>
            <a:ext cx="2325860" cy="769441"/>
          </a:xfrm>
          <a:prstGeom prst="rect">
            <a:avLst/>
          </a:prstGeom>
          <a:noFill/>
        </p:spPr>
        <p:txBody>
          <a:bodyPr wrap="square" rtlCol="0">
            <a:spAutoFit/>
          </a:bodyPr>
          <a:lstStyle/>
          <a:p>
            <a:pPr defTabSz="913765"/>
            <a:r>
              <a:rPr lang="zh-CN" altLang="en-US" sz="4400" b="1" spc="150" dirty="0">
                <a:solidFill>
                  <a:srgbClr val="48190C"/>
                </a:solidFill>
                <a:latin typeface="微软雅黑"/>
                <a:ea typeface="微软雅黑"/>
                <a:cs typeface="Libre Franklin ExtraBold" charset="0"/>
                <a:sym typeface="微软雅黑"/>
              </a:rPr>
              <a:t>目录</a:t>
            </a:r>
            <a:endParaRPr lang="en-US" sz="4400" b="1" spc="150" dirty="0">
              <a:solidFill>
                <a:srgbClr val="48190C"/>
              </a:solidFill>
              <a:latin typeface="微软雅黑"/>
              <a:ea typeface="微软雅黑"/>
              <a:cs typeface="Libre Franklin ExtraBold" charset="0"/>
              <a:sym typeface="微软雅黑"/>
            </a:endParaRPr>
          </a:p>
        </p:txBody>
      </p:sp>
      <p:sp>
        <p:nvSpPr>
          <p:cNvPr id="2" name="文本框 1"/>
          <p:cNvSpPr txBox="1"/>
          <p:nvPr/>
        </p:nvSpPr>
        <p:spPr>
          <a:xfrm>
            <a:off x="1633491" y="1428091"/>
            <a:ext cx="1393794"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1+#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2"/>
                                        </p:tgtEl>
                                        <p:attrNameLst>
                                          <p:attrName>style.visibility</p:attrName>
                                        </p:attrNameLst>
                                      </p:cBhvr>
                                      <p:to>
                                        <p:strVal val="visible"/>
                                      </p:to>
                                    </p:set>
                                    <p:anim calcmode="lin" valueType="num">
                                      <p:cBhvr additive="base">
                                        <p:cTn id="12" dur="500" fill="hold"/>
                                        <p:tgtEl>
                                          <p:spTgt spid="42"/>
                                        </p:tgtEl>
                                        <p:attrNameLst>
                                          <p:attrName>ppt_x</p:attrName>
                                        </p:attrNameLst>
                                      </p:cBhvr>
                                      <p:tavLst>
                                        <p:tav tm="0">
                                          <p:val>
                                            <p:strVal val="1+#ppt_w/2"/>
                                          </p:val>
                                        </p:tav>
                                        <p:tav tm="100000">
                                          <p:val>
                                            <p:strVal val="#ppt_x"/>
                                          </p:val>
                                        </p:tav>
                                      </p:tavLst>
                                    </p:anim>
                                    <p:anim calcmode="lin" valueType="num">
                                      <p:cBhvr additive="base">
                                        <p:cTn id="13" dur="50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4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lectric-light_73460"/>
          <p:cNvSpPr>
            <a:spLocks noChangeAspect="1"/>
          </p:cNvSpPr>
          <p:nvPr/>
        </p:nvSpPr>
        <p:spPr bwMode="auto">
          <a:xfrm flipV="1">
            <a:off x="1522383" y="2433759"/>
            <a:ext cx="1826866" cy="1990482"/>
          </a:xfrm>
          <a:custGeom>
            <a:avLst/>
            <a:gdLst>
              <a:gd name="connsiteX0" fmla="*/ 176272 w 556267"/>
              <a:gd name="connsiteY0" fmla="*/ 555492 h 606087"/>
              <a:gd name="connsiteX1" fmla="*/ 380065 w 556267"/>
              <a:gd name="connsiteY1" fmla="*/ 555492 h 606087"/>
              <a:gd name="connsiteX2" fmla="*/ 379295 w 556267"/>
              <a:gd name="connsiteY2" fmla="*/ 574730 h 606087"/>
              <a:gd name="connsiteX3" fmla="*/ 379295 w 556267"/>
              <a:gd name="connsiteY3" fmla="*/ 606087 h 606087"/>
              <a:gd name="connsiteX4" fmla="*/ 177043 w 556267"/>
              <a:gd name="connsiteY4" fmla="*/ 606087 h 606087"/>
              <a:gd name="connsiteX5" fmla="*/ 177043 w 556267"/>
              <a:gd name="connsiteY5" fmla="*/ 580116 h 606087"/>
              <a:gd name="connsiteX6" fmla="*/ 176272 w 556267"/>
              <a:gd name="connsiteY6" fmla="*/ 555492 h 606087"/>
              <a:gd name="connsiteX7" fmla="*/ 170486 w 556267"/>
              <a:gd name="connsiteY7" fmla="*/ 504967 h 606087"/>
              <a:gd name="connsiteX8" fmla="*/ 386134 w 556267"/>
              <a:gd name="connsiteY8" fmla="*/ 504967 h 606087"/>
              <a:gd name="connsiteX9" fmla="*/ 382185 w 556267"/>
              <a:gd name="connsiteY9" fmla="*/ 530300 h 606087"/>
              <a:gd name="connsiteX10" fmla="*/ 174050 w 556267"/>
              <a:gd name="connsiteY10" fmla="*/ 530300 h 606087"/>
              <a:gd name="connsiteX11" fmla="*/ 170486 w 556267"/>
              <a:gd name="connsiteY11" fmla="*/ 504967 h 606087"/>
              <a:gd name="connsiteX12" fmla="*/ 481527 w 556267"/>
              <a:gd name="connsiteY12" fmla="*/ 380419 h 606087"/>
              <a:gd name="connsiteX13" fmla="*/ 525359 w 556267"/>
              <a:gd name="connsiteY13" fmla="*/ 405623 h 606087"/>
              <a:gd name="connsiteX14" fmla="*/ 512643 w 556267"/>
              <a:gd name="connsiteY14" fmla="*/ 427557 h 606087"/>
              <a:gd name="connsiteX15" fmla="*/ 468907 w 556267"/>
              <a:gd name="connsiteY15" fmla="*/ 402256 h 606087"/>
              <a:gd name="connsiteX16" fmla="*/ 74740 w 556267"/>
              <a:gd name="connsiteY16" fmla="*/ 380419 h 606087"/>
              <a:gd name="connsiteX17" fmla="*/ 87360 w 556267"/>
              <a:gd name="connsiteY17" fmla="*/ 402353 h 606087"/>
              <a:gd name="connsiteX18" fmla="*/ 43528 w 556267"/>
              <a:gd name="connsiteY18" fmla="*/ 427557 h 606087"/>
              <a:gd name="connsiteX19" fmla="*/ 30908 w 556267"/>
              <a:gd name="connsiteY19" fmla="*/ 405720 h 606087"/>
              <a:gd name="connsiteX20" fmla="*/ 505742 w 556267"/>
              <a:gd name="connsiteY20" fmla="*/ 265115 h 606087"/>
              <a:gd name="connsiteX21" fmla="*/ 556267 w 556267"/>
              <a:gd name="connsiteY21" fmla="*/ 265115 h 606087"/>
              <a:gd name="connsiteX22" fmla="*/ 556267 w 556267"/>
              <a:gd name="connsiteY22" fmla="*/ 290448 h 606087"/>
              <a:gd name="connsiteX23" fmla="*/ 505742 w 556267"/>
              <a:gd name="connsiteY23" fmla="*/ 290448 h 606087"/>
              <a:gd name="connsiteX24" fmla="*/ 0 w 556267"/>
              <a:gd name="connsiteY24" fmla="*/ 265115 h 606087"/>
              <a:gd name="connsiteX25" fmla="*/ 50525 w 556267"/>
              <a:gd name="connsiteY25" fmla="*/ 265115 h 606087"/>
              <a:gd name="connsiteX26" fmla="*/ 50525 w 556267"/>
              <a:gd name="connsiteY26" fmla="*/ 290448 h 606087"/>
              <a:gd name="connsiteX27" fmla="*/ 0 w 556267"/>
              <a:gd name="connsiteY27" fmla="*/ 290448 h 606087"/>
              <a:gd name="connsiteX28" fmla="*/ 512739 w 556267"/>
              <a:gd name="connsiteY28" fmla="*/ 128006 h 606087"/>
              <a:gd name="connsiteX29" fmla="*/ 525359 w 556267"/>
              <a:gd name="connsiteY29" fmla="*/ 149823 h 606087"/>
              <a:gd name="connsiteX30" fmla="*/ 481527 w 556267"/>
              <a:gd name="connsiteY30" fmla="*/ 175003 h 606087"/>
              <a:gd name="connsiteX31" fmla="*/ 468907 w 556267"/>
              <a:gd name="connsiteY31" fmla="*/ 153186 h 606087"/>
              <a:gd name="connsiteX32" fmla="*/ 43528 w 556267"/>
              <a:gd name="connsiteY32" fmla="*/ 127935 h 606087"/>
              <a:gd name="connsiteX33" fmla="*/ 87360 w 556267"/>
              <a:gd name="connsiteY33" fmla="*/ 153197 h 606087"/>
              <a:gd name="connsiteX34" fmla="*/ 74740 w 556267"/>
              <a:gd name="connsiteY34" fmla="*/ 175002 h 606087"/>
              <a:gd name="connsiteX35" fmla="*/ 30908 w 556267"/>
              <a:gd name="connsiteY35" fmla="*/ 149836 h 606087"/>
              <a:gd name="connsiteX36" fmla="*/ 297059 w 556267"/>
              <a:gd name="connsiteY36" fmla="*/ 76575 h 606087"/>
              <a:gd name="connsiteX37" fmla="*/ 404602 w 556267"/>
              <a:gd name="connsiteY37" fmla="*/ 124032 h 606087"/>
              <a:gd name="connsiteX38" fmla="*/ 467778 w 556267"/>
              <a:gd name="connsiteY38" fmla="*/ 265117 h 606087"/>
              <a:gd name="connsiteX39" fmla="*/ 441583 w 556267"/>
              <a:gd name="connsiteY39" fmla="*/ 361098 h 606087"/>
              <a:gd name="connsiteX40" fmla="*/ 391794 w 556267"/>
              <a:gd name="connsiteY40" fmla="*/ 479775 h 606087"/>
              <a:gd name="connsiteX41" fmla="*/ 165285 w 556267"/>
              <a:gd name="connsiteY41" fmla="*/ 479775 h 606087"/>
              <a:gd name="connsiteX42" fmla="*/ 118192 w 556267"/>
              <a:gd name="connsiteY42" fmla="*/ 366676 h 606087"/>
              <a:gd name="connsiteX43" fmla="*/ 89879 w 556267"/>
              <a:gd name="connsiteY43" fmla="*/ 242420 h 606087"/>
              <a:gd name="connsiteX44" fmla="*/ 256582 w 556267"/>
              <a:gd name="connsiteY44" fmla="*/ 76907 h 606087"/>
              <a:gd name="connsiteX45" fmla="*/ 297059 w 556267"/>
              <a:gd name="connsiteY45" fmla="*/ 76575 h 606087"/>
              <a:gd name="connsiteX46" fmla="*/ 150042 w 556267"/>
              <a:gd name="connsiteY46" fmla="*/ 30978 h 606087"/>
              <a:gd name="connsiteX47" fmla="*/ 175284 w 556267"/>
              <a:gd name="connsiteY47" fmla="*/ 74605 h 606087"/>
              <a:gd name="connsiteX48" fmla="*/ 153414 w 556267"/>
              <a:gd name="connsiteY48" fmla="*/ 87289 h 606087"/>
              <a:gd name="connsiteX49" fmla="*/ 128076 w 556267"/>
              <a:gd name="connsiteY49" fmla="*/ 43566 h 606087"/>
              <a:gd name="connsiteX50" fmla="*/ 406225 w 556267"/>
              <a:gd name="connsiteY50" fmla="*/ 30837 h 606087"/>
              <a:gd name="connsiteX51" fmla="*/ 428191 w 556267"/>
              <a:gd name="connsiteY51" fmla="*/ 43441 h 606087"/>
              <a:gd name="connsiteX52" fmla="*/ 402853 w 556267"/>
              <a:gd name="connsiteY52" fmla="*/ 87219 h 606087"/>
              <a:gd name="connsiteX53" fmla="*/ 380983 w 556267"/>
              <a:gd name="connsiteY53" fmla="*/ 74615 h 606087"/>
              <a:gd name="connsiteX54" fmla="*/ 265538 w 556267"/>
              <a:gd name="connsiteY54" fmla="*/ 0 h 606087"/>
              <a:gd name="connsiteX55" fmla="*/ 290730 w 556267"/>
              <a:gd name="connsiteY55" fmla="*/ 0 h 606087"/>
              <a:gd name="connsiteX56" fmla="*/ 290730 w 556267"/>
              <a:gd name="connsiteY56" fmla="*/ 50525 h 606087"/>
              <a:gd name="connsiteX57" fmla="*/ 265538 w 556267"/>
              <a:gd name="connsiteY57" fmla="*/ 50525 h 606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556267" h="606087">
                <a:moveTo>
                  <a:pt x="176272" y="555492"/>
                </a:moveTo>
                <a:lnTo>
                  <a:pt x="380065" y="555492"/>
                </a:lnTo>
                <a:cubicBezTo>
                  <a:pt x="379680" y="561937"/>
                  <a:pt x="379295" y="568381"/>
                  <a:pt x="379295" y="574730"/>
                </a:cubicBezTo>
                <a:lnTo>
                  <a:pt x="379295" y="606087"/>
                </a:lnTo>
                <a:lnTo>
                  <a:pt x="177043" y="606087"/>
                </a:lnTo>
                <a:lnTo>
                  <a:pt x="177043" y="580116"/>
                </a:lnTo>
                <a:cubicBezTo>
                  <a:pt x="177043" y="571844"/>
                  <a:pt x="176657" y="563668"/>
                  <a:pt x="176272" y="555492"/>
                </a:cubicBezTo>
                <a:close/>
                <a:moveTo>
                  <a:pt x="170486" y="504967"/>
                </a:moveTo>
                <a:lnTo>
                  <a:pt x="386134" y="504967"/>
                </a:lnTo>
                <a:cubicBezTo>
                  <a:pt x="384593" y="513443"/>
                  <a:pt x="383245" y="521824"/>
                  <a:pt x="382185" y="530300"/>
                </a:cubicBezTo>
                <a:lnTo>
                  <a:pt x="174050" y="530300"/>
                </a:lnTo>
                <a:cubicBezTo>
                  <a:pt x="173087" y="521727"/>
                  <a:pt x="171931" y="513347"/>
                  <a:pt x="170486" y="504967"/>
                </a:cubicBezTo>
                <a:close/>
                <a:moveTo>
                  <a:pt x="481527" y="380419"/>
                </a:moveTo>
                <a:lnTo>
                  <a:pt x="525359" y="405623"/>
                </a:lnTo>
                <a:lnTo>
                  <a:pt x="512643" y="427557"/>
                </a:lnTo>
                <a:lnTo>
                  <a:pt x="468907" y="402256"/>
                </a:lnTo>
                <a:close/>
                <a:moveTo>
                  <a:pt x="74740" y="380419"/>
                </a:moveTo>
                <a:lnTo>
                  <a:pt x="87360" y="402353"/>
                </a:lnTo>
                <a:lnTo>
                  <a:pt x="43528" y="427557"/>
                </a:lnTo>
                <a:lnTo>
                  <a:pt x="30908" y="405720"/>
                </a:lnTo>
                <a:close/>
                <a:moveTo>
                  <a:pt x="505742" y="265115"/>
                </a:moveTo>
                <a:lnTo>
                  <a:pt x="556267" y="265115"/>
                </a:lnTo>
                <a:lnTo>
                  <a:pt x="556267" y="290448"/>
                </a:lnTo>
                <a:lnTo>
                  <a:pt x="505742" y="290448"/>
                </a:lnTo>
                <a:close/>
                <a:moveTo>
                  <a:pt x="0" y="265115"/>
                </a:moveTo>
                <a:lnTo>
                  <a:pt x="50525" y="265115"/>
                </a:lnTo>
                <a:lnTo>
                  <a:pt x="50525" y="290448"/>
                </a:lnTo>
                <a:lnTo>
                  <a:pt x="0" y="290448"/>
                </a:lnTo>
                <a:close/>
                <a:moveTo>
                  <a:pt x="512739" y="128006"/>
                </a:moveTo>
                <a:lnTo>
                  <a:pt x="525359" y="149823"/>
                </a:lnTo>
                <a:lnTo>
                  <a:pt x="481527" y="175003"/>
                </a:lnTo>
                <a:lnTo>
                  <a:pt x="468907" y="153186"/>
                </a:lnTo>
                <a:close/>
                <a:moveTo>
                  <a:pt x="43528" y="127935"/>
                </a:moveTo>
                <a:lnTo>
                  <a:pt x="87360" y="153197"/>
                </a:lnTo>
                <a:lnTo>
                  <a:pt x="74740" y="175002"/>
                </a:lnTo>
                <a:lnTo>
                  <a:pt x="30908" y="149836"/>
                </a:lnTo>
                <a:close/>
                <a:moveTo>
                  <a:pt x="297059" y="76575"/>
                </a:moveTo>
                <a:cubicBezTo>
                  <a:pt x="336834" y="80411"/>
                  <a:pt x="374049" y="96623"/>
                  <a:pt x="404602" y="124032"/>
                </a:cubicBezTo>
                <a:cubicBezTo>
                  <a:pt x="444761" y="159808"/>
                  <a:pt x="467778" y="211357"/>
                  <a:pt x="467778" y="265117"/>
                </a:cubicBezTo>
                <a:cubicBezTo>
                  <a:pt x="467778" y="298874"/>
                  <a:pt x="458726" y="332053"/>
                  <a:pt x="441583" y="361098"/>
                </a:cubicBezTo>
                <a:cubicBezTo>
                  <a:pt x="418567" y="400144"/>
                  <a:pt x="402002" y="439767"/>
                  <a:pt x="391794" y="479775"/>
                </a:cubicBezTo>
                <a:lnTo>
                  <a:pt x="165285" y="479775"/>
                </a:lnTo>
                <a:cubicBezTo>
                  <a:pt x="155462" y="438709"/>
                  <a:pt x="139861" y="400529"/>
                  <a:pt x="118192" y="366676"/>
                </a:cubicBezTo>
                <a:cubicBezTo>
                  <a:pt x="94405" y="329649"/>
                  <a:pt x="84678" y="286660"/>
                  <a:pt x="89879" y="242420"/>
                </a:cubicBezTo>
                <a:cubicBezTo>
                  <a:pt x="99894" y="156057"/>
                  <a:pt x="170100" y="86524"/>
                  <a:pt x="256582" y="76907"/>
                </a:cubicBezTo>
                <a:cubicBezTo>
                  <a:pt x="270258" y="75392"/>
                  <a:pt x="283800" y="75296"/>
                  <a:pt x="297059" y="76575"/>
                </a:cubicBezTo>
                <a:close/>
                <a:moveTo>
                  <a:pt x="150042" y="30978"/>
                </a:moveTo>
                <a:lnTo>
                  <a:pt x="175284" y="74605"/>
                </a:lnTo>
                <a:lnTo>
                  <a:pt x="153414" y="87289"/>
                </a:lnTo>
                <a:lnTo>
                  <a:pt x="128076" y="43566"/>
                </a:lnTo>
                <a:close/>
                <a:moveTo>
                  <a:pt x="406225" y="30837"/>
                </a:moveTo>
                <a:lnTo>
                  <a:pt x="428191" y="43441"/>
                </a:lnTo>
                <a:lnTo>
                  <a:pt x="402853" y="87219"/>
                </a:lnTo>
                <a:lnTo>
                  <a:pt x="380983" y="74615"/>
                </a:lnTo>
                <a:close/>
                <a:moveTo>
                  <a:pt x="265538" y="0"/>
                </a:moveTo>
                <a:lnTo>
                  <a:pt x="290730" y="0"/>
                </a:lnTo>
                <a:lnTo>
                  <a:pt x="290730" y="50525"/>
                </a:lnTo>
                <a:lnTo>
                  <a:pt x="265538" y="50525"/>
                </a:lnTo>
                <a:close/>
              </a:path>
            </a:pathLst>
          </a:custGeom>
          <a:solidFill>
            <a:schemeClr val="accent2"/>
          </a:solidFill>
          <a:ln>
            <a:solidFill>
              <a:schemeClr val="accent2"/>
            </a:solid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微软雅黑"/>
              <a:ea typeface="微软雅黑"/>
              <a:sym typeface="微软雅黑"/>
            </a:endParaRPr>
          </a:p>
        </p:txBody>
      </p:sp>
      <p:sp>
        <p:nvSpPr>
          <p:cNvPr id="11" name="矩形 10"/>
          <p:cNvSpPr/>
          <p:nvPr/>
        </p:nvSpPr>
        <p:spPr>
          <a:xfrm>
            <a:off x="2421965" y="1403971"/>
            <a:ext cx="32716" cy="1029788"/>
          </a:xfrm>
          <a:prstGeom prst="rect">
            <a:avLst/>
          </a:prstGeom>
          <a:solidFill>
            <a:srgbClr val="FD9D8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微软雅黑"/>
              <a:ea typeface="微软雅黑"/>
              <a:sym typeface="微软雅黑"/>
            </a:endParaRPr>
          </a:p>
        </p:txBody>
      </p:sp>
      <p:sp>
        <p:nvSpPr>
          <p:cNvPr id="12" name="任意多边形: 形状 11"/>
          <p:cNvSpPr>
            <a:spLocks noChangeAspect="1"/>
          </p:cNvSpPr>
          <p:nvPr/>
        </p:nvSpPr>
        <p:spPr bwMode="auto">
          <a:xfrm flipV="1">
            <a:off x="1845217" y="2895997"/>
            <a:ext cx="1170869" cy="1247511"/>
          </a:xfrm>
          <a:custGeom>
            <a:avLst/>
            <a:gdLst>
              <a:gd name="connsiteX0" fmla="*/ 277429 w 1370570"/>
              <a:gd name="connsiteY0" fmla="*/ 1460283 h 1460283"/>
              <a:gd name="connsiteX1" fmla="*/ 1095981 w 1370570"/>
              <a:gd name="connsiteY1" fmla="*/ 1460283 h 1460283"/>
              <a:gd name="connsiteX2" fmla="*/ 1275907 w 1370570"/>
              <a:gd name="connsiteY2" fmla="*/ 1031411 h 1460283"/>
              <a:gd name="connsiteX3" fmla="*/ 1370570 w 1370570"/>
              <a:gd name="connsiteY3" fmla="*/ 684558 h 1460283"/>
              <a:gd name="connsiteX4" fmla="*/ 1142266 w 1370570"/>
              <a:gd name="connsiteY4" fmla="*/ 174708 h 1460283"/>
              <a:gd name="connsiteX5" fmla="*/ 753630 w 1370570"/>
              <a:gd name="connsiteY5" fmla="*/ 3209 h 1460283"/>
              <a:gd name="connsiteX6" fmla="*/ 607355 w 1370570"/>
              <a:gd name="connsiteY6" fmla="*/ 4409 h 1460283"/>
              <a:gd name="connsiteX7" fmla="*/ 4928 w 1370570"/>
              <a:gd name="connsiteY7" fmla="*/ 602536 h 1460283"/>
              <a:gd name="connsiteX8" fmla="*/ 107245 w 1370570"/>
              <a:gd name="connsiteY8" fmla="*/ 1051569 h 1460283"/>
              <a:gd name="connsiteX9" fmla="*/ 277429 w 1370570"/>
              <a:gd name="connsiteY9" fmla="*/ 1460283 h 146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0570" h="1460283">
                <a:moveTo>
                  <a:pt x="277429" y="1460283"/>
                </a:moveTo>
                <a:lnTo>
                  <a:pt x="1095981" y="1460283"/>
                </a:lnTo>
                <a:cubicBezTo>
                  <a:pt x="1132870" y="1315703"/>
                  <a:pt x="1192732" y="1172515"/>
                  <a:pt x="1275907" y="1031411"/>
                </a:cubicBezTo>
                <a:cubicBezTo>
                  <a:pt x="1337858" y="926449"/>
                  <a:pt x="1370570" y="806548"/>
                  <a:pt x="1370570" y="684558"/>
                </a:cubicBezTo>
                <a:cubicBezTo>
                  <a:pt x="1370570" y="490281"/>
                  <a:pt x="1287392" y="303995"/>
                  <a:pt x="1142266" y="174708"/>
                </a:cubicBezTo>
                <a:cubicBezTo>
                  <a:pt x="1031854" y="75658"/>
                  <a:pt x="897368" y="17072"/>
                  <a:pt x="753630" y="3209"/>
                </a:cubicBezTo>
                <a:cubicBezTo>
                  <a:pt x="705715" y="-1413"/>
                  <a:pt x="656777" y="-1066"/>
                  <a:pt x="607355" y="4409"/>
                </a:cubicBezTo>
                <a:cubicBezTo>
                  <a:pt x="294829" y="39163"/>
                  <a:pt x="41120" y="290439"/>
                  <a:pt x="4928" y="602536"/>
                </a:cubicBezTo>
                <a:cubicBezTo>
                  <a:pt x="-13867" y="762409"/>
                  <a:pt x="21284" y="917762"/>
                  <a:pt x="107245" y="1051569"/>
                </a:cubicBezTo>
                <a:cubicBezTo>
                  <a:pt x="185552" y="1173906"/>
                  <a:pt x="241931" y="1311880"/>
                  <a:pt x="277429" y="1460283"/>
                </a:cubicBezTo>
                <a:close/>
              </a:path>
            </a:pathLst>
          </a:custGeom>
          <a:solidFill>
            <a:schemeClr val="accent2"/>
          </a:solidFill>
          <a:ln>
            <a:noFill/>
          </a:ln>
        </p:spPr>
        <p:txBody>
          <a:bodyPr wrap="square">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微软雅黑"/>
              <a:ea typeface="微软雅黑"/>
              <a:sym typeface="微软雅黑"/>
            </a:endParaRPr>
          </a:p>
        </p:txBody>
      </p:sp>
      <p:sp>
        <p:nvSpPr>
          <p:cNvPr id="28" name="modern-device_77654"/>
          <p:cNvSpPr>
            <a:spLocks noChangeAspect="1"/>
          </p:cNvSpPr>
          <p:nvPr/>
        </p:nvSpPr>
        <p:spPr bwMode="auto">
          <a:xfrm>
            <a:off x="2010278" y="3191546"/>
            <a:ext cx="854079" cy="544001"/>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608697" h="387707">
                <a:moveTo>
                  <a:pt x="513066" y="296631"/>
                </a:moveTo>
                <a:cubicBezTo>
                  <a:pt x="504786" y="296631"/>
                  <a:pt x="498147" y="303259"/>
                  <a:pt x="498147" y="311451"/>
                </a:cubicBezTo>
                <a:cubicBezTo>
                  <a:pt x="498147" y="319717"/>
                  <a:pt x="504786" y="326345"/>
                  <a:pt x="513066" y="326345"/>
                </a:cubicBezTo>
                <a:cubicBezTo>
                  <a:pt x="521271" y="326345"/>
                  <a:pt x="527985" y="319717"/>
                  <a:pt x="527985" y="311451"/>
                </a:cubicBezTo>
                <a:cubicBezTo>
                  <a:pt x="527985" y="303259"/>
                  <a:pt x="521271" y="296631"/>
                  <a:pt x="513066" y="296631"/>
                </a:cubicBezTo>
                <a:close/>
                <a:moveTo>
                  <a:pt x="454658" y="296631"/>
                </a:moveTo>
                <a:cubicBezTo>
                  <a:pt x="446452" y="296631"/>
                  <a:pt x="439739" y="303259"/>
                  <a:pt x="439739" y="311451"/>
                </a:cubicBezTo>
                <a:cubicBezTo>
                  <a:pt x="439739" y="319717"/>
                  <a:pt x="446452" y="326345"/>
                  <a:pt x="454658" y="326345"/>
                </a:cubicBezTo>
                <a:cubicBezTo>
                  <a:pt x="462863" y="326345"/>
                  <a:pt x="469577" y="319717"/>
                  <a:pt x="469577" y="311451"/>
                </a:cubicBezTo>
                <a:cubicBezTo>
                  <a:pt x="469577" y="303259"/>
                  <a:pt x="462863" y="296631"/>
                  <a:pt x="454658" y="296631"/>
                </a:cubicBezTo>
                <a:close/>
                <a:moveTo>
                  <a:pt x="119278" y="275482"/>
                </a:moveTo>
                <a:cubicBezTo>
                  <a:pt x="99361" y="275482"/>
                  <a:pt x="83248" y="291642"/>
                  <a:pt x="83248" y="311451"/>
                </a:cubicBezTo>
                <a:cubicBezTo>
                  <a:pt x="83248" y="331334"/>
                  <a:pt x="99361" y="347419"/>
                  <a:pt x="119278" y="347419"/>
                </a:cubicBezTo>
                <a:cubicBezTo>
                  <a:pt x="139120" y="347419"/>
                  <a:pt x="155307" y="331334"/>
                  <a:pt x="155307" y="311451"/>
                </a:cubicBezTo>
                <a:cubicBezTo>
                  <a:pt x="155307" y="291642"/>
                  <a:pt x="139120" y="275482"/>
                  <a:pt x="119278" y="275482"/>
                </a:cubicBezTo>
                <a:close/>
                <a:moveTo>
                  <a:pt x="49680" y="230205"/>
                </a:moveTo>
                <a:lnTo>
                  <a:pt x="559017" y="230205"/>
                </a:lnTo>
                <a:cubicBezTo>
                  <a:pt x="586468" y="230205"/>
                  <a:pt x="608697" y="252397"/>
                  <a:pt x="608697" y="279801"/>
                </a:cubicBezTo>
                <a:lnTo>
                  <a:pt x="608697" y="338036"/>
                </a:lnTo>
                <a:cubicBezTo>
                  <a:pt x="608697" y="365441"/>
                  <a:pt x="586468" y="387707"/>
                  <a:pt x="559017" y="387707"/>
                </a:cubicBezTo>
                <a:lnTo>
                  <a:pt x="517989" y="387707"/>
                </a:lnTo>
                <a:lnTo>
                  <a:pt x="468309" y="387707"/>
                </a:lnTo>
                <a:lnTo>
                  <a:pt x="140388" y="387707"/>
                </a:lnTo>
                <a:lnTo>
                  <a:pt x="90708" y="387707"/>
                </a:lnTo>
                <a:lnTo>
                  <a:pt x="49680" y="387707"/>
                </a:lnTo>
                <a:cubicBezTo>
                  <a:pt x="22229" y="387707"/>
                  <a:pt x="0" y="365441"/>
                  <a:pt x="0" y="338036"/>
                </a:cubicBezTo>
                <a:lnTo>
                  <a:pt x="0" y="279801"/>
                </a:lnTo>
                <a:cubicBezTo>
                  <a:pt x="0" y="252397"/>
                  <a:pt x="22229" y="230205"/>
                  <a:pt x="49680" y="230205"/>
                </a:cubicBezTo>
                <a:close/>
                <a:moveTo>
                  <a:pt x="432282" y="86322"/>
                </a:moveTo>
                <a:cubicBezTo>
                  <a:pt x="435722" y="86322"/>
                  <a:pt x="438564" y="89077"/>
                  <a:pt x="438564" y="92501"/>
                </a:cubicBezTo>
                <a:lnTo>
                  <a:pt x="438564" y="214006"/>
                </a:lnTo>
                <a:cubicBezTo>
                  <a:pt x="438564" y="217430"/>
                  <a:pt x="435722" y="220185"/>
                  <a:pt x="432282" y="220185"/>
                </a:cubicBezTo>
                <a:cubicBezTo>
                  <a:pt x="428841" y="220185"/>
                  <a:pt x="426074" y="217430"/>
                  <a:pt x="426074" y="214006"/>
                </a:cubicBezTo>
                <a:lnTo>
                  <a:pt x="426074" y="92501"/>
                </a:lnTo>
                <a:cubicBezTo>
                  <a:pt x="426074" y="89077"/>
                  <a:pt x="428841" y="86322"/>
                  <a:pt x="432282" y="86322"/>
                </a:cubicBezTo>
                <a:close/>
                <a:moveTo>
                  <a:pt x="176415" y="86322"/>
                </a:moveTo>
                <a:cubicBezTo>
                  <a:pt x="179856" y="86322"/>
                  <a:pt x="182623" y="89078"/>
                  <a:pt x="182623" y="92505"/>
                </a:cubicBezTo>
                <a:lnTo>
                  <a:pt x="182623" y="214072"/>
                </a:lnTo>
                <a:cubicBezTo>
                  <a:pt x="182623" y="217499"/>
                  <a:pt x="179856" y="220255"/>
                  <a:pt x="176415" y="220255"/>
                </a:cubicBezTo>
                <a:cubicBezTo>
                  <a:pt x="172975" y="220255"/>
                  <a:pt x="170133" y="217499"/>
                  <a:pt x="170133" y="214072"/>
                </a:cubicBezTo>
                <a:lnTo>
                  <a:pt x="170133" y="92505"/>
                </a:lnTo>
                <a:cubicBezTo>
                  <a:pt x="170133" y="89078"/>
                  <a:pt x="172975" y="86322"/>
                  <a:pt x="176415" y="86322"/>
                </a:cubicBezTo>
                <a:close/>
                <a:moveTo>
                  <a:pt x="176451" y="49622"/>
                </a:moveTo>
                <a:cubicBezTo>
                  <a:pt x="186636" y="49622"/>
                  <a:pt x="196821" y="53496"/>
                  <a:pt x="204581" y="61245"/>
                </a:cubicBezTo>
                <a:cubicBezTo>
                  <a:pt x="206969" y="63629"/>
                  <a:pt x="206969" y="67578"/>
                  <a:pt x="204581" y="69962"/>
                </a:cubicBezTo>
                <a:cubicBezTo>
                  <a:pt x="203313" y="71229"/>
                  <a:pt x="201746" y="71825"/>
                  <a:pt x="200179" y="71825"/>
                </a:cubicBezTo>
                <a:cubicBezTo>
                  <a:pt x="198537" y="71825"/>
                  <a:pt x="196971" y="71229"/>
                  <a:pt x="195777" y="69962"/>
                </a:cubicBezTo>
                <a:cubicBezTo>
                  <a:pt x="185107" y="59382"/>
                  <a:pt x="167796" y="59382"/>
                  <a:pt x="157126" y="69962"/>
                </a:cubicBezTo>
                <a:cubicBezTo>
                  <a:pt x="154664" y="72421"/>
                  <a:pt x="150709" y="72421"/>
                  <a:pt x="148321" y="69962"/>
                </a:cubicBezTo>
                <a:cubicBezTo>
                  <a:pt x="145859" y="67578"/>
                  <a:pt x="145859" y="63629"/>
                  <a:pt x="148321" y="61245"/>
                </a:cubicBezTo>
                <a:cubicBezTo>
                  <a:pt x="156081" y="53496"/>
                  <a:pt x="166266" y="49622"/>
                  <a:pt x="176451" y="49622"/>
                </a:cubicBezTo>
                <a:close/>
                <a:moveTo>
                  <a:pt x="369044" y="36915"/>
                </a:moveTo>
                <a:cubicBezTo>
                  <a:pt x="371505" y="34456"/>
                  <a:pt x="375458" y="34456"/>
                  <a:pt x="377844" y="36915"/>
                </a:cubicBezTo>
                <a:cubicBezTo>
                  <a:pt x="407897" y="66867"/>
                  <a:pt x="456741" y="66867"/>
                  <a:pt x="486720" y="36915"/>
                </a:cubicBezTo>
                <a:cubicBezTo>
                  <a:pt x="489180" y="34456"/>
                  <a:pt x="493133" y="34456"/>
                  <a:pt x="495519" y="36915"/>
                </a:cubicBezTo>
                <a:cubicBezTo>
                  <a:pt x="497980" y="39299"/>
                  <a:pt x="497980" y="43248"/>
                  <a:pt x="495519" y="45707"/>
                </a:cubicBezTo>
                <a:cubicBezTo>
                  <a:pt x="478069" y="63067"/>
                  <a:pt x="455175" y="71785"/>
                  <a:pt x="432282" y="71785"/>
                </a:cubicBezTo>
                <a:cubicBezTo>
                  <a:pt x="409388" y="71785"/>
                  <a:pt x="386494" y="63067"/>
                  <a:pt x="369044" y="45707"/>
                </a:cubicBezTo>
                <a:cubicBezTo>
                  <a:pt x="366658" y="43248"/>
                  <a:pt x="366658" y="39299"/>
                  <a:pt x="369044" y="36915"/>
                </a:cubicBezTo>
                <a:close/>
                <a:moveTo>
                  <a:pt x="176414" y="24860"/>
                </a:moveTo>
                <a:cubicBezTo>
                  <a:pt x="193649" y="24860"/>
                  <a:pt x="209915" y="31558"/>
                  <a:pt x="222077" y="43687"/>
                </a:cubicBezTo>
                <a:cubicBezTo>
                  <a:pt x="224539" y="46143"/>
                  <a:pt x="224539" y="50013"/>
                  <a:pt x="222077" y="52469"/>
                </a:cubicBezTo>
                <a:cubicBezTo>
                  <a:pt x="220883" y="53659"/>
                  <a:pt x="219316" y="54255"/>
                  <a:pt x="217675" y="54255"/>
                </a:cubicBezTo>
                <a:cubicBezTo>
                  <a:pt x="216108" y="54255"/>
                  <a:pt x="214541" y="53659"/>
                  <a:pt x="213272" y="52469"/>
                </a:cubicBezTo>
                <a:cubicBezTo>
                  <a:pt x="203423" y="42646"/>
                  <a:pt x="190366" y="37213"/>
                  <a:pt x="176414" y="37213"/>
                </a:cubicBezTo>
                <a:cubicBezTo>
                  <a:pt x="162461" y="37213"/>
                  <a:pt x="149329" y="42646"/>
                  <a:pt x="139480" y="52469"/>
                </a:cubicBezTo>
                <a:cubicBezTo>
                  <a:pt x="137092" y="54850"/>
                  <a:pt x="133138" y="54850"/>
                  <a:pt x="130676" y="52469"/>
                </a:cubicBezTo>
                <a:cubicBezTo>
                  <a:pt x="128288" y="50013"/>
                  <a:pt x="128288" y="46143"/>
                  <a:pt x="130676" y="43687"/>
                </a:cubicBezTo>
                <a:cubicBezTo>
                  <a:pt x="142912" y="31558"/>
                  <a:pt x="159103" y="24860"/>
                  <a:pt x="176414" y="24860"/>
                </a:cubicBezTo>
                <a:close/>
                <a:moveTo>
                  <a:pt x="386620" y="19337"/>
                </a:moveTo>
                <a:cubicBezTo>
                  <a:pt x="389008" y="16956"/>
                  <a:pt x="392962" y="16956"/>
                  <a:pt x="395425" y="19337"/>
                </a:cubicBezTo>
                <a:cubicBezTo>
                  <a:pt x="415719" y="39653"/>
                  <a:pt x="448848" y="39653"/>
                  <a:pt x="469217" y="19337"/>
                </a:cubicBezTo>
                <a:cubicBezTo>
                  <a:pt x="471605" y="16956"/>
                  <a:pt x="475559" y="16956"/>
                  <a:pt x="478021" y="19337"/>
                </a:cubicBezTo>
                <a:cubicBezTo>
                  <a:pt x="480409" y="21793"/>
                  <a:pt x="480409" y="25737"/>
                  <a:pt x="478021" y="28119"/>
                </a:cubicBezTo>
                <a:cubicBezTo>
                  <a:pt x="465412" y="40695"/>
                  <a:pt x="448848" y="46946"/>
                  <a:pt x="432284" y="46946"/>
                </a:cubicBezTo>
                <a:cubicBezTo>
                  <a:pt x="415794" y="46946"/>
                  <a:pt x="399230" y="40695"/>
                  <a:pt x="386620" y="28119"/>
                </a:cubicBezTo>
                <a:cubicBezTo>
                  <a:pt x="384158" y="25737"/>
                  <a:pt x="384158" y="21793"/>
                  <a:pt x="386620" y="19337"/>
                </a:cubicBezTo>
                <a:close/>
                <a:moveTo>
                  <a:pt x="404187" y="1843"/>
                </a:moveTo>
                <a:cubicBezTo>
                  <a:pt x="406649" y="-615"/>
                  <a:pt x="410604" y="-615"/>
                  <a:pt x="412991" y="1843"/>
                </a:cubicBezTo>
                <a:cubicBezTo>
                  <a:pt x="423661" y="12495"/>
                  <a:pt x="440972" y="12495"/>
                  <a:pt x="451642" y="1843"/>
                </a:cubicBezTo>
                <a:cubicBezTo>
                  <a:pt x="454104" y="-615"/>
                  <a:pt x="458059" y="-615"/>
                  <a:pt x="460447" y="1843"/>
                </a:cubicBezTo>
                <a:cubicBezTo>
                  <a:pt x="462909" y="4227"/>
                  <a:pt x="462909" y="8174"/>
                  <a:pt x="460447" y="10633"/>
                </a:cubicBezTo>
                <a:cubicBezTo>
                  <a:pt x="452687" y="18305"/>
                  <a:pt x="442539" y="22178"/>
                  <a:pt x="432317" y="22178"/>
                </a:cubicBezTo>
                <a:cubicBezTo>
                  <a:pt x="422169" y="22178"/>
                  <a:pt x="411947" y="18305"/>
                  <a:pt x="404187" y="10633"/>
                </a:cubicBezTo>
                <a:cubicBezTo>
                  <a:pt x="401799" y="8174"/>
                  <a:pt x="401799" y="4227"/>
                  <a:pt x="404187" y="1843"/>
                </a:cubicBezTo>
                <a:close/>
                <a:moveTo>
                  <a:pt x="176387" y="52"/>
                </a:moveTo>
                <a:cubicBezTo>
                  <a:pt x="199291" y="52"/>
                  <a:pt x="222203" y="8762"/>
                  <a:pt x="239653" y="26183"/>
                </a:cubicBezTo>
                <a:cubicBezTo>
                  <a:pt x="242039" y="28565"/>
                  <a:pt x="242039" y="32511"/>
                  <a:pt x="239653" y="34893"/>
                </a:cubicBezTo>
                <a:cubicBezTo>
                  <a:pt x="238385" y="36159"/>
                  <a:pt x="236819" y="36754"/>
                  <a:pt x="235253" y="36754"/>
                </a:cubicBezTo>
                <a:cubicBezTo>
                  <a:pt x="233612" y="36754"/>
                  <a:pt x="232046" y="36159"/>
                  <a:pt x="230853" y="34893"/>
                </a:cubicBezTo>
                <a:cubicBezTo>
                  <a:pt x="200800" y="4965"/>
                  <a:pt x="151956" y="4965"/>
                  <a:pt x="121977" y="34893"/>
                </a:cubicBezTo>
                <a:cubicBezTo>
                  <a:pt x="119517" y="37350"/>
                  <a:pt x="115564" y="37350"/>
                  <a:pt x="113178" y="34893"/>
                </a:cubicBezTo>
                <a:cubicBezTo>
                  <a:pt x="110717" y="32511"/>
                  <a:pt x="110717" y="28565"/>
                  <a:pt x="113178" y="26183"/>
                </a:cubicBezTo>
                <a:cubicBezTo>
                  <a:pt x="130591" y="8762"/>
                  <a:pt x="153484" y="52"/>
                  <a:pt x="176387" y="52"/>
                </a:cubicBezTo>
                <a:close/>
              </a:path>
            </a:pathLst>
          </a:custGeom>
          <a:solidFill>
            <a:schemeClr val="bg1"/>
          </a:solidFill>
          <a:ln>
            <a:noFill/>
          </a:ln>
        </p:spPr>
        <p:txBody>
          <a:bodyPr/>
          <a:lstStyle/>
          <a:p>
            <a:endParaRPr lang="zh-CN" altLang="en-US">
              <a:latin typeface="微软雅黑"/>
              <a:ea typeface="微软雅黑"/>
              <a:sym typeface="微软雅黑"/>
            </a:endParaRPr>
          </a:p>
        </p:txBody>
      </p:sp>
      <p:sp>
        <p:nvSpPr>
          <p:cNvPr id="32" name="TextBox 2"/>
          <p:cNvSpPr txBox="1">
            <a:spLocks noChangeArrowheads="1"/>
          </p:cNvSpPr>
          <p:nvPr/>
        </p:nvSpPr>
        <p:spPr bwMode="auto">
          <a:xfrm>
            <a:off x="4020222" y="1827344"/>
            <a:ext cx="6817418" cy="280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anose="020F0502020204030204" pitchFamily="34" charset="0"/>
              </a:defRPr>
            </a:lvl1pPr>
            <a:lvl2pPr>
              <a:defRPr sz="2400">
                <a:solidFill>
                  <a:schemeClr val="tx1"/>
                </a:solidFill>
                <a:latin typeface="Calibri" panose="020F0502020204030204" pitchFamily="34" charset="0"/>
              </a:defRPr>
            </a:lvl2pPr>
            <a:lvl3pPr>
              <a:defRPr sz="2000">
                <a:solidFill>
                  <a:schemeClr val="tx1"/>
                </a:solidFill>
                <a:latin typeface="Calibri" panose="020F0502020204030204" pitchFamily="34" charset="0"/>
              </a:defRPr>
            </a:lvl3pPr>
            <a:lvl4pPr>
              <a:defRPr>
                <a:solidFill>
                  <a:schemeClr val="tx1"/>
                </a:solidFill>
                <a:latin typeface="Calibri" panose="020F0502020204030204" pitchFamily="34" charset="0"/>
              </a:defRPr>
            </a:lvl4pPr>
            <a:lvl5pPr>
              <a:defRPr>
                <a:solidFill>
                  <a:schemeClr val="tx1"/>
                </a:solidFill>
                <a:latin typeface="Calibri" panose="020F0502020204030204" pitchFamily="34" charset="0"/>
              </a:defRPr>
            </a:lvl5pPr>
            <a:lvl6pPr fontAlgn="base">
              <a:spcAft>
                <a:spcPct val="0"/>
              </a:spcAft>
              <a:defRPr>
                <a:solidFill>
                  <a:schemeClr val="tx1"/>
                </a:solidFill>
                <a:latin typeface="Calibri" panose="020F0502020204030204" pitchFamily="34" charset="0"/>
              </a:defRPr>
            </a:lvl6pPr>
            <a:lvl7pPr fontAlgn="base">
              <a:spcAft>
                <a:spcPct val="0"/>
              </a:spcAft>
              <a:defRPr>
                <a:solidFill>
                  <a:schemeClr val="tx1"/>
                </a:solidFill>
                <a:latin typeface="Calibri" panose="020F0502020204030204" pitchFamily="34" charset="0"/>
              </a:defRPr>
            </a:lvl7pPr>
            <a:lvl8pPr fontAlgn="base">
              <a:spcAft>
                <a:spcPct val="0"/>
              </a:spcAft>
              <a:defRPr>
                <a:solidFill>
                  <a:schemeClr val="tx1"/>
                </a:solidFill>
                <a:latin typeface="Calibri" panose="020F0502020204030204" pitchFamily="34" charset="0"/>
              </a:defRPr>
            </a:lvl8pPr>
            <a:lvl9pPr fontAlgn="base">
              <a:spcAft>
                <a:spcPct val="0"/>
              </a:spcAft>
              <a:defRPr>
                <a:solidFill>
                  <a:schemeClr val="tx1"/>
                </a:solidFill>
                <a:latin typeface="Calibri" panose="020F0502020204030204" pitchFamily="34" charset="0"/>
              </a:defRPr>
            </a:lvl9pPr>
          </a:lstStyle>
          <a:p>
            <a:pPr defTabSz="914400" eaLnBrk="1" hangingPunct="1">
              <a:lnSpc>
                <a:spcPct val="150000"/>
              </a:lnSpc>
              <a:spcBef>
                <a:spcPts val="1000"/>
              </a:spcBef>
            </a:pPr>
            <a:r>
              <a:rPr lang="zh-CN" altLang="en-US" sz="1600">
                <a:solidFill>
                  <a:schemeClr val="tx1">
                    <a:lumMod val="85000"/>
                    <a:lumOff val="15000"/>
                  </a:schemeClr>
                </a:solidFill>
                <a:latin typeface="微软雅黑"/>
                <a:ea typeface="微软雅黑"/>
                <a:sym typeface="微软雅黑"/>
              </a:rPr>
              <a:t>    鼓励孩子在自主学习中发现问题</a:t>
            </a:r>
            <a:r>
              <a:rPr lang="en-US" altLang="zh-CN" sz="1600">
                <a:solidFill>
                  <a:schemeClr val="tx1">
                    <a:lumMod val="85000"/>
                    <a:lumOff val="15000"/>
                  </a:schemeClr>
                </a:solidFill>
                <a:latin typeface="微软雅黑"/>
                <a:ea typeface="微软雅黑"/>
                <a:sym typeface="微软雅黑"/>
              </a:rPr>
              <a:t>,</a:t>
            </a:r>
            <a:r>
              <a:rPr lang="zh-CN" altLang="en-US" sz="1600">
                <a:solidFill>
                  <a:schemeClr val="tx1">
                    <a:lumMod val="85000"/>
                    <a:lumOff val="15000"/>
                  </a:schemeClr>
                </a:solidFill>
                <a:latin typeface="微软雅黑"/>
                <a:ea typeface="微软雅黑"/>
                <a:sym typeface="微软雅黑"/>
              </a:rPr>
              <a:t>独立思考</a:t>
            </a:r>
            <a:r>
              <a:rPr lang="en-US" altLang="zh-CN" sz="1600">
                <a:solidFill>
                  <a:schemeClr val="tx1">
                    <a:lumMod val="85000"/>
                    <a:lumOff val="15000"/>
                  </a:schemeClr>
                </a:solidFill>
                <a:latin typeface="微软雅黑"/>
                <a:ea typeface="微软雅黑"/>
                <a:sym typeface="微软雅黑"/>
              </a:rPr>
              <a:t>, </a:t>
            </a:r>
            <a:r>
              <a:rPr lang="zh-CN" altLang="en-US" sz="1600">
                <a:solidFill>
                  <a:schemeClr val="tx1">
                    <a:lumMod val="85000"/>
                    <a:lumOff val="15000"/>
                  </a:schemeClr>
                </a:solidFill>
                <a:latin typeface="微软雅黑"/>
                <a:ea typeface="微软雅黑"/>
                <a:sym typeface="微软雅黑"/>
              </a:rPr>
              <a:t>自己寻求解决问题的办法</a:t>
            </a:r>
            <a:r>
              <a:rPr lang="en-US" altLang="zh-CN" sz="1600">
                <a:solidFill>
                  <a:schemeClr val="tx1">
                    <a:lumMod val="85000"/>
                    <a:lumOff val="15000"/>
                  </a:schemeClr>
                </a:solidFill>
                <a:latin typeface="微软雅黑"/>
                <a:ea typeface="微软雅黑"/>
                <a:sym typeface="微软雅黑"/>
              </a:rPr>
              <a:t>,</a:t>
            </a:r>
            <a:r>
              <a:rPr lang="zh-CN" altLang="en-US" sz="1600">
                <a:solidFill>
                  <a:schemeClr val="tx1">
                    <a:lumMod val="85000"/>
                    <a:lumOff val="15000"/>
                  </a:schemeClr>
                </a:solidFill>
                <a:latin typeface="微软雅黑"/>
                <a:ea typeface="微软雅黑"/>
                <a:sym typeface="微软雅黑"/>
              </a:rPr>
              <a:t>解决问题的过程就是其认真思考的过程</a:t>
            </a:r>
            <a:r>
              <a:rPr lang="en-US" altLang="zh-CN" sz="1600">
                <a:solidFill>
                  <a:schemeClr val="tx1">
                    <a:lumMod val="85000"/>
                    <a:lumOff val="15000"/>
                  </a:schemeClr>
                </a:solidFill>
                <a:latin typeface="微软雅黑"/>
                <a:ea typeface="微软雅黑"/>
                <a:sym typeface="微软雅黑"/>
              </a:rPr>
              <a:t>,</a:t>
            </a:r>
            <a:r>
              <a:rPr lang="zh-CN" altLang="en-US" sz="1600">
                <a:solidFill>
                  <a:schemeClr val="tx1">
                    <a:lumMod val="85000"/>
                    <a:lumOff val="15000"/>
                  </a:schemeClr>
                </a:solidFill>
                <a:latin typeface="微软雅黑"/>
                <a:ea typeface="微软雅黑"/>
                <a:sym typeface="微软雅黑"/>
              </a:rPr>
              <a:t>久而久之</a:t>
            </a:r>
            <a:r>
              <a:rPr lang="en-US" altLang="zh-CN" sz="1600">
                <a:solidFill>
                  <a:schemeClr val="tx1">
                    <a:lumMod val="85000"/>
                    <a:lumOff val="15000"/>
                  </a:schemeClr>
                </a:solidFill>
                <a:latin typeface="微软雅黑"/>
                <a:ea typeface="微软雅黑"/>
                <a:sym typeface="微软雅黑"/>
              </a:rPr>
              <a:t>,</a:t>
            </a:r>
            <a:r>
              <a:rPr lang="zh-CN" altLang="en-US" sz="1600">
                <a:solidFill>
                  <a:schemeClr val="tx1">
                    <a:lumMod val="85000"/>
                    <a:lumOff val="15000"/>
                  </a:schemeClr>
                </a:solidFill>
                <a:latin typeface="微软雅黑"/>
                <a:ea typeface="微软雅黑"/>
                <a:sym typeface="微软雅黑"/>
              </a:rPr>
              <a:t>学生就会养成认真思考的习惯，这将为他将来的成功起到很好的作用。老师会有意识的设置一些问题与同学们共同探讨，在探讨的过程中，老师只是起到一个组织者的作用，让学生各抒己见，在这个共同学习的过程中，学生的认真思考的习惯会得到增强。</a:t>
            </a:r>
          </a:p>
          <a:p>
            <a:pPr defTabSz="914400" eaLnBrk="1" hangingPunct="1">
              <a:lnSpc>
                <a:spcPct val="150000"/>
              </a:lnSpc>
              <a:spcBef>
                <a:spcPts val="1000"/>
              </a:spcBef>
            </a:pPr>
            <a:r>
              <a:rPr lang="zh-CN" altLang="en-US" sz="1600">
                <a:solidFill>
                  <a:schemeClr val="tx1">
                    <a:lumMod val="85000"/>
                    <a:lumOff val="15000"/>
                  </a:schemeClr>
                </a:solidFill>
                <a:latin typeface="微软雅黑"/>
                <a:ea typeface="微软雅黑"/>
                <a:sym typeface="微软雅黑"/>
              </a:rPr>
              <a:t>    </a:t>
            </a:r>
          </a:p>
        </p:txBody>
      </p:sp>
      <p:grpSp>
        <p:nvGrpSpPr>
          <p:cNvPr id="34" name="组合 33"/>
          <p:cNvGrpSpPr/>
          <p:nvPr/>
        </p:nvGrpSpPr>
        <p:grpSpPr>
          <a:xfrm>
            <a:off x="3555999" y="276476"/>
            <a:ext cx="5777571" cy="504000"/>
            <a:chOff x="3073400" y="276476"/>
            <a:chExt cx="5080000" cy="504000"/>
          </a:xfrm>
        </p:grpSpPr>
        <p:sp>
          <p:nvSpPr>
            <p:cNvPr id="35" name="矩形: 圆角 34"/>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36" name="矩形 35"/>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37" name="TextBox 115"/>
          <p:cNvSpPr txBox="1">
            <a:spLocks noChangeArrowheads="1"/>
          </p:cNvSpPr>
          <p:nvPr/>
        </p:nvSpPr>
        <p:spPr bwMode="auto">
          <a:xfrm>
            <a:off x="4611136" y="305804"/>
            <a:ext cx="7524341"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2400" b="1">
                <a:solidFill>
                  <a:schemeClr val="bg1"/>
                </a:solidFill>
                <a:latin typeface="微软雅黑"/>
                <a:ea typeface="微软雅黑"/>
                <a:sym typeface="微软雅黑"/>
              </a:rPr>
              <a:t>培养孩子良好的学习习惯</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300" y="4177425"/>
            <a:ext cx="10837640" cy="27094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wip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wip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1000"/>
                                        <p:tgtEl>
                                          <p:spTgt spid="32"/>
                                        </p:tgtEl>
                                      </p:cBhvr>
                                    </p:animEffect>
                                    <p:anim calcmode="lin" valueType="num">
                                      <p:cBhvr>
                                        <p:cTn id="25" dur="1000" fill="hold"/>
                                        <p:tgtEl>
                                          <p:spTgt spid="32"/>
                                        </p:tgtEl>
                                        <p:attrNameLst>
                                          <p:attrName>ppt_x</p:attrName>
                                        </p:attrNameLst>
                                      </p:cBhvr>
                                      <p:tavLst>
                                        <p:tav tm="0">
                                          <p:val>
                                            <p:strVal val="#ppt_x"/>
                                          </p:val>
                                        </p:tav>
                                        <p:tav tm="100000">
                                          <p:val>
                                            <p:strVal val="#ppt_x"/>
                                          </p:val>
                                        </p:tav>
                                      </p:tavLst>
                                    </p:anim>
                                    <p:anim calcmode="lin" valueType="num">
                                      <p:cBhvr>
                                        <p:cTn id="2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28" grpId="0" animBg="1"/>
      <p:bldP spid="3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7821104" y="3077462"/>
            <a:ext cx="1528901" cy="1172747"/>
            <a:chOff x="2890838" y="4437063"/>
            <a:chExt cx="279398" cy="214313"/>
          </a:xfrm>
          <a:solidFill>
            <a:srgbClr val="FD9D81"/>
          </a:solidFill>
        </p:grpSpPr>
        <p:sp>
          <p:nvSpPr>
            <p:cNvPr id="23" name="Freeform 198"/>
            <p:cNvSpPr/>
            <p:nvPr/>
          </p:nvSpPr>
          <p:spPr bwMode="auto">
            <a:xfrm>
              <a:off x="3071811" y="4437063"/>
              <a:ext cx="31750" cy="28575"/>
            </a:xfrm>
            <a:custGeom>
              <a:avLst/>
              <a:gdLst>
                <a:gd name="T0" fmla="*/ 32 w 33"/>
                <a:gd name="T1" fmla="*/ 30 h 30"/>
                <a:gd name="T2" fmla="*/ 33 w 33"/>
                <a:gd name="T3" fmla="*/ 30 h 30"/>
                <a:gd name="T4" fmla="*/ 16 w 33"/>
                <a:gd name="T5" fmla="*/ 0 h 30"/>
                <a:gd name="T6" fmla="*/ 0 w 33"/>
                <a:gd name="T7" fmla="*/ 30 h 30"/>
                <a:gd name="T8" fmla="*/ 0 w 33"/>
                <a:gd name="T9" fmla="*/ 30 h 30"/>
                <a:gd name="T10" fmla="*/ 16 w 33"/>
                <a:gd name="T11" fmla="*/ 28 h 30"/>
                <a:gd name="T12" fmla="*/ 32 w 33"/>
                <a:gd name="T13" fmla="*/ 30 h 30"/>
              </a:gdLst>
              <a:ahLst/>
              <a:cxnLst>
                <a:cxn ang="0">
                  <a:pos x="T0" y="T1"/>
                </a:cxn>
                <a:cxn ang="0">
                  <a:pos x="T2" y="T3"/>
                </a:cxn>
                <a:cxn ang="0">
                  <a:pos x="T4" y="T5"/>
                </a:cxn>
                <a:cxn ang="0">
                  <a:pos x="T6" y="T7"/>
                </a:cxn>
                <a:cxn ang="0">
                  <a:pos x="T8" y="T9"/>
                </a:cxn>
                <a:cxn ang="0">
                  <a:pos x="T10" y="T11"/>
                </a:cxn>
                <a:cxn ang="0">
                  <a:pos x="T12" y="T13"/>
                </a:cxn>
              </a:cxnLst>
              <a:rect l="0" t="0" r="r" b="b"/>
              <a:pathLst>
                <a:path w="33" h="30">
                  <a:moveTo>
                    <a:pt x="32" y="30"/>
                  </a:moveTo>
                  <a:cubicBezTo>
                    <a:pt x="33" y="30"/>
                    <a:pt x="33" y="30"/>
                    <a:pt x="33" y="30"/>
                  </a:cubicBezTo>
                  <a:cubicBezTo>
                    <a:pt x="16" y="0"/>
                    <a:pt x="16" y="0"/>
                    <a:pt x="16" y="0"/>
                  </a:cubicBezTo>
                  <a:cubicBezTo>
                    <a:pt x="0" y="30"/>
                    <a:pt x="0" y="30"/>
                    <a:pt x="0" y="30"/>
                  </a:cubicBezTo>
                  <a:cubicBezTo>
                    <a:pt x="0" y="30"/>
                    <a:pt x="0" y="30"/>
                    <a:pt x="0" y="30"/>
                  </a:cubicBezTo>
                  <a:cubicBezTo>
                    <a:pt x="6" y="29"/>
                    <a:pt x="11" y="28"/>
                    <a:pt x="16" y="28"/>
                  </a:cubicBezTo>
                  <a:cubicBezTo>
                    <a:pt x="22" y="28"/>
                    <a:pt x="27" y="29"/>
                    <a:pt x="32" y="3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24" name="Freeform 199"/>
            <p:cNvSpPr/>
            <p:nvPr/>
          </p:nvSpPr>
          <p:spPr bwMode="auto">
            <a:xfrm>
              <a:off x="3141661" y="4503738"/>
              <a:ext cx="28575" cy="31750"/>
            </a:xfrm>
            <a:custGeom>
              <a:avLst/>
              <a:gdLst>
                <a:gd name="T0" fmla="*/ 0 w 30"/>
                <a:gd name="T1" fmla="*/ 33 h 33"/>
                <a:gd name="T2" fmla="*/ 0 w 30"/>
                <a:gd name="T3" fmla="*/ 33 h 33"/>
                <a:gd name="T4" fmla="*/ 30 w 30"/>
                <a:gd name="T5" fmla="*/ 17 h 33"/>
                <a:gd name="T6" fmla="*/ 0 w 30"/>
                <a:gd name="T7" fmla="*/ 0 h 33"/>
                <a:gd name="T8" fmla="*/ 0 w 30"/>
                <a:gd name="T9" fmla="*/ 1 h 33"/>
                <a:gd name="T10" fmla="*/ 2 w 30"/>
                <a:gd name="T11" fmla="*/ 17 h 33"/>
                <a:gd name="T12" fmla="*/ 0 w 30"/>
                <a:gd name="T13" fmla="*/ 33 h 33"/>
              </a:gdLst>
              <a:ahLst/>
              <a:cxnLst>
                <a:cxn ang="0">
                  <a:pos x="T0" y="T1"/>
                </a:cxn>
                <a:cxn ang="0">
                  <a:pos x="T2" y="T3"/>
                </a:cxn>
                <a:cxn ang="0">
                  <a:pos x="T4" y="T5"/>
                </a:cxn>
                <a:cxn ang="0">
                  <a:pos x="T6" y="T7"/>
                </a:cxn>
                <a:cxn ang="0">
                  <a:pos x="T8" y="T9"/>
                </a:cxn>
                <a:cxn ang="0">
                  <a:pos x="T10" y="T11"/>
                </a:cxn>
                <a:cxn ang="0">
                  <a:pos x="T12" y="T13"/>
                </a:cxn>
              </a:cxnLst>
              <a:rect l="0" t="0" r="r" b="b"/>
              <a:pathLst>
                <a:path w="30" h="33">
                  <a:moveTo>
                    <a:pt x="0" y="33"/>
                  </a:moveTo>
                  <a:cubicBezTo>
                    <a:pt x="0" y="33"/>
                    <a:pt x="0" y="33"/>
                    <a:pt x="0" y="33"/>
                  </a:cubicBezTo>
                  <a:cubicBezTo>
                    <a:pt x="30" y="17"/>
                    <a:pt x="30" y="17"/>
                    <a:pt x="30" y="17"/>
                  </a:cubicBezTo>
                  <a:cubicBezTo>
                    <a:pt x="0" y="0"/>
                    <a:pt x="0" y="0"/>
                    <a:pt x="0" y="0"/>
                  </a:cubicBezTo>
                  <a:cubicBezTo>
                    <a:pt x="0" y="1"/>
                    <a:pt x="0" y="1"/>
                    <a:pt x="0" y="1"/>
                  </a:cubicBezTo>
                  <a:cubicBezTo>
                    <a:pt x="1" y="6"/>
                    <a:pt x="2" y="11"/>
                    <a:pt x="2" y="17"/>
                  </a:cubicBezTo>
                  <a:cubicBezTo>
                    <a:pt x="2" y="22"/>
                    <a:pt x="1" y="28"/>
                    <a:pt x="0" y="3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25" name="Freeform 200"/>
            <p:cNvSpPr/>
            <p:nvPr/>
          </p:nvSpPr>
          <p:spPr bwMode="auto">
            <a:xfrm>
              <a:off x="3113086" y="4460876"/>
              <a:ext cx="33338" cy="31750"/>
            </a:xfrm>
            <a:custGeom>
              <a:avLst/>
              <a:gdLst>
                <a:gd name="T0" fmla="*/ 22 w 33"/>
                <a:gd name="T1" fmla="*/ 32 h 33"/>
                <a:gd name="T2" fmla="*/ 23 w 33"/>
                <a:gd name="T3" fmla="*/ 33 h 33"/>
                <a:gd name="T4" fmla="*/ 33 w 33"/>
                <a:gd name="T5" fmla="*/ 0 h 33"/>
                <a:gd name="T6" fmla="*/ 0 w 33"/>
                <a:gd name="T7" fmla="*/ 10 h 33"/>
                <a:gd name="T8" fmla="*/ 1 w 33"/>
                <a:gd name="T9" fmla="*/ 11 h 33"/>
                <a:gd name="T10" fmla="*/ 22 w 33"/>
                <a:gd name="T11" fmla="*/ 32 h 33"/>
              </a:gdLst>
              <a:ahLst/>
              <a:cxnLst>
                <a:cxn ang="0">
                  <a:pos x="T0" y="T1"/>
                </a:cxn>
                <a:cxn ang="0">
                  <a:pos x="T2" y="T3"/>
                </a:cxn>
                <a:cxn ang="0">
                  <a:pos x="T4" y="T5"/>
                </a:cxn>
                <a:cxn ang="0">
                  <a:pos x="T6" y="T7"/>
                </a:cxn>
                <a:cxn ang="0">
                  <a:pos x="T8" y="T9"/>
                </a:cxn>
                <a:cxn ang="0">
                  <a:pos x="T10" y="T11"/>
                </a:cxn>
              </a:cxnLst>
              <a:rect l="0" t="0" r="r" b="b"/>
              <a:pathLst>
                <a:path w="33" h="33">
                  <a:moveTo>
                    <a:pt x="22" y="32"/>
                  </a:moveTo>
                  <a:cubicBezTo>
                    <a:pt x="23" y="33"/>
                    <a:pt x="23" y="33"/>
                    <a:pt x="23" y="33"/>
                  </a:cubicBezTo>
                  <a:cubicBezTo>
                    <a:pt x="33" y="0"/>
                    <a:pt x="33" y="0"/>
                    <a:pt x="33" y="0"/>
                  </a:cubicBezTo>
                  <a:cubicBezTo>
                    <a:pt x="0" y="10"/>
                    <a:pt x="0" y="10"/>
                    <a:pt x="0" y="10"/>
                  </a:cubicBezTo>
                  <a:cubicBezTo>
                    <a:pt x="1" y="11"/>
                    <a:pt x="1" y="11"/>
                    <a:pt x="1" y="11"/>
                  </a:cubicBezTo>
                  <a:cubicBezTo>
                    <a:pt x="10" y="16"/>
                    <a:pt x="17" y="23"/>
                    <a:pt x="22" y="32"/>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26" name="Freeform 201"/>
            <p:cNvSpPr/>
            <p:nvPr/>
          </p:nvSpPr>
          <p:spPr bwMode="auto">
            <a:xfrm>
              <a:off x="3006723" y="4503738"/>
              <a:ext cx="26988" cy="25400"/>
            </a:xfrm>
            <a:custGeom>
              <a:avLst/>
              <a:gdLst>
                <a:gd name="T0" fmla="*/ 25 w 27"/>
                <a:gd name="T1" fmla="*/ 17 h 26"/>
                <a:gd name="T2" fmla="*/ 27 w 27"/>
                <a:gd name="T3" fmla="*/ 0 h 26"/>
                <a:gd name="T4" fmla="*/ 27 w 27"/>
                <a:gd name="T5" fmla="*/ 0 h 26"/>
                <a:gd name="T6" fmla="*/ 0 w 27"/>
                <a:gd name="T7" fmla="*/ 15 h 26"/>
                <a:gd name="T8" fmla="*/ 26 w 27"/>
                <a:gd name="T9" fmla="*/ 26 h 26"/>
                <a:gd name="T10" fmla="*/ 25 w 27"/>
                <a:gd name="T11" fmla="*/ 17 h 26"/>
              </a:gdLst>
              <a:ahLst/>
              <a:cxnLst>
                <a:cxn ang="0">
                  <a:pos x="T0" y="T1"/>
                </a:cxn>
                <a:cxn ang="0">
                  <a:pos x="T2" y="T3"/>
                </a:cxn>
                <a:cxn ang="0">
                  <a:pos x="T4" y="T5"/>
                </a:cxn>
                <a:cxn ang="0">
                  <a:pos x="T6" y="T7"/>
                </a:cxn>
                <a:cxn ang="0">
                  <a:pos x="T8" y="T9"/>
                </a:cxn>
                <a:cxn ang="0">
                  <a:pos x="T10" y="T11"/>
                </a:cxn>
              </a:cxnLst>
              <a:rect l="0" t="0" r="r" b="b"/>
              <a:pathLst>
                <a:path w="27" h="26">
                  <a:moveTo>
                    <a:pt x="25" y="17"/>
                  </a:moveTo>
                  <a:cubicBezTo>
                    <a:pt x="25" y="11"/>
                    <a:pt x="26" y="5"/>
                    <a:pt x="27" y="0"/>
                  </a:cubicBezTo>
                  <a:cubicBezTo>
                    <a:pt x="27" y="0"/>
                    <a:pt x="27" y="0"/>
                    <a:pt x="27" y="0"/>
                  </a:cubicBezTo>
                  <a:cubicBezTo>
                    <a:pt x="0" y="15"/>
                    <a:pt x="0" y="15"/>
                    <a:pt x="0" y="15"/>
                  </a:cubicBezTo>
                  <a:cubicBezTo>
                    <a:pt x="9" y="17"/>
                    <a:pt x="18" y="21"/>
                    <a:pt x="26" y="26"/>
                  </a:cubicBezTo>
                  <a:cubicBezTo>
                    <a:pt x="25" y="23"/>
                    <a:pt x="25" y="20"/>
                    <a:pt x="25" y="17"/>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27" name="Freeform 202"/>
            <p:cNvSpPr/>
            <p:nvPr/>
          </p:nvSpPr>
          <p:spPr bwMode="auto">
            <a:xfrm>
              <a:off x="3113087" y="4546601"/>
              <a:ext cx="33338" cy="31750"/>
            </a:xfrm>
            <a:custGeom>
              <a:avLst/>
              <a:gdLst>
                <a:gd name="T0" fmla="*/ 33 w 33"/>
                <a:gd name="T1" fmla="*/ 33 h 33"/>
                <a:gd name="T2" fmla="*/ 23 w 33"/>
                <a:gd name="T3" fmla="*/ 0 h 33"/>
                <a:gd name="T4" fmla="*/ 22 w 33"/>
                <a:gd name="T5" fmla="*/ 1 h 33"/>
                <a:gd name="T6" fmla="*/ 1 w 33"/>
                <a:gd name="T7" fmla="*/ 22 h 33"/>
                <a:gd name="T8" fmla="*/ 0 w 33"/>
                <a:gd name="T9" fmla="*/ 24 h 33"/>
                <a:gd name="T10" fmla="*/ 33 w 33"/>
                <a:gd name="T11" fmla="*/ 33 h 33"/>
              </a:gdLst>
              <a:ahLst/>
              <a:cxnLst>
                <a:cxn ang="0">
                  <a:pos x="T0" y="T1"/>
                </a:cxn>
                <a:cxn ang="0">
                  <a:pos x="T2" y="T3"/>
                </a:cxn>
                <a:cxn ang="0">
                  <a:pos x="T4" y="T5"/>
                </a:cxn>
                <a:cxn ang="0">
                  <a:pos x="T6" y="T7"/>
                </a:cxn>
                <a:cxn ang="0">
                  <a:pos x="T8" y="T9"/>
                </a:cxn>
                <a:cxn ang="0">
                  <a:pos x="T10" y="T11"/>
                </a:cxn>
              </a:cxnLst>
              <a:rect l="0" t="0" r="r" b="b"/>
              <a:pathLst>
                <a:path w="33" h="33">
                  <a:moveTo>
                    <a:pt x="33" y="33"/>
                  </a:moveTo>
                  <a:cubicBezTo>
                    <a:pt x="23" y="0"/>
                    <a:pt x="23" y="0"/>
                    <a:pt x="23" y="0"/>
                  </a:cubicBezTo>
                  <a:cubicBezTo>
                    <a:pt x="22" y="1"/>
                    <a:pt x="22" y="1"/>
                    <a:pt x="22" y="1"/>
                  </a:cubicBezTo>
                  <a:cubicBezTo>
                    <a:pt x="17" y="10"/>
                    <a:pt x="10" y="17"/>
                    <a:pt x="1" y="22"/>
                  </a:cubicBezTo>
                  <a:cubicBezTo>
                    <a:pt x="0" y="24"/>
                    <a:pt x="0" y="24"/>
                    <a:pt x="0" y="24"/>
                  </a:cubicBezTo>
                  <a:lnTo>
                    <a:pt x="33" y="33"/>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28" name="Freeform 203"/>
            <p:cNvSpPr/>
            <p:nvPr/>
          </p:nvSpPr>
          <p:spPr bwMode="auto">
            <a:xfrm>
              <a:off x="3028949" y="4460877"/>
              <a:ext cx="31750" cy="31750"/>
            </a:xfrm>
            <a:custGeom>
              <a:avLst/>
              <a:gdLst>
                <a:gd name="T0" fmla="*/ 32 w 33"/>
                <a:gd name="T1" fmla="*/ 11 h 33"/>
                <a:gd name="T2" fmla="*/ 33 w 33"/>
                <a:gd name="T3" fmla="*/ 10 h 33"/>
                <a:gd name="T4" fmla="*/ 0 w 33"/>
                <a:gd name="T5" fmla="*/ 0 h 33"/>
                <a:gd name="T6" fmla="*/ 10 w 33"/>
                <a:gd name="T7" fmla="*/ 33 h 33"/>
                <a:gd name="T8" fmla="*/ 10 w 33"/>
                <a:gd name="T9" fmla="*/ 32 h 33"/>
                <a:gd name="T10" fmla="*/ 32 w 33"/>
                <a:gd name="T11" fmla="*/ 11 h 33"/>
              </a:gdLst>
              <a:ahLst/>
              <a:cxnLst>
                <a:cxn ang="0">
                  <a:pos x="T0" y="T1"/>
                </a:cxn>
                <a:cxn ang="0">
                  <a:pos x="T2" y="T3"/>
                </a:cxn>
                <a:cxn ang="0">
                  <a:pos x="T4" y="T5"/>
                </a:cxn>
                <a:cxn ang="0">
                  <a:pos x="T6" y="T7"/>
                </a:cxn>
                <a:cxn ang="0">
                  <a:pos x="T8" y="T9"/>
                </a:cxn>
                <a:cxn ang="0">
                  <a:pos x="T10" y="T11"/>
                </a:cxn>
              </a:cxnLst>
              <a:rect l="0" t="0" r="r" b="b"/>
              <a:pathLst>
                <a:path w="33" h="33">
                  <a:moveTo>
                    <a:pt x="32" y="11"/>
                  </a:moveTo>
                  <a:cubicBezTo>
                    <a:pt x="33" y="10"/>
                    <a:pt x="33" y="10"/>
                    <a:pt x="33" y="10"/>
                  </a:cubicBezTo>
                  <a:cubicBezTo>
                    <a:pt x="0" y="0"/>
                    <a:pt x="0" y="0"/>
                    <a:pt x="0" y="0"/>
                  </a:cubicBezTo>
                  <a:cubicBezTo>
                    <a:pt x="10" y="33"/>
                    <a:pt x="10" y="33"/>
                    <a:pt x="10" y="33"/>
                  </a:cubicBezTo>
                  <a:cubicBezTo>
                    <a:pt x="10" y="32"/>
                    <a:pt x="10" y="32"/>
                    <a:pt x="10" y="32"/>
                  </a:cubicBezTo>
                  <a:cubicBezTo>
                    <a:pt x="16" y="23"/>
                    <a:pt x="23" y="16"/>
                    <a:pt x="32" y="11"/>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29" name="Freeform 204"/>
            <p:cNvSpPr/>
            <p:nvPr/>
          </p:nvSpPr>
          <p:spPr bwMode="auto">
            <a:xfrm>
              <a:off x="3044824" y="4478339"/>
              <a:ext cx="84138" cy="79375"/>
            </a:xfrm>
            <a:custGeom>
              <a:avLst/>
              <a:gdLst>
                <a:gd name="T0" fmla="*/ 86 w 86"/>
                <a:gd name="T1" fmla="*/ 43 h 82"/>
                <a:gd name="T2" fmla="*/ 43 w 86"/>
                <a:gd name="T3" fmla="*/ 0 h 82"/>
                <a:gd name="T4" fmla="*/ 0 w 86"/>
                <a:gd name="T5" fmla="*/ 43 h 82"/>
                <a:gd name="T6" fmla="*/ 8 w 86"/>
                <a:gd name="T7" fmla="*/ 66 h 82"/>
                <a:gd name="T8" fmla="*/ 20 w 86"/>
                <a:gd name="T9" fmla="*/ 65 h 82"/>
                <a:gd name="T10" fmla="*/ 60 w 86"/>
                <a:gd name="T11" fmla="*/ 82 h 82"/>
                <a:gd name="T12" fmla="*/ 86 w 86"/>
                <a:gd name="T13" fmla="*/ 43 h 82"/>
              </a:gdLst>
              <a:ahLst/>
              <a:cxnLst>
                <a:cxn ang="0">
                  <a:pos x="T0" y="T1"/>
                </a:cxn>
                <a:cxn ang="0">
                  <a:pos x="T2" y="T3"/>
                </a:cxn>
                <a:cxn ang="0">
                  <a:pos x="T4" y="T5"/>
                </a:cxn>
                <a:cxn ang="0">
                  <a:pos x="T6" y="T7"/>
                </a:cxn>
                <a:cxn ang="0">
                  <a:pos x="T8" y="T9"/>
                </a:cxn>
                <a:cxn ang="0">
                  <a:pos x="T10" y="T11"/>
                </a:cxn>
                <a:cxn ang="0">
                  <a:pos x="T12" y="T13"/>
                </a:cxn>
              </a:cxnLst>
              <a:rect l="0" t="0" r="r" b="b"/>
              <a:pathLst>
                <a:path w="86" h="82">
                  <a:moveTo>
                    <a:pt x="86" y="43"/>
                  </a:moveTo>
                  <a:cubicBezTo>
                    <a:pt x="86" y="19"/>
                    <a:pt x="67" y="0"/>
                    <a:pt x="43" y="0"/>
                  </a:cubicBezTo>
                  <a:cubicBezTo>
                    <a:pt x="20" y="0"/>
                    <a:pt x="0" y="19"/>
                    <a:pt x="0" y="43"/>
                  </a:cubicBezTo>
                  <a:cubicBezTo>
                    <a:pt x="0" y="51"/>
                    <a:pt x="3" y="60"/>
                    <a:pt x="8" y="66"/>
                  </a:cubicBezTo>
                  <a:cubicBezTo>
                    <a:pt x="12" y="65"/>
                    <a:pt x="16" y="65"/>
                    <a:pt x="20" y="65"/>
                  </a:cubicBezTo>
                  <a:cubicBezTo>
                    <a:pt x="36" y="65"/>
                    <a:pt x="50" y="72"/>
                    <a:pt x="60" y="82"/>
                  </a:cubicBezTo>
                  <a:cubicBezTo>
                    <a:pt x="75" y="76"/>
                    <a:pt x="86" y="60"/>
                    <a:pt x="86" y="4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30" name="Freeform 206"/>
            <p:cNvSpPr/>
            <p:nvPr/>
          </p:nvSpPr>
          <p:spPr bwMode="auto">
            <a:xfrm>
              <a:off x="2890838" y="4527551"/>
              <a:ext cx="233363" cy="123825"/>
            </a:xfrm>
            <a:custGeom>
              <a:avLst/>
              <a:gdLst>
                <a:gd name="T0" fmla="*/ 179 w 241"/>
                <a:gd name="T1" fmla="*/ 25 h 128"/>
                <a:gd name="T2" fmla="*/ 157 w 241"/>
                <a:gd name="T3" fmla="*/ 31 h 128"/>
                <a:gd name="T4" fmla="*/ 108 w 241"/>
                <a:gd name="T5" fmla="*/ 0 h 128"/>
                <a:gd name="T6" fmla="*/ 58 w 241"/>
                <a:gd name="T7" fmla="*/ 32 h 128"/>
                <a:gd name="T8" fmla="*/ 43 w 241"/>
                <a:gd name="T9" fmla="*/ 26 h 128"/>
                <a:gd name="T10" fmla="*/ 17 w 241"/>
                <a:gd name="T11" fmla="*/ 52 h 128"/>
                <a:gd name="T12" fmla="*/ 18 w 241"/>
                <a:gd name="T13" fmla="*/ 59 h 128"/>
                <a:gd name="T14" fmla="*/ 0 w 241"/>
                <a:gd name="T15" fmla="*/ 91 h 128"/>
                <a:gd name="T16" fmla="*/ 37 w 241"/>
                <a:gd name="T17" fmla="*/ 128 h 128"/>
                <a:gd name="T18" fmla="*/ 37 w 241"/>
                <a:gd name="T19" fmla="*/ 128 h 128"/>
                <a:gd name="T20" fmla="*/ 37 w 241"/>
                <a:gd name="T21" fmla="*/ 128 h 128"/>
                <a:gd name="T22" fmla="*/ 37 w 241"/>
                <a:gd name="T23" fmla="*/ 128 h 128"/>
                <a:gd name="T24" fmla="*/ 38 w 241"/>
                <a:gd name="T25" fmla="*/ 128 h 128"/>
                <a:gd name="T26" fmla="*/ 211 w 241"/>
                <a:gd name="T27" fmla="*/ 128 h 128"/>
                <a:gd name="T28" fmla="*/ 212 w 241"/>
                <a:gd name="T29" fmla="*/ 128 h 128"/>
                <a:gd name="T30" fmla="*/ 241 w 241"/>
                <a:gd name="T31" fmla="*/ 99 h 128"/>
                <a:gd name="T32" fmla="*/ 223 w 241"/>
                <a:gd name="T33" fmla="*/ 72 h 128"/>
                <a:gd name="T34" fmla="*/ 223 w 241"/>
                <a:gd name="T35" fmla="*/ 69 h 128"/>
                <a:gd name="T36" fmla="*/ 179 w 241"/>
                <a:gd name="T37" fmla="*/ 25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1" h="128">
                  <a:moveTo>
                    <a:pt x="179" y="25"/>
                  </a:moveTo>
                  <a:cubicBezTo>
                    <a:pt x="171" y="25"/>
                    <a:pt x="164" y="27"/>
                    <a:pt x="157" y="31"/>
                  </a:cubicBezTo>
                  <a:cubicBezTo>
                    <a:pt x="148" y="13"/>
                    <a:pt x="129" y="0"/>
                    <a:pt x="108" y="0"/>
                  </a:cubicBezTo>
                  <a:cubicBezTo>
                    <a:pt x="86" y="0"/>
                    <a:pt x="67" y="13"/>
                    <a:pt x="58" y="32"/>
                  </a:cubicBezTo>
                  <a:cubicBezTo>
                    <a:pt x="54" y="28"/>
                    <a:pt x="49" y="26"/>
                    <a:pt x="43" y="26"/>
                  </a:cubicBezTo>
                  <a:cubicBezTo>
                    <a:pt x="29" y="26"/>
                    <a:pt x="17" y="38"/>
                    <a:pt x="17" y="52"/>
                  </a:cubicBezTo>
                  <a:cubicBezTo>
                    <a:pt x="17" y="54"/>
                    <a:pt x="18" y="57"/>
                    <a:pt x="18" y="59"/>
                  </a:cubicBezTo>
                  <a:cubicBezTo>
                    <a:pt x="8" y="66"/>
                    <a:pt x="0" y="77"/>
                    <a:pt x="0" y="91"/>
                  </a:cubicBezTo>
                  <a:cubicBezTo>
                    <a:pt x="0" y="111"/>
                    <a:pt x="17" y="128"/>
                    <a:pt x="37" y="128"/>
                  </a:cubicBezTo>
                  <a:cubicBezTo>
                    <a:pt x="37" y="128"/>
                    <a:pt x="37" y="128"/>
                    <a:pt x="37" y="128"/>
                  </a:cubicBezTo>
                  <a:cubicBezTo>
                    <a:pt x="37" y="128"/>
                    <a:pt x="37" y="128"/>
                    <a:pt x="37" y="128"/>
                  </a:cubicBezTo>
                  <a:cubicBezTo>
                    <a:pt x="37" y="128"/>
                    <a:pt x="37" y="128"/>
                    <a:pt x="37" y="128"/>
                  </a:cubicBezTo>
                  <a:cubicBezTo>
                    <a:pt x="38" y="128"/>
                    <a:pt x="38" y="128"/>
                    <a:pt x="38" y="128"/>
                  </a:cubicBezTo>
                  <a:cubicBezTo>
                    <a:pt x="211" y="128"/>
                    <a:pt x="211" y="128"/>
                    <a:pt x="211" y="128"/>
                  </a:cubicBezTo>
                  <a:cubicBezTo>
                    <a:pt x="211" y="128"/>
                    <a:pt x="212" y="128"/>
                    <a:pt x="212" y="128"/>
                  </a:cubicBezTo>
                  <a:cubicBezTo>
                    <a:pt x="228" y="128"/>
                    <a:pt x="241" y="115"/>
                    <a:pt x="241" y="99"/>
                  </a:cubicBezTo>
                  <a:cubicBezTo>
                    <a:pt x="241" y="87"/>
                    <a:pt x="234" y="76"/>
                    <a:pt x="223" y="72"/>
                  </a:cubicBezTo>
                  <a:cubicBezTo>
                    <a:pt x="223" y="71"/>
                    <a:pt x="223" y="70"/>
                    <a:pt x="223" y="69"/>
                  </a:cubicBezTo>
                  <a:cubicBezTo>
                    <a:pt x="223" y="45"/>
                    <a:pt x="204" y="25"/>
                    <a:pt x="179" y="25"/>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grpSp>
      <p:grpSp>
        <p:nvGrpSpPr>
          <p:cNvPr id="48" name="组合 47"/>
          <p:cNvGrpSpPr/>
          <p:nvPr/>
        </p:nvGrpSpPr>
        <p:grpSpPr>
          <a:xfrm>
            <a:off x="5609532" y="1931508"/>
            <a:ext cx="1319351" cy="1012011"/>
            <a:chOff x="3747949" y="2151514"/>
            <a:chExt cx="1999304" cy="1533571"/>
          </a:xfrm>
        </p:grpSpPr>
        <p:grpSp>
          <p:nvGrpSpPr>
            <p:cNvPr id="4" name="组合 3"/>
            <p:cNvGrpSpPr/>
            <p:nvPr/>
          </p:nvGrpSpPr>
          <p:grpSpPr>
            <a:xfrm>
              <a:off x="3747949" y="2151514"/>
              <a:ext cx="1999304" cy="1533571"/>
              <a:chOff x="2890838" y="4437063"/>
              <a:chExt cx="279398" cy="214313"/>
            </a:xfrm>
            <a:solidFill>
              <a:srgbClr val="47C6F3"/>
            </a:solidFill>
          </p:grpSpPr>
          <p:sp>
            <p:nvSpPr>
              <p:cNvPr id="5" name="Freeform 198"/>
              <p:cNvSpPr/>
              <p:nvPr/>
            </p:nvSpPr>
            <p:spPr bwMode="auto">
              <a:xfrm>
                <a:off x="3071811" y="4437063"/>
                <a:ext cx="31750" cy="28575"/>
              </a:xfrm>
              <a:custGeom>
                <a:avLst/>
                <a:gdLst>
                  <a:gd name="T0" fmla="*/ 32 w 33"/>
                  <a:gd name="T1" fmla="*/ 30 h 30"/>
                  <a:gd name="T2" fmla="*/ 33 w 33"/>
                  <a:gd name="T3" fmla="*/ 30 h 30"/>
                  <a:gd name="T4" fmla="*/ 16 w 33"/>
                  <a:gd name="T5" fmla="*/ 0 h 30"/>
                  <a:gd name="T6" fmla="*/ 0 w 33"/>
                  <a:gd name="T7" fmla="*/ 30 h 30"/>
                  <a:gd name="T8" fmla="*/ 0 w 33"/>
                  <a:gd name="T9" fmla="*/ 30 h 30"/>
                  <a:gd name="T10" fmla="*/ 16 w 33"/>
                  <a:gd name="T11" fmla="*/ 28 h 30"/>
                  <a:gd name="T12" fmla="*/ 32 w 33"/>
                  <a:gd name="T13" fmla="*/ 30 h 30"/>
                </a:gdLst>
                <a:ahLst/>
                <a:cxnLst>
                  <a:cxn ang="0">
                    <a:pos x="T0" y="T1"/>
                  </a:cxn>
                  <a:cxn ang="0">
                    <a:pos x="T2" y="T3"/>
                  </a:cxn>
                  <a:cxn ang="0">
                    <a:pos x="T4" y="T5"/>
                  </a:cxn>
                  <a:cxn ang="0">
                    <a:pos x="T6" y="T7"/>
                  </a:cxn>
                  <a:cxn ang="0">
                    <a:pos x="T8" y="T9"/>
                  </a:cxn>
                  <a:cxn ang="0">
                    <a:pos x="T10" y="T11"/>
                  </a:cxn>
                  <a:cxn ang="0">
                    <a:pos x="T12" y="T13"/>
                  </a:cxn>
                </a:cxnLst>
                <a:rect l="0" t="0" r="r" b="b"/>
                <a:pathLst>
                  <a:path w="33" h="30">
                    <a:moveTo>
                      <a:pt x="32" y="30"/>
                    </a:moveTo>
                    <a:cubicBezTo>
                      <a:pt x="33" y="30"/>
                      <a:pt x="33" y="30"/>
                      <a:pt x="33" y="30"/>
                    </a:cubicBezTo>
                    <a:cubicBezTo>
                      <a:pt x="16" y="0"/>
                      <a:pt x="16" y="0"/>
                      <a:pt x="16" y="0"/>
                    </a:cubicBezTo>
                    <a:cubicBezTo>
                      <a:pt x="0" y="30"/>
                      <a:pt x="0" y="30"/>
                      <a:pt x="0" y="30"/>
                    </a:cubicBezTo>
                    <a:cubicBezTo>
                      <a:pt x="0" y="30"/>
                      <a:pt x="0" y="30"/>
                      <a:pt x="0" y="30"/>
                    </a:cubicBezTo>
                    <a:cubicBezTo>
                      <a:pt x="6" y="29"/>
                      <a:pt x="11" y="28"/>
                      <a:pt x="16" y="28"/>
                    </a:cubicBezTo>
                    <a:cubicBezTo>
                      <a:pt x="22" y="28"/>
                      <a:pt x="27" y="29"/>
                      <a:pt x="32" y="30"/>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6" name="Freeform 199"/>
              <p:cNvSpPr/>
              <p:nvPr/>
            </p:nvSpPr>
            <p:spPr bwMode="auto">
              <a:xfrm>
                <a:off x="3141661" y="4503738"/>
                <a:ext cx="28575" cy="31750"/>
              </a:xfrm>
              <a:custGeom>
                <a:avLst/>
                <a:gdLst>
                  <a:gd name="T0" fmla="*/ 0 w 30"/>
                  <a:gd name="T1" fmla="*/ 33 h 33"/>
                  <a:gd name="T2" fmla="*/ 0 w 30"/>
                  <a:gd name="T3" fmla="*/ 33 h 33"/>
                  <a:gd name="T4" fmla="*/ 30 w 30"/>
                  <a:gd name="T5" fmla="*/ 17 h 33"/>
                  <a:gd name="T6" fmla="*/ 0 w 30"/>
                  <a:gd name="T7" fmla="*/ 0 h 33"/>
                  <a:gd name="T8" fmla="*/ 0 w 30"/>
                  <a:gd name="T9" fmla="*/ 1 h 33"/>
                  <a:gd name="T10" fmla="*/ 2 w 30"/>
                  <a:gd name="T11" fmla="*/ 17 h 33"/>
                  <a:gd name="T12" fmla="*/ 0 w 30"/>
                  <a:gd name="T13" fmla="*/ 33 h 33"/>
                </a:gdLst>
                <a:ahLst/>
                <a:cxnLst>
                  <a:cxn ang="0">
                    <a:pos x="T0" y="T1"/>
                  </a:cxn>
                  <a:cxn ang="0">
                    <a:pos x="T2" y="T3"/>
                  </a:cxn>
                  <a:cxn ang="0">
                    <a:pos x="T4" y="T5"/>
                  </a:cxn>
                  <a:cxn ang="0">
                    <a:pos x="T6" y="T7"/>
                  </a:cxn>
                  <a:cxn ang="0">
                    <a:pos x="T8" y="T9"/>
                  </a:cxn>
                  <a:cxn ang="0">
                    <a:pos x="T10" y="T11"/>
                  </a:cxn>
                  <a:cxn ang="0">
                    <a:pos x="T12" y="T13"/>
                  </a:cxn>
                </a:cxnLst>
                <a:rect l="0" t="0" r="r" b="b"/>
                <a:pathLst>
                  <a:path w="30" h="33">
                    <a:moveTo>
                      <a:pt x="0" y="33"/>
                    </a:moveTo>
                    <a:cubicBezTo>
                      <a:pt x="0" y="33"/>
                      <a:pt x="0" y="33"/>
                      <a:pt x="0" y="33"/>
                    </a:cubicBezTo>
                    <a:cubicBezTo>
                      <a:pt x="30" y="17"/>
                      <a:pt x="30" y="17"/>
                      <a:pt x="30" y="17"/>
                    </a:cubicBezTo>
                    <a:cubicBezTo>
                      <a:pt x="0" y="0"/>
                      <a:pt x="0" y="0"/>
                      <a:pt x="0" y="0"/>
                    </a:cubicBezTo>
                    <a:cubicBezTo>
                      <a:pt x="0" y="1"/>
                      <a:pt x="0" y="1"/>
                      <a:pt x="0" y="1"/>
                    </a:cubicBezTo>
                    <a:cubicBezTo>
                      <a:pt x="1" y="6"/>
                      <a:pt x="2" y="11"/>
                      <a:pt x="2" y="17"/>
                    </a:cubicBezTo>
                    <a:cubicBezTo>
                      <a:pt x="2" y="22"/>
                      <a:pt x="1" y="28"/>
                      <a:pt x="0" y="33"/>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7" name="Freeform 200"/>
              <p:cNvSpPr/>
              <p:nvPr/>
            </p:nvSpPr>
            <p:spPr bwMode="auto">
              <a:xfrm>
                <a:off x="3113086" y="4460876"/>
                <a:ext cx="33338" cy="31750"/>
              </a:xfrm>
              <a:custGeom>
                <a:avLst/>
                <a:gdLst>
                  <a:gd name="T0" fmla="*/ 22 w 33"/>
                  <a:gd name="T1" fmla="*/ 32 h 33"/>
                  <a:gd name="T2" fmla="*/ 23 w 33"/>
                  <a:gd name="T3" fmla="*/ 33 h 33"/>
                  <a:gd name="T4" fmla="*/ 33 w 33"/>
                  <a:gd name="T5" fmla="*/ 0 h 33"/>
                  <a:gd name="T6" fmla="*/ 0 w 33"/>
                  <a:gd name="T7" fmla="*/ 10 h 33"/>
                  <a:gd name="T8" fmla="*/ 1 w 33"/>
                  <a:gd name="T9" fmla="*/ 11 h 33"/>
                  <a:gd name="T10" fmla="*/ 22 w 33"/>
                  <a:gd name="T11" fmla="*/ 32 h 33"/>
                </a:gdLst>
                <a:ahLst/>
                <a:cxnLst>
                  <a:cxn ang="0">
                    <a:pos x="T0" y="T1"/>
                  </a:cxn>
                  <a:cxn ang="0">
                    <a:pos x="T2" y="T3"/>
                  </a:cxn>
                  <a:cxn ang="0">
                    <a:pos x="T4" y="T5"/>
                  </a:cxn>
                  <a:cxn ang="0">
                    <a:pos x="T6" y="T7"/>
                  </a:cxn>
                  <a:cxn ang="0">
                    <a:pos x="T8" y="T9"/>
                  </a:cxn>
                  <a:cxn ang="0">
                    <a:pos x="T10" y="T11"/>
                  </a:cxn>
                </a:cxnLst>
                <a:rect l="0" t="0" r="r" b="b"/>
                <a:pathLst>
                  <a:path w="33" h="33">
                    <a:moveTo>
                      <a:pt x="22" y="32"/>
                    </a:moveTo>
                    <a:cubicBezTo>
                      <a:pt x="23" y="33"/>
                      <a:pt x="23" y="33"/>
                      <a:pt x="23" y="33"/>
                    </a:cubicBezTo>
                    <a:cubicBezTo>
                      <a:pt x="33" y="0"/>
                      <a:pt x="33" y="0"/>
                      <a:pt x="33" y="0"/>
                    </a:cubicBezTo>
                    <a:cubicBezTo>
                      <a:pt x="0" y="10"/>
                      <a:pt x="0" y="10"/>
                      <a:pt x="0" y="10"/>
                    </a:cubicBezTo>
                    <a:cubicBezTo>
                      <a:pt x="1" y="11"/>
                      <a:pt x="1" y="11"/>
                      <a:pt x="1" y="11"/>
                    </a:cubicBezTo>
                    <a:cubicBezTo>
                      <a:pt x="10" y="16"/>
                      <a:pt x="17" y="23"/>
                      <a:pt x="22" y="32"/>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8" name="Freeform 201"/>
              <p:cNvSpPr/>
              <p:nvPr/>
            </p:nvSpPr>
            <p:spPr bwMode="auto">
              <a:xfrm>
                <a:off x="3006723" y="4503738"/>
                <a:ext cx="26988" cy="25400"/>
              </a:xfrm>
              <a:custGeom>
                <a:avLst/>
                <a:gdLst>
                  <a:gd name="T0" fmla="*/ 25 w 27"/>
                  <a:gd name="T1" fmla="*/ 17 h 26"/>
                  <a:gd name="T2" fmla="*/ 27 w 27"/>
                  <a:gd name="T3" fmla="*/ 0 h 26"/>
                  <a:gd name="T4" fmla="*/ 27 w 27"/>
                  <a:gd name="T5" fmla="*/ 0 h 26"/>
                  <a:gd name="T6" fmla="*/ 0 w 27"/>
                  <a:gd name="T7" fmla="*/ 15 h 26"/>
                  <a:gd name="T8" fmla="*/ 26 w 27"/>
                  <a:gd name="T9" fmla="*/ 26 h 26"/>
                  <a:gd name="T10" fmla="*/ 25 w 27"/>
                  <a:gd name="T11" fmla="*/ 17 h 26"/>
                </a:gdLst>
                <a:ahLst/>
                <a:cxnLst>
                  <a:cxn ang="0">
                    <a:pos x="T0" y="T1"/>
                  </a:cxn>
                  <a:cxn ang="0">
                    <a:pos x="T2" y="T3"/>
                  </a:cxn>
                  <a:cxn ang="0">
                    <a:pos x="T4" y="T5"/>
                  </a:cxn>
                  <a:cxn ang="0">
                    <a:pos x="T6" y="T7"/>
                  </a:cxn>
                  <a:cxn ang="0">
                    <a:pos x="T8" y="T9"/>
                  </a:cxn>
                  <a:cxn ang="0">
                    <a:pos x="T10" y="T11"/>
                  </a:cxn>
                </a:cxnLst>
                <a:rect l="0" t="0" r="r" b="b"/>
                <a:pathLst>
                  <a:path w="27" h="26">
                    <a:moveTo>
                      <a:pt x="25" y="17"/>
                    </a:moveTo>
                    <a:cubicBezTo>
                      <a:pt x="25" y="11"/>
                      <a:pt x="26" y="5"/>
                      <a:pt x="27" y="0"/>
                    </a:cubicBezTo>
                    <a:cubicBezTo>
                      <a:pt x="27" y="0"/>
                      <a:pt x="27" y="0"/>
                      <a:pt x="27" y="0"/>
                    </a:cubicBezTo>
                    <a:cubicBezTo>
                      <a:pt x="0" y="15"/>
                      <a:pt x="0" y="15"/>
                      <a:pt x="0" y="15"/>
                    </a:cubicBezTo>
                    <a:cubicBezTo>
                      <a:pt x="9" y="17"/>
                      <a:pt x="18" y="21"/>
                      <a:pt x="26" y="26"/>
                    </a:cubicBezTo>
                    <a:cubicBezTo>
                      <a:pt x="25" y="23"/>
                      <a:pt x="25" y="20"/>
                      <a:pt x="25" y="17"/>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9" name="Freeform 202"/>
              <p:cNvSpPr/>
              <p:nvPr/>
            </p:nvSpPr>
            <p:spPr bwMode="auto">
              <a:xfrm>
                <a:off x="3113087" y="4546601"/>
                <a:ext cx="33338" cy="31750"/>
              </a:xfrm>
              <a:custGeom>
                <a:avLst/>
                <a:gdLst>
                  <a:gd name="T0" fmla="*/ 33 w 33"/>
                  <a:gd name="T1" fmla="*/ 33 h 33"/>
                  <a:gd name="T2" fmla="*/ 23 w 33"/>
                  <a:gd name="T3" fmla="*/ 0 h 33"/>
                  <a:gd name="T4" fmla="*/ 22 w 33"/>
                  <a:gd name="T5" fmla="*/ 1 h 33"/>
                  <a:gd name="T6" fmla="*/ 1 w 33"/>
                  <a:gd name="T7" fmla="*/ 22 h 33"/>
                  <a:gd name="T8" fmla="*/ 0 w 33"/>
                  <a:gd name="T9" fmla="*/ 24 h 33"/>
                  <a:gd name="T10" fmla="*/ 33 w 33"/>
                  <a:gd name="T11" fmla="*/ 33 h 33"/>
                </a:gdLst>
                <a:ahLst/>
                <a:cxnLst>
                  <a:cxn ang="0">
                    <a:pos x="T0" y="T1"/>
                  </a:cxn>
                  <a:cxn ang="0">
                    <a:pos x="T2" y="T3"/>
                  </a:cxn>
                  <a:cxn ang="0">
                    <a:pos x="T4" y="T5"/>
                  </a:cxn>
                  <a:cxn ang="0">
                    <a:pos x="T6" y="T7"/>
                  </a:cxn>
                  <a:cxn ang="0">
                    <a:pos x="T8" y="T9"/>
                  </a:cxn>
                  <a:cxn ang="0">
                    <a:pos x="T10" y="T11"/>
                  </a:cxn>
                </a:cxnLst>
                <a:rect l="0" t="0" r="r" b="b"/>
                <a:pathLst>
                  <a:path w="33" h="33">
                    <a:moveTo>
                      <a:pt x="33" y="33"/>
                    </a:moveTo>
                    <a:cubicBezTo>
                      <a:pt x="23" y="0"/>
                      <a:pt x="23" y="0"/>
                      <a:pt x="23" y="0"/>
                    </a:cubicBezTo>
                    <a:cubicBezTo>
                      <a:pt x="22" y="1"/>
                      <a:pt x="22" y="1"/>
                      <a:pt x="22" y="1"/>
                    </a:cubicBezTo>
                    <a:cubicBezTo>
                      <a:pt x="17" y="10"/>
                      <a:pt x="10" y="17"/>
                      <a:pt x="1" y="22"/>
                    </a:cubicBezTo>
                    <a:cubicBezTo>
                      <a:pt x="0" y="24"/>
                      <a:pt x="0" y="24"/>
                      <a:pt x="0" y="24"/>
                    </a:cubicBezTo>
                    <a:lnTo>
                      <a:pt x="33" y="33"/>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10" name="Freeform 203"/>
              <p:cNvSpPr/>
              <p:nvPr/>
            </p:nvSpPr>
            <p:spPr bwMode="auto">
              <a:xfrm>
                <a:off x="3028949" y="4460877"/>
                <a:ext cx="31750" cy="31750"/>
              </a:xfrm>
              <a:custGeom>
                <a:avLst/>
                <a:gdLst>
                  <a:gd name="T0" fmla="*/ 32 w 33"/>
                  <a:gd name="T1" fmla="*/ 11 h 33"/>
                  <a:gd name="T2" fmla="*/ 33 w 33"/>
                  <a:gd name="T3" fmla="*/ 10 h 33"/>
                  <a:gd name="T4" fmla="*/ 0 w 33"/>
                  <a:gd name="T5" fmla="*/ 0 h 33"/>
                  <a:gd name="T6" fmla="*/ 10 w 33"/>
                  <a:gd name="T7" fmla="*/ 33 h 33"/>
                  <a:gd name="T8" fmla="*/ 10 w 33"/>
                  <a:gd name="T9" fmla="*/ 32 h 33"/>
                  <a:gd name="T10" fmla="*/ 32 w 33"/>
                  <a:gd name="T11" fmla="*/ 11 h 33"/>
                </a:gdLst>
                <a:ahLst/>
                <a:cxnLst>
                  <a:cxn ang="0">
                    <a:pos x="T0" y="T1"/>
                  </a:cxn>
                  <a:cxn ang="0">
                    <a:pos x="T2" y="T3"/>
                  </a:cxn>
                  <a:cxn ang="0">
                    <a:pos x="T4" y="T5"/>
                  </a:cxn>
                  <a:cxn ang="0">
                    <a:pos x="T6" y="T7"/>
                  </a:cxn>
                  <a:cxn ang="0">
                    <a:pos x="T8" y="T9"/>
                  </a:cxn>
                  <a:cxn ang="0">
                    <a:pos x="T10" y="T11"/>
                  </a:cxn>
                </a:cxnLst>
                <a:rect l="0" t="0" r="r" b="b"/>
                <a:pathLst>
                  <a:path w="33" h="33">
                    <a:moveTo>
                      <a:pt x="32" y="11"/>
                    </a:moveTo>
                    <a:cubicBezTo>
                      <a:pt x="33" y="10"/>
                      <a:pt x="33" y="10"/>
                      <a:pt x="33" y="10"/>
                    </a:cubicBezTo>
                    <a:cubicBezTo>
                      <a:pt x="0" y="0"/>
                      <a:pt x="0" y="0"/>
                      <a:pt x="0" y="0"/>
                    </a:cubicBezTo>
                    <a:cubicBezTo>
                      <a:pt x="10" y="33"/>
                      <a:pt x="10" y="33"/>
                      <a:pt x="10" y="33"/>
                    </a:cubicBezTo>
                    <a:cubicBezTo>
                      <a:pt x="10" y="32"/>
                      <a:pt x="10" y="32"/>
                      <a:pt x="10" y="32"/>
                    </a:cubicBezTo>
                    <a:cubicBezTo>
                      <a:pt x="16" y="23"/>
                      <a:pt x="23" y="16"/>
                      <a:pt x="32" y="11"/>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11" name="Freeform 204"/>
              <p:cNvSpPr/>
              <p:nvPr/>
            </p:nvSpPr>
            <p:spPr bwMode="auto">
              <a:xfrm>
                <a:off x="3044824" y="4478339"/>
                <a:ext cx="84138" cy="79375"/>
              </a:xfrm>
              <a:custGeom>
                <a:avLst/>
                <a:gdLst>
                  <a:gd name="T0" fmla="*/ 86 w 86"/>
                  <a:gd name="T1" fmla="*/ 43 h 82"/>
                  <a:gd name="T2" fmla="*/ 43 w 86"/>
                  <a:gd name="T3" fmla="*/ 0 h 82"/>
                  <a:gd name="T4" fmla="*/ 0 w 86"/>
                  <a:gd name="T5" fmla="*/ 43 h 82"/>
                  <a:gd name="T6" fmla="*/ 8 w 86"/>
                  <a:gd name="T7" fmla="*/ 66 h 82"/>
                  <a:gd name="T8" fmla="*/ 20 w 86"/>
                  <a:gd name="T9" fmla="*/ 65 h 82"/>
                  <a:gd name="T10" fmla="*/ 60 w 86"/>
                  <a:gd name="T11" fmla="*/ 82 h 82"/>
                  <a:gd name="T12" fmla="*/ 86 w 86"/>
                  <a:gd name="T13" fmla="*/ 43 h 82"/>
                </a:gdLst>
                <a:ahLst/>
                <a:cxnLst>
                  <a:cxn ang="0">
                    <a:pos x="T0" y="T1"/>
                  </a:cxn>
                  <a:cxn ang="0">
                    <a:pos x="T2" y="T3"/>
                  </a:cxn>
                  <a:cxn ang="0">
                    <a:pos x="T4" y="T5"/>
                  </a:cxn>
                  <a:cxn ang="0">
                    <a:pos x="T6" y="T7"/>
                  </a:cxn>
                  <a:cxn ang="0">
                    <a:pos x="T8" y="T9"/>
                  </a:cxn>
                  <a:cxn ang="0">
                    <a:pos x="T10" y="T11"/>
                  </a:cxn>
                  <a:cxn ang="0">
                    <a:pos x="T12" y="T13"/>
                  </a:cxn>
                </a:cxnLst>
                <a:rect l="0" t="0" r="r" b="b"/>
                <a:pathLst>
                  <a:path w="86" h="82">
                    <a:moveTo>
                      <a:pt x="86" y="43"/>
                    </a:moveTo>
                    <a:cubicBezTo>
                      <a:pt x="86" y="19"/>
                      <a:pt x="67" y="0"/>
                      <a:pt x="43" y="0"/>
                    </a:cubicBezTo>
                    <a:cubicBezTo>
                      <a:pt x="20" y="0"/>
                      <a:pt x="0" y="19"/>
                      <a:pt x="0" y="43"/>
                    </a:cubicBezTo>
                    <a:cubicBezTo>
                      <a:pt x="0" y="51"/>
                      <a:pt x="3" y="60"/>
                      <a:pt x="8" y="66"/>
                    </a:cubicBezTo>
                    <a:cubicBezTo>
                      <a:pt x="12" y="65"/>
                      <a:pt x="16" y="65"/>
                      <a:pt x="20" y="65"/>
                    </a:cubicBezTo>
                    <a:cubicBezTo>
                      <a:pt x="36" y="65"/>
                      <a:pt x="50" y="72"/>
                      <a:pt x="60" y="82"/>
                    </a:cubicBezTo>
                    <a:cubicBezTo>
                      <a:pt x="75" y="76"/>
                      <a:pt x="86" y="60"/>
                      <a:pt x="86" y="43"/>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12" name="Freeform 206"/>
              <p:cNvSpPr/>
              <p:nvPr/>
            </p:nvSpPr>
            <p:spPr bwMode="auto">
              <a:xfrm>
                <a:off x="2890838" y="4527551"/>
                <a:ext cx="233363" cy="123825"/>
              </a:xfrm>
              <a:custGeom>
                <a:avLst/>
                <a:gdLst>
                  <a:gd name="T0" fmla="*/ 179 w 241"/>
                  <a:gd name="T1" fmla="*/ 25 h 128"/>
                  <a:gd name="T2" fmla="*/ 157 w 241"/>
                  <a:gd name="T3" fmla="*/ 31 h 128"/>
                  <a:gd name="T4" fmla="*/ 108 w 241"/>
                  <a:gd name="T5" fmla="*/ 0 h 128"/>
                  <a:gd name="T6" fmla="*/ 58 w 241"/>
                  <a:gd name="T7" fmla="*/ 32 h 128"/>
                  <a:gd name="T8" fmla="*/ 43 w 241"/>
                  <a:gd name="T9" fmla="*/ 26 h 128"/>
                  <a:gd name="T10" fmla="*/ 17 w 241"/>
                  <a:gd name="T11" fmla="*/ 52 h 128"/>
                  <a:gd name="T12" fmla="*/ 18 w 241"/>
                  <a:gd name="T13" fmla="*/ 59 h 128"/>
                  <a:gd name="T14" fmla="*/ 0 w 241"/>
                  <a:gd name="T15" fmla="*/ 91 h 128"/>
                  <a:gd name="T16" fmla="*/ 37 w 241"/>
                  <a:gd name="T17" fmla="*/ 128 h 128"/>
                  <a:gd name="T18" fmla="*/ 37 w 241"/>
                  <a:gd name="T19" fmla="*/ 128 h 128"/>
                  <a:gd name="T20" fmla="*/ 37 w 241"/>
                  <a:gd name="T21" fmla="*/ 128 h 128"/>
                  <a:gd name="T22" fmla="*/ 37 w 241"/>
                  <a:gd name="T23" fmla="*/ 128 h 128"/>
                  <a:gd name="T24" fmla="*/ 38 w 241"/>
                  <a:gd name="T25" fmla="*/ 128 h 128"/>
                  <a:gd name="T26" fmla="*/ 211 w 241"/>
                  <a:gd name="T27" fmla="*/ 128 h 128"/>
                  <a:gd name="T28" fmla="*/ 212 w 241"/>
                  <a:gd name="T29" fmla="*/ 128 h 128"/>
                  <a:gd name="T30" fmla="*/ 241 w 241"/>
                  <a:gd name="T31" fmla="*/ 99 h 128"/>
                  <a:gd name="T32" fmla="*/ 223 w 241"/>
                  <a:gd name="T33" fmla="*/ 72 h 128"/>
                  <a:gd name="T34" fmla="*/ 223 w 241"/>
                  <a:gd name="T35" fmla="*/ 69 h 128"/>
                  <a:gd name="T36" fmla="*/ 179 w 241"/>
                  <a:gd name="T37" fmla="*/ 25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1" h="128">
                    <a:moveTo>
                      <a:pt x="179" y="25"/>
                    </a:moveTo>
                    <a:cubicBezTo>
                      <a:pt x="171" y="25"/>
                      <a:pt x="164" y="27"/>
                      <a:pt x="157" y="31"/>
                    </a:cubicBezTo>
                    <a:cubicBezTo>
                      <a:pt x="148" y="13"/>
                      <a:pt x="129" y="0"/>
                      <a:pt x="108" y="0"/>
                    </a:cubicBezTo>
                    <a:cubicBezTo>
                      <a:pt x="86" y="0"/>
                      <a:pt x="67" y="13"/>
                      <a:pt x="58" y="32"/>
                    </a:cubicBezTo>
                    <a:cubicBezTo>
                      <a:pt x="54" y="28"/>
                      <a:pt x="49" y="26"/>
                      <a:pt x="43" y="26"/>
                    </a:cubicBezTo>
                    <a:cubicBezTo>
                      <a:pt x="29" y="26"/>
                      <a:pt x="17" y="38"/>
                      <a:pt x="17" y="52"/>
                    </a:cubicBezTo>
                    <a:cubicBezTo>
                      <a:pt x="17" y="54"/>
                      <a:pt x="18" y="57"/>
                      <a:pt x="18" y="59"/>
                    </a:cubicBezTo>
                    <a:cubicBezTo>
                      <a:pt x="8" y="66"/>
                      <a:pt x="0" y="77"/>
                      <a:pt x="0" y="91"/>
                    </a:cubicBezTo>
                    <a:cubicBezTo>
                      <a:pt x="0" y="111"/>
                      <a:pt x="17" y="128"/>
                      <a:pt x="37" y="128"/>
                    </a:cubicBezTo>
                    <a:cubicBezTo>
                      <a:pt x="37" y="128"/>
                      <a:pt x="37" y="128"/>
                      <a:pt x="37" y="128"/>
                    </a:cubicBezTo>
                    <a:cubicBezTo>
                      <a:pt x="37" y="128"/>
                      <a:pt x="37" y="128"/>
                      <a:pt x="37" y="128"/>
                    </a:cubicBezTo>
                    <a:cubicBezTo>
                      <a:pt x="37" y="128"/>
                      <a:pt x="37" y="128"/>
                      <a:pt x="37" y="128"/>
                    </a:cubicBezTo>
                    <a:cubicBezTo>
                      <a:pt x="38" y="128"/>
                      <a:pt x="38" y="128"/>
                      <a:pt x="38" y="128"/>
                    </a:cubicBezTo>
                    <a:cubicBezTo>
                      <a:pt x="211" y="128"/>
                      <a:pt x="211" y="128"/>
                      <a:pt x="211" y="128"/>
                    </a:cubicBezTo>
                    <a:cubicBezTo>
                      <a:pt x="211" y="128"/>
                      <a:pt x="212" y="128"/>
                      <a:pt x="212" y="128"/>
                    </a:cubicBezTo>
                    <a:cubicBezTo>
                      <a:pt x="228" y="128"/>
                      <a:pt x="241" y="115"/>
                      <a:pt x="241" y="99"/>
                    </a:cubicBezTo>
                    <a:cubicBezTo>
                      <a:pt x="241" y="87"/>
                      <a:pt x="234" y="76"/>
                      <a:pt x="223" y="72"/>
                    </a:cubicBezTo>
                    <a:cubicBezTo>
                      <a:pt x="223" y="71"/>
                      <a:pt x="223" y="70"/>
                      <a:pt x="223" y="69"/>
                    </a:cubicBezTo>
                    <a:cubicBezTo>
                      <a:pt x="223" y="45"/>
                      <a:pt x="204" y="25"/>
                      <a:pt x="179" y="25"/>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grpSp>
        <p:sp>
          <p:nvSpPr>
            <p:cNvPr id="41" name="Freeform 33"/>
            <p:cNvSpPr>
              <a:spLocks noEditPoints="1"/>
            </p:cNvSpPr>
            <p:nvPr/>
          </p:nvSpPr>
          <p:spPr bwMode="auto">
            <a:xfrm>
              <a:off x="4414396" y="3094371"/>
              <a:ext cx="435439" cy="408950"/>
            </a:xfrm>
            <a:custGeom>
              <a:avLst/>
              <a:gdLst>
                <a:gd name="T0" fmla="*/ 21 w 643"/>
                <a:gd name="T1" fmla="*/ 477 h 603"/>
                <a:gd name="T2" fmla="*/ 459 w 643"/>
                <a:gd name="T3" fmla="*/ 359 h 603"/>
                <a:gd name="T4" fmla="*/ 420 w 643"/>
                <a:gd name="T5" fmla="*/ 494 h 603"/>
                <a:gd name="T6" fmla="*/ 407 w 643"/>
                <a:gd name="T7" fmla="*/ 377 h 603"/>
                <a:gd name="T8" fmla="*/ 408 w 643"/>
                <a:gd name="T9" fmla="*/ 272 h 603"/>
                <a:gd name="T10" fmla="*/ 397 w 643"/>
                <a:gd name="T11" fmla="*/ 276 h 603"/>
                <a:gd name="T12" fmla="*/ 405 w 643"/>
                <a:gd name="T13" fmla="*/ 292 h 603"/>
                <a:gd name="T14" fmla="*/ 415 w 643"/>
                <a:gd name="T15" fmla="*/ 288 h 603"/>
                <a:gd name="T16" fmla="*/ 356 w 643"/>
                <a:gd name="T17" fmla="*/ 302 h 603"/>
                <a:gd name="T18" fmla="*/ 360 w 643"/>
                <a:gd name="T19" fmla="*/ 322 h 603"/>
                <a:gd name="T20" fmla="*/ 368 w 643"/>
                <a:gd name="T21" fmla="*/ 315 h 603"/>
                <a:gd name="T22" fmla="*/ 324 w 643"/>
                <a:gd name="T23" fmla="*/ 341 h 603"/>
                <a:gd name="T24" fmla="*/ 319 w 643"/>
                <a:gd name="T25" fmla="*/ 351 h 603"/>
                <a:gd name="T26" fmla="*/ 335 w 643"/>
                <a:gd name="T27" fmla="*/ 359 h 603"/>
                <a:gd name="T28" fmla="*/ 340 w 643"/>
                <a:gd name="T29" fmla="*/ 349 h 603"/>
                <a:gd name="T30" fmla="*/ 305 w 643"/>
                <a:gd name="T31" fmla="*/ 399 h 603"/>
                <a:gd name="T32" fmla="*/ 322 w 643"/>
                <a:gd name="T33" fmla="*/ 411 h 603"/>
                <a:gd name="T34" fmla="*/ 323 w 643"/>
                <a:gd name="T35" fmla="*/ 400 h 603"/>
                <a:gd name="T36" fmla="*/ 308 w 643"/>
                <a:gd name="T37" fmla="*/ 450 h 603"/>
                <a:gd name="T38" fmla="*/ 311 w 643"/>
                <a:gd name="T39" fmla="*/ 461 h 603"/>
                <a:gd name="T40" fmla="*/ 327 w 643"/>
                <a:gd name="T41" fmla="*/ 455 h 603"/>
                <a:gd name="T42" fmla="*/ 324 w 643"/>
                <a:gd name="T43" fmla="*/ 444 h 603"/>
                <a:gd name="T44" fmla="*/ 332 w 643"/>
                <a:gd name="T45" fmla="*/ 505 h 603"/>
                <a:gd name="T46" fmla="*/ 353 w 643"/>
                <a:gd name="T47" fmla="*/ 503 h 603"/>
                <a:gd name="T48" fmla="*/ 346 w 643"/>
                <a:gd name="T49" fmla="*/ 495 h 603"/>
                <a:gd name="T50" fmla="*/ 367 w 643"/>
                <a:gd name="T51" fmla="*/ 541 h 603"/>
                <a:gd name="T52" fmla="*/ 377 w 643"/>
                <a:gd name="T53" fmla="*/ 547 h 603"/>
                <a:gd name="T54" fmla="*/ 386 w 643"/>
                <a:gd name="T55" fmla="*/ 532 h 603"/>
                <a:gd name="T56" fmla="*/ 377 w 643"/>
                <a:gd name="T57" fmla="*/ 526 h 603"/>
                <a:gd name="T58" fmla="*/ 423 w 643"/>
                <a:gd name="T59" fmla="*/ 566 h 603"/>
                <a:gd name="T60" fmla="*/ 434 w 643"/>
                <a:gd name="T61" fmla="*/ 568 h 603"/>
                <a:gd name="T62" fmla="*/ 427 w 643"/>
                <a:gd name="T63" fmla="*/ 549 h 603"/>
                <a:gd name="T64" fmla="*/ 472 w 643"/>
                <a:gd name="T65" fmla="*/ 569 h 603"/>
                <a:gd name="T66" fmla="*/ 484 w 643"/>
                <a:gd name="T67" fmla="*/ 568 h 603"/>
                <a:gd name="T68" fmla="*/ 483 w 643"/>
                <a:gd name="T69" fmla="*/ 550 h 603"/>
                <a:gd name="T70" fmla="*/ 472 w 643"/>
                <a:gd name="T71" fmla="*/ 552 h 603"/>
                <a:gd name="T72" fmla="*/ 530 w 643"/>
                <a:gd name="T73" fmla="*/ 551 h 603"/>
                <a:gd name="T74" fmla="*/ 540 w 643"/>
                <a:gd name="T75" fmla="*/ 545 h 603"/>
                <a:gd name="T76" fmla="*/ 524 w 643"/>
                <a:gd name="T77" fmla="*/ 535 h 603"/>
                <a:gd name="T78" fmla="*/ 570 w 643"/>
                <a:gd name="T79" fmla="*/ 521 h 603"/>
                <a:gd name="T80" fmla="*/ 577 w 643"/>
                <a:gd name="T81" fmla="*/ 512 h 603"/>
                <a:gd name="T82" fmla="*/ 565 w 643"/>
                <a:gd name="T83" fmla="*/ 499 h 603"/>
                <a:gd name="T84" fmla="*/ 559 w 643"/>
                <a:gd name="T85" fmla="*/ 507 h 603"/>
                <a:gd name="T86" fmla="*/ 601 w 643"/>
                <a:gd name="T87" fmla="*/ 469 h 603"/>
                <a:gd name="T88" fmla="*/ 605 w 643"/>
                <a:gd name="T89" fmla="*/ 457 h 603"/>
                <a:gd name="T90" fmla="*/ 586 w 643"/>
                <a:gd name="T91" fmla="*/ 459 h 603"/>
                <a:gd name="T92" fmla="*/ 610 w 643"/>
                <a:gd name="T93" fmla="*/ 419 h 603"/>
                <a:gd name="T94" fmla="*/ 610 w 643"/>
                <a:gd name="T95" fmla="*/ 408 h 603"/>
                <a:gd name="T96" fmla="*/ 592 w 643"/>
                <a:gd name="T97" fmla="*/ 406 h 603"/>
                <a:gd name="T98" fmla="*/ 593 w 643"/>
                <a:gd name="T99" fmla="*/ 417 h 603"/>
                <a:gd name="T100" fmla="*/ 599 w 643"/>
                <a:gd name="T101" fmla="*/ 358 h 603"/>
                <a:gd name="T102" fmla="*/ 594 w 643"/>
                <a:gd name="T103" fmla="*/ 347 h 603"/>
                <a:gd name="T104" fmla="*/ 581 w 643"/>
                <a:gd name="T105" fmla="*/ 363 h 603"/>
                <a:gd name="T106" fmla="*/ 573 w 643"/>
                <a:gd name="T107" fmla="*/ 316 h 603"/>
                <a:gd name="T108" fmla="*/ 565 w 643"/>
                <a:gd name="T109" fmla="*/ 308 h 603"/>
                <a:gd name="T110" fmla="*/ 550 w 643"/>
                <a:gd name="T111" fmla="*/ 318 h 603"/>
                <a:gd name="T112" fmla="*/ 557 w 643"/>
                <a:gd name="T113" fmla="*/ 326 h 603"/>
                <a:gd name="T114" fmla="*/ 524 w 643"/>
                <a:gd name="T115" fmla="*/ 279 h 603"/>
                <a:gd name="T116" fmla="*/ 513 w 643"/>
                <a:gd name="T117" fmla="*/ 274 h 603"/>
                <a:gd name="T118" fmla="*/ 513 w 643"/>
                <a:gd name="T119" fmla="*/ 293 h 603"/>
                <a:gd name="T120" fmla="*/ 457 w 643"/>
                <a:gd name="T121" fmla="*/ 231 h 603"/>
                <a:gd name="T122" fmla="*/ 358 w 643"/>
                <a:gd name="T123" fmla="*/ 9 h 603"/>
                <a:gd name="T124" fmla="*/ 30 w 643"/>
                <a:gd name="T125" fmla="*/ 153 h 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43" h="603">
                  <a:moveTo>
                    <a:pt x="51" y="448"/>
                  </a:moveTo>
                  <a:cubicBezTo>
                    <a:pt x="83" y="445"/>
                    <a:pt x="115" y="443"/>
                    <a:pt x="147" y="442"/>
                  </a:cubicBezTo>
                  <a:cubicBezTo>
                    <a:pt x="127" y="440"/>
                    <a:pt x="108" y="439"/>
                    <a:pt x="88" y="436"/>
                  </a:cubicBezTo>
                  <a:cubicBezTo>
                    <a:pt x="72" y="435"/>
                    <a:pt x="59" y="423"/>
                    <a:pt x="59" y="407"/>
                  </a:cubicBezTo>
                  <a:cubicBezTo>
                    <a:pt x="59" y="383"/>
                    <a:pt x="59" y="359"/>
                    <a:pt x="59" y="335"/>
                  </a:cubicBezTo>
                  <a:cubicBezTo>
                    <a:pt x="59" y="318"/>
                    <a:pt x="72" y="306"/>
                    <a:pt x="88" y="305"/>
                  </a:cubicBezTo>
                  <a:cubicBezTo>
                    <a:pt x="148" y="299"/>
                    <a:pt x="207" y="297"/>
                    <a:pt x="267" y="298"/>
                  </a:cubicBezTo>
                  <a:cubicBezTo>
                    <a:pt x="245" y="333"/>
                    <a:pt x="233" y="373"/>
                    <a:pt x="233" y="417"/>
                  </a:cubicBezTo>
                  <a:cubicBezTo>
                    <a:pt x="233" y="479"/>
                    <a:pt x="258" y="535"/>
                    <a:pt x="299" y="575"/>
                  </a:cubicBezTo>
                  <a:cubicBezTo>
                    <a:pt x="301" y="578"/>
                    <a:pt x="304" y="581"/>
                    <a:pt x="306" y="583"/>
                  </a:cubicBezTo>
                  <a:cubicBezTo>
                    <a:pt x="221" y="590"/>
                    <a:pt x="136" y="588"/>
                    <a:pt x="51" y="579"/>
                  </a:cubicBezTo>
                  <a:cubicBezTo>
                    <a:pt x="35" y="578"/>
                    <a:pt x="21" y="566"/>
                    <a:pt x="21" y="549"/>
                  </a:cubicBezTo>
                  <a:cubicBezTo>
                    <a:pt x="21" y="526"/>
                    <a:pt x="21" y="501"/>
                    <a:pt x="21" y="477"/>
                  </a:cubicBezTo>
                  <a:cubicBezTo>
                    <a:pt x="21" y="461"/>
                    <a:pt x="35" y="449"/>
                    <a:pt x="51" y="448"/>
                  </a:cubicBezTo>
                  <a:close/>
                  <a:moveTo>
                    <a:pt x="442" y="265"/>
                  </a:moveTo>
                  <a:lnTo>
                    <a:pt x="442" y="265"/>
                  </a:lnTo>
                  <a:cubicBezTo>
                    <a:pt x="454" y="263"/>
                    <a:pt x="467" y="262"/>
                    <a:pt x="479" y="265"/>
                  </a:cubicBezTo>
                  <a:cubicBezTo>
                    <a:pt x="478" y="271"/>
                    <a:pt x="478" y="278"/>
                    <a:pt x="477" y="284"/>
                  </a:cubicBezTo>
                  <a:cubicBezTo>
                    <a:pt x="466" y="283"/>
                    <a:pt x="455" y="283"/>
                    <a:pt x="444" y="284"/>
                  </a:cubicBezTo>
                  <a:cubicBezTo>
                    <a:pt x="443" y="278"/>
                    <a:pt x="443" y="271"/>
                    <a:pt x="442" y="265"/>
                  </a:cubicBezTo>
                  <a:close/>
                  <a:moveTo>
                    <a:pt x="510" y="384"/>
                  </a:moveTo>
                  <a:lnTo>
                    <a:pt x="510" y="384"/>
                  </a:lnTo>
                  <a:lnTo>
                    <a:pt x="467" y="384"/>
                  </a:lnTo>
                  <a:lnTo>
                    <a:pt x="467" y="377"/>
                  </a:lnTo>
                  <a:cubicBezTo>
                    <a:pt x="467" y="369"/>
                    <a:pt x="466" y="364"/>
                    <a:pt x="465" y="362"/>
                  </a:cubicBezTo>
                  <a:cubicBezTo>
                    <a:pt x="464" y="360"/>
                    <a:pt x="462" y="359"/>
                    <a:pt x="459" y="359"/>
                  </a:cubicBezTo>
                  <a:cubicBezTo>
                    <a:pt x="456" y="359"/>
                    <a:pt x="454" y="359"/>
                    <a:pt x="453" y="362"/>
                  </a:cubicBezTo>
                  <a:cubicBezTo>
                    <a:pt x="452" y="364"/>
                    <a:pt x="451" y="367"/>
                    <a:pt x="451" y="371"/>
                  </a:cubicBezTo>
                  <a:cubicBezTo>
                    <a:pt x="451" y="377"/>
                    <a:pt x="452" y="382"/>
                    <a:pt x="455" y="385"/>
                  </a:cubicBezTo>
                  <a:cubicBezTo>
                    <a:pt x="458" y="388"/>
                    <a:pt x="466" y="393"/>
                    <a:pt x="478" y="401"/>
                  </a:cubicBezTo>
                  <a:cubicBezTo>
                    <a:pt x="489" y="407"/>
                    <a:pt x="497" y="413"/>
                    <a:pt x="501" y="416"/>
                  </a:cubicBezTo>
                  <a:cubicBezTo>
                    <a:pt x="505" y="420"/>
                    <a:pt x="508" y="425"/>
                    <a:pt x="511" y="431"/>
                  </a:cubicBezTo>
                  <a:cubicBezTo>
                    <a:pt x="514" y="437"/>
                    <a:pt x="515" y="445"/>
                    <a:pt x="515" y="455"/>
                  </a:cubicBezTo>
                  <a:cubicBezTo>
                    <a:pt x="515" y="471"/>
                    <a:pt x="512" y="483"/>
                    <a:pt x="504" y="491"/>
                  </a:cubicBezTo>
                  <a:cubicBezTo>
                    <a:pt x="497" y="500"/>
                    <a:pt x="485" y="506"/>
                    <a:pt x="471" y="508"/>
                  </a:cubicBezTo>
                  <a:lnTo>
                    <a:pt x="471" y="524"/>
                  </a:lnTo>
                  <a:lnTo>
                    <a:pt x="451" y="524"/>
                  </a:lnTo>
                  <a:lnTo>
                    <a:pt x="451" y="507"/>
                  </a:lnTo>
                  <a:cubicBezTo>
                    <a:pt x="439" y="506"/>
                    <a:pt x="429" y="502"/>
                    <a:pt x="420" y="494"/>
                  </a:cubicBezTo>
                  <a:cubicBezTo>
                    <a:pt x="412" y="486"/>
                    <a:pt x="407" y="473"/>
                    <a:pt x="407" y="453"/>
                  </a:cubicBezTo>
                  <a:lnTo>
                    <a:pt x="407" y="445"/>
                  </a:lnTo>
                  <a:lnTo>
                    <a:pt x="451" y="445"/>
                  </a:lnTo>
                  <a:lnTo>
                    <a:pt x="451" y="456"/>
                  </a:lnTo>
                  <a:cubicBezTo>
                    <a:pt x="451" y="467"/>
                    <a:pt x="451" y="474"/>
                    <a:pt x="452" y="477"/>
                  </a:cubicBezTo>
                  <a:cubicBezTo>
                    <a:pt x="453" y="480"/>
                    <a:pt x="455" y="481"/>
                    <a:pt x="458" y="481"/>
                  </a:cubicBezTo>
                  <a:cubicBezTo>
                    <a:pt x="461" y="481"/>
                    <a:pt x="464" y="480"/>
                    <a:pt x="465" y="478"/>
                  </a:cubicBezTo>
                  <a:cubicBezTo>
                    <a:pt x="466" y="476"/>
                    <a:pt x="467" y="473"/>
                    <a:pt x="467" y="470"/>
                  </a:cubicBezTo>
                  <a:cubicBezTo>
                    <a:pt x="467" y="460"/>
                    <a:pt x="466" y="453"/>
                    <a:pt x="465" y="449"/>
                  </a:cubicBezTo>
                  <a:cubicBezTo>
                    <a:pt x="464" y="445"/>
                    <a:pt x="459" y="440"/>
                    <a:pt x="451" y="435"/>
                  </a:cubicBezTo>
                  <a:cubicBezTo>
                    <a:pt x="438" y="427"/>
                    <a:pt x="429" y="421"/>
                    <a:pt x="424" y="417"/>
                  </a:cubicBezTo>
                  <a:cubicBezTo>
                    <a:pt x="420" y="413"/>
                    <a:pt x="415" y="408"/>
                    <a:pt x="412" y="401"/>
                  </a:cubicBezTo>
                  <a:cubicBezTo>
                    <a:pt x="408" y="393"/>
                    <a:pt x="407" y="385"/>
                    <a:pt x="407" y="377"/>
                  </a:cubicBezTo>
                  <a:cubicBezTo>
                    <a:pt x="407" y="364"/>
                    <a:pt x="410" y="354"/>
                    <a:pt x="418" y="346"/>
                  </a:cubicBezTo>
                  <a:cubicBezTo>
                    <a:pt x="425" y="339"/>
                    <a:pt x="436" y="334"/>
                    <a:pt x="451" y="333"/>
                  </a:cubicBezTo>
                  <a:lnTo>
                    <a:pt x="451" y="319"/>
                  </a:lnTo>
                  <a:lnTo>
                    <a:pt x="471" y="319"/>
                  </a:lnTo>
                  <a:lnTo>
                    <a:pt x="471" y="333"/>
                  </a:lnTo>
                  <a:cubicBezTo>
                    <a:pt x="484" y="334"/>
                    <a:pt x="494" y="339"/>
                    <a:pt x="501" y="346"/>
                  </a:cubicBezTo>
                  <a:cubicBezTo>
                    <a:pt x="507" y="353"/>
                    <a:pt x="511" y="363"/>
                    <a:pt x="511" y="376"/>
                  </a:cubicBezTo>
                  <a:cubicBezTo>
                    <a:pt x="511" y="378"/>
                    <a:pt x="510" y="381"/>
                    <a:pt x="510" y="384"/>
                  </a:cubicBezTo>
                  <a:close/>
                  <a:moveTo>
                    <a:pt x="411" y="271"/>
                  </a:moveTo>
                  <a:lnTo>
                    <a:pt x="411" y="271"/>
                  </a:lnTo>
                  <a:lnTo>
                    <a:pt x="410" y="271"/>
                  </a:lnTo>
                  <a:lnTo>
                    <a:pt x="409" y="271"/>
                  </a:lnTo>
                  <a:lnTo>
                    <a:pt x="408" y="272"/>
                  </a:lnTo>
                  <a:lnTo>
                    <a:pt x="407" y="272"/>
                  </a:lnTo>
                  <a:lnTo>
                    <a:pt x="406" y="272"/>
                  </a:lnTo>
                  <a:lnTo>
                    <a:pt x="405" y="273"/>
                  </a:lnTo>
                  <a:lnTo>
                    <a:pt x="405" y="273"/>
                  </a:lnTo>
                  <a:lnTo>
                    <a:pt x="404" y="273"/>
                  </a:lnTo>
                  <a:lnTo>
                    <a:pt x="403" y="274"/>
                  </a:lnTo>
                  <a:lnTo>
                    <a:pt x="402" y="274"/>
                  </a:lnTo>
                  <a:lnTo>
                    <a:pt x="401" y="274"/>
                  </a:lnTo>
                  <a:lnTo>
                    <a:pt x="400" y="275"/>
                  </a:lnTo>
                  <a:lnTo>
                    <a:pt x="399" y="275"/>
                  </a:lnTo>
                  <a:lnTo>
                    <a:pt x="398" y="275"/>
                  </a:lnTo>
                  <a:lnTo>
                    <a:pt x="398" y="276"/>
                  </a:lnTo>
                  <a:lnTo>
                    <a:pt x="397" y="276"/>
                  </a:lnTo>
                  <a:lnTo>
                    <a:pt x="396" y="277"/>
                  </a:lnTo>
                  <a:lnTo>
                    <a:pt x="395" y="277"/>
                  </a:lnTo>
                  <a:lnTo>
                    <a:pt x="394" y="277"/>
                  </a:lnTo>
                  <a:lnTo>
                    <a:pt x="393" y="278"/>
                  </a:lnTo>
                  <a:lnTo>
                    <a:pt x="393" y="278"/>
                  </a:lnTo>
                  <a:lnTo>
                    <a:pt x="401" y="294"/>
                  </a:lnTo>
                  <a:lnTo>
                    <a:pt x="401" y="294"/>
                  </a:lnTo>
                  <a:lnTo>
                    <a:pt x="401" y="293"/>
                  </a:lnTo>
                  <a:lnTo>
                    <a:pt x="402" y="293"/>
                  </a:lnTo>
                  <a:lnTo>
                    <a:pt x="403" y="293"/>
                  </a:lnTo>
                  <a:lnTo>
                    <a:pt x="404" y="292"/>
                  </a:lnTo>
                  <a:lnTo>
                    <a:pt x="404" y="292"/>
                  </a:lnTo>
                  <a:lnTo>
                    <a:pt x="405" y="292"/>
                  </a:lnTo>
                  <a:lnTo>
                    <a:pt x="406" y="291"/>
                  </a:lnTo>
                  <a:lnTo>
                    <a:pt x="407" y="291"/>
                  </a:lnTo>
                  <a:lnTo>
                    <a:pt x="407" y="291"/>
                  </a:lnTo>
                  <a:lnTo>
                    <a:pt x="408" y="290"/>
                  </a:lnTo>
                  <a:lnTo>
                    <a:pt x="409" y="290"/>
                  </a:lnTo>
                  <a:lnTo>
                    <a:pt x="410" y="290"/>
                  </a:lnTo>
                  <a:lnTo>
                    <a:pt x="411" y="290"/>
                  </a:lnTo>
                  <a:lnTo>
                    <a:pt x="411" y="289"/>
                  </a:lnTo>
                  <a:lnTo>
                    <a:pt x="412" y="289"/>
                  </a:lnTo>
                  <a:lnTo>
                    <a:pt x="413" y="289"/>
                  </a:lnTo>
                  <a:lnTo>
                    <a:pt x="414" y="288"/>
                  </a:lnTo>
                  <a:lnTo>
                    <a:pt x="414" y="288"/>
                  </a:lnTo>
                  <a:lnTo>
                    <a:pt x="415" y="288"/>
                  </a:lnTo>
                  <a:lnTo>
                    <a:pt x="416" y="288"/>
                  </a:lnTo>
                  <a:lnTo>
                    <a:pt x="411" y="271"/>
                  </a:lnTo>
                  <a:close/>
                  <a:moveTo>
                    <a:pt x="361" y="297"/>
                  </a:moveTo>
                  <a:lnTo>
                    <a:pt x="361" y="297"/>
                  </a:lnTo>
                  <a:lnTo>
                    <a:pt x="361" y="297"/>
                  </a:lnTo>
                  <a:lnTo>
                    <a:pt x="360" y="298"/>
                  </a:lnTo>
                  <a:lnTo>
                    <a:pt x="360" y="299"/>
                  </a:lnTo>
                  <a:lnTo>
                    <a:pt x="359" y="299"/>
                  </a:lnTo>
                  <a:lnTo>
                    <a:pt x="358" y="300"/>
                  </a:lnTo>
                  <a:lnTo>
                    <a:pt x="358" y="300"/>
                  </a:lnTo>
                  <a:lnTo>
                    <a:pt x="357" y="301"/>
                  </a:lnTo>
                  <a:lnTo>
                    <a:pt x="356" y="302"/>
                  </a:lnTo>
                  <a:lnTo>
                    <a:pt x="356" y="302"/>
                  </a:lnTo>
                  <a:lnTo>
                    <a:pt x="355" y="303"/>
                  </a:lnTo>
                  <a:lnTo>
                    <a:pt x="354" y="304"/>
                  </a:lnTo>
                  <a:lnTo>
                    <a:pt x="354" y="304"/>
                  </a:lnTo>
                  <a:lnTo>
                    <a:pt x="353" y="305"/>
                  </a:lnTo>
                  <a:lnTo>
                    <a:pt x="352" y="305"/>
                  </a:lnTo>
                  <a:lnTo>
                    <a:pt x="352" y="306"/>
                  </a:lnTo>
                  <a:lnTo>
                    <a:pt x="351" y="307"/>
                  </a:lnTo>
                  <a:lnTo>
                    <a:pt x="350" y="307"/>
                  </a:lnTo>
                  <a:lnTo>
                    <a:pt x="350" y="308"/>
                  </a:lnTo>
                  <a:lnTo>
                    <a:pt x="349" y="309"/>
                  </a:lnTo>
                  <a:lnTo>
                    <a:pt x="348" y="309"/>
                  </a:lnTo>
                  <a:lnTo>
                    <a:pt x="348" y="310"/>
                  </a:lnTo>
                  <a:lnTo>
                    <a:pt x="360" y="322"/>
                  </a:lnTo>
                  <a:lnTo>
                    <a:pt x="361" y="322"/>
                  </a:lnTo>
                  <a:lnTo>
                    <a:pt x="361" y="321"/>
                  </a:lnTo>
                  <a:lnTo>
                    <a:pt x="362" y="320"/>
                  </a:lnTo>
                  <a:lnTo>
                    <a:pt x="363" y="320"/>
                  </a:lnTo>
                  <a:lnTo>
                    <a:pt x="363" y="319"/>
                  </a:lnTo>
                  <a:lnTo>
                    <a:pt x="364" y="319"/>
                  </a:lnTo>
                  <a:lnTo>
                    <a:pt x="364" y="318"/>
                  </a:lnTo>
                  <a:lnTo>
                    <a:pt x="365" y="318"/>
                  </a:lnTo>
                  <a:lnTo>
                    <a:pt x="365" y="317"/>
                  </a:lnTo>
                  <a:lnTo>
                    <a:pt x="366" y="317"/>
                  </a:lnTo>
                  <a:lnTo>
                    <a:pt x="367" y="316"/>
                  </a:lnTo>
                  <a:lnTo>
                    <a:pt x="367" y="315"/>
                  </a:lnTo>
                  <a:lnTo>
                    <a:pt x="368" y="315"/>
                  </a:lnTo>
                  <a:lnTo>
                    <a:pt x="368" y="314"/>
                  </a:lnTo>
                  <a:lnTo>
                    <a:pt x="369" y="314"/>
                  </a:lnTo>
                  <a:lnTo>
                    <a:pt x="370" y="313"/>
                  </a:lnTo>
                  <a:lnTo>
                    <a:pt x="370" y="313"/>
                  </a:lnTo>
                  <a:lnTo>
                    <a:pt x="371" y="312"/>
                  </a:lnTo>
                  <a:lnTo>
                    <a:pt x="372" y="312"/>
                  </a:lnTo>
                  <a:lnTo>
                    <a:pt x="372" y="311"/>
                  </a:lnTo>
                  <a:lnTo>
                    <a:pt x="373" y="311"/>
                  </a:lnTo>
                  <a:lnTo>
                    <a:pt x="361" y="297"/>
                  </a:lnTo>
                  <a:close/>
                  <a:moveTo>
                    <a:pt x="325" y="339"/>
                  </a:moveTo>
                  <a:lnTo>
                    <a:pt x="325" y="339"/>
                  </a:lnTo>
                  <a:lnTo>
                    <a:pt x="325" y="340"/>
                  </a:lnTo>
                  <a:lnTo>
                    <a:pt x="324" y="341"/>
                  </a:lnTo>
                  <a:lnTo>
                    <a:pt x="324" y="341"/>
                  </a:lnTo>
                  <a:lnTo>
                    <a:pt x="323" y="342"/>
                  </a:lnTo>
                  <a:lnTo>
                    <a:pt x="323" y="343"/>
                  </a:lnTo>
                  <a:lnTo>
                    <a:pt x="323" y="344"/>
                  </a:lnTo>
                  <a:lnTo>
                    <a:pt x="322" y="345"/>
                  </a:lnTo>
                  <a:lnTo>
                    <a:pt x="322" y="345"/>
                  </a:lnTo>
                  <a:lnTo>
                    <a:pt x="321" y="346"/>
                  </a:lnTo>
                  <a:lnTo>
                    <a:pt x="321" y="347"/>
                  </a:lnTo>
                  <a:lnTo>
                    <a:pt x="320" y="348"/>
                  </a:lnTo>
                  <a:lnTo>
                    <a:pt x="320" y="349"/>
                  </a:lnTo>
                  <a:lnTo>
                    <a:pt x="320" y="350"/>
                  </a:lnTo>
                  <a:lnTo>
                    <a:pt x="319" y="350"/>
                  </a:lnTo>
                  <a:lnTo>
                    <a:pt x="319" y="351"/>
                  </a:lnTo>
                  <a:lnTo>
                    <a:pt x="318" y="352"/>
                  </a:lnTo>
                  <a:lnTo>
                    <a:pt x="318" y="353"/>
                  </a:lnTo>
                  <a:lnTo>
                    <a:pt x="318" y="354"/>
                  </a:lnTo>
                  <a:lnTo>
                    <a:pt x="317" y="355"/>
                  </a:lnTo>
                  <a:lnTo>
                    <a:pt x="317" y="356"/>
                  </a:lnTo>
                  <a:lnTo>
                    <a:pt x="317" y="356"/>
                  </a:lnTo>
                  <a:lnTo>
                    <a:pt x="333" y="363"/>
                  </a:lnTo>
                  <a:lnTo>
                    <a:pt x="333" y="363"/>
                  </a:lnTo>
                  <a:lnTo>
                    <a:pt x="333" y="362"/>
                  </a:lnTo>
                  <a:lnTo>
                    <a:pt x="334" y="361"/>
                  </a:lnTo>
                  <a:lnTo>
                    <a:pt x="334" y="360"/>
                  </a:lnTo>
                  <a:lnTo>
                    <a:pt x="334" y="360"/>
                  </a:lnTo>
                  <a:lnTo>
                    <a:pt x="335" y="359"/>
                  </a:lnTo>
                  <a:lnTo>
                    <a:pt x="335" y="358"/>
                  </a:lnTo>
                  <a:lnTo>
                    <a:pt x="335" y="357"/>
                  </a:lnTo>
                  <a:lnTo>
                    <a:pt x="336" y="357"/>
                  </a:lnTo>
                  <a:lnTo>
                    <a:pt x="336" y="356"/>
                  </a:lnTo>
                  <a:lnTo>
                    <a:pt x="336" y="355"/>
                  </a:lnTo>
                  <a:lnTo>
                    <a:pt x="337" y="354"/>
                  </a:lnTo>
                  <a:lnTo>
                    <a:pt x="337" y="354"/>
                  </a:lnTo>
                  <a:lnTo>
                    <a:pt x="338" y="353"/>
                  </a:lnTo>
                  <a:lnTo>
                    <a:pt x="338" y="352"/>
                  </a:lnTo>
                  <a:lnTo>
                    <a:pt x="338" y="351"/>
                  </a:lnTo>
                  <a:lnTo>
                    <a:pt x="339" y="351"/>
                  </a:lnTo>
                  <a:lnTo>
                    <a:pt x="339" y="350"/>
                  </a:lnTo>
                  <a:lnTo>
                    <a:pt x="340" y="349"/>
                  </a:lnTo>
                  <a:lnTo>
                    <a:pt x="340" y="349"/>
                  </a:lnTo>
                  <a:lnTo>
                    <a:pt x="340" y="348"/>
                  </a:lnTo>
                  <a:lnTo>
                    <a:pt x="325" y="339"/>
                  </a:lnTo>
                  <a:close/>
                  <a:moveTo>
                    <a:pt x="306" y="392"/>
                  </a:moveTo>
                  <a:lnTo>
                    <a:pt x="306" y="392"/>
                  </a:lnTo>
                  <a:lnTo>
                    <a:pt x="306" y="393"/>
                  </a:lnTo>
                  <a:lnTo>
                    <a:pt x="306" y="394"/>
                  </a:lnTo>
                  <a:lnTo>
                    <a:pt x="306" y="394"/>
                  </a:lnTo>
                  <a:lnTo>
                    <a:pt x="306" y="395"/>
                  </a:lnTo>
                  <a:lnTo>
                    <a:pt x="305" y="396"/>
                  </a:lnTo>
                  <a:lnTo>
                    <a:pt x="305" y="397"/>
                  </a:lnTo>
                  <a:lnTo>
                    <a:pt x="305" y="398"/>
                  </a:lnTo>
                  <a:lnTo>
                    <a:pt x="305" y="399"/>
                  </a:lnTo>
                  <a:lnTo>
                    <a:pt x="305" y="400"/>
                  </a:lnTo>
                  <a:lnTo>
                    <a:pt x="305" y="401"/>
                  </a:lnTo>
                  <a:lnTo>
                    <a:pt x="305" y="402"/>
                  </a:lnTo>
                  <a:lnTo>
                    <a:pt x="305" y="403"/>
                  </a:lnTo>
                  <a:lnTo>
                    <a:pt x="305" y="404"/>
                  </a:lnTo>
                  <a:lnTo>
                    <a:pt x="304" y="405"/>
                  </a:lnTo>
                  <a:lnTo>
                    <a:pt x="304" y="406"/>
                  </a:lnTo>
                  <a:lnTo>
                    <a:pt x="304" y="407"/>
                  </a:lnTo>
                  <a:lnTo>
                    <a:pt x="304" y="408"/>
                  </a:lnTo>
                  <a:lnTo>
                    <a:pt x="304" y="409"/>
                  </a:lnTo>
                  <a:lnTo>
                    <a:pt x="304" y="410"/>
                  </a:lnTo>
                  <a:lnTo>
                    <a:pt x="304" y="410"/>
                  </a:lnTo>
                  <a:lnTo>
                    <a:pt x="322" y="411"/>
                  </a:lnTo>
                  <a:lnTo>
                    <a:pt x="322" y="411"/>
                  </a:lnTo>
                  <a:lnTo>
                    <a:pt x="322" y="410"/>
                  </a:lnTo>
                  <a:lnTo>
                    <a:pt x="322" y="409"/>
                  </a:lnTo>
                  <a:lnTo>
                    <a:pt x="322" y="408"/>
                  </a:lnTo>
                  <a:lnTo>
                    <a:pt x="322" y="407"/>
                  </a:lnTo>
                  <a:lnTo>
                    <a:pt x="322" y="406"/>
                  </a:lnTo>
                  <a:lnTo>
                    <a:pt x="322" y="406"/>
                  </a:lnTo>
                  <a:lnTo>
                    <a:pt x="322" y="405"/>
                  </a:lnTo>
                  <a:lnTo>
                    <a:pt x="322" y="404"/>
                  </a:lnTo>
                  <a:lnTo>
                    <a:pt x="322" y="403"/>
                  </a:lnTo>
                  <a:lnTo>
                    <a:pt x="322" y="402"/>
                  </a:lnTo>
                  <a:lnTo>
                    <a:pt x="323" y="401"/>
                  </a:lnTo>
                  <a:lnTo>
                    <a:pt x="323" y="400"/>
                  </a:lnTo>
                  <a:lnTo>
                    <a:pt x="323" y="400"/>
                  </a:lnTo>
                  <a:lnTo>
                    <a:pt x="323" y="399"/>
                  </a:lnTo>
                  <a:lnTo>
                    <a:pt x="323" y="398"/>
                  </a:lnTo>
                  <a:lnTo>
                    <a:pt x="323" y="397"/>
                  </a:lnTo>
                  <a:lnTo>
                    <a:pt x="323" y="396"/>
                  </a:lnTo>
                  <a:lnTo>
                    <a:pt x="323" y="395"/>
                  </a:lnTo>
                  <a:lnTo>
                    <a:pt x="323" y="395"/>
                  </a:lnTo>
                  <a:lnTo>
                    <a:pt x="306" y="392"/>
                  </a:lnTo>
                  <a:close/>
                  <a:moveTo>
                    <a:pt x="307" y="447"/>
                  </a:moveTo>
                  <a:lnTo>
                    <a:pt x="307" y="447"/>
                  </a:lnTo>
                  <a:lnTo>
                    <a:pt x="307" y="448"/>
                  </a:lnTo>
                  <a:lnTo>
                    <a:pt x="307" y="449"/>
                  </a:lnTo>
                  <a:lnTo>
                    <a:pt x="308" y="450"/>
                  </a:lnTo>
                  <a:lnTo>
                    <a:pt x="308" y="450"/>
                  </a:lnTo>
                  <a:lnTo>
                    <a:pt x="308" y="451"/>
                  </a:lnTo>
                  <a:lnTo>
                    <a:pt x="308" y="452"/>
                  </a:lnTo>
                  <a:lnTo>
                    <a:pt x="308" y="453"/>
                  </a:lnTo>
                  <a:lnTo>
                    <a:pt x="309" y="454"/>
                  </a:lnTo>
                  <a:lnTo>
                    <a:pt x="309" y="455"/>
                  </a:lnTo>
                  <a:lnTo>
                    <a:pt x="309" y="456"/>
                  </a:lnTo>
                  <a:lnTo>
                    <a:pt x="309" y="457"/>
                  </a:lnTo>
                  <a:lnTo>
                    <a:pt x="310" y="458"/>
                  </a:lnTo>
                  <a:lnTo>
                    <a:pt x="310" y="459"/>
                  </a:lnTo>
                  <a:lnTo>
                    <a:pt x="310" y="460"/>
                  </a:lnTo>
                  <a:lnTo>
                    <a:pt x="310" y="461"/>
                  </a:lnTo>
                  <a:lnTo>
                    <a:pt x="311" y="461"/>
                  </a:lnTo>
                  <a:lnTo>
                    <a:pt x="311" y="462"/>
                  </a:lnTo>
                  <a:lnTo>
                    <a:pt x="311" y="463"/>
                  </a:lnTo>
                  <a:lnTo>
                    <a:pt x="312" y="464"/>
                  </a:lnTo>
                  <a:lnTo>
                    <a:pt x="312" y="465"/>
                  </a:lnTo>
                  <a:lnTo>
                    <a:pt x="312" y="465"/>
                  </a:lnTo>
                  <a:lnTo>
                    <a:pt x="329" y="460"/>
                  </a:lnTo>
                  <a:lnTo>
                    <a:pt x="328" y="459"/>
                  </a:lnTo>
                  <a:lnTo>
                    <a:pt x="328" y="459"/>
                  </a:lnTo>
                  <a:lnTo>
                    <a:pt x="328" y="458"/>
                  </a:lnTo>
                  <a:lnTo>
                    <a:pt x="328" y="457"/>
                  </a:lnTo>
                  <a:lnTo>
                    <a:pt x="328" y="456"/>
                  </a:lnTo>
                  <a:lnTo>
                    <a:pt x="327" y="456"/>
                  </a:lnTo>
                  <a:lnTo>
                    <a:pt x="327" y="455"/>
                  </a:lnTo>
                  <a:lnTo>
                    <a:pt x="327" y="454"/>
                  </a:lnTo>
                  <a:lnTo>
                    <a:pt x="327" y="453"/>
                  </a:lnTo>
                  <a:lnTo>
                    <a:pt x="326" y="452"/>
                  </a:lnTo>
                  <a:lnTo>
                    <a:pt x="326" y="452"/>
                  </a:lnTo>
                  <a:lnTo>
                    <a:pt x="326" y="451"/>
                  </a:lnTo>
                  <a:lnTo>
                    <a:pt x="326" y="450"/>
                  </a:lnTo>
                  <a:lnTo>
                    <a:pt x="325" y="449"/>
                  </a:lnTo>
                  <a:lnTo>
                    <a:pt x="325" y="448"/>
                  </a:lnTo>
                  <a:lnTo>
                    <a:pt x="325" y="447"/>
                  </a:lnTo>
                  <a:lnTo>
                    <a:pt x="325" y="447"/>
                  </a:lnTo>
                  <a:lnTo>
                    <a:pt x="325" y="446"/>
                  </a:lnTo>
                  <a:lnTo>
                    <a:pt x="325" y="445"/>
                  </a:lnTo>
                  <a:lnTo>
                    <a:pt x="324" y="444"/>
                  </a:lnTo>
                  <a:lnTo>
                    <a:pt x="324" y="444"/>
                  </a:lnTo>
                  <a:lnTo>
                    <a:pt x="307" y="447"/>
                  </a:lnTo>
                  <a:close/>
                  <a:moveTo>
                    <a:pt x="328" y="499"/>
                  </a:moveTo>
                  <a:lnTo>
                    <a:pt x="328" y="499"/>
                  </a:lnTo>
                  <a:lnTo>
                    <a:pt x="328" y="499"/>
                  </a:lnTo>
                  <a:lnTo>
                    <a:pt x="329" y="500"/>
                  </a:lnTo>
                  <a:lnTo>
                    <a:pt x="329" y="501"/>
                  </a:lnTo>
                  <a:lnTo>
                    <a:pt x="330" y="502"/>
                  </a:lnTo>
                  <a:lnTo>
                    <a:pt x="330" y="502"/>
                  </a:lnTo>
                  <a:lnTo>
                    <a:pt x="331" y="503"/>
                  </a:lnTo>
                  <a:lnTo>
                    <a:pt x="331" y="504"/>
                  </a:lnTo>
                  <a:lnTo>
                    <a:pt x="332" y="505"/>
                  </a:lnTo>
                  <a:lnTo>
                    <a:pt x="332" y="505"/>
                  </a:lnTo>
                  <a:lnTo>
                    <a:pt x="333" y="506"/>
                  </a:lnTo>
                  <a:lnTo>
                    <a:pt x="333" y="507"/>
                  </a:lnTo>
                  <a:lnTo>
                    <a:pt x="334" y="508"/>
                  </a:lnTo>
                  <a:lnTo>
                    <a:pt x="334" y="508"/>
                  </a:lnTo>
                  <a:lnTo>
                    <a:pt x="335" y="509"/>
                  </a:lnTo>
                  <a:lnTo>
                    <a:pt x="336" y="510"/>
                  </a:lnTo>
                  <a:lnTo>
                    <a:pt x="336" y="511"/>
                  </a:lnTo>
                  <a:lnTo>
                    <a:pt x="337" y="511"/>
                  </a:lnTo>
                  <a:lnTo>
                    <a:pt x="337" y="512"/>
                  </a:lnTo>
                  <a:lnTo>
                    <a:pt x="338" y="513"/>
                  </a:lnTo>
                  <a:lnTo>
                    <a:pt x="338" y="514"/>
                  </a:lnTo>
                  <a:lnTo>
                    <a:pt x="339" y="514"/>
                  </a:lnTo>
                  <a:lnTo>
                    <a:pt x="353" y="503"/>
                  </a:lnTo>
                  <a:lnTo>
                    <a:pt x="352" y="502"/>
                  </a:lnTo>
                  <a:lnTo>
                    <a:pt x="352" y="502"/>
                  </a:lnTo>
                  <a:lnTo>
                    <a:pt x="351" y="501"/>
                  </a:lnTo>
                  <a:lnTo>
                    <a:pt x="351" y="500"/>
                  </a:lnTo>
                  <a:lnTo>
                    <a:pt x="350" y="500"/>
                  </a:lnTo>
                  <a:lnTo>
                    <a:pt x="350" y="499"/>
                  </a:lnTo>
                  <a:lnTo>
                    <a:pt x="349" y="499"/>
                  </a:lnTo>
                  <a:lnTo>
                    <a:pt x="349" y="498"/>
                  </a:lnTo>
                  <a:lnTo>
                    <a:pt x="348" y="497"/>
                  </a:lnTo>
                  <a:lnTo>
                    <a:pt x="348" y="497"/>
                  </a:lnTo>
                  <a:lnTo>
                    <a:pt x="347" y="496"/>
                  </a:lnTo>
                  <a:lnTo>
                    <a:pt x="347" y="495"/>
                  </a:lnTo>
                  <a:lnTo>
                    <a:pt x="346" y="495"/>
                  </a:lnTo>
                  <a:lnTo>
                    <a:pt x="346" y="494"/>
                  </a:lnTo>
                  <a:lnTo>
                    <a:pt x="345" y="493"/>
                  </a:lnTo>
                  <a:lnTo>
                    <a:pt x="345" y="493"/>
                  </a:lnTo>
                  <a:lnTo>
                    <a:pt x="344" y="492"/>
                  </a:lnTo>
                  <a:lnTo>
                    <a:pt x="344" y="491"/>
                  </a:lnTo>
                  <a:lnTo>
                    <a:pt x="343" y="491"/>
                  </a:lnTo>
                  <a:lnTo>
                    <a:pt x="343" y="490"/>
                  </a:lnTo>
                  <a:lnTo>
                    <a:pt x="343" y="490"/>
                  </a:lnTo>
                  <a:lnTo>
                    <a:pt x="328" y="499"/>
                  </a:lnTo>
                  <a:close/>
                  <a:moveTo>
                    <a:pt x="366" y="540"/>
                  </a:moveTo>
                  <a:lnTo>
                    <a:pt x="366" y="540"/>
                  </a:lnTo>
                  <a:lnTo>
                    <a:pt x="366" y="540"/>
                  </a:lnTo>
                  <a:lnTo>
                    <a:pt x="367" y="541"/>
                  </a:lnTo>
                  <a:lnTo>
                    <a:pt x="368" y="541"/>
                  </a:lnTo>
                  <a:lnTo>
                    <a:pt x="369" y="542"/>
                  </a:lnTo>
                  <a:lnTo>
                    <a:pt x="369" y="542"/>
                  </a:lnTo>
                  <a:lnTo>
                    <a:pt x="370" y="543"/>
                  </a:lnTo>
                  <a:lnTo>
                    <a:pt x="371" y="543"/>
                  </a:lnTo>
                  <a:lnTo>
                    <a:pt x="372" y="544"/>
                  </a:lnTo>
                  <a:lnTo>
                    <a:pt x="372" y="544"/>
                  </a:lnTo>
                  <a:lnTo>
                    <a:pt x="373" y="545"/>
                  </a:lnTo>
                  <a:lnTo>
                    <a:pt x="374" y="545"/>
                  </a:lnTo>
                  <a:lnTo>
                    <a:pt x="375" y="546"/>
                  </a:lnTo>
                  <a:lnTo>
                    <a:pt x="375" y="546"/>
                  </a:lnTo>
                  <a:lnTo>
                    <a:pt x="376" y="547"/>
                  </a:lnTo>
                  <a:lnTo>
                    <a:pt x="377" y="547"/>
                  </a:lnTo>
                  <a:lnTo>
                    <a:pt x="378" y="548"/>
                  </a:lnTo>
                  <a:lnTo>
                    <a:pt x="379" y="548"/>
                  </a:lnTo>
                  <a:lnTo>
                    <a:pt x="379" y="549"/>
                  </a:lnTo>
                  <a:lnTo>
                    <a:pt x="380" y="549"/>
                  </a:lnTo>
                  <a:lnTo>
                    <a:pt x="381" y="550"/>
                  </a:lnTo>
                  <a:lnTo>
                    <a:pt x="382" y="550"/>
                  </a:lnTo>
                  <a:lnTo>
                    <a:pt x="390" y="535"/>
                  </a:lnTo>
                  <a:lnTo>
                    <a:pt x="390" y="534"/>
                  </a:lnTo>
                  <a:lnTo>
                    <a:pt x="389" y="534"/>
                  </a:lnTo>
                  <a:lnTo>
                    <a:pt x="388" y="534"/>
                  </a:lnTo>
                  <a:lnTo>
                    <a:pt x="388" y="533"/>
                  </a:lnTo>
                  <a:lnTo>
                    <a:pt x="387" y="533"/>
                  </a:lnTo>
                  <a:lnTo>
                    <a:pt x="386" y="532"/>
                  </a:lnTo>
                  <a:lnTo>
                    <a:pt x="385" y="532"/>
                  </a:lnTo>
                  <a:lnTo>
                    <a:pt x="385" y="531"/>
                  </a:lnTo>
                  <a:lnTo>
                    <a:pt x="384" y="531"/>
                  </a:lnTo>
                  <a:lnTo>
                    <a:pt x="383" y="531"/>
                  </a:lnTo>
                  <a:lnTo>
                    <a:pt x="383" y="530"/>
                  </a:lnTo>
                  <a:lnTo>
                    <a:pt x="382" y="530"/>
                  </a:lnTo>
                  <a:lnTo>
                    <a:pt x="381" y="529"/>
                  </a:lnTo>
                  <a:lnTo>
                    <a:pt x="381" y="529"/>
                  </a:lnTo>
                  <a:lnTo>
                    <a:pt x="380" y="528"/>
                  </a:lnTo>
                  <a:lnTo>
                    <a:pt x="379" y="528"/>
                  </a:lnTo>
                  <a:lnTo>
                    <a:pt x="379" y="527"/>
                  </a:lnTo>
                  <a:lnTo>
                    <a:pt x="378" y="527"/>
                  </a:lnTo>
                  <a:lnTo>
                    <a:pt x="377" y="526"/>
                  </a:lnTo>
                  <a:lnTo>
                    <a:pt x="377" y="526"/>
                  </a:lnTo>
                  <a:lnTo>
                    <a:pt x="376" y="526"/>
                  </a:lnTo>
                  <a:lnTo>
                    <a:pt x="366" y="540"/>
                  </a:lnTo>
                  <a:close/>
                  <a:moveTo>
                    <a:pt x="416" y="564"/>
                  </a:moveTo>
                  <a:lnTo>
                    <a:pt x="416" y="564"/>
                  </a:lnTo>
                  <a:lnTo>
                    <a:pt x="416" y="564"/>
                  </a:lnTo>
                  <a:lnTo>
                    <a:pt x="417" y="565"/>
                  </a:lnTo>
                  <a:lnTo>
                    <a:pt x="418" y="565"/>
                  </a:lnTo>
                  <a:lnTo>
                    <a:pt x="419" y="565"/>
                  </a:lnTo>
                  <a:lnTo>
                    <a:pt x="420" y="565"/>
                  </a:lnTo>
                  <a:lnTo>
                    <a:pt x="421" y="566"/>
                  </a:lnTo>
                  <a:lnTo>
                    <a:pt x="422" y="566"/>
                  </a:lnTo>
                  <a:lnTo>
                    <a:pt x="423" y="566"/>
                  </a:lnTo>
                  <a:lnTo>
                    <a:pt x="424" y="566"/>
                  </a:lnTo>
                  <a:lnTo>
                    <a:pt x="424" y="566"/>
                  </a:lnTo>
                  <a:lnTo>
                    <a:pt x="425" y="567"/>
                  </a:lnTo>
                  <a:lnTo>
                    <a:pt x="426" y="567"/>
                  </a:lnTo>
                  <a:lnTo>
                    <a:pt x="427" y="567"/>
                  </a:lnTo>
                  <a:lnTo>
                    <a:pt x="428" y="567"/>
                  </a:lnTo>
                  <a:lnTo>
                    <a:pt x="429" y="567"/>
                  </a:lnTo>
                  <a:lnTo>
                    <a:pt x="430" y="568"/>
                  </a:lnTo>
                  <a:lnTo>
                    <a:pt x="431" y="568"/>
                  </a:lnTo>
                  <a:lnTo>
                    <a:pt x="432" y="568"/>
                  </a:lnTo>
                  <a:lnTo>
                    <a:pt x="433" y="568"/>
                  </a:lnTo>
                  <a:lnTo>
                    <a:pt x="434" y="568"/>
                  </a:lnTo>
                  <a:lnTo>
                    <a:pt x="434" y="568"/>
                  </a:lnTo>
                  <a:lnTo>
                    <a:pt x="437" y="551"/>
                  </a:lnTo>
                  <a:lnTo>
                    <a:pt x="437" y="551"/>
                  </a:lnTo>
                  <a:lnTo>
                    <a:pt x="436" y="551"/>
                  </a:lnTo>
                  <a:lnTo>
                    <a:pt x="435" y="551"/>
                  </a:lnTo>
                  <a:lnTo>
                    <a:pt x="434" y="550"/>
                  </a:lnTo>
                  <a:lnTo>
                    <a:pt x="433" y="550"/>
                  </a:lnTo>
                  <a:lnTo>
                    <a:pt x="432" y="550"/>
                  </a:lnTo>
                  <a:lnTo>
                    <a:pt x="431" y="550"/>
                  </a:lnTo>
                  <a:lnTo>
                    <a:pt x="431" y="550"/>
                  </a:lnTo>
                  <a:lnTo>
                    <a:pt x="430" y="550"/>
                  </a:lnTo>
                  <a:lnTo>
                    <a:pt x="429" y="549"/>
                  </a:lnTo>
                  <a:lnTo>
                    <a:pt x="428" y="549"/>
                  </a:lnTo>
                  <a:lnTo>
                    <a:pt x="427" y="549"/>
                  </a:lnTo>
                  <a:lnTo>
                    <a:pt x="427" y="549"/>
                  </a:lnTo>
                  <a:lnTo>
                    <a:pt x="426" y="549"/>
                  </a:lnTo>
                  <a:lnTo>
                    <a:pt x="425" y="548"/>
                  </a:lnTo>
                  <a:lnTo>
                    <a:pt x="424" y="548"/>
                  </a:lnTo>
                  <a:lnTo>
                    <a:pt x="423" y="548"/>
                  </a:lnTo>
                  <a:lnTo>
                    <a:pt x="422" y="548"/>
                  </a:lnTo>
                  <a:lnTo>
                    <a:pt x="422" y="548"/>
                  </a:lnTo>
                  <a:lnTo>
                    <a:pt x="421" y="547"/>
                  </a:lnTo>
                  <a:lnTo>
                    <a:pt x="421" y="547"/>
                  </a:lnTo>
                  <a:lnTo>
                    <a:pt x="416" y="564"/>
                  </a:lnTo>
                  <a:close/>
                  <a:moveTo>
                    <a:pt x="471" y="569"/>
                  </a:moveTo>
                  <a:lnTo>
                    <a:pt x="471" y="569"/>
                  </a:lnTo>
                  <a:lnTo>
                    <a:pt x="472" y="569"/>
                  </a:lnTo>
                  <a:lnTo>
                    <a:pt x="473" y="569"/>
                  </a:lnTo>
                  <a:lnTo>
                    <a:pt x="474" y="569"/>
                  </a:lnTo>
                  <a:lnTo>
                    <a:pt x="475" y="569"/>
                  </a:lnTo>
                  <a:lnTo>
                    <a:pt x="476" y="569"/>
                  </a:lnTo>
                  <a:lnTo>
                    <a:pt x="477" y="569"/>
                  </a:lnTo>
                  <a:lnTo>
                    <a:pt x="478" y="569"/>
                  </a:lnTo>
                  <a:lnTo>
                    <a:pt x="479" y="568"/>
                  </a:lnTo>
                  <a:lnTo>
                    <a:pt x="480" y="568"/>
                  </a:lnTo>
                  <a:lnTo>
                    <a:pt x="480" y="568"/>
                  </a:lnTo>
                  <a:lnTo>
                    <a:pt x="481" y="568"/>
                  </a:lnTo>
                  <a:lnTo>
                    <a:pt x="482" y="568"/>
                  </a:lnTo>
                  <a:lnTo>
                    <a:pt x="483" y="568"/>
                  </a:lnTo>
                  <a:lnTo>
                    <a:pt x="484" y="568"/>
                  </a:lnTo>
                  <a:lnTo>
                    <a:pt x="485" y="567"/>
                  </a:lnTo>
                  <a:lnTo>
                    <a:pt x="486" y="567"/>
                  </a:lnTo>
                  <a:lnTo>
                    <a:pt x="487" y="567"/>
                  </a:lnTo>
                  <a:lnTo>
                    <a:pt x="488" y="567"/>
                  </a:lnTo>
                  <a:lnTo>
                    <a:pt x="489" y="567"/>
                  </a:lnTo>
                  <a:lnTo>
                    <a:pt x="490" y="566"/>
                  </a:lnTo>
                  <a:lnTo>
                    <a:pt x="490" y="566"/>
                  </a:lnTo>
                  <a:lnTo>
                    <a:pt x="486" y="549"/>
                  </a:lnTo>
                  <a:lnTo>
                    <a:pt x="486" y="549"/>
                  </a:lnTo>
                  <a:lnTo>
                    <a:pt x="485" y="549"/>
                  </a:lnTo>
                  <a:lnTo>
                    <a:pt x="485" y="550"/>
                  </a:lnTo>
                  <a:lnTo>
                    <a:pt x="484" y="550"/>
                  </a:lnTo>
                  <a:lnTo>
                    <a:pt x="483" y="550"/>
                  </a:lnTo>
                  <a:lnTo>
                    <a:pt x="482" y="550"/>
                  </a:lnTo>
                  <a:lnTo>
                    <a:pt x="481" y="550"/>
                  </a:lnTo>
                  <a:lnTo>
                    <a:pt x="480" y="550"/>
                  </a:lnTo>
                  <a:lnTo>
                    <a:pt x="479" y="551"/>
                  </a:lnTo>
                  <a:lnTo>
                    <a:pt x="479" y="551"/>
                  </a:lnTo>
                  <a:lnTo>
                    <a:pt x="478" y="551"/>
                  </a:lnTo>
                  <a:lnTo>
                    <a:pt x="477" y="551"/>
                  </a:lnTo>
                  <a:lnTo>
                    <a:pt x="476" y="551"/>
                  </a:lnTo>
                  <a:lnTo>
                    <a:pt x="475" y="551"/>
                  </a:lnTo>
                  <a:lnTo>
                    <a:pt x="474" y="551"/>
                  </a:lnTo>
                  <a:lnTo>
                    <a:pt x="474" y="551"/>
                  </a:lnTo>
                  <a:lnTo>
                    <a:pt x="473" y="551"/>
                  </a:lnTo>
                  <a:lnTo>
                    <a:pt x="472" y="552"/>
                  </a:lnTo>
                  <a:lnTo>
                    <a:pt x="471" y="552"/>
                  </a:lnTo>
                  <a:lnTo>
                    <a:pt x="470" y="552"/>
                  </a:lnTo>
                  <a:lnTo>
                    <a:pt x="470" y="552"/>
                  </a:lnTo>
                  <a:lnTo>
                    <a:pt x="471" y="569"/>
                  </a:lnTo>
                  <a:close/>
                  <a:moveTo>
                    <a:pt x="525" y="554"/>
                  </a:moveTo>
                  <a:lnTo>
                    <a:pt x="525" y="554"/>
                  </a:lnTo>
                  <a:lnTo>
                    <a:pt x="525" y="554"/>
                  </a:lnTo>
                  <a:lnTo>
                    <a:pt x="526" y="554"/>
                  </a:lnTo>
                  <a:lnTo>
                    <a:pt x="527" y="553"/>
                  </a:lnTo>
                  <a:lnTo>
                    <a:pt x="528" y="553"/>
                  </a:lnTo>
                  <a:lnTo>
                    <a:pt x="529" y="552"/>
                  </a:lnTo>
                  <a:lnTo>
                    <a:pt x="529" y="552"/>
                  </a:lnTo>
                  <a:lnTo>
                    <a:pt x="530" y="551"/>
                  </a:lnTo>
                  <a:lnTo>
                    <a:pt x="531" y="551"/>
                  </a:lnTo>
                  <a:lnTo>
                    <a:pt x="532" y="551"/>
                  </a:lnTo>
                  <a:lnTo>
                    <a:pt x="533" y="550"/>
                  </a:lnTo>
                  <a:lnTo>
                    <a:pt x="533" y="550"/>
                  </a:lnTo>
                  <a:lnTo>
                    <a:pt x="534" y="549"/>
                  </a:lnTo>
                  <a:lnTo>
                    <a:pt x="535" y="549"/>
                  </a:lnTo>
                  <a:lnTo>
                    <a:pt x="536" y="548"/>
                  </a:lnTo>
                  <a:lnTo>
                    <a:pt x="537" y="548"/>
                  </a:lnTo>
                  <a:lnTo>
                    <a:pt x="537" y="547"/>
                  </a:lnTo>
                  <a:lnTo>
                    <a:pt x="538" y="547"/>
                  </a:lnTo>
                  <a:lnTo>
                    <a:pt x="539" y="546"/>
                  </a:lnTo>
                  <a:lnTo>
                    <a:pt x="540" y="546"/>
                  </a:lnTo>
                  <a:lnTo>
                    <a:pt x="540" y="545"/>
                  </a:lnTo>
                  <a:lnTo>
                    <a:pt x="541" y="545"/>
                  </a:lnTo>
                  <a:lnTo>
                    <a:pt x="532" y="530"/>
                  </a:lnTo>
                  <a:lnTo>
                    <a:pt x="531" y="531"/>
                  </a:lnTo>
                  <a:lnTo>
                    <a:pt x="530" y="531"/>
                  </a:lnTo>
                  <a:lnTo>
                    <a:pt x="530" y="531"/>
                  </a:lnTo>
                  <a:lnTo>
                    <a:pt x="529" y="532"/>
                  </a:lnTo>
                  <a:lnTo>
                    <a:pt x="528" y="532"/>
                  </a:lnTo>
                  <a:lnTo>
                    <a:pt x="527" y="533"/>
                  </a:lnTo>
                  <a:lnTo>
                    <a:pt x="527" y="533"/>
                  </a:lnTo>
                  <a:lnTo>
                    <a:pt x="526" y="534"/>
                  </a:lnTo>
                  <a:lnTo>
                    <a:pt x="525" y="534"/>
                  </a:lnTo>
                  <a:lnTo>
                    <a:pt x="525" y="534"/>
                  </a:lnTo>
                  <a:lnTo>
                    <a:pt x="524" y="535"/>
                  </a:lnTo>
                  <a:lnTo>
                    <a:pt x="523" y="535"/>
                  </a:lnTo>
                  <a:lnTo>
                    <a:pt x="522" y="536"/>
                  </a:lnTo>
                  <a:lnTo>
                    <a:pt x="522" y="536"/>
                  </a:lnTo>
                  <a:lnTo>
                    <a:pt x="521" y="536"/>
                  </a:lnTo>
                  <a:lnTo>
                    <a:pt x="520" y="537"/>
                  </a:lnTo>
                  <a:lnTo>
                    <a:pt x="520" y="537"/>
                  </a:lnTo>
                  <a:lnTo>
                    <a:pt x="519" y="538"/>
                  </a:lnTo>
                  <a:lnTo>
                    <a:pt x="518" y="538"/>
                  </a:lnTo>
                  <a:lnTo>
                    <a:pt x="517" y="538"/>
                  </a:lnTo>
                  <a:lnTo>
                    <a:pt x="517" y="538"/>
                  </a:lnTo>
                  <a:lnTo>
                    <a:pt x="525" y="554"/>
                  </a:lnTo>
                  <a:close/>
                  <a:moveTo>
                    <a:pt x="570" y="521"/>
                  </a:moveTo>
                  <a:lnTo>
                    <a:pt x="570" y="521"/>
                  </a:lnTo>
                  <a:lnTo>
                    <a:pt x="570" y="520"/>
                  </a:lnTo>
                  <a:lnTo>
                    <a:pt x="570" y="520"/>
                  </a:lnTo>
                  <a:lnTo>
                    <a:pt x="571" y="519"/>
                  </a:lnTo>
                  <a:lnTo>
                    <a:pt x="572" y="518"/>
                  </a:lnTo>
                  <a:lnTo>
                    <a:pt x="572" y="518"/>
                  </a:lnTo>
                  <a:lnTo>
                    <a:pt x="573" y="517"/>
                  </a:lnTo>
                  <a:lnTo>
                    <a:pt x="574" y="516"/>
                  </a:lnTo>
                  <a:lnTo>
                    <a:pt x="574" y="516"/>
                  </a:lnTo>
                  <a:lnTo>
                    <a:pt x="575" y="515"/>
                  </a:lnTo>
                  <a:lnTo>
                    <a:pt x="575" y="514"/>
                  </a:lnTo>
                  <a:lnTo>
                    <a:pt x="576" y="514"/>
                  </a:lnTo>
                  <a:lnTo>
                    <a:pt x="576" y="513"/>
                  </a:lnTo>
                  <a:lnTo>
                    <a:pt x="577" y="512"/>
                  </a:lnTo>
                  <a:lnTo>
                    <a:pt x="578" y="511"/>
                  </a:lnTo>
                  <a:lnTo>
                    <a:pt x="578" y="511"/>
                  </a:lnTo>
                  <a:lnTo>
                    <a:pt x="579" y="510"/>
                  </a:lnTo>
                  <a:lnTo>
                    <a:pt x="579" y="509"/>
                  </a:lnTo>
                  <a:lnTo>
                    <a:pt x="580" y="508"/>
                  </a:lnTo>
                  <a:lnTo>
                    <a:pt x="580" y="508"/>
                  </a:lnTo>
                  <a:lnTo>
                    <a:pt x="581" y="507"/>
                  </a:lnTo>
                  <a:lnTo>
                    <a:pt x="581" y="506"/>
                  </a:lnTo>
                  <a:lnTo>
                    <a:pt x="567" y="496"/>
                  </a:lnTo>
                  <a:lnTo>
                    <a:pt x="567" y="497"/>
                  </a:lnTo>
                  <a:lnTo>
                    <a:pt x="566" y="497"/>
                  </a:lnTo>
                  <a:lnTo>
                    <a:pt x="566" y="498"/>
                  </a:lnTo>
                  <a:lnTo>
                    <a:pt x="565" y="499"/>
                  </a:lnTo>
                  <a:lnTo>
                    <a:pt x="565" y="499"/>
                  </a:lnTo>
                  <a:lnTo>
                    <a:pt x="564" y="500"/>
                  </a:lnTo>
                  <a:lnTo>
                    <a:pt x="564" y="500"/>
                  </a:lnTo>
                  <a:lnTo>
                    <a:pt x="563" y="501"/>
                  </a:lnTo>
                  <a:lnTo>
                    <a:pt x="563" y="502"/>
                  </a:lnTo>
                  <a:lnTo>
                    <a:pt x="562" y="502"/>
                  </a:lnTo>
                  <a:lnTo>
                    <a:pt x="562" y="503"/>
                  </a:lnTo>
                  <a:lnTo>
                    <a:pt x="561" y="504"/>
                  </a:lnTo>
                  <a:lnTo>
                    <a:pt x="561" y="504"/>
                  </a:lnTo>
                  <a:lnTo>
                    <a:pt x="560" y="505"/>
                  </a:lnTo>
                  <a:lnTo>
                    <a:pt x="560" y="505"/>
                  </a:lnTo>
                  <a:lnTo>
                    <a:pt x="559" y="506"/>
                  </a:lnTo>
                  <a:lnTo>
                    <a:pt x="559" y="507"/>
                  </a:lnTo>
                  <a:lnTo>
                    <a:pt x="558" y="507"/>
                  </a:lnTo>
                  <a:lnTo>
                    <a:pt x="557" y="508"/>
                  </a:lnTo>
                  <a:lnTo>
                    <a:pt x="557" y="509"/>
                  </a:lnTo>
                  <a:lnTo>
                    <a:pt x="557" y="509"/>
                  </a:lnTo>
                  <a:lnTo>
                    <a:pt x="570" y="521"/>
                  </a:lnTo>
                  <a:close/>
                  <a:moveTo>
                    <a:pt x="599" y="474"/>
                  </a:moveTo>
                  <a:lnTo>
                    <a:pt x="599" y="474"/>
                  </a:lnTo>
                  <a:lnTo>
                    <a:pt x="600" y="473"/>
                  </a:lnTo>
                  <a:lnTo>
                    <a:pt x="600" y="472"/>
                  </a:lnTo>
                  <a:lnTo>
                    <a:pt x="600" y="471"/>
                  </a:lnTo>
                  <a:lnTo>
                    <a:pt x="601" y="470"/>
                  </a:lnTo>
                  <a:lnTo>
                    <a:pt x="601" y="469"/>
                  </a:lnTo>
                  <a:lnTo>
                    <a:pt x="601" y="469"/>
                  </a:lnTo>
                  <a:lnTo>
                    <a:pt x="602" y="468"/>
                  </a:lnTo>
                  <a:lnTo>
                    <a:pt x="602" y="467"/>
                  </a:lnTo>
                  <a:lnTo>
                    <a:pt x="602" y="466"/>
                  </a:lnTo>
                  <a:lnTo>
                    <a:pt x="603" y="465"/>
                  </a:lnTo>
                  <a:lnTo>
                    <a:pt x="603" y="464"/>
                  </a:lnTo>
                  <a:lnTo>
                    <a:pt x="603" y="463"/>
                  </a:lnTo>
                  <a:lnTo>
                    <a:pt x="603" y="462"/>
                  </a:lnTo>
                  <a:lnTo>
                    <a:pt x="604" y="461"/>
                  </a:lnTo>
                  <a:lnTo>
                    <a:pt x="604" y="461"/>
                  </a:lnTo>
                  <a:lnTo>
                    <a:pt x="604" y="460"/>
                  </a:lnTo>
                  <a:lnTo>
                    <a:pt x="604" y="459"/>
                  </a:lnTo>
                  <a:lnTo>
                    <a:pt x="605" y="458"/>
                  </a:lnTo>
                  <a:lnTo>
                    <a:pt x="605" y="457"/>
                  </a:lnTo>
                  <a:lnTo>
                    <a:pt x="605" y="456"/>
                  </a:lnTo>
                  <a:lnTo>
                    <a:pt x="605" y="456"/>
                  </a:lnTo>
                  <a:lnTo>
                    <a:pt x="588" y="451"/>
                  </a:lnTo>
                  <a:lnTo>
                    <a:pt x="588" y="452"/>
                  </a:lnTo>
                  <a:lnTo>
                    <a:pt x="588" y="452"/>
                  </a:lnTo>
                  <a:lnTo>
                    <a:pt x="588" y="453"/>
                  </a:lnTo>
                  <a:lnTo>
                    <a:pt x="588" y="454"/>
                  </a:lnTo>
                  <a:lnTo>
                    <a:pt x="587" y="455"/>
                  </a:lnTo>
                  <a:lnTo>
                    <a:pt x="587" y="456"/>
                  </a:lnTo>
                  <a:lnTo>
                    <a:pt x="587" y="456"/>
                  </a:lnTo>
                  <a:lnTo>
                    <a:pt x="587" y="457"/>
                  </a:lnTo>
                  <a:lnTo>
                    <a:pt x="586" y="458"/>
                  </a:lnTo>
                  <a:lnTo>
                    <a:pt x="586" y="459"/>
                  </a:lnTo>
                  <a:lnTo>
                    <a:pt x="586" y="459"/>
                  </a:lnTo>
                  <a:lnTo>
                    <a:pt x="586" y="460"/>
                  </a:lnTo>
                  <a:lnTo>
                    <a:pt x="585" y="461"/>
                  </a:lnTo>
                  <a:lnTo>
                    <a:pt x="585" y="462"/>
                  </a:lnTo>
                  <a:lnTo>
                    <a:pt x="585" y="463"/>
                  </a:lnTo>
                  <a:lnTo>
                    <a:pt x="584" y="463"/>
                  </a:lnTo>
                  <a:lnTo>
                    <a:pt x="584" y="464"/>
                  </a:lnTo>
                  <a:lnTo>
                    <a:pt x="584" y="465"/>
                  </a:lnTo>
                  <a:lnTo>
                    <a:pt x="584" y="466"/>
                  </a:lnTo>
                  <a:lnTo>
                    <a:pt x="583" y="467"/>
                  </a:lnTo>
                  <a:lnTo>
                    <a:pt x="583" y="467"/>
                  </a:lnTo>
                  <a:lnTo>
                    <a:pt x="599" y="474"/>
                  </a:lnTo>
                  <a:close/>
                  <a:moveTo>
                    <a:pt x="610" y="419"/>
                  </a:moveTo>
                  <a:lnTo>
                    <a:pt x="610" y="419"/>
                  </a:lnTo>
                  <a:lnTo>
                    <a:pt x="610" y="419"/>
                  </a:lnTo>
                  <a:lnTo>
                    <a:pt x="610" y="418"/>
                  </a:lnTo>
                  <a:lnTo>
                    <a:pt x="610" y="417"/>
                  </a:lnTo>
                  <a:lnTo>
                    <a:pt x="610" y="416"/>
                  </a:lnTo>
                  <a:lnTo>
                    <a:pt x="610" y="415"/>
                  </a:lnTo>
                  <a:lnTo>
                    <a:pt x="610" y="414"/>
                  </a:lnTo>
                  <a:lnTo>
                    <a:pt x="610" y="413"/>
                  </a:lnTo>
                  <a:lnTo>
                    <a:pt x="610" y="412"/>
                  </a:lnTo>
                  <a:lnTo>
                    <a:pt x="610" y="411"/>
                  </a:lnTo>
                  <a:lnTo>
                    <a:pt x="610" y="410"/>
                  </a:lnTo>
                  <a:lnTo>
                    <a:pt x="610" y="409"/>
                  </a:lnTo>
                  <a:lnTo>
                    <a:pt x="610" y="408"/>
                  </a:lnTo>
                  <a:lnTo>
                    <a:pt x="610" y="407"/>
                  </a:lnTo>
                  <a:lnTo>
                    <a:pt x="610" y="406"/>
                  </a:lnTo>
                  <a:lnTo>
                    <a:pt x="610" y="405"/>
                  </a:lnTo>
                  <a:lnTo>
                    <a:pt x="610" y="404"/>
                  </a:lnTo>
                  <a:lnTo>
                    <a:pt x="610" y="403"/>
                  </a:lnTo>
                  <a:lnTo>
                    <a:pt x="610" y="402"/>
                  </a:lnTo>
                  <a:lnTo>
                    <a:pt x="609" y="401"/>
                  </a:lnTo>
                  <a:lnTo>
                    <a:pt x="609" y="400"/>
                  </a:lnTo>
                  <a:lnTo>
                    <a:pt x="592" y="402"/>
                  </a:lnTo>
                  <a:lnTo>
                    <a:pt x="592" y="403"/>
                  </a:lnTo>
                  <a:lnTo>
                    <a:pt x="592" y="404"/>
                  </a:lnTo>
                  <a:lnTo>
                    <a:pt x="592" y="405"/>
                  </a:lnTo>
                  <a:lnTo>
                    <a:pt x="592" y="406"/>
                  </a:lnTo>
                  <a:lnTo>
                    <a:pt x="592" y="406"/>
                  </a:lnTo>
                  <a:lnTo>
                    <a:pt x="592" y="407"/>
                  </a:lnTo>
                  <a:lnTo>
                    <a:pt x="592" y="408"/>
                  </a:lnTo>
                  <a:lnTo>
                    <a:pt x="592" y="409"/>
                  </a:lnTo>
                  <a:lnTo>
                    <a:pt x="592" y="410"/>
                  </a:lnTo>
                  <a:lnTo>
                    <a:pt x="593" y="411"/>
                  </a:lnTo>
                  <a:lnTo>
                    <a:pt x="593" y="412"/>
                  </a:lnTo>
                  <a:lnTo>
                    <a:pt x="593" y="412"/>
                  </a:lnTo>
                  <a:lnTo>
                    <a:pt x="593" y="413"/>
                  </a:lnTo>
                  <a:lnTo>
                    <a:pt x="593" y="414"/>
                  </a:lnTo>
                  <a:lnTo>
                    <a:pt x="593" y="415"/>
                  </a:lnTo>
                  <a:lnTo>
                    <a:pt x="593" y="416"/>
                  </a:lnTo>
                  <a:lnTo>
                    <a:pt x="593" y="417"/>
                  </a:lnTo>
                  <a:lnTo>
                    <a:pt x="593" y="418"/>
                  </a:lnTo>
                  <a:lnTo>
                    <a:pt x="593" y="419"/>
                  </a:lnTo>
                  <a:lnTo>
                    <a:pt x="593" y="419"/>
                  </a:lnTo>
                  <a:lnTo>
                    <a:pt x="610" y="419"/>
                  </a:lnTo>
                  <a:close/>
                  <a:moveTo>
                    <a:pt x="601" y="364"/>
                  </a:moveTo>
                  <a:lnTo>
                    <a:pt x="601" y="364"/>
                  </a:lnTo>
                  <a:lnTo>
                    <a:pt x="601" y="363"/>
                  </a:lnTo>
                  <a:lnTo>
                    <a:pt x="600" y="362"/>
                  </a:lnTo>
                  <a:lnTo>
                    <a:pt x="600" y="362"/>
                  </a:lnTo>
                  <a:lnTo>
                    <a:pt x="600" y="361"/>
                  </a:lnTo>
                  <a:lnTo>
                    <a:pt x="599" y="360"/>
                  </a:lnTo>
                  <a:lnTo>
                    <a:pt x="599" y="359"/>
                  </a:lnTo>
                  <a:lnTo>
                    <a:pt x="599" y="358"/>
                  </a:lnTo>
                  <a:lnTo>
                    <a:pt x="598" y="357"/>
                  </a:lnTo>
                  <a:lnTo>
                    <a:pt x="598" y="356"/>
                  </a:lnTo>
                  <a:lnTo>
                    <a:pt x="598" y="356"/>
                  </a:lnTo>
                  <a:lnTo>
                    <a:pt x="597" y="355"/>
                  </a:lnTo>
                  <a:lnTo>
                    <a:pt x="597" y="354"/>
                  </a:lnTo>
                  <a:lnTo>
                    <a:pt x="596" y="353"/>
                  </a:lnTo>
                  <a:lnTo>
                    <a:pt x="596" y="352"/>
                  </a:lnTo>
                  <a:lnTo>
                    <a:pt x="596" y="351"/>
                  </a:lnTo>
                  <a:lnTo>
                    <a:pt x="595" y="350"/>
                  </a:lnTo>
                  <a:lnTo>
                    <a:pt x="595" y="350"/>
                  </a:lnTo>
                  <a:lnTo>
                    <a:pt x="594" y="349"/>
                  </a:lnTo>
                  <a:lnTo>
                    <a:pt x="594" y="348"/>
                  </a:lnTo>
                  <a:lnTo>
                    <a:pt x="594" y="347"/>
                  </a:lnTo>
                  <a:lnTo>
                    <a:pt x="593" y="347"/>
                  </a:lnTo>
                  <a:lnTo>
                    <a:pt x="578" y="355"/>
                  </a:lnTo>
                  <a:lnTo>
                    <a:pt x="578" y="355"/>
                  </a:lnTo>
                  <a:lnTo>
                    <a:pt x="578" y="356"/>
                  </a:lnTo>
                  <a:lnTo>
                    <a:pt x="579" y="357"/>
                  </a:lnTo>
                  <a:lnTo>
                    <a:pt x="579" y="357"/>
                  </a:lnTo>
                  <a:lnTo>
                    <a:pt x="579" y="358"/>
                  </a:lnTo>
                  <a:lnTo>
                    <a:pt x="580" y="359"/>
                  </a:lnTo>
                  <a:lnTo>
                    <a:pt x="580" y="360"/>
                  </a:lnTo>
                  <a:lnTo>
                    <a:pt x="580" y="360"/>
                  </a:lnTo>
                  <a:lnTo>
                    <a:pt x="581" y="361"/>
                  </a:lnTo>
                  <a:lnTo>
                    <a:pt x="581" y="362"/>
                  </a:lnTo>
                  <a:lnTo>
                    <a:pt x="581" y="363"/>
                  </a:lnTo>
                  <a:lnTo>
                    <a:pt x="582" y="363"/>
                  </a:lnTo>
                  <a:lnTo>
                    <a:pt x="582" y="364"/>
                  </a:lnTo>
                  <a:lnTo>
                    <a:pt x="582" y="365"/>
                  </a:lnTo>
                  <a:lnTo>
                    <a:pt x="583" y="366"/>
                  </a:lnTo>
                  <a:lnTo>
                    <a:pt x="583" y="366"/>
                  </a:lnTo>
                  <a:lnTo>
                    <a:pt x="583" y="367"/>
                  </a:lnTo>
                  <a:lnTo>
                    <a:pt x="584" y="368"/>
                  </a:lnTo>
                  <a:lnTo>
                    <a:pt x="584" y="369"/>
                  </a:lnTo>
                  <a:lnTo>
                    <a:pt x="584" y="369"/>
                  </a:lnTo>
                  <a:lnTo>
                    <a:pt x="584" y="370"/>
                  </a:lnTo>
                  <a:lnTo>
                    <a:pt x="601" y="364"/>
                  </a:lnTo>
                  <a:close/>
                  <a:moveTo>
                    <a:pt x="573" y="316"/>
                  </a:moveTo>
                  <a:lnTo>
                    <a:pt x="573" y="316"/>
                  </a:lnTo>
                  <a:lnTo>
                    <a:pt x="572" y="316"/>
                  </a:lnTo>
                  <a:lnTo>
                    <a:pt x="572" y="315"/>
                  </a:lnTo>
                  <a:lnTo>
                    <a:pt x="571" y="315"/>
                  </a:lnTo>
                  <a:lnTo>
                    <a:pt x="570" y="314"/>
                  </a:lnTo>
                  <a:lnTo>
                    <a:pt x="570" y="313"/>
                  </a:lnTo>
                  <a:lnTo>
                    <a:pt x="569" y="313"/>
                  </a:lnTo>
                  <a:lnTo>
                    <a:pt x="569" y="312"/>
                  </a:lnTo>
                  <a:lnTo>
                    <a:pt x="568" y="311"/>
                  </a:lnTo>
                  <a:lnTo>
                    <a:pt x="567" y="311"/>
                  </a:lnTo>
                  <a:lnTo>
                    <a:pt x="567" y="310"/>
                  </a:lnTo>
                  <a:lnTo>
                    <a:pt x="566" y="309"/>
                  </a:lnTo>
                  <a:lnTo>
                    <a:pt x="565" y="309"/>
                  </a:lnTo>
                  <a:lnTo>
                    <a:pt x="565" y="308"/>
                  </a:lnTo>
                  <a:lnTo>
                    <a:pt x="564" y="307"/>
                  </a:lnTo>
                  <a:lnTo>
                    <a:pt x="563" y="307"/>
                  </a:lnTo>
                  <a:lnTo>
                    <a:pt x="563" y="306"/>
                  </a:lnTo>
                  <a:lnTo>
                    <a:pt x="562" y="305"/>
                  </a:lnTo>
                  <a:lnTo>
                    <a:pt x="561" y="305"/>
                  </a:lnTo>
                  <a:lnTo>
                    <a:pt x="561" y="304"/>
                  </a:lnTo>
                  <a:lnTo>
                    <a:pt x="560" y="304"/>
                  </a:lnTo>
                  <a:lnTo>
                    <a:pt x="559" y="303"/>
                  </a:lnTo>
                  <a:lnTo>
                    <a:pt x="548" y="316"/>
                  </a:lnTo>
                  <a:lnTo>
                    <a:pt x="548" y="317"/>
                  </a:lnTo>
                  <a:lnTo>
                    <a:pt x="549" y="317"/>
                  </a:lnTo>
                  <a:lnTo>
                    <a:pt x="549" y="318"/>
                  </a:lnTo>
                  <a:lnTo>
                    <a:pt x="550" y="318"/>
                  </a:lnTo>
                  <a:lnTo>
                    <a:pt x="551" y="319"/>
                  </a:lnTo>
                  <a:lnTo>
                    <a:pt x="551" y="319"/>
                  </a:lnTo>
                  <a:lnTo>
                    <a:pt x="552" y="320"/>
                  </a:lnTo>
                  <a:lnTo>
                    <a:pt x="552" y="320"/>
                  </a:lnTo>
                  <a:lnTo>
                    <a:pt x="553" y="321"/>
                  </a:lnTo>
                  <a:lnTo>
                    <a:pt x="554" y="322"/>
                  </a:lnTo>
                  <a:lnTo>
                    <a:pt x="554" y="322"/>
                  </a:lnTo>
                  <a:lnTo>
                    <a:pt x="555" y="323"/>
                  </a:lnTo>
                  <a:lnTo>
                    <a:pt x="555" y="323"/>
                  </a:lnTo>
                  <a:lnTo>
                    <a:pt x="556" y="324"/>
                  </a:lnTo>
                  <a:lnTo>
                    <a:pt x="556" y="325"/>
                  </a:lnTo>
                  <a:lnTo>
                    <a:pt x="557" y="325"/>
                  </a:lnTo>
                  <a:lnTo>
                    <a:pt x="557" y="326"/>
                  </a:lnTo>
                  <a:lnTo>
                    <a:pt x="558" y="326"/>
                  </a:lnTo>
                  <a:lnTo>
                    <a:pt x="559" y="327"/>
                  </a:lnTo>
                  <a:lnTo>
                    <a:pt x="559" y="328"/>
                  </a:lnTo>
                  <a:lnTo>
                    <a:pt x="559" y="328"/>
                  </a:lnTo>
                  <a:lnTo>
                    <a:pt x="573" y="316"/>
                  </a:lnTo>
                  <a:close/>
                  <a:moveTo>
                    <a:pt x="529" y="282"/>
                  </a:moveTo>
                  <a:lnTo>
                    <a:pt x="529" y="282"/>
                  </a:lnTo>
                  <a:lnTo>
                    <a:pt x="529" y="281"/>
                  </a:lnTo>
                  <a:lnTo>
                    <a:pt x="528" y="281"/>
                  </a:lnTo>
                  <a:lnTo>
                    <a:pt x="527" y="280"/>
                  </a:lnTo>
                  <a:lnTo>
                    <a:pt x="526" y="280"/>
                  </a:lnTo>
                  <a:lnTo>
                    <a:pt x="525" y="280"/>
                  </a:lnTo>
                  <a:lnTo>
                    <a:pt x="524" y="279"/>
                  </a:lnTo>
                  <a:lnTo>
                    <a:pt x="524" y="279"/>
                  </a:lnTo>
                  <a:lnTo>
                    <a:pt x="523" y="278"/>
                  </a:lnTo>
                  <a:lnTo>
                    <a:pt x="522" y="278"/>
                  </a:lnTo>
                  <a:lnTo>
                    <a:pt x="521" y="278"/>
                  </a:lnTo>
                  <a:lnTo>
                    <a:pt x="520" y="277"/>
                  </a:lnTo>
                  <a:lnTo>
                    <a:pt x="519" y="277"/>
                  </a:lnTo>
                  <a:lnTo>
                    <a:pt x="518" y="277"/>
                  </a:lnTo>
                  <a:lnTo>
                    <a:pt x="518" y="276"/>
                  </a:lnTo>
                  <a:lnTo>
                    <a:pt x="517" y="276"/>
                  </a:lnTo>
                  <a:lnTo>
                    <a:pt x="516" y="275"/>
                  </a:lnTo>
                  <a:lnTo>
                    <a:pt x="515" y="275"/>
                  </a:lnTo>
                  <a:lnTo>
                    <a:pt x="514" y="275"/>
                  </a:lnTo>
                  <a:lnTo>
                    <a:pt x="513" y="274"/>
                  </a:lnTo>
                  <a:lnTo>
                    <a:pt x="512" y="274"/>
                  </a:lnTo>
                  <a:lnTo>
                    <a:pt x="512" y="274"/>
                  </a:lnTo>
                  <a:lnTo>
                    <a:pt x="506" y="290"/>
                  </a:lnTo>
                  <a:lnTo>
                    <a:pt x="506" y="290"/>
                  </a:lnTo>
                  <a:lnTo>
                    <a:pt x="507" y="291"/>
                  </a:lnTo>
                  <a:lnTo>
                    <a:pt x="508" y="291"/>
                  </a:lnTo>
                  <a:lnTo>
                    <a:pt x="508" y="291"/>
                  </a:lnTo>
                  <a:lnTo>
                    <a:pt x="509" y="292"/>
                  </a:lnTo>
                  <a:lnTo>
                    <a:pt x="510" y="292"/>
                  </a:lnTo>
                  <a:lnTo>
                    <a:pt x="511" y="292"/>
                  </a:lnTo>
                  <a:lnTo>
                    <a:pt x="511" y="293"/>
                  </a:lnTo>
                  <a:lnTo>
                    <a:pt x="512" y="293"/>
                  </a:lnTo>
                  <a:lnTo>
                    <a:pt x="513" y="293"/>
                  </a:lnTo>
                  <a:lnTo>
                    <a:pt x="514" y="294"/>
                  </a:lnTo>
                  <a:lnTo>
                    <a:pt x="514" y="294"/>
                  </a:lnTo>
                  <a:lnTo>
                    <a:pt x="515" y="294"/>
                  </a:lnTo>
                  <a:lnTo>
                    <a:pt x="516" y="295"/>
                  </a:lnTo>
                  <a:lnTo>
                    <a:pt x="517" y="295"/>
                  </a:lnTo>
                  <a:lnTo>
                    <a:pt x="517" y="295"/>
                  </a:lnTo>
                  <a:lnTo>
                    <a:pt x="518" y="296"/>
                  </a:lnTo>
                  <a:lnTo>
                    <a:pt x="519" y="296"/>
                  </a:lnTo>
                  <a:lnTo>
                    <a:pt x="520" y="297"/>
                  </a:lnTo>
                  <a:lnTo>
                    <a:pt x="520" y="297"/>
                  </a:lnTo>
                  <a:lnTo>
                    <a:pt x="521" y="297"/>
                  </a:lnTo>
                  <a:lnTo>
                    <a:pt x="529" y="282"/>
                  </a:lnTo>
                  <a:close/>
                  <a:moveTo>
                    <a:pt x="457" y="231"/>
                  </a:moveTo>
                  <a:lnTo>
                    <a:pt x="457" y="231"/>
                  </a:lnTo>
                  <a:cubicBezTo>
                    <a:pt x="354" y="231"/>
                    <a:pt x="271" y="314"/>
                    <a:pt x="271" y="417"/>
                  </a:cubicBezTo>
                  <a:cubicBezTo>
                    <a:pt x="271" y="520"/>
                    <a:pt x="354" y="603"/>
                    <a:pt x="457" y="603"/>
                  </a:cubicBezTo>
                  <a:cubicBezTo>
                    <a:pt x="560" y="603"/>
                    <a:pt x="643" y="520"/>
                    <a:pt x="643" y="417"/>
                  </a:cubicBezTo>
                  <a:cubicBezTo>
                    <a:pt x="643" y="314"/>
                    <a:pt x="560" y="231"/>
                    <a:pt x="457" y="231"/>
                  </a:cubicBezTo>
                  <a:close/>
                  <a:moveTo>
                    <a:pt x="30" y="153"/>
                  </a:moveTo>
                  <a:lnTo>
                    <a:pt x="30" y="153"/>
                  </a:lnTo>
                  <a:cubicBezTo>
                    <a:pt x="66" y="150"/>
                    <a:pt x="102" y="148"/>
                    <a:pt x="138" y="147"/>
                  </a:cubicBezTo>
                  <a:cubicBezTo>
                    <a:pt x="114" y="146"/>
                    <a:pt x="89" y="144"/>
                    <a:pt x="65" y="141"/>
                  </a:cubicBezTo>
                  <a:cubicBezTo>
                    <a:pt x="49" y="139"/>
                    <a:pt x="35" y="128"/>
                    <a:pt x="35" y="111"/>
                  </a:cubicBezTo>
                  <a:cubicBezTo>
                    <a:pt x="35" y="87"/>
                    <a:pt x="35" y="63"/>
                    <a:pt x="35" y="39"/>
                  </a:cubicBezTo>
                  <a:cubicBezTo>
                    <a:pt x="35" y="23"/>
                    <a:pt x="49" y="11"/>
                    <a:pt x="65" y="9"/>
                  </a:cubicBezTo>
                  <a:cubicBezTo>
                    <a:pt x="163" y="0"/>
                    <a:pt x="260" y="0"/>
                    <a:pt x="358" y="9"/>
                  </a:cubicBezTo>
                  <a:cubicBezTo>
                    <a:pt x="374" y="11"/>
                    <a:pt x="388" y="23"/>
                    <a:pt x="388" y="39"/>
                  </a:cubicBezTo>
                  <a:cubicBezTo>
                    <a:pt x="388" y="63"/>
                    <a:pt x="388" y="87"/>
                    <a:pt x="388" y="111"/>
                  </a:cubicBezTo>
                  <a:cubicBezTo>
                    <a:pt x="388" y="128"/>
                    <a:pt x="374" y="139"/>
                    <a:pt x="358" y="141"/>
                  </a:cubicBezTo>
                  <a:cubicBezTo>
                    <a:pt x="323" y="145"/>
                    <a:pt x="287" y="147"/>
                    <a:pt x="252" y="148"/>
                  </a:cubicBezTo>
                  <a:cubicBezTo>
                    <a:pt x="276" y="150"/>
                    <a:pt x="299" y="151"/>
                    <a:pt x="323" y="153"/>
                  </a:cubicBezTo>
                  <a:cubicBezTo>
                    <a:pt x="339" y="155"/>
                    <a:pt x="353" y="167"/>
                    <a:pt x="353" y="183"/>
                  </a:cubicBezTo>
                  <a:lnTo>
                    <a:pt x="353" y="218"/>
                  </a:lnTo>
                  <a:cubicBezTo>
                    <a:pt x="333" y="229"/>
                    <a:pt x="314" y="242"/>
                    <a:pt x="299" y="258"/>
                  </a:cubicBezTo>
                  <a:cubicBezTo>
                    <a:pt x="289" y="268"/>
                    <a:pt x="280" y="278"/>
                    <a:pt x="272" y="290"/>
                  </a:cubicBezTo>
                  <a:cubicBezTo>
                    <a:pt x="191" y="296"/>
                    <a:pt x="111" y="294"/>
                    <a:pt x="30" y="285"/>
                  </a:cubicBezTo>
                  <a:cubicBezTo>
                    <a:pt x="13" y="283"/>
                    <a:pt x="0" y="272"/>
                    <a:pt x="0" y="255"/>
                  </a:cubicBezTo>
                  <a:cubicBezTo>
                    <a:pt x="0" y="231"/>
                    <a:pt x="0" y="207"/>
                    <a:pt x="0" y="183"/>
                  </a:cubicBezTo>
                  <a:cubicBezTo>
                    <a:pt x="0" y="167"/>
                    <a:pt x="13" y="155"/>
                    <a:pt x="30" y="153"/>
                  </a:cubicBezTo>
                  <a:close/>
                </a:path>
              </a:pathLst>
            </a:custGeom>
            <a:solidFill>
              <a:srgbClr val="FBFBFB"/>
            </a:solidFill>
            <a:ln>
              <a:noFill/>
            </a:ln>
          </p:spPr>
          <p:txBody>
            <a:bodyPr vert="horz" wrap="square" lIns="91440" tIns="45720" rIns="91440" bIns="45720" numCol="1" anchor="t" anchorCtr="0" compatLnSpc="1"/>
            <a:lstStyle/>
            <a:p>
              <a:endParaRPr lang="zh-CN" altLang="en-US">
                <a:solidFill>
                  <a:schemeClr val="accent2"/>
                </a:solidFill>
                <a:latin typeface="微软雅黑"/>
                <a:ea typeface="微软雅黑"/>
                <a:sym typeface="微软雅黑"/>
              </a:endParaRPr>
            </a:p>
          </p:txBody>
        </p:sp>
      </p:grpSp>
      <p:sp>
        <p:nvSpPr>
          <p:cNvPr id="42" name="Freeform 14"/>
          <p:cNvSpPr>
            <a:spLocks noChangeAspect="1" noEditPoints="1"/>
          </p:cNvSpPr>
          <p:nvPr/>
        </p:nvSpPr>
        <p:spPr bwMode="auto">
          <a:xfrm>
            <a:off x="8202314" y="3737679"/>
            <a:ext cx="439548" cy="437778"/>
          </a:xfrm>
          <a:custGeom>
            <a:avLst/>
            <a:gdLst>
              <a:gd name="T0" fmla="*/ 359 w 605"/>
              <a:gd name="T1" fmla="*/ 39 h 602"/>
              <a:gd name="T2" fmla="*/ 462 w 605"/>
              <a:gd name="T3" fmla="*/ 85 h 602"/>
              <a:gd name="T4" fmla="*/ 537 w 605"/>
              <a:gd name="T5" fmla="*/ 168 h 602"/>
              <a:gd name="T6" fmla="*/ 572 w 605"/>
              <a:gd name="T7" fmla="*/ 275 h 602"/>
              <a:gd name="T8" fmla="*/ 560 w 605"/>
              <a:gd name="T9" fmla="*/ 387 h 602"/>
              <a:gd name="T10" fmla="*/ 504 w 605"/>
              <a:gd name="T11" fmla="*/ 484 h 602"/>
              <a:gd name="T12" fmla="*/ 413 w 605"/>
              <a:gd name="T13" fmla="*/ 551 h 602"/>
              <a:gd name="T14" fmla="*/ 303 w 605"/>
              <a:gd name="T15" fmla="*/ 574 h 602"/>
              <a:gd name="T16" fmla="*/ 193 w 605"/>
              <a:gd name="T17" fmla="*/ 551 h 602"/>
              <a:gd name="T18" fmla="*/ 102 w 605"/>
              <a:gd name="T19" fmla="*/ 484 h 602"/>
              <a:gd name="T20" fmla="*/ 46 w 605"/>
              <a:gd name="T21" fmla="*/ 387 h 602"/>
              <a:gd name="T22" fmla="*/ 34 w 605"/>
              <a:gd name="T23" fmla="*/ 275 h 602"/>
              <a:gd name="T24" fmla="*/ 69 w 605"/>
              <a:gd name="T25" fmla="*/ 168 h 602"/>
              <a:gd name="T26" fmla="*/ 144 w 605"/>
              <a:gd name="T27" fmla="*/ 85 h 602"/>
              <a:gd name="T28" fmla="*/ 247 w 605"/>
              <a:gd name="T29" fmla="*/ 39 h 602"/>
              <a:gd name="T30" fmla="*/ 359 w 605"/>
              <a:gd name="T31" fmla="*/ 39 h 602"/>
              <a:gd name="T32" fmla="*/ 376 w 605"/>
              <a:gd name="T33" fmla="*/ 379 h 602"/>
              <a:gd name="T34" fmla="*/ 376 w 605"/>
              <a:gd name="T35" fmla="*/ 379 h 602"/>
              <a:gd name="T36" fmla="*/ 412 w 605"/>
              <a:gd name="T37" fmla="*/ 419 h 602"/>
              <a:gd name="T38" fmla="*/ 397 w 605"/>
              <a:gd name="T39" fmla="*/ 332 h 602"/>
              <a:gd name="T40" fmla="*/ 376 w 605"/>
              <a:gd name="T41" fmla="*/ 379 h 602"/>
              <a:gd name="T42" fmla="*/ 186 w 605"/>
              <a:gd name="T43" fmla="*/ 222 h 602"/>
              <a:gd name="T44" fmla="*/ 186 w 605"/>
              <a:gd name="T45" fmla="*/ 222 h 602"/>
              <a:gd name="T46" fmla="*/ 221 w 605"/>
              <a:gd name="T47" fmla="*/ 261 h 602"/>
              <a:gd name="T48" fmla="*/ 207 w 605"/>
              <a:gd name="T49" fmla="*/ 175 h 602"/>
              <a:gd name="T50" fmla="*/ 186 w 605"/>
              <a:gd name="T51" fmla="*/ 222 h 602"/>
              <a:gd name="T52" fmla="*/ 141 w 605"/>
              <a:gd name="T53" fmla="*/ 222 h 602"/>
              <a:gd name="T54" fmla="*/ 141 w 605"/>
              <a:gd name="T55" fmla="*/ 222 h 602"/>
              <a:gd name="T56" fmla="*/ 256 w 605"/>
              <a:gd name="T57" fmla="*/ 162 h 602"/>
              <a:gd name="T58" fmla="*/ 208 w 605"/>
              <a:gd name="T59" fmla="*/ 301 h 602"/>
              <a:gd name="T60" fmla="*/ 141 w 605"/>
              <a:gd name="T61" fmla="*/ 222 h 602"/>
              <a:gd name="T62" fmla="*/ 244 w 605"/>
              <a:gd name="T63" fmla="*/ 460 h 602"/>
              <a:gd name="T64" fmla="*/ 244 w 605"/>
              <a:gd name="T65" fmla="*/ 460 h 602"/>
              <a:gd name="T66" fmla="*/ 201 w 605"/>
              <a:gd name="T67" fmla="*/ 460 h 602"/>
              <a:gd name="T68" fmla="*/ 362 w 605"/>
              <a:gd name="T69" fmla="*/ 141 h 602"/>
              <a:gd name="T70" fmla="*/ 404 w 605"/>
              <a:gd name="T71" fmla="*/ 141 h 602"/>
              <a:gd name="T72" fmla="*/ 244 w 605"/>
              <a:gd name="T73" fmla="*/ 460 h 602"/>
              <a:gd name="T74" fmla="*/ 331 w 605"/>
              <a:gd name="T75" fmla="*/ 379 h 602"/>
              <a:gd name="T76" fmla="*/ 331 w 605"/>
              <a:gd name="T77" fmla="*/ 379 h 602"/>
              <a:gd name="T78" fmla="*/ 446 w 605"/>
              <a:gd name="T79" fmla="*/ 319 h 602"/>
              <a:gd name="T80" fmla="*/ 398 w 605"/>
              <a:gd name="T81" fmla="*/ 459 h 602"/>
              <a:gd name="T82" fmla="*/ 331 w 605"/>
              <a:gd name="T83" fmla="*/ 379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5" h="602">
                <a:moveTo>
                  <a:pt x="359" y="39"/>
                </a:moveTo>
                <a:cubicBezTo>
                  <a:pt x="435" y="31"/>
                  <a:pt x="417" y="22"/>
                  <a:pt x="462" y="85"/>
                </a:cubicBezTo>
                <a:cubicBezTo>
                  <a:pt x="535" y="108"/>
                  <a:pt x="521" y="93"/>
                  <a:pt x="537" y="168"/>
                </a:cubicBezTo>
                <a:cubicBezTo>
                  <a:pt x="594" y="219"/>
                  <a:pt x="588" y="200"/>
                  <a:pt x="572" y="275"/>
                </a:cubicBezTo>
                <a:cubicBezTo>
                  <a:pt x="603" y="345"/>
                  <a:pt x="605" y="325"/>
                  <a:pt x="560" y="387"/>
                </a:cubicBezTo>
                <a:cubicBezTo>
                  <a:pt x="560" y="464"/>
                  <a:pt x="570" y="446"/>
                  <a:pt x="504" y="484"/>
                </a:cubicBezTo>
                <a:cubicBezTo>
                  <a:pt x="473" y="555"/>
                  <a:pt x="489" y="543"/>
                  <a:pt x="413" y="551"/>
                </a:cubicBezTo>
                <a:cubicBezTo>
                  <a:pt x="356" y="602"/>
                  <a:pt x="376" y="598"/>
                  <a:pt x="303" y="574"/>
                </a:cubicBezTo>
                <a:cubicBezTo>
                  <a:pt x="230" y="598"/>
                  <a:pt x="250" y="602"/>
                  <a:pt x="193" y="551"/>
                </a:cubicBezTo>
                <a:cubicBezTo>
                  <a:pt x="116" y="543"/>
                  <a:pt x="133" y="555"/>
                  <a:pt x="102" y="484"/>
                </a:cubicBezTo>
                <a:cubicBezTo>
                  <a:pt x="35" y="446"/>
                  <a:pt x="45" y="464"/>
                  <a:pt x="46" y="387"/>
                </a:cubicBezTo>
                <a:cubicBezTo>
                  <a:pt x="0" y="325"/>
                  <a:pt x="2" y="345"/>
                  <a:pt x="34" y="275"/>
                </a:cubicBezTo>
                <a:cubicBezTo>
                  <a:pt x="18" y="200"/>
                  <a:pt x="11" y="219"/>
                  <a:pt x="69" y="168"/>
                </a:cubicBezTo>
                <a:cubicBezTo>
                  <a:pt x="84" y="93"/>
                  <a:pt x="71" y="108"/>
                  <a:pt x="144" y="85"/>
                </a:cubicBezTo>
                <a:cubicBezTo>
                  <a:pt x="189" y="22"/>
                  <a:pt x="170" y="31"/>
                  <a:pt x="247" y="39"/>
                </a:cubicBezTo>
                <a:cubicBezTo>
                  <a:pt x="313" y="0"/>
                  <a:pt x="293" y="0"/>
                  <a:pt x="359" y="39"/>
                </a:cubicBezTo>
                <a:close/>
                <a:moveTo>
                  <a:pt x="376" y="379"/>
                </a:moveTo>
                <a:lnTo>
                  <a:pt x="376" y="379"/>
                </a:lnTo>
                <a:cubicBezTo>
                  <a:pt x="376" y="443"/>
                  <a:pt x="406" y="427"/>
                  <a:pt x="412" y="419"/>
                </a:cubicBezTo>
                <a:cubicBezTo>
                  <a:pt x="418" y="409"/>
                  <a:pt x="429" y="332"/>
                  <a:pt x="397" y="332"/>
                </a:cubicBezTo>
                <a:cubicBezTo>
                  <a:pt x="378" y="332"/>
                  <a:pt x="376" y="356"/>
                  <a:pt x="376" y="379"/>
                </a:cubicBezTo>
                <a:close/>
                <a:moveTo>
                  <a:pt x="186" y="222"/>
                </a:moveTo>
                <a:lnTo>
                  <a:pt x="186" y="222"/>
                </a:lnTo>
                <a:cubicBezTo>
                  <a:pt x="186" y="286"/>
                  <a:pt x="217" y="268"/>
                  <a:pt x="221" y="261"/>
                </a:cubicBezTo>
                <a:cubicBezTo>
                  <a:pt x="228" y="251"/>
                  <a:pt x="238" y="175"/>
                  <a:pt x="207" y="175"/>
                </a:cubicBezTo>
                <a:cubicBezTo>
                  <a:pt x="188" y="175"/>
                  <a:pt x="186" y="199"/>
                  <a:pt x="186" y="222"/>
                </a:cubicBezTo>
                <a:close/>
                <a:moveTo>
                  <a:pt x="141" y="222"/>
                </a:moveTo>
                <a:lnTo>
                  <a:pt x="141" y="222"/>
                </a:lnTo>
                <a:cubicBezTo>
                  <a:pt x="141" y="124"/>
                  <a:pt x="229" y="132"/>
                  <a:pt x="256" y="162"/>
                </a:cubicBezTo>
                <a:cubicBezTo>
                  <a:pt x="282" y="190"/>
                  <a:pt x="291" y="301"/>
                  <a:pt x="208" y="301"/>
                </a:cubicBezTo>
                <a:cubicBezTo>
                  <a:pt x="160" y="301"/>
                  <a:pt x="141" y="269"/>
                  <a:pt x="141" y="222"/>
                </a:cubicBezTo>
                <a:close/>
                <a:moveTo>
                  <a:pt x="244" y="460"/>
                </a:moveTo>
                <a:lnTo>
                  <a:pt x="244" y="460"/>
                </a:lnTo>
                <a:cubicBezTo>
                  <a:pt x="230" y="460"/>
                  <a:pt x="216" y="460"/>
                  <a:pt x="201" y="460"/>
                </a:cubicBezTo>
                <a:cubicBezTo>
                  <a:pt x="255" y="354"/>
                  <a:pt x="309" y="247"/>
                  <a:pt x="362" y="141"/>
                </a:cubicBezTo>
                <a:cubicBezTo>
                  <a:pt x="376" y="141"/>
                  <a:pt x="390" y="141"/>
                  <a:pt x="404" y="141"/>
                </a:cubicBezTo>
                <a:cubicBezTo>
                  <a:pt x="351" y="247"/>
                  <a:pt x="298" y="354"/>
                  <a:pt x="244" y="460"/>
                </a:cubicBezTo>
                <a:close/>
                <a:moveTo>
                  <a:pt x="331" y="379"/>
                </a:moveTo>
                <a:lnTo>
                  <a:pt x="331" y="379"/>
                </a:lnTo>
                <a:cubicBezTo>
                  <a:pt x="331" y="282"/>
                  <a:pt x="419" y="289"/>
                  <a:pt x="446" y="319"/>
                </a:cubicBezTo>
                <a:cubicBezTo>
                  <a:pt x="473" y="348"/>
                  <a:pt x="481" y="459"/>
                  <a:pt x="398" y="459"/>
                </a:cubicBezTo>
                <a:cubicBezTo>
                  <a:pt x="351" y="459"/>
                  <a:pt x="331" y="427"/>
                  <a:pt x="331" y="379"/>
                </a:cubicBezTo>
                <a:close/>
              </a:path>
            </a:pathLst>
          </a:custGeom>
          <a:solidFill>
            <a:srgbClr val="FBFBFB"/>
          </a:solidFill>
          <a:ln>
            <a:noFill/>
          </a:ln>
        </p:spPr>
        <p:txBody>
          <a:bodyPr vert="horz" wrap="square" lIns="91440" tIns="45720" rIns="91440" bIns="45720" numCol="1" anchor="t" anchorCtr="0" compatLnSpc="1"/>
          <a:lstStyle/>
          <a:p>
            <a:endParaRPr lang="zh-CN" altLang="en-US">
              <a:solidFill>
                <a:schemeClr val="accent2"/>
              </a:solidFill>
              <a:latin typeface="微软雅黑"/>
              <a:ea typeface="微软雅黑"/>
              <a:sym typeface="微软雅黑"/>
            </a:endParaRPr>
          </a:p>
        </p:txBody>
      </p:sp>
      <p:grpSp>
        <p:nvGrpSpPr>
          <p:cNvPr id="3" name="组合 2"/>
          <p:cNvGrpSpPr/>
          <p:nvPr/>
        </p:nvGrpSpPr>
        <p:grpSpPr>
          <a:xfrm>
            <a:off x="2809175" y="2817521"/>
            <a:ext cx="1573351" cy="1206843"/>
            <a:chOff x="1093649" y="3231014"/>
            <a:chExt cx="1999304" cy="1533571"/>
          </a:xfrm>
        </p:grpSpPr>
        <p:grpSp>
          <p:nvGrpSpPr>
            <p:cNvPr id="13" name="组合 12"/>
            <p:cNvGrpSpPr/>
            <p:nvPr/>
          </p:nvGrpSpPr>
          <p:grpSpPr>
            <a:xfrm>
              <a:off x="1093649" y="3231014"/>
              <a:ext cx="1999304" cy="1533571"/>
              <a:chOff x="2890838" y="4437063"/>
              <a:chExt cx="279398" cy="214313"/>
            </a:xfrm>
            <a:solidFill>
              <a:srgbClr val="BED993"/>
            </a:solidFill>
          </p:grpSpPr>
          <p:sp>
            <p:nvSpPr>
              <p:cNvPr id="14" name="Freeform 198"/>
              <p:cNvSpPr/>
              <p:nvPr/>
            </p:nvSpPr>
            <p:spPr bwMode="auto">
              <a:xfrm>
                <a:off x="3071811" y="4437063"/>
                <a:ext cx="31750" cy="28575"/>
              </a:xfrm>
              <a:custGeom>
                <a:avLst/>
                <a:gdLst>
                  <a:gd name="T0" fmla="*/ 32 w 33"/>
                  <a:gd name="T1" fmla="*/ 30 h 30"/>
                  <a:gd name="T2" fmla="*/ 33 w 33"/>
                  <a:gd name="T3" fmla="*/ 30 h 30"/>
                  <a:gd name="T4" fmla="*/ 16 w 33"/>
                  <a:gd name="T5" fmla="*/ 0 h 30"/>
                  <a:gd name="T6" fmla="*/ 0 w 33"/>
                  <a:gd name="T7" fmla="*/ 30 h 30"/>
                  <a:gd name="T8" fmla="*/ 0 w 33"/>
                  <a:gd name="T9" fmla="*/ 30 h 30"/>
                  <a:gd name="T10" fmla="*/ 16 w 33"/>
                  <a:gd name="T11" fmla="*/ 28 h 30"/>
                  <a:gd name="T12" fmla="*/ 32 w 33"/>
                  <a:gd name="T13" fmla="*/ 30 h 30"/>
                </a:gdLst>
                <a:ahLst/>
                <a:cxnLst>
                  <a:cxn ang="0">
                    <a:pos x="T0" y="T1"/>
                  </a:cxn>
                  <a:cxn ang="0">
                    <a:pos x="T2" y="T3"/>
                  </a:cxn>
                  <a:cxn ang="0">
                    <a:pos x="T4" y="T5"/>
                  </a:cxn>
                  <a:cxn ang="0">
                    <a:pos x="T6" y="T7"/>
                  </a:cxn>
                  <a:cxn ang="0">
                    <a:pos x="T8" y="T9"/>
                  </a:cxn>
                  <a:cxn ang="0">
                    <a:pos x="T10" y="T11"/>
                  </a:cxn>
                  <a:cxn ang="0">
                    <a:pos x="T12" y="T13"/>
                  </a:cxn>
                </a:cxnLst>
                <a:rect l="0" t="0" r="r" b="b"/>
                <a:pathLst>
                  <a:path w="33" h="30">
                    <a:moveTo>
                      <a:pt x="32" y="30"/>
                    </a:moveTo>
                    <a:cubicBezTo>
                      <a:pt x="33" y="30"/>
                      <a:pt x="33" y="30"/>
                      <a:pt x="33" y="30"/>
                    </a:cubicBezTo>
                    <a:cubicBezTo>
                      <a:pt x="16" y="0"/>
                      <a:pt x="16" y="0"/>
                      <a:pt x="16" y="0"/>
                    </a:cubicBezTo>
                    <a:cubicBezTo>
                      <a:pt x="0" y="30"/>
                      <a:pt x="0" y="30"/>
                      <a:pt x="0" y="30"/>
                    </a:cubicBezTo>
                    <a:cubicBezTo>
                      <a:pt x="0" y="30"/>
                      <a:pt x="0" y="30"/>
                      <a:pt x="0" y="30"/>
                    </a:cubicBezTo>
                    <a:cubicBezTo>
                      <a:pt x="6" y="29"/>
                      <a:pt x="11" y="28"/>
                      <a:pt x="16" y="28"/>
                    </a:cubicBezTo>
                    <a:cubicBezTo>
                      <a:pt x="22" y="28"/>
                      <a:pt x="27" y="29"/>
                      <a:pt x="32" y="3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15" name="Freeform 199"/>
              <p:cNvSpPr/>
              <p:nvPr/>
            </p:nvSpPr>
            <p:spPr bwMode="auto">
              <a:xfrm>
                <a:off x="3141661" y="4503738"/>
                <a:ext cx="28575" cy="31750"/>
              </a:xfrm>
              <a:custGeom>
                <a:avLst/>
                <a:gdLst>
                  <a:gd name="T0" fmla="*/ 0 w 30"/>
                  <a:gd name="T1" fmla="*/ 33 h 33"/>
                  <a:gd name="T2" fmla="*/ 0 w 30"/>
                  <a:gd name="T3" fmla="*/ 33 h 33"/>
                  <a:gd name="T4" fmla="*/ 30 w 30"/>
                  <a:gd name="T5" fmla="*/ 17 h 33"/>
                  <a:gd name="T6" fmla="*/ 0 w 30"/>
                  <a:gd name="T7" fmla="*/ 0 h 33"/>
                  <a:gd name="T8" fmla="*/ 0 w 30"/>
                  <a:gd name="T9" fmla="*/ 1 h 33"/>
                  <a:gd name="T10" fmla="*/ 2 w 30"/>
                  <a:gd name="T11" fmla="*/ 17 h 33"/>
                  <a:gd name="T12" fmla="*/ 0 w 30"/>
                  <a:gd name="T13" fmla="*/ 33 h 33"/>
                </a:gdLst>
                <a:ahLst/>
                <a:cxnLst>
                  <a:cxn ang="0">
                    <a:pos x="T0" y="T1"/>
                  </a:cxn>
                  <a:cxn ang="0">
                    <a:pos x="T2" y="T3"/>
                  </a:cxn>
                  <a:cxn ang="0">
                    <a:pos x="T4" y="T5"/>
                  </a:cxn>
                  <a:cxn ang="0">
                    <a:pos x="T6" y="T7"/>
                  </a:cxn>
                  <a:cxn ang="0">
                    <a:pos x="T8" y="T9"/>
                  </a:cxn>
                  <a:cxn ang="0">
                    <a:pos x="T10" y="T11"/>
                  </a:cxn>
                  <a:cxn ang="0">
                    <a:pos x="T12" y="T13"/>
                  </a:cxn>
                </a:cxnLst>
                <a:rect l="0" t="0" r="r" b="b"/>
                <a:pathLst>
                  <a:path w="30" h="33">
                    <a:moveTo>
                      <a:pt x="0" y="33"/>
                    </a:moveTo>
                    <a:cubicBezTo>
                      <a:pt x="0" y="33"/>
                      <a:pt x="0" y="33"/>
                      <a:pt x="0" y="33"/>
                    </a:cubicBezTo>
                    <a:cubicBezTo>
                      <a:pt x="30" y="17"/>
                      <a:pt x="30" y="17"/>
                      <a:pt x="30" y="17"/>
                    </a:cubicBezTo>
                    <a:cubicBezTo>
                      <a:pt x="0" y="0"/>
                      <a:pt x="0" y="0"/>
                      <a:pt x="0" y="0"/>
                    </a:cubicBezTo>
                    <a:cubicBezTo>
                      <a:pt x="0" y="1"/>
                      <a:pt x="0" y="1"/>
                      <a:pt x="0" y="1"/>
                    </a:cubicBezTo>
                    <a:cubicBezTo>
                      <a:pt x="1" y="6"/>
                      <a:pt x="2" y="11"/>
                      <a:pt x="2" y="17"/>
                    </a:cubicBezTo>
                    <a:cubicBezTo>
                      <a:pt x="2" y="22"/>
                      <a:pt x="1" y="28"/>
                      <a:pt x="0" y="3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16" name="Freeform 200"/>
              <p:cNvSpPr/>
              <p:nvPr/>
            </p:nvSpPr>
            <p:spPr bwMode="auto">
              <a:xfrm>
                <a:off x="3113086" y="4460876"/>
                <a:ext cx="33338" cy="31750"/>
              </a:xfrm>
              <a:custGeom>
                <a:avLst/>
                <a:gdLst>
                  <a:gd name="T0" fmla="*/ 22 w 33"/>
                  <a:gd name="T1" fmla="*/ 32 h 33"/>
                  <a:gd name="T2" fmla="*/ 23 w 33"/>
                  <a:gd name="T3" fmla="*/ 33 h 33"/>
                  <a:gd name="T4" fmla="*/ 33 w 33"/>
                  <a:gd name="T5" fmla="*/ 0 h 33"/>
                  <a:gd name="T6" fmla="*/ 0 w 33"/>
                  <a:gd name="T7" fmla="*/ 10 h 33"/>
                  <a:gd name="T8" fmla="*/ 1 w 33"/>
                  <a:gd name="T9" fmla="*/ 11 h 33"/>
                  <a:gd name="T10" fmla="*/ 22 w 33"/>
                  <a:gd name="T11" fmla="*/ 32 h 33"/>
                </a:gdLst>
                <a:ahLst/>
                <a:cxnLst>
                  <a:cxn ang="0">
                    <a:pos x="T0" y="T1"/>
                  </a:cxn>
                  <a:cxn ang="0">
                    <a:pos x="T2" y="T3"/>
                  </a:cxn>
                  <a:cxn ang="0">
                    <a:pos x="T4" y="T5"/>
                  </a:cxn>
                  <a:cxn ang="0">
                    <a:pos x="T6" y="T7"/>
                  </a:cxn>
                  <a:cxn ang="0">
                    <a:pos x="T8" y="T9"/>
                  </a:cxn>
                  <a:cxn ang="0">
                    <a:pos x="T10" y="T11"/>
                  </a:cxn>
                </a:cxnLst>
                <a:rect l="0" t="0" r="r" b="b"/>
                <a:pathLst>
                  <a:path w="33" h="33">
                    <a:moveTo>
                      <a:pt x="22" y="32"/>
                    </a:moveTo>
                    <a:cubicBezTo>
                      <a:pt x="23" y="33"/>
                      <a:pt x="23" y="33"/>
                      <a:pt x="23" y="33"/>
                    </a:cubicBezTo>
                    <a:cubicBezTo>
                      <a:pt x="33" y="0"/>
                      <a:pt x="33" y="0"/>
                      <a:pt x="33" y="0"/>
                    </a:cubicBezTo>
                    <a:cubicBezTo>
                      <a:pt x="0" y="10"/>
                      <a:pt x="0" y="10"/>
                      <a:pt x="0" y="10"/>
                    </a:cubicBezTo>
                    <a:cubicBezTo>
                      <a:pt x="1" y="11"/>
                      <a:pt x="1" y="11"/>
                      <a:pt x="1" y="11"/>
                    </a:cubicBezTo>
                    <a:cubicBezTo>
                      <a:pt x="10" y="16"/>
                      <a:pt x="17" y="23"/>
                      <a:pt x="22" y="32"/>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17" name="Freeform 201"/>
              <p:cNvSpPr/>
              <p:nvPr/>
            </p:nvSpPr>
            <p:spPr bwMode="auto">
              <a:xfrm>
                <a:off x="3006723" y="4503738"/>
                <a:ext cx="26988" cy="25400"/>
              </a:xfrm>
              <a:custGeom>
                <a:avLst/>
                <a:gdLst>
                  <a:gd name="T0" fmla="*/ 25 w 27"/>
                  <a:gd name="T1" fmla="*/ 17 h 26"/>
                  <a:gd name="T2" fmla="*/ 27 w 27"/>
                  <a:gd name="T3" fmla="*/ 0 h 26"/>
                  <a:gd name="T4" fmla="*/ 27 w 27"/>
                  <a:gd name="T5" fmla="*/ 0 h 26"/>
                  <a:gd name="T6" fmla="*/ 0 w 27"/>
                  <a:gd name="T7" fmla="*/ 15 h 26"/>
                  <a:gd name="T8" fmla="*/ 26 w 27"/>
                  <a:gd name="T9" fmla="*/ 26 h 26"/>
                  <a:gd name="T10" fmla="*/ 25 w 27"/>
                  <a:gd name="T11" fmla="*/ 17 h 26"/>
                </a:gdLst>
                <a:ahLst/>
                <a:cxnLst>
                  <a:cxn ang="0">
                    <a:pos x="T0" y="T1"/>
                  </a:cxn>
                  <a:cxn ang="0">
                    <a:pos x="T2" y="T3"/>
                  </a:cxn>
                  <a:cxn ang="0">
                    <a:pos x="T4" y="T5"/>
                  </a:cxn>
                  <a:cxn ang="0">
                    <a:pos x="T6" y="T7"/>
                  </a:cxn>
                  <a:cxn ang="0">
                    <a:pos x="T8" y="T9"/>
                  </a:cxn>
                  <a:cxn ang="0">
                    <a:pos x="T10" y="T11"/>
                  </a:cxn>
                </a:cxnLst>
                <a:rect l="0" t="0" r="r" b="b"/>
                <a:pathLst>
                  <a:path w="27" h="26">
                    <a:moveTo>
                      <a:pt x="25" y="17"/>
                    </a:moveTo>
                    <a:cubicBezTo>
                      <a:pt x="25" y="11"/>
                      <a:pt x="26" y="5"/>
                      <a:pt x="27" y="0"/>
                    </a:cubicBezTo>
                    <a:cubicBezTo>
                      <a:pt x="27" y="0"/>
                      <a:pt x="27" y="0"/>
                      <a:pt x="27" y="0"/>
                    </a:cubicBezTo>
                    <a:cubicBezTo>
                      <a:pt x="0" y="15"/>
                      <a:pt x="0" y="15"/>
                      <a:pt x="0" y="15"/>
                    </a:cubicBezTo>
                    <a:cubicBezTo>
                      <a:pt x="9" y="17"/>
                      <a:pt x="18" y="21"/>
                      <a:pt x="26" y="26"/>
                    </a:cubicBezTo>
                    <a:cubicBezTo>
                      <a:pt x="25" y="23"/>
                      <a:pt x="25" y="20"/>
                      <a:pt x="25" y="17"/>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18" name="Freeform 202"/>
              <p:cNvSpPr/>
              <p:nvPr/>
            </p:nvSpPr>
            <p:spPr bwMode="auto">
              <a:xfrm>
                <a:off x="3113087" y="4546601"/>
                <a:ext cx="33338" cy="31750"/>
              </a:xfrm>
              <a:custGeom>
                <a:avLst/>
                <a:gdLst>
                  <a:gd name="T0" fmla="*/ 33 w 33"/>
                  <a:gd name="T1" fmla="*/ 33 h 33"/>
                  <a:gd name="T2" fmla="*/ 23 w 33"/>
                  <a:gd name="T3" fmla="*/ 0 h 33"/>
                  <a:gd name="T4" fmla="*/ 22 w 33"/>
                  <a:gd name="T5" fmla="*/ 1 h 33"/>
                  <a:gd name="T6" fmla="*/ 1 w 33"/>
                  <a:gd name="T7" fmla="*/ 22 h 33"/>
                  <a:gd name="T8" fmla="*/ 0 w 33"/>
                  <a:gd name="T9" fmla="*/ 24 h 33"/>
                  <a:gd name="T10" fmla="*/ 33 w 33"/>
                  <a:gd name="T11" fmla="*/ 33 h 33"/>
                </a:gdLst>
                <a:ahLst/>
                <a:cxnLst>
                  <a:cxn ang="0">
                    <a:pos x="T0" y="T1"/>
                  </a:cxn>
                  <a:cxn ang="0">
                    <a:pos x="T2" y="T3"/>
                  </a:cxn>
                  <a:cxn ang="0">
                    <a:pos x="T4" y="T5"/>
                  </a:cxn>
                  <a:cxn ang="0">
                    <a:pos x="T6" y="T7"/>
                  </a:cxn>
                  <a:cxn ang="0">
                    <a:pos x="T8" y="T9"/>
                  </a:cxn>
                  <a:cxn ang="0">
                    <a:pos x="T10" y="T11"/>
                  </a:cxn>
                </a:cxnLst>
                <a:rect l="0" t="0" r="r" b="b"/>
                <a:pathLst>
                  <a:path w="33" h="33">
                    <a:moveTo>
                      <a:pt x="33" y="33"/>
                    </a:moveTo>
                    <a:cubicBezTo>
                      <a:pt x="23" y="0"/>
                      <a:pt x="23" y="0"/>
                      <a:pt x="23" y="0"/>
                    </a:cubicBezTo>
                    <a:cubicBezTo>
                      <a:pt x="22" y="1"/>
                      <a:pt x="22" y="1"/>
                      <a:pt x="22" y="1"/>
                    </a:cubicBezTo>
                    <a:cubicBezTo>
                      <a:pt x="17" y="10"/>
                      <a:pt x="10" y="17"/>
                      <a:pt x="1" y="22"/>
                    </a:cubicBezTo>
                    <a:cubicBezTo>
                      <a:pt x="0" y="24"/>
                      <a:pt x="0" y="24"/>
                      <a:pt x="0" y="24"/>
                    </a:cubicBezTo>
                    <a:lnTo>
                      <a:pt x="33" y="33"/>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19" name="Freeform 203"/>
              <p:cNvSpPr/>
              <p:nvPr/>
            </p:nvSpPr>
            <p:spPr bwMode="auto">
              <a:xfrm>
                <a:off x="3028949" y="4460877"/>
                <a:ext cx="31750" cy="31750"/>
              </a:xfrm>
              <a:custGeom>
                <a:avLst/>
                <a:gdLst>
                  <a:gd name="T0" fmla="*/ 32 w 33"/>
                  <a:gd name="T1" fmla="*/ 11 h 33"/>
                  <a:gd name="T2" fmla="*/ 33 w 33"/>
                  <a:gd name="T3" fmla="*/ 10 h 33"/>
                  <a:gd name="T4" fmla="*/ 0 w 33"/>
                  <a:gd name="T5" fmla="*/ 0 h 33"/>
                  <a:gd name="T6" fmla="*/ 10 w 33"/>
                  <a:gd name="T7" fmla="*/ 33 h 33"/>
                  <a:gd name="T8" fmla="*/ 10 w 33"/>
                  <a:gd name="T9" fmla="*/ 32 h 33"/>
                  <a:gd name="T10" fmla="*/ 32 w 33"/>
                  <a:gd name="T11" fmla="*/ 11 h 33"/>
                </a:gdLst>
                <a:ahLst/>
                <a:cxnLst>
                  <a:cxn ang="0">
                    <a:pos x="T0" y="T1"/>
                  </a:cxn>
                  <a:cxn ang="0">
                    <a:pos x="T2" y="T3"/>
                  </a:cxn>
                  <a:cxn ang="0">
                    <a:pos x="T4" y="T5"/>
                  </a:cxn>
                  <a:cxn ang="0">
                    <a:pos x="T6" y="T7"/>
                  </a:cxn>
                  <a:cxn ang="0">
                    <a:pos x="T8" y="T9"/>
                  </a:cxn>
                  <a:cxn ang="0">
                    <a:pos x="T10" y="T11"/>
                  </a:cxn>
                </a:cxnLst>
                <a:rect l="0" t="0" r="r" b="b"/>
                <a:pathLst>
                  <a:path w="33" h="33">
                    <a:moveTo>
                      <a:pt x="32" y="11"/>
                    </a:moveTo>
                    <a:cubicBezTo>
                      <a:pt x="33" y="10"/>
                      <a:pt x="33" y="10"/>
                      <a:pt x="33" y="10"/>
                    </a:cubicBezTo>
                    <a:cubicBezTo>
                      <a:pt x="0" y="0"/>
                      <a:pt x="0" y="0"/>
                      <a:pt x="0" y="0"/>
                    </a:cubicBezTo>
                    <a:cubicBezTo>
                      <a:pt x="10" y="33"/>
                      <a:pt x="10" y="33"/>
                      <a:pt x="10" y="33"/>
                    </a:cubicBezTo>
                    <a:cubicBezTo>
                      <a:pt x="10" y="32"/>
                      <a:pt x="10" y="32"/>
                      <a:pt x="10" y="32"/>
                    </a:cubicBezTo>
                    <a:cubicBezTo>
                      <a:pt x="16" y="23"/>
                      <a:pt x="23" y="16"/>
                      <a:pt x="32" y="11"/>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20" name="Freeform 204"/>
              <p:cNvSpPr/>
              <p:nvPr/>
            </p:nvSpPr>
            <p:spPr bwMode="auto">
              <a:xfrm>
                <a:off x="3044824" y="4478339"/>
                <a:ext cx="84138" cy="79375"/>
              </a:xfrm>
              <a:custGeom>
                <a:avLst/>
                <a:gdLst>
                  <a:gd name="T0" fmla="*/ 86 w 86"/>
                  <a:gd name="T1" fmla="*/ 43 h 82"/>
                  <a:gd name="T2" fmla="*/ 43 w 86"/>
                  <a:gd name="T3" fmla="*/ 0 h 82"/>
                  <a:gd name="T4" fmla="*/ 0 w 86"/>
                  <a:gd name="T5" fmla="*/ 43 h 82"/>
                  <a:gd name="T6" fmla="*/ 8 w 86"/>
                  <a:gd name="T7" fmla="*/ 66 h 82"/>
                  <a:gd name="T8" fmla="*/ 20 w 86"/>
                  <a:gd name="T9" fmla="*/ 65 h 82"/>
                  <a:gd name="T10" fmla="*/ 60 w 86"/>
                  <a:gd name="T11" fmla="*/ 82 h 82"/>
                  <a:gd name="T12" fmla="*/ 86 w 86"/>
                  <a:gd name="T13" fmla="*/ 43 h 82"/>
                </a:gdLst>
                <a:ahLst/>
                <a:cxnLst>
                  <a:cxn ang="0">
                    <a:pos x="T0" y="T1"/>
                  </a:cxn>
                  <a:cxn ang="0">
                    <a:pos x="T2" y="T3"/>
                  </a:cxn>
                  <a:cxn ang="0">
                    <a:pos x="T4" y="T5"/>
                  </a:cxn>
                  <a:cxn ang="0">
                    <a:pos x="T6" y="T7"/>
                  </a:cxn>
                  <a:cxn ang="0">
                    <a:pos x="T8" y="T9"/>
                  </a:cxn>
                  <a:cxn ang="0">
                    <a:pos x="T10" y="T11"/>
                  </a:cxn>
                  <a:cxn ang="0">
                    <a:pos x="T12" y="T13"/>
                  </a:cxn>
                </a:cxnLst>
                <a:rect l="0" t="0" r="r" b="b"/>
                <a:pathLst>
                  <a:path w="86" h="82">
                    <a:moveTo>
                      <a:pt x="86" y="43"/>
                    </a:moveTo>
                    <a:cubicBezTo>
                      <a:pt x="86" y="19"/>
                      <a:pt x="67" y="0"/>
                      <a:pt x="43" y="0"/>
                    </a:cubicBezTo>
                    <a:cubicBezTo>
                      <a:pt x="20" y="0"/>
                      <a:pt x="0" y="19"/>
                      <a:pt x="0" y="43"/>
                    </a:cubicBezTo>
                    <a:cubicBezTo>
                      <a:pt x="0" y="51"/>
                      <a:pt x="3" y="60"/>
                      <a:pt x="8" y="66"/>
                    </a:cubicBezTo>
                    <a:cubicBezTo>
                      <a:pt x="12" y="65"/>
                      <a:pt x="16" y="65"/>
                      <a:pt x="20" y="65"/>
                    </a:cubicBezTo>
                    <a:cubicBezTo>
                      <a:pt x="36" y="65"/>
                      <a:pt x="50" y="72"/>
                      <a:pt x="60" y="82"/>
                    </a:cubicBezTo>
                    <a:cubicBezTo>
                      <a:pt x="75" y="76"/>
                      <a:pt x="86" y="60"/>
                      <a:pt x="86" y="4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sp>
            <p:nvSpPr>
              <p:cNvPr id="21" name="Freeform 206"/>
              <p:cNvSpPr/>
              <p:nvPr/>
            </p:nvSpPr>
            <p:spPr bwMode="auto">
              <a:xfrm>
                <a:off x="2890838" y="4527551"/>
                <a:ext cx="233363" cy="123825"/>
              </a:xfrm>
              <a:custGeom>
                <a:avLst/>
                <a:gdLst>
                  <a:gd name="T0" fmla="*/ 179 w 241"/>
                  <a:gd name="T1" fmla="*/ 25 h 128"/>
                  <a:gd name="T2" fmla="*/ 157 w 241"/>
                  <a:gd name="T3" fmla="*/ 31 h 128"/>
                  <a:gd name="T4" fmla="*/ 108 w 241"/>
                  <a:gd name="T5" fmla="*/ 0 h 128"/>
                  <a:gd name="T6" fmla="*/ 58 w 241"/>
                  <a:gd name="T7" fmla="*/ 32 h 128"/>
                  <a:gd name="T8" fmla="*/ 43 w 241"/>
                  <a:gd name="T9" fmla="*/ 26 h 128"/>
                  <a:gd name="T10" fmla="*/ 17 w 241"/>
                  <a:gd name="T11" fmla="*/ 52 h 128"/>
                  <a:gd name="T12" fmla="*/ 18 w 241"/>
                  <a:gd name="T13" fmla="*/ 59 h 128"/>
                  <a:gd name="T14" fmla="*/ 0 w 241"/>
                  <a:gd name="T15" fmla="*/ 91 h 128"/>
                  <a:gd name="T16" fmla="*/ 37 w 241"/>
                  <a:gd name="T17" fmla="*/ 128 h 128"/>
                  <a:gd name="T18" fmla="*/ 37 w 241"/>
                  <a:gd name="T19" fmla="*/ 128 h 128"/>
                  <a:gd name="T20" fmla="*/ 37 w 241"/>
                  <a:gd name="T21" fmla="*/ 128 h 128"/>
                  <a:gd name="T22" fmla="*/ 37 w 241"/>
                  <a:gd name="T23" fmla="*/ 128 h 128"/>
                  <a:gd name="T24" fmla="*/ 38 w 241"/>
                  <a:gd name="T25" fmla="*/ 128 h 128"/>
                  <a:gd name="T26" fmla="*/ 211 w 241"/>
                  <a:gd name="T27" fmla="*/ 128 h 128"/>
                  <a:gd name="T28" fmla="*/ 212 w 241"/>
                  <a:gd name="T29" fmla="*/ 128 h 128"/>
                  <a:gd name="T30" fmla="*/ 241 w 241"/>
                  <a:gd name="T31" fmla="*/ 99 h 128"/>
                  <a:gd name="T32" fmla="*/ 223 w 241"/>
                  <a:gd name="T33" fmla="*/ 72 h 128"/>
                  <a:gd name="T34" fmla="*/ 223 w 241"/>
                  <a:gd name="T35" fmla="*/ 69 h 128"/>
                  <a:gd name="T36" fmla="*/ 179 w 241"/>
                  <a:gd name="T37" fmla="*/ 25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1" h="128">
                    <a:moveTo>
                      <a:pt x="179" y="25"/>
                    </a:moveTo>
                    <a:cubicBezTo>
                      <a:pt x="171" y="25"/>
                      <a:pt x="164" y="27"/>
                      <a:pt x="157" y="31"/>
                    </a:cubicBezTo>
                    <a:cubicBezTo>
                      <a:pt x="148" y="13"/>
                      <a:pt x="129" y="0"/>
                      <a:pt x="108" y="0"/>
                    </a:cubicBezTo>
                    <a:cubicBezTo>
                      <a:pt x="86" y="0"/>
                      <a:pt x="67" y="13"/>
                      <a:pt x="58" y="32"/>
                    </a:cubicBezTo>
                    <a:cubicBezTo>
                      <a:pt x="54" y="28"/>
                      <a:pt x="49" y="26"/>
                      <a:pt x="43" y="26"/>
                    </a:cubicBezTo>
                    <a:cubicBezTo>
                      <a:pt x="29" y="26"/>
                      <a:pt x="17" y="38"/>
                      <a:pt x="17" y="52"/>
                    </a:cubicBezTo>
                    <a:cubicBezTo>
                      <a:pt x="17" y="54"/>
                      <a:pt x="18" y="57"/>
                      <a:pt x="18" y="59"/>
                    </a:cubicBezTo>
                    <a:cubicBezTo>
                      <a:pt x="8" y="66"/>
                      <a:pt x="0" y="77"/>
                      <a:pt x="0" y="91"/>
                    </a:cubicBezTo>
                    <a:cubicBezTo>
                      <a:pt x="0" y="111"/>
                      <a:pt x="17" y="128"/>
                      <a:pt x="37" y="128"/>
                    </a:cubicBezTo>
                    <a:cubicBezTo>
                      <a:pt x="37" y="128"/>
                      <a:pt x="37" y="128"/>
                      <a:pt x="37" y="128"/>
                    </a:cubicBezTo>
                    <a:cubicBezTo>
                      <a:pt x="37" y="128"/>
                      <a:pt x="37" y="128"/>
                      <a:pt x="37" y="128"/>
                    </a:cubicBezTo>
                    <a:cubicBezTo>
                      <a:pt x="37" y="128"/>
                      <a:pt x="37" y="128"/>
                      <a:pt x="37" y="128"/>
                    </a:cubicBezTo>
                    <a:cubicBezTo>
                      <a:pt x="38" y="128"/>
                      <a:pt x="38" y="128"/>
                      <a:pt x="38" y="128"/>
                    </a:cubicBezTo>
                    <a:cubicBezTo>
                      <a:pt x="211" y="128"/>
                      <a:pt x="211" y="128"/>
                      <a:pt x="211" y="128"/>
                    </a:cubicBezTo>
                    <a:cubicBezTo>
                      <a:pt x="211" y="128"/>
                      <a:pt x="212" y="128"/>
                      <a:pt x="212" y="128"/>
                    </a:cubicBezTo>
                    <a:cubicBezTo>
                      <a:pt x="228" y="128"/>
                      <a:pt x="241" y="115"/>
                      <a:pt x="241" y="99"/>
                    </a:cubicBezTo>
                    <a:cubicBezTo>
                      <a:pt x="241" y="87"/>
                      <a:pt x="234" y="76"/>
                      <a:pt x="223" y="72"/>
                    </a:cubicBezTo>
                    <a:cubicBezTo>
                      <a:pt x="223" y="71"/>
                      <a:pt x="223" y="70"/>
                      <a:pt x="223" y="69"/>
                    </a:cubicBezTo>
                    <a:cubicBezTo>
                      <a:pt x="223" y="45"/>
                      <a:pt x="204" y="25"/>
                      <a:pt x="179" y="25"/>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a:ea typeface="微软雅黑"/>
                  <a:sym typeface="微软雅黑"/>
                </a:endParaRPr>
              </a:p>
            </p:txBody>
          </p:sp>
        </p:grpSp>
        <p:sp>
          <p:nvSpPr>
            <p:cNvPr id="43" name="Freeform 26"/>
            <p:cNvSpPr>
              <a:spLocks noEditPoints="1"/>
            </p:cNvSpPr>
            <p:nvPr/>
          </p:nvSpPr>
          <p:spPr bwMode="auto">
            <a:xfrm>
              <a:off x="1702760" y="4214568"/>
              <a:ext cx="372139" cy="390980"/>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BFBFB"/>
            </a:solidFill>
            <a:ln>
              <a:noFill/>
            </a:ln>
          </p:spPr>
          <p:txBody>
            <a:bodyPr vert="horz" wrap="square" lIns="91440" tIns="45720" rIns="91440" bIns="45720" numCol="1" anchor="t" anchorCtr="0" compatLnSpc="1"/>
            <a:lstStyle/>
            <a:p>
              <a:endParaRPr lang="zh-CN" altLang="en-US">
                <a:solidFill>
                  <a:schemeClr val="accent2"/>
                </a:solidFill>
                <a:latin typeface="微软雅黑"/>
                <a:ea typeface="微软雅黑"/>
                <a:sym typeface="微软雅黑"/>
              </a:endParaRPr>
            </a:p>
          </p:txBody>
        </p:sp>
      </p:grpSp>
      <p:sp>
        <p:nvSpPr>
          <p:cNvPr id="53" name="TextBox 8"/>
          <p:cNvSpPr txBox="1">
            <a:spLocks noChangeArrowheads="1"/>
          </p:cNvSpPr>
          <p:nvPr/>
        </p:nvSpPr>
        <p:spPr bwMode="auto">
          <a:xfrm>
            <a:off x="1960734" y="1150062"/>
            <a:ext cx="83920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3200" b="1">
                <a:solidFill>
                  <a:schemeClr val="accent6">
                    <a:lumMod val="75000"/>
                  </a:schemeClr>
                </a:solidFill>
                <a:latin typeface="微软雅黑"/>
                <a:ea typeface="微软雅黑"/>
                <a:cs typeface="Arial" panose="020B0604020202020204" pitchFamily="34" charset="0"/>
                <a:sym typeface="微软雅黑"/>
              </a:rPr>
              <a:t>在我们班级，哪些学习习惯做得比较好的呢？</a:t>
            </a:r>
          </a:p>
        </p:txBody>
      </p:sp>
      <p:sp>
        <p:nvSpPr>
          <p:cNvPr id="54" name="文本框 19465"/>
          <p:cNvSpPr txBox="1">
            <a:spLocks noChangeArrowheads="1"/>
          </p:cNvSpPr>
          <p:nvPr/>
        </p:nvSpPr>
        <p:spPr bwMode="auto">
          <a:xfrm>
            <a:off x="1723988" y="4097579"/>
            <a:ext cx="3475521"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zh-CN" altLang="en-US" sz="2400" b="1">
                <a:solidFill>
                  <a:schemeClr val="tx1">
                    <a:lumMod val="85000"/>
                    <a:lumOff val="15000"/>
                  </a:schemeClr>
                </a:solidFill>
                <a:latin typeface="微软雅黑"/>
                <a:ea typeface="微软雅黑"/>
                <a:cs typeface="Arial" panose="020B0604020202020204" pitchFamily="34" charset="0"/>
                <a:sym typeface="微软雅黑"/>
              </a:rPr>
              <a:t>认真倾听积极发言</a:t>
            </a:r>
            <a:r>
              <a:rPr lang="zh-CN" altLang="en-US" sz="2400">
                <a:solidFill>
                  <a:schemeClr val="tx1">
                    <a:lumMod val="85000"/>
                    <a:lumOff val="15000"/>
                  </a:schemeClr>
                </a:solidFill>
                <a:latin typeface="微软雅黑"/>
                <a:ea typeface="微软雅黑"/>
                <a:cs typeface="Arial" panose="020B0604020202020204" pitchFamily="34" charset="0"/>
                <a:sym typeface="微软雅黑"/>
              </a:rPr>
              <a:t>：</a:t>
            </a:r>
            <a:endParaRPr lang="en-US" altLang="zh-CN" sz="2400">
              <a:solidFill>
                <a:schemeClr val="tx1">
                  <a:lumMod val="85000"/>
                  <a:lumOff val="15000"/>
                </a:schemeClr>
              </a:solidFill>
              <a:latin typeface="微软雅黑"/>
              <a:ea typeface="微软雅黑"/>
              <a:cs typeface="Arial" panose="020B0604020202020204" pitchFamily="34" charset="0"/>
              <a:sym typeface="微软雅黑"/>
            </a:endParaRPr>
          </a:p>
          <a:p>
            <a:pPr eaLnBrk="1" hangingPunct="1">
              <a:spcBef>
                <a:spcPct val="50000"/>
              </a:spcBef>
            </a:pPr>
            <a:r>
              <a:rPr lang="zh-CN" altLang="en-US" sz="2400">
                <a:solidFill>
                  <a:schemeClr val="tx1">
                    <a:lumMod val="85000"/>
                    <a:lumOff val="15000"/>
                  </a:schemeClr>
                </a:solidFill>
                <a:latin typeface="微软雅黑"/>
                <a:ea typeface="微软雅黑"/>
                <a:cs typeface="Arial" panose="020B0604020202020204" pitchFamily="34" charset="0"/>
                <a:sym typeface="微软雅黑"/>
              </a:rPr>
              <a:t>乐乐、小杨、小鲁、小黄、小葛</a:t>
            </a:r>
            <a:endParaRPr lang="en-US" altLang="zh-CN" sz="2400">
              <a:solidFill>
                <a:schemeClr val="tx1">
                  <a:lumMod val="85000"/>
                  <a:lumOff val="15000"/>
                </a:schemeClr>
              </a:solidFill>
              <a:latin typeface="微软雅黑"/>
              <a:ea typeface="微软雅黑"/>
              <a:cs typeface="Arial" panose="020B0604020202020204" pitchFamily="34" charset="0"/>
              <a:sym typeface="微软雅黑"/>
            </a:endParaRPr>
          </a:p>
        </p:txBody>
      </p:sp>
      <p:sp>
        <p:nvSpPr>
          <p:cNvPr id="55" name="矩形 54"/>
          <p:cNvSpPr/>
          <p:nvPr/>
        </p:nvSpPr>
        <p:spPr>
          <a:xfrm>
            <a:off x="5406290" y="3619522"/>
            <a:ext cx="2099598" cy="1015663"/>
          </a:xfrm>
          <a:prstGeom prst="rect">
            <a:avLst/>
          </a:prstGeom>
        </p:spPr>
        <p:txBody>
          <a:bodyPr wrap="square">
            <a:spAutoFit/>
          </a:bodyPr>
          <a:lstStyle/>
          <a:p>
            <a:pPr>
              <a:spcBef>
                <a:spcPct val="50000"/>
              </a:spcBef>
            </a:pPr>
            <a:r>
              <a:rPr lang="zh-CN" altLang="en-US" sz="2400" b="1">
                <a:solidFill>
                  <a:schemeClr val="tx1">
                    <a:lumMod val="85000"/>
                    <a:lumOff val="15000"/>
                  </a:schemeClr>
                </a:solidFill>
                <a:latin typeface="微软雅黑"/>
                <a:ea typeface="微软雅黑"/>
                <a:cs typeface="Arial" panose="020B0604020202020204" pitchFamily="34" charset="0"/>
                <a:sym typeface="微软雅黑"/>
              </a:rPr>
              <a:t>进步最快：</a:t>
            </a:r>
            <a:endParaRPr lang="en-US" altLang="zh-CN" sz="2400" b="1">
              <a:solidFill>
                <a:schemeClr val="tx1">
                  <a:lumMod val="85000"/>
                  <a:lumOff val="15000"/>
                </a:schemeClr>
              </a:solidFill>
              <a:latin typeface="微软雅黑"/>
              <a:ea typeface="微软雅黑"/>
              <a:cs typeface="Arial" panose="020B0604020202020204" pitchFamily="34" charset="0"/>
              <a:sym typeface="微软雅黑"/>
            </a:endParaRPr>
          </a:p>
          <a:p>
            <a:pPr>
              <a:spcBef>
                <a:spcPct val="50000"/>
              </a:spcBef>
            </a:pPr>
            <a:r>
              <a:rPr lang="zh-CN" altLang="en-US" sz="2400">
                <a:solidFill>
                  <a:schemeClr val="tx1">
                    <a:lumMod val="85000"/>
                    <a:lumOff val="15000"/>
                  </a:schemeClr>
                </a:solidFill>
                <a:latin typeface="微软雅黑"/>
                <a:ea typeface="微软雅黑"/>
                <a:cs typeface="Arial" panose="020B0604020202020204" pitchFamily="34" charset="0"/>
                <a:sym typeface="微软雅黑"/>
              </a:rPr>
              <a:t>当当 </a:t>
            </a:r>
            <a:endParaRPr lang="en-US" altLang="zh-CN" sz="2400">
              <a:solidFill>
                <a:schemeClr val="tx1">
                  <a:lumMod val="85000"/>
                  <a:lumOff val="15000"/>
                </a:schemeClr>
              </a:solidFill>
              <a:latin typeface="微软雅黑"/>
              <a:ea typeface="微软雅黑"/>
              <a:cs typeface="Arial" panose="020B0604020202020204" pitchFamily="34" charset="0"/>
              <a:sym typeface="微软雅黑"/>
            </a:endParaRPr>
          </a:p>
        </p:txBody>
      </p:sp>
      <p:sp>
        <p:nvSpPr>
          <p:cNvPr id="56" name="矩形 55"/>
          <p:cNvSpPr/>
          <p:nvPr/>
        </p:nvSpPr>
        <p:spPr>
          <a:xfrm>
            <a:off x="7821104" y="4683907"/>
            <a:ext cx="2099598" cy="1015663"/>
          </a:xfrm>
          <a:prstGeom prst="rect">
            <a:avLst/>
          </a:prstGeom>
        </p:spPr>
        <p:txBody>
          <a:bodyPr wrap="square">
            <a:spAutoFit/>
          </a:bodyPr>
          <a:lstStyle/>
          <a:p>
            <a:pPr>
              <a:spcBef>
                <a:spcPct val="50000"/>
              </a:spcBef>
            </a:pPr>
            <a:r>
              <a:rPr lang="zh-CN" altLang="en-US" sz="2400" b="1">
                <a:solidFill>
                  <a:schemeClr val="tx1">
                    <a:lumMod val="85000"/>
                    <a:lumOff val="15000"/>
                  </a:schemeClr>
                </a:solidFill>
                <a:latin typeface="微软雅黑"/>
                <a:ea typeface="微软雅黑"/>
                <a:cs typeface="Arial" panose="020B0604020202020204" pitchFamily="34" charset="0"/>
                <a:sym typeface="微软雅黑"/>
              </a:rPr>
              <a:t>小书法家：</a:t>
            </a:r>
            <a:endParaRPr lang="en-US" altLang="zh-CN" sz="2400" b="1">
              <a:solidFill>
                <a:schemeClr val="tx1">
                  <a:lumMod val="85000"/>
                  <a:lumOff val="15000"/>
                </a:schemeClr>
              </a:solidFill>
              <a:latin typeface="微软雅黑"/>
              <a:ea typeface="微软雅黑"/>
              <a:cs typeface="Arial" panose="020B0604020202020204" pitchFamily="34" charset="0"/>
              <a:sym typeface="微软雅黑"/>
            </a:endParaRPr>
          </a:p>
          <a:p>
            <a:pPr>
              <a:spcBef>
                <a:spcPct val="50000"/>
              </a:spcBef>
            </a:pPr>
            <a:r>
              <a:rPr lang="zh-CN" altLang="en-US" sz="2400">
                <a:solidFill>
                  <a:schemeClr val="tx1">
                    <a:lumMod val="85000"/>
                    <a:lumOff val="15000"/>
                  </a:schemeClr>
                </a:solidFill>
                <a:latin typeface="微软雅黑"/>
                <a:ea typeface="微软雅黑"/>
                <a:cs typeface="Arial" panose="020B0604020202020204" pitchFamily="34" charset="0"/>
                <a:sym typeface="微软雅黑"/>
              </a:rPr>
              <a:t>图图</a:t>
            </a:r>
          </a:p>
        </p:txBody>
      </p:sp>
      <p:grpSp>
        <p:nvGrpSpPr>
          <p:cNvPr id="57" name="组合 56"/>
          <p:cNvGrpSpPr/>
          <p:nvPr/>
        </p:nvGrpSpPr>
        <p:grpSpPr>
          <a:xfrm>
            <a:off x="3555999" y="276476"/>
            <a:ext cx="5777571" cy="504000"/>
            <a:chOff x="3073400" y="276476"/>
            <a:chExt cx="5080000" cy="504000"/>
          </a:xfrm>
        </p:grpSpPr>
        <p:sp>
          <p:nvSpPr>
            <p:cNvPr id="58" name="矩形: 圆角 57"/>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59" name="矩形 58"/>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60" name="TextBox 115"/>
          <p:cNvSpPr txBox="1">
            <a:spLocks noChangeArrowheads="1"/>
          </p:cNvSpPr>
          <p:nvPr/>
        </p:nvSpPr>
        <p:spPr bwMode="auto">
          <a:xfrm>
            <a:off x="4611136" y="305804"/>
            <a:ext cx="7524341"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2400" b="1">
                <a:solidFill>
                  <a:schemeClr val="bg1"/>
                </a:solidFill>
                <a:latin typeface="微软雅黑"/>
                <a:ea typeface="微软雅黑"/>
                <a:sym typeface="微软雅黑"/>
              </a:rPr>
              <a:t>培养孩子良好的学习习惯</a:t>
            </a:r>
          </a:p>
        </p:txBody>
      </p:sp>
    </p:spTree>
  </p:cSld>
  <p:clrMapOvr>
    <a:masterClrMapping/>
  </p:clrMapOvr>
  <mc:AlternateContent xmlns:mc="http://schemas.openxmlformats.org/markup-compatibility/2006" xmlns:p14="http://schemas.microsoft.com/office/powerpoint/2010/main">
    <mc:Choice Requires="p14">
      <p:transition spd="slow" p14:dur="1250" advClick="0">
        <p:wip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wip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7" presetClass="entr" presetSubtype="0" fill="hold" nodeType="withEffect">
                                  <p:stCondLst>
                                    <p:cond delay="50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900" decel="100000" fill="hold"/>
                                        <p:tgtEl>
                                          <p:spTgt spid="2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500"/>
                            </p:stCondLst>
                            <p:childTnLst>
                              <p:par>
                                <p:cTn id="12" presetID="10" presetClass="entr" presetSubtype="0" fill="hold" grpId="0" nodeType="afterEffect">
                                  <p:stCondLst>
                                    <p:cond delay="0"/>
                                  </p:stCondLst>
                                  <p:childTnLst>
                                    <p:set>
                                      <p:cBhvr>
                                        <p:cTn id="13" dur="1" fill="hold">
                                          <p:stCondLst>
                                            <p:cond delay="0"/>
                                          </p:stCondLst>
                                        </p:cTn>
                                        <p:tgtEl>
                                          <p:spTgt spid="42"/>
                                        </p:tgtEl>
                                        <p:attrNameLst>
                                          <p:attrName>style.visibility</p:attrName>
                                        </p:attrNameLst>
                                      </p:cBhvr>
                                      <p:to>
                                        <p:strVal val="visible"/>
                                      </p:to>
                                    </p:set>
                                    <p:animEffect transition="in" filter="fade">
                                      <p:cBhvr>
                                        <p:cTn id="14" dur="500"/>
                                        <p:tgtEl>
                                          <p:spTgt spid="42"/>
                                        </p:tgtEl>
                                      </p:cBhvr>
                                    </p:animEffect>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barn(inVertical)">
                                      <p:cBhvr>
                                        <p:cTn id="19" dur="500"/>
                                        <p:tgtEl>
                                          <p:spTgt spid="53"/>
                                        </p:tgtEl>
                                      </p:cBhvr>
                                    </p:animEffect>
                                  </p:childTnLst>
                                </p:cTn>
                              </p:par>
                              <p:par>
                                <p:cTn id="20" presetID="42" presetClass="entr" presetSubtype="0" fill="hold" grpId="0" nodeType="with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fade">
                                      <p:cBhvr>
                                        <p:cTn id="22" dur="1000"/>
                                        <p:tgtEl>
                                          <p:spTgt spid="54"/>
                                        </p:tgtEl>
                                      </p:cBhvr>
                                    </p:animEffect>
                                    <p:anim calcmode="lin" valueType="num">
                                      <p:cBhvr>
                                        <p:cTn id="23" dur="1000" fill="hold"/>
                                        <p:tgtEl>
                                          <p:spTgt spid="54"/>
                                        </p:tgtEl>
                                        <p:attrNameLst>
                                          <p:attrName>ppt_x</p:attrName>
                                        </p:attrNameLst>
                                      </p:cBhvr>
                                      <p:tavLst>
                                        <p:tav tm="0">
                                          <p:val>
                                            <p:strVal val="#ppt_x"/>
                                          </p:val>
                                        </p:tav>
                                        <p:tav tm="100000">
                                          <p:val>
                                            <p:strVal val="#ppt_x"/>
                                          </p:val>
                                        </p:tav>
                                      </p:tavLst>
                                    </p:anim>
                                    <p:anim calcmode="lin" valueType="num">
                                      <p:cBhvr>
                                        <p:cTn id="24" dur="1000" fill="hold"/>
                                        <p:tgtEl>
                                          <p:spTgt spid="5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fade">
                                      <p:cBhvr>
                                        <p:cTn id="27" dur="1000"/>
                                        <p:tgtEl>
                                          <p:spTgt spid="55"/>
                                        </p:tgtEl>
                                      </p:cBhvr>
                                    </p:animEffect>
                                    <p:anim calcmode="lin" valueType="num">
                                      <p:cBhvr>
                                        <p:cTn id="28" dur="1000" fill="hold"/>
                                        <p:tgtEl>
                                          <p:spTgt spid="55"/>
                                        </p:tgtEl>
                                        <p:attrNameLst>
                                          <p:attrName>ppt_x</p:attrName>
                                        </p:attrNameLst>
                                      </p:cBhvr>
                                      <p:tavLst>
                                        <p:tav tm="0">
                                          <p:val>
                                            <p:strVal val="#ppt_x"/>
                                          </p:val>
                                        </p:tav>
                                        <p:tav tm="100000">
                                          <p:val>
                                            <p:strVal val="#ppt_x"/>
                                          </p:val>
                                        </p:tav>
                                      </p:tavLst>
                                    </p:anim>
                                    <p:anim calcmode="lin" valueType="num">
                                      <p:cBhvr>
                                        <p:cTn id="29" dur="1000" fill="hold"/>
                                        <p:tgtEl>
                                          <p:spTgt spid="55"/>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fade">
                                      <p:cBhvr>
                                        <p:cTn id="32" dur="1000"/>
                                        <p:tgtEl>
                                          <p:spTgt spid="56"/>
                                        </p:tgtEl>
                                      </p:cBhvr>
                                    </p:animEffect>
                                    <p:anim calcmode="lin" valueType="num">
                                      <p:cBhvr>
                                        <p:cTn id="33" dur="1000" fill="hold"/>
                                        <p:tgtEl>
                                          <p:spTgt spid="56"/>
                                        </p:tgtEl>
                                        <p:attrNameLst>
                                          <p:attrName>ppt_x</p:attrName>
                                        </p:attrNameLst>
                                      </p:cBhvr>
                                      <p:tavLst>
                                        <p:tav tm="0">
                                          <p:val>
                                            <p:strVal val="#ppt_x"/>
                                          </p:val>
                                        </p:tav>
                                        <p:tav tm="100000">
                                          <p:val>
                                            <p:strVal val="#ppt_x"/>
                                          </p:val>
                                        </p:tav>
                                      </p:tavLst>
                                    </p:anim>
                                    <p:anim calcmode="lin" valueType="num">
                                      <p:cBhvr>
                                        <p:cTn id="34"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53" grpId="0"/>
      <p:bldP spid="54" grpId="0"/>
      <p:bldP spid="55" grpId="0"/>
      <p:bldP spid="5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9"/>
          <p:cNvSpPr txBox="1">
            <a:spLocks noChangeArrowheads="1"/>
          </p:cNvSpPr>
          <p:nvPr/>
        </p:nvSpPr>
        <p:spPr bwMode="auto">
          <a:xfrm>
            <a:off x="2076368" y="4775857"/>
            <a:ext cx="59203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b="1">
                <a:solidFill>
                  <a:schemeClr val="tx1">
                    <a:lumMod val="85000"/>
                    <a:lumOff val="15000"/>
                  </a:schemeClr>
                </a:solidFill>
                <a:latin typeface="微软雅黑"/>
                <a:ea typeface="微软雅黑"/>
                <a:cs typeface="Arial" panose="020B0604020202020204" pitchFamily="34" charset="0"/>
                <a:sym typeface="微软雅黑"/>
              </a:rPr>
              <a:t>家庭中民主、温暖、宽松的气氛，创造良好的学习环境</a:t>
            </a:r>
          </a:p>
        </p:txBody>
      </p:sp>
      <p:sp>
        <p:nvSpPr>
          <p:cNvPr id="24" name="TextBox 8"/>
          <p:cNvSpPr txBox="1">
            <a:spLocks noChangeArrowheads="1"/>
          </p:cNvSpPr>
          <p:nvPr/>
        </p:nvSpPr>
        <p:spPr bwMode="auto">
          <a:xfrm>
            <a:off x="2076368" y="1432308"/>
            <a:ext cx="40196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1600" b="1">
                <a:solidFill>
                  <a:schemeClr val="tx1">
                    <a:lumMod val="85000"/>
                    <a:lumOff val="15000"/>
                  </a:schemeClr>
                </a:solidFill>
                <a:latin typeface="微软雅黑"/>
                <a:ea typeface="微软雅黑"/>
                <a:cs typeface="Arial" panose="020B0604020202020204" pitchFamily="34" charset="0"/>
                <a:sym typeface="微软雅黑"/>
              </a:rPr>
              <a:t>家长爱学习，以身作则，成为孩子的榜样</a:t>
            </a:r>
          </a:p>
        </p:txBody>
      </p:sp>
      <p:sp>
        <p:nvSpPr>
          <p:cNvPr id="28" name="TextBox 27"/>
          <p:cNvSpPr txBox="1">
            <a:spLocks noChangeArrowheads="1"/>
          </p:cNvSpPr>
          <p:nvPr/>
        </p:nvSpPr>
        <p:spPr bwMode="auto">
          <a:xfrm>
            <a:off x="2076368" y="2422694"/>
            <a:ext cx="314194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1600" b="1">
                <a:solidFill>
                  <a:schemeClr val="tx1">
                    <a:lumMod val="85000"/>
                    <a:lumOff val="15000"/>
                  </a:schemeClr>
                </a:solidFill>
                <a:latin typeface="微软雅黑"/>
                <a:ea typeface="微软雅黑"/>
                <a:cs typeface="Arial" panose="020B0604020202020204" pitchFamily="34" charset="0"/>
                <a:sym typeface="微软雅黑"/>
              </a:rPr>
              <a:t>学习规则与约法三章的建立</a:t>
            </a:r>
          </a:p>
        </p:txBody>
      </p:sp>
      <p:sp>
        <p:nvSpPr>
          <p:cNvPr id="29" name="TextBox 28"/>
          <p:cNvSpPr txBox="1">
            <a:spLocks noChangeArrowheads="1"/>
          </p:cNvSpPr>
          <p:nvPr/>
        </p:nvSpPr>
        <p:spPr bwMode="auto">
          <a:xfrm>
            <a:off x="2076368" y="3542813"/>
            <a:ext cx="463890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1600" b="1">
                <a:solidFill>
                  <a:schemeClr val="tx1">
                    <a:lumMod val="85000"/>
                    <a:lumOff val="15000"/>
                  </a:schemeClr>
                </a:solidFill>
                <a:latin typeface="微软雅黑"/>
                <a:ea typeface="微软雅黑"/>
                <a:cs typeface="Arial" panose="020B0604020202020204" pitchFamily="34" charset="0"/>
                <a:sym typeface="微软雅黑"/>
              </a:rPr>
              <a:t>对孩子的学习行为提出明确的规范要求</a:t>
            </a:r>
          </a:p>
        </p:txBody>
      </p:sp>
      <p:sp>
        <p:nvSpPr>
          <p:cNvPr id="30" name="TextBox 8"/>
          <p:cNvSpPr txBox="1">
            <a:spLocks noChangeArrowheads="1"/>
          </p:cNvSpPr>
          <p:nvPr/>
        </p:nvSpPr>
        <p:spPr bwMode="auto">
          <a:xfrm>
            <a:off x="9462044" y="1401371"/>
            <a:ext cx="1169551" cy="460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3200" b="1">
                <a:solidFill>
                  <a:schemeClr val="accent6">
                    <a:lumMod val="75000"/>
                  </a:schemeClr>
                </a:solidFill>
                <a:latin typeface="微软雅黑"/>
                <a:ea typeface="微软雅黑"/>
                <a:cs typeface="Arial" panose="020B0604020202020204" pitchFamily="34" charset="0"/>
                <a:sym typeface="微软雅黑"/>
              </a:rPr>
              <a:t>好的学习习惯的形成，</a:t>
            </a:r>
            <a:endParaRPr lang="en-US" altLang="zh-CN" sz="3200" b="1">
              <a:solidFill>
                <a:schemeClr val="accent6">
                  <a:lumMod val="75000"/>
                </a:schemeClr>
              </a:solidFill>
              <a:latin typeface="微软雅黑"/>
              <a:ea typeface="微软雅黑"/>
              <a:cs typeface="Arial" panose="020B0604020202020204" pitchFamily="34" charset="0"/>
              <a:sym typeface="微软雅黑"/>
            </a:endParaRPr>
          </a:p>
          <a:p>
            <a:pPr eaLnBrk="1" hangingPunct="1"/>
            <a:r>
              <a:rPr lang="zh-CN" altLang="en-US" sz="3200" b="1">
                <a:solidFill>
                  <a:schemeClr val="accent6">
                    <a:lumMod val="75000"/>
                  </a:schemeClr>
                </a:solidFill>
                <a:latin typeface="微软雅黑"/>
                <a:ea typeface="微软雅黑"/>
                <a:cs typeface="Arial" panose="020B0604020202020204" pitchFamily="34" charset="0"/>
                <a:sym typeface="微软雅黑"/>
              </a:rPr>
              <a:t>需要家庭创造以下的条件</a:t>
            </a:r>
          </a:p>
        </p:txBody>
      </p:sp>
      <p:grpSp>
        <p:nvGrpSpPr>
          <p:cNvPr id="31" name="组合 30"/>
          <p:cNvGrpSpPr/>
          <p:nvPr/>
        </p:nvGrpSpPr>
        <p:grpSpPr>
          <a:xfrm>
            <a:off x="3555999" y="276476"/>
            <a:ext cx="5777571" cy="504000"/>
            <a:chOff x="3073400" y="276476"/>
            <a:chExt cx="5080000" cy="504000"/>
          </a:xfrm>
        </p:grpSpPr>
        <p:sp>
          <p:nvSpPr>
            <p:cNvPr id="32" name="矩形: 圆角 31"/>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33" name="矩形 32"/>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34" name="TextBox 115"/>
          <p:cNvSpPr txBox="1">
            <a:spLocks noChangeArrowheads="1"/>
          </p:cNvSpPr>
          <p:nvPr/>
        </p:nvSpPr>
        <p:spPr bwMode="auto">
          <a:xfrm>
            <a:off x="4611136" y="305804"/>
            <a:ext cx="7524341"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2400" b="1">
                <a:solidFill>
                  <a:schemeClr val="bg1"/>
                </a:solidFill>
                <a:latin typeface="微软雅黑"/>
                <a:ea typeface="微软雅黑"/>
                <a:sym typeface="微软雅黑"/>
              </a:rPr>
              <a:t>培养孩子良好的学习习惯</a:t>
            </a:r>
          </a:p>
        </p:txBody>
      </p:sp>
      <p:pic>
        <p:nvPicPr>
          <p:cNvPr id="35" name="New picture"/>
          <p:cNvPicPr/>
          <p:nvPr/>
        </p:nvPicPr>
        <p:blipFill>
          <a:blip r:embed="rId3"/>
          <a:stretch>
            <a:fillRect/>
          </a:stretch>
        </p:blipFill>
        <p:spPr>
          <a:xfrm>
            <a:off x="10375900" y="12065000"/>
            <a:ext cx="355600" cy="2667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ox(in)">
                                      <p:cBhvr>
                                        <p:cTn id="7" dur="500"/>
                                        <p:tgtEl>
                                          <p:spTgt spid="2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ox(in)">
                                      <p:cBhvr>
                                        <p:cTn id="12" dur="500"/>
                                        <p:tgtEl>
                                          <p:spTgt spid="2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ox(in)">
                                      <p:cBhvr>
                                        <p:cTn id="17" dur="500"/>
                                        <p:tgtEl>
                                          <p:spTgt spid="2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box(in)">
                                      <p:cBhvr>
                                        <p:cTn id="22" dur="500"/>
                                        <p:tgtEl>
                                          <p:spTgt spid="2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blinds(horizontal)">
                                      <p:cBhvr>
                                        <p:cTn id="2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8" grpId="0"/>
      <p:bldP spid="29" grpId="0"/>
      <p:bldP spid="3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68365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403"/>
            <a:ext cx="12192000" cy="6857194"/>
          </a:xfrm>
          <a:prstGeom prst="rect">
            <a:avLst/>
          </a:prstGeom>
        </p:spPr>
      </p:pic>
      <p:pic>
        <p:nvPicPr>
          <p:cNvPr id="9" name="图片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029586" y="1796618"/>
            <a:ext cx="2762312" cy="4978271"/>
          </a:xfrm>
          <a:prstGeom prst="rect">
            <a:avLst/>
          </a:prstGeom>
        </p:spPr>
      </p:pic>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227555" y="366855"/>
            <a:ext cx="3073506" cy="3073506"/>
          </a:xfrm>
          <a:prstGeom prst="rect">
            <a:avLst/>
          </a:prstGeom>
        </p:spPr>
      </p:pic>
      <p:sp>
        <p:nvSpPr>
          <p:cNvPr id="3" name="TextBox 3"/>
          <p:cNvSpPr txBox="1"/>
          <p:nvPr/>
        </p:nvSpPr>
        <p:spPr>
          <a:xfrm>
            <a:off x="4096420" y="1948950"/>
            <a:ext cx="5714329" cy="1015663"/>
          </a:xfrm>
          <a:prstGeom prst="rect">
            <a:avLst/>
          </a:prstGeom>
          <a:noFill/>
        </p:spPr>
        <p:txBody>
          <a:bodyPr wrap="square" rtlCol="0">
            <a:spAutoFit/>
          </a:bodyPr>
          <a:lstStyle/>
          <a:p>
            <a:pPr defTabSz="913765"/>
            <a:r>
              <a:rPr lang="en-US" sz="6000" b="1" u="sng" spc="150" dirty="0">
                <a:solidFill>
                  <a:srgbClr val="48190C"/>
                </a:solidFill>
                <a:latin typeface="微软雅黑"/>
                <a:ea typeface="微软雅黑"/>
                <a:cs typeface="Libre Franklin ExtraBold" charset="0"/>
                <a:sym typeface="微软雅黑"/>
              </a:rPr>
              <a:t>PART ONE</a:t>
            </a:r>
          </a:p>
        </p:txBody>
      </p:sp>
      <p:sp>
        <p:nvSpPr>
          <p:cNvPr id="5" name="Rectangle 5"/>
          <p:cNvSpPr/>
          <p:nvPr/>
        </p:nvSpPr>
        <p:spPr>
          <a:xfrm>
            <a:off x="4096420" y="4268697"/>
            <a:ext cx="4046865" cy="746358"/>
          </a:xfrm>
          <a:prstGeom prst="rect">
            <a:avLst/>
          </a:prstGeom>
        </p:spPr>
        <p:txBody>
          <a:bodyPr wrap="square">
            <a:spAutoFit/>
          </a:bodyPr>
          <a:lstStyle/>
          <a:p>
            <a:pPr algn="just" defTabSz="913765"/>
            <a:r>
              <a:rPr lang="en-US" sz="850">
                <a:solidFill>
                  <a:srgbClr val="48190C"/>
                </a:solidFill>
                <a:latin typeface="微软雅黑"/>
                <a:ea typeface="微软雅黑"/>
                <a:cs typeface="Oranienbaum" charset="0"/>
                <a:sym typeface="微软雅黑"/>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a:t>
            </a:r>
          </a:p>
        </p:txBody>
      </p:sp>
      <p:sp>
        <p:nvSpPr>
          <p:cNvPr id="6" name="TextBox 105"/>
          <p:cNvSpPr txBox="1">
            <a:spLocks noChangeArrowheads="1"/>
          </p:cNvSpPr>
          <p:nvPr/>
        </p:nvSpPr>
        <p:spPr bwMode="auto">
          <a:xfrm>
            <a:off x="3873048" y="3344777"/>
            <a:ext cx="5141310" cy="817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5400" b="1" spc="600" dirty="0">
                <a:solidFill>
                  <a:srgbClr val="48190C"/>
                </a:solidFill>
                <a:latin typeface="微软雅黑"/>
                <a:ea typeface="微软雅黑"/>
                <a:sym typeface="微软雅黑"/>
              </a:rPr>
              <a:t>期中考试分析</a:t>
            </a:r>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任意多边形: 形状 4"/>
          <p:cNvSpPr/>
          <p:nvPr/>
        </p:nvSpPr>
        <p:spPr>
          <a:xfrm>
            <a:off x="396241" y="2815590"/>
            <a:ext cx="11384280" cy="2504119"/>
          </a:xfrm>
          <a:custGeom>
            <a:avLst/>
            <a:gdLst>
              <a:gd name="connsiteX0" fmla="*/ 0 w 12168554"/>
              <a:gd name="connsiteY0" fmla="*/ 144271 h 2296863"/>
              <a:gd name="connsiteX1" fmla="*/ 1842868 w 12168554"/>
              <a:gd name="connsiteY1" fmla="*/ 228677 h 2296863"/>
              <a:gd name="connsiteX2" fmla="*/ 5739618 w 12168554"/>
              <a:gd name="connsiteY2" fmla="*/ 2296628 h 2296863"/>
              <a:gd name="connsiteX3" fmla="*/ 9481625 w 12168554"/>
              <a:gd name="connsiteY3" fmla="*/ 369354 h 2296863"/>
              <a:gd name="connsiteX4" fmla="*/ 12168554 w 12168554"/>
              <a:gd name="connsiteY4" fmla="*/ 1002401 h 2296863"/>
              <a:gd name="connsiteX0-1" fmla="*/ 0 w 12210757"/>
              <a:gd name="connsiteY0-2" fmla="*/ 48556 h 2552840"/>
              <a:gd name="connsiteX1-3" fmla="*/ 1885071 w 12210757"/>
              <a:gd name="connsiteY1-4" fmla="*/ 484654 h 2552840"/>
              <a:gd name="connsiteX2-5" fmla="*/ 5781821 w 12210757"/>
              <a:gd name="connsiteY2-6" fmla="*/ 2552605 h 2552840"/>
              <a:gd name="connsiteX3-7" fmla="*/ 9523828 w 12210757"/>
              <a:gd name="connsiteY3-8" fmla="*/ 625331 h 2552840"/>
              <a:gd name="connsiteX4-9" fmla="*/ 12210757 w 12210757"/>
              <a:gd name="connsiteY4-10" fmla="*/ 1258378 h 2552840"/>
              <a:gd name="connsiteX0-11" fmla="*/ 0 w 12210757"/>
              <a:gd name="connsiteY0-12" fmla="*/ 0 h 2504284"/>
              <a:gd name="connsiteX1-13" fmla="*/ 1885071 w 12210757"/>
              <a:gd name="connsiteY1-14" fmla="*/ 436098 h 2504284"/>
              <a:gd name="connsiteX2-15" fmla="*/ 5781821 w 12210757"/>
              <a:gd name="connsiteY2-16" fmla="*/ 2504049 h 2504284"/>
              <a:gd name="connsiteX3-17" fmla="*/ 9523828 w 12210757"/>
              <a:gd name="connsiteY3-18" fmla="*/ 576775 h 2504284"/>
              <a:gd name="connsiteX4-19" fmla="*/ 12210757 w 12210757"/>
              <a:gd name="connsiteY4-20" fmla="*/ 1209822 h 2504284"/>
              <a:gd name="connsiteX0-21" fmla="*/ 0 w 12210757"/>
              <a:gd name="connsiteY0-22" fmla="*/ 0 h 2504284"/>
              <a:gd name="connsiteX1-23" fmla="*/ 1885071 w 12210757"/>
              <a:gd name="connsiteY1-24" fmla="*/ 436098 h 2504284"/>
              <a:gd name="connsiteX2-25" fmla="*/ 6147581 w 12210757"/>
              <a:gd name="connsiteY2-26" fmla="*/ 2504049 h 2504284"/>
              <a:gd name="connsiteX3-27" fmla="*/ 9523828 w 12210757"/>
              <a:gd name="connsiteY3-28" fmla="*/ 576775 h 2504284"/>
              <a:gd name="connsiteX4-29" fmla="*/ 12210757 w 12210757"/>
              <a:gd name="connsiteY4-30" fmla="*/ 1209822 h 2504284"/>
              <a:gd name="connsiteX0-31" fmla="*/ 0 w 12210757"/>
              <a:gd name="connsiteY0-32" fmla="*/ 0 h 2505001"/>
              <a:gd name="connsiteX1-33" fmla="*/ 1885071 w 12210757"/>
              <a:gd name="connsiteY1-34" fmla="*/ 436098 h 2505001"/>
              <a:gd name="connsiteX2-35" fmla="*/ 6147581 w 12210757"/>
              <a:gd name="connsiteY2-36" fmla="*/ 2504049 h 2505001"/>
              <a:gd name="connsiteX3-37" fmla="*/ 9523828 w 12210757"/>
              <a:gd name="connsiteY3-38" fmla="*/ 576775 h 2505001"/>
              <a:gd name="connsiteX4-39" fmla="*/ 12210757 w 12210757"/>
              <a:gd name="connsiteY4-40" fmla="*/ 1209822 h 2505001"/>
              <a:gd name="connsiteX0-41" fmla="*/ 0 w 12210757"/>
              <a:gd name="connsiteY0-42" fmla="*/ 0 h 2504119"/>
              <a:gd name="connsiteX1-43" fmla="*/ 2757268 w 12210757"/>
              <a:gd name="connsiteY1-44" fmla="*/ 647113 h 2504119"/>
              <a:gd name="connsiteX2-45" fmla="*/ 6147581 w 12210757"/>
              <a:gd name="connsiteY2-46" fmla="*/ 2504049 h 2504119"/>
              <a:gd name="connsiteX3-47" fmla="*/ 9523828 w 12210757"/>
              <a:gd name="connsiteY3-48" fmla="*/ 576775 h 2504119"/>
              <a:gd name="connsiteX4-49" fmla="*/ 12210757 w 12210757"/>
              <a:gd name="connsiteY4-50" fmla="*/ 1209822 h 250411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210757" h="2504119">
                <a:moveTo>
                  <a:pt x="0" y="0"/>
                </a:moveTo>
                <a:cubicBezTo>
                  <a:pt x="471268" y="45720"/>
                  <a:pt x="1732671" y="229772"/>
                  <a:pt x="2757268" y="647113"/>
                </a:cubicBezTo>
                <a:cubicBezTo>
                  <a:pt x="3781865" y="1064454"/>
                  <a:pt x="5019821" y="2515772"/>
                  <a:pt x="6147581" y="2504049"/>
                </a:cubicBezTo>
                <a:cubicBezTo>
                  <a:pt x="7275341" y="2492326"/>
                  <a:pt x="8513299" y="792480"/>
                  <a:pt x="9523828" y="576775"/>
                </a:cubicBezTo>
                <a:cubicBezTo>
                  <a:pt x="10534357" y="361071"/>
                  <a:pt x="11403037" y="785446"/>
                  <a:pt x="12210757" y="1209822"/>
                </a:cubicBezTo>
              </a:path>
            </a:pathLst>
          </a:custGeom>
          <a:noFill/>
          <a:ln w="12700">
            <a:solidFill>
              <a:srgbClr val="FFA61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18" name="组合 17"/>
          <p:cNvGrpSpPr/>
          <p:nvPr/>
        </p:nvGrpSpPr>
        <p:grpSpPr>
          <a:xfrm>
            <a:off x="3556000" y="276476"/>
            <a:ext cx="5080000" cy="504000"/>
            <a:chOff x="3073400" y="276476"/>
            <a:chExt cx="5080000" cy="504000"/>
          </a:xfrm>
        </p:grpSpPr>
        <p:sp>
          <p:nvSpPr>
            <p:cNvPr id="19" name="矩形: 圆角 18"/>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20" name="矩形 19"/>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r>
                <a:rPr lang="zh-CN" altLang="en-US" sz="2400" b="1">
                  <a:solidFill>
                    <a:schemeClr val="bg1"/>
                  </a:solidFill>
                  <a:latin typeface="微软雅黑"/>
                  <a:ea typeface="微软雅黑"/>
                  <a:sym typeface="微软雅黑"/>
                </a:rPr>
                <a:t>点击输入标题</a:t>
              </a:r>
              <a:endParaRPr lang="zh-CN" altLang="en-US" sz="2400" b="1">
                <a:solidFill>
                  <a:schemeClr val="bg1"/>
                </a:solidFill>
                <a:effectLst/>
                <a:latin typeface="微软雅黑"/>
                <a:ea typeface="微软雅黑"/>
                <a:sym typeface="微软雅黑"/>
              </a:endParaRPr>
            </a:p>
          </p:txBody>
        </p:sp>
      </p:grpSp>
      <p:sp>
        <p:nvSpPr>
          <p:cNvPr id="21" name="文本占位符 54274"/>
          <p:cNvSpPr>
            <a:spLocks noGrp="1"/>
          </p:cNvSpPr>
          <p:nvPr/>
        </p:nvSpPr>
        <p:spPr>
          <a:xfrm>
            <a:off x="4723805" y="2176940"/>
            <a:ext cx="3512826" cy="1520825"/>
          </a:xfrm>
          <a:prstGeom prst="rect">
            <a:avLst/>
          </a:prstGeom>
          <a:noFill/>
          <a:ln w="9525">
            <a:noFill/>
          </a:ln>
        </p:spPr>
        <p:txBody>
          <a:bodyPr vert="horz" wrap="square"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zh-CN" altLang="en-US" sz="1800" b="1" dirty="0">
                <a:solidFill>
                  <a:schemeClr val="accent4"/>
                </a:solidFill>
                <a:latin typeface="微软雅黑"/>
                <a:ea typeface="微软雅黑"/>
                <a:sym typeface="微软雅黑"/>
              </a:rPr>
              <a:t>数学  </a:t>
            </a:r>
          </a:p>
          <a:p>
            <a:pPr marL="0" indent="0">
              <a:lnSpc>
                <a:spcPct val="100000"/>
              </a:lnSpc>
              <a:buNone/>
            </a:pPr>
            <a:r>
              <a:rPr lang="zh-CN" altLang="en-US" sz="1400" dirty="0">
                <a:latin typeface="微软雅黑"/>
                <a:ea typeface="微软雅黑"/>
                <a:sym typeface="微软雅黑"/>
              </a:rPr>
              <a:t>平均分  </a:t>
            </a:r>
            <a:r>
              <a:rPr lang="en-US" altLang="zh-CN" sz="1400" dirty="0">
                <a:latin typeface="微软雅黑"/>
                <a:ea typeface="微软雅黑"/>
                <a:sym typeface="微软雅黑"/>
              </a:rPr>
              <a:t>83.92      </a:t>
            </a:r>
            <a:r>
              <a:rPr lang="zh-CN" altLang="en-US" sz="1400" dirty="0">
                <a:latin typeface="微软雅黑"/>
                <a:ea typeface="微软雅黑"/>
                <a:sym typeface="微软雅黑"/>
              </a:rPr>
              <a:t>优秀率：</a:t>
            </a:r>
            <a:r>
              <a:rPr lang="en-US" altLang="zh-CN" sz="1400" dirty="0">
                <a:latin typeface="微软雅黑"/>
                <a:ea typeface="微软雅黑"/>
                <a:sym typeface="微软雅黑"/>
              </a:rPr>
              <a:t>82.4%</a:t>
            </a:r>
            <a:endParaRPr lang="zh-CN" altLang="en-US" sz="1400" dirty="0">
              <a:latin typeface="微软雅黑"/>
              <a:ea typeface="微软雅黑"/>
              <a:sym typeface="微软雅黑"/>
            </a:endParaRPr>
          </a:p>
          <a:p>
            <a:pPr marL="0" indent="0">
              <a:lnSpc>
                <a:spcPct val="100000"/>
              </a:lnSpc>
              <a:buNone/>
            </a:pPr>
            <a:r>
              <a:rPr lang="zh-CN" altLang="en-US" sz="1400" dirty="0">
                <a:latin typeface="微软雅黑"/>
                <a:ea typeface="微软雅黑"/>
                <a:sym typeface="微软雅黑"/>
              </a:rPr>
              <a:t>及格率：</a:t>
            </a:r>
            <a:r>
              <a:rPr lang="en-US" altLang="zh-CN" sz="1400" dirty="0">
                <a:latin typeface="微软雅黑"/>
                <a:ea typeface="微软雅黑"/>
                <a:sym typeface="微软雅黑"/>
              </a:rPr>
              <a:t>100%     </a:t>
            </a:r>
          </a:p>
          <a:p>
            <a:pPr marL="0" indent="0">
              <a:lnSpc>
                <a:spcPct val="100000"/>
              </a:lnSpc>
              <a:buNone/>
            </a:pPr>
            <a:r>
              <a:rPr lang="en-US" altLang="zh-CN" sz="1400" dirty="0">
                <a:latin typeface="微软雅黑"/>
                <a:ea typeface="微软雅黑"/>
                <a:sym typeface="微软雅黑"/>
              </a:rPr>
              <a:t>100</a:t>
            </a:r>
            <a:r>
              <a:rPr lang="zh-CN" altLang="en-US" sz="1400" dirty="0">
                <a:latin typeface="微软雅黑"/>
                <a:ea typeface="微软雅黑"/>
                <a:sym typeface="微软雅黑"/>
              </a:rPr>
              <a:t>分人数</a:t>
            </a:r>
            <a:r>
              <a:rPr lang="en-US" altLang="zh-CN" sz="1400" dirty="0">
                <a:latin typeface="微软雅黑"/>
                <a:ea typeface="微软雅黑"/>
                <a:sym typeface="微软雅黑"/>
              </a:rPr>
              <a:t>40</a:t>
            </a:r>
            <a:r>
              <a:rPr lang="zh-CN" altLang="en-US" sz="1400" dirty="0">
                <a:latin typeface="微软雅黑"/>
                <a:ea typeface="微软雅黑"/>
                <a:sym typeface="微软雅黑"/>
              </a:rPr>
              <a:t>人     </a:t>
            </a:r>
            <a:r>
              <a:rPr lang="en-US" altLang="zh-CN" sz="1400" dirty="0">
                <a:latin typeface="微软雅黑"/>
                <a:ea typeface="微软雅黑"/>
                <a:sym typeface="微软雅黑"/>
              </a:rPr>
              <a:t>90</a:t>
            </a:r>
            <a:r>
              <a:rPr lang="zh-CN" altLang="en-US" sz="1400" dirty="0">
                <a:latin typeface="微软雅黑"/>
                <a:ea typeface="微软雅黑"/>
                <a:sym typeface="微软雅黑"/>
              </a:rPr>
              <a:t>分以上 人</a:t>
            </a:r>
          </a:p>
        </p:txBody>
      </p:sp>
      <p:sp>
        <p:nvSpPr>
          <p:cNvPr id="22" name="矩形 21"/>
          <p:cNvSpPr/>
          <p:nvPr/>
        </p:nvSpPr>
        <p:spPr>
          <a:xfrm>
            <a:off x="1916250" y="4742294"/>
            <a:ext cx="5004159" cy="1477328"/>
          </a:xfrm>
          <a:prstGeom prst="rect">
            <a:avLst/>
          </a:prstGeom>
        </p:spPr>
        <p:txBody>
          <a:bodyPr wrap="square">
            <a:spAutoFit/>
          </a:bodyPr>
          <a:lstStyle/>
          <a:p>
            <a:pPr>
              <a:lnSpc>
                <a:spcPct val="150000"/>
              </a:lnSpc>
            </a:pPr>
            <a:r>
              <a:rPr lang="zh-CN" altLang="en-US" b="1">
                <a:solidFill>
                  <a:schemeClr val="accent4"/>
                </a:solidFill>
                <a:latin typeface="微软雅黑"/>
                <a:ea typeface="微软雅黑"/>
                <a:sym typeface="微软雅黑"/>
              </a:rPr>
              <a:t>语文</a:t>
            </a:r>
            <a:r>
              <a:rPr lang="zh-CN" altLang="en-US" sz="1400" b="1">
                <a:solidFill>
                  <a:schemeClr val="accent4"/>
                </a:solidFill>
                <a:latin typeface="微软雅黑"/>
                <a:ea typeface="微软雅黑"/>
                <a:sym typeface="微软雅黑"/>
              </a:rPr>
              <a:t> </a:t>
            </a:r>
            <a:r>
              <a:rPr lang="zh-CN" altLang="en-US" sz="1400" b="1">
                <a:latin typeface="微软雅黑"/>
                <a:ea typeface="微软雅黑"/>
                <a:sym typeface="微软雅黑"/>
              </a:rPr>
              <a:t> </a:t>
            </a:r>
          </a:p>
          <a:p>
            <a:pPr>
              <a:lnSpc>
                <a:spcPct val="150000"/>
              </a:lnSpc>
            </a:pPr>
            <a:r>
              <a:rPr lang="zh-CN" altLang="en-US" sz="1400">
                <a:latin typeface="微软雅黑"/>
                <a:ea typeface="微软雅黑"/>
                <a:sym typeface="微软雅黑"/>
              </a:rPr>
              <a:t>平均分：</a:t>
            </a:r>
            <a:r>
              <a:rPr lang="en-US" altLang="zh-CN" sz="1400">
                <a:latin typeface="微软雅黑"/>
                <a:ea typeface="微软雅黑"/>
                <a:sym typeface="微软雅黑"/>
              </a:rPr>
              <a:t>92.18   </a:t>
            </a:r>
            <a:r>
              <a:rPr lang="zh-CN" altLang="en-US" sz="1400">
                <a:latin typeface="微软雅黑"/>
                <a:ea typeface="微软雅黑"/>
                <a:sym typeface="微软雅黑"/>
              </a:rPr>
              <a:t>优秀率：</a:t>
            </a:r>
            <a:r>
              <a:rPr lang="en-US" altLang="zh-CN" sz="1400">
                <a:latin typeface="微软雅黑"/>
                <a:ea typeface="微软雅黑"/>
                <a:sym typeface="微软雅黑"/>
              </a:rPr>
              <a:t>87.5%</a:t>
            </a:r>
          </a:p>
          <a:p>
            <a:pPr>
              <a:lnSpc>
                <a:spcPct val="150000"/>
              </a:lnSpc>
            </a:pPr>
            <a:r>
              <a:rPr lang="zh-CN" altLang="en-US" sz="1400">
                <a:latin typeface="微软雅黑"/>
                <a:ea typeface="微软雅黑"/>
                <a:sym typeface="微软雅黑"/>
              </a:rPr>
              <a:t>及格率：</a:t>
            </a:r>
            <a:r>
              <a:rPr lang="en-US" altLang="zh-CN" sz="1400">
                <a:latin typeface="微软雅黑"/>
                <a:ea typeface="微软雅黑"/>
                <a:sym typeface="微软雅黑"/>
              </a:rPr>
              <a:t>100%</a:t>
            </a:r>
          </a:p>
          <a:p>
            <a:pPr>
              <a:lnSpc>
                <a:spcPct val="150000"/>
              </a:lnSpc>
            </a:pPr>
            <a:r>
              <a:rPr lang="en-US" altLang="zh-CN" sz="1400">
                <a:latin typeface="微软雅黑"/>
                <a:ea typeface="微软雅黑"/>
                <a:sym typeface="微软雅黑"/>
              </a:rPr>
              <a:t>90</a:t>
            </a:r>
            <a:r>
              <a:rPr lang="zh-CN" altLang="en-US" sz="1400">
                <a:latin typeface="微软雅黑"/>
                <a:ea typeface="微软雅黑"/>
                <a:sym typeface="微软雅黑"/>
              </a:rPr>
              <a:t>分以上人数</a:t>
            </a:r>
            <a:r>
              <a:rPr lang="en-US" altLang="zh-CN" sz="1400">
                <a:latin typeface="微软雅黑"/>
                <a:ea typeface="微软雅黑"/>
                <a:sym typeface="微软雅黑"/>
              </a:rPr>
              <a:t>35</a:t>
            </a:r>
            <a:r>
              <a:rPr lang="zh-CN" altLang="en-US" sz="1400">
                <a:latin typeface="微软雅黑"/>
                <a:ea typeface="微软雅黑"/>
                <a:sym typeface="微软雅黑"/>
              </a:rPr>
              <a:t>人   </a:t>
            </a:r>
            <a:r>
              <a:rPr lang="en-US" altLang="zh-CN" sz="1400">
                <a:latin typeface="微软雅黑"/>
                <a:ea typeface="微软雅黑"/>
                <a:sym typeface="微软雅黑"/>
              </a:rPr>
              <a:t>80</a:t>
            </a:r>
            <a:r>
              <a:rPr lang="zh-CN" altLang="en-US" sz="1400">
                <a:latin typeface="微软雅黑"/>
                <a:ea typeface="微软雅黑"/>
                <a:sym typeface="微软雅黑"/>
              </a:rPr>
              <a:t>分以上</a:t>
            </a:r>
            <a:r>
              <a:rPr lang="en-US" altLang="zh-CN" sz="1400">
                <a:latin typeface="微软雅黑"/>
                <a:ea typeface="微软雅黑"/>
                <a:sym typeface="微软雅黑"/>
              </a:rPr>
              <a:t>12</a:t>
            </a:r>
            <a:r>
              <a:rPr lang="zh-CN" altLang="en-US" sz="1400">
                <a:latin typeface="微软雅黑"/>
                <a:ea typeface="微软雅黑"/>
                <a:sym typeface="微软雅黑"/>
              </a:rPr>
              <a:t>人  </a:t>
            </a:r>
            <a:r>
              <a:rPr lang="en-US" altLang="zh-CN" sz="1400">
                <a:latin typeface="微软雅黑"/>
                <a:ea typeface="微软雅黑"/>
                <a:sym typeface="微软雅黑"/>
              </a:rPr>
              <a:t>70</a:t>
            </a:r>
            <a:r>
              <a:rPr lang="zh-CN" altLang="en-US" sz="1400">
                <a:latin typeface="微软雅黑"/>
                <a:ea typeface="微软雅黑"/>
                <a:sym typeface="微软雅黑"/>
              </a:rPr>
              <a:t>分以上人数</a:t>
            </a:r>
            <a:r>
              <a:rPr lang="en-US" altLang="zh-CN" sz="1400">
                <a:latin typeface="微软雅黑"/>
                <a:ea typeface="微软雅黑"/>
                <a:sym typeface="微软雅黑"/>
              </a:rPr>
              <a:t>1</a:t>
            </a:r>
            <a:r>
              <a:rPr lang="zh-CN" altLang="en-US" sz="1400">
                <a:latin typeface="微软雅黑"/>
                <a:ea typeface="微软雅黑"/>
                <a:sym typeface="微软雅黑"/>
              </a:rPr>
              <a:t>人</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73500" y="1662881"/>
            <a:ext cx="2179500" cy="21795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1"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圆角 24"/>
          <p:cNvSpPr/>
          <p:nvPr/>
        </p:nvSpPr>
        <p:spPr>
          <a:xfrm>
            <a:off x="4177999" y="1233377"/>
            <a:ext cx="6731006" cy="5018567"/>
          </a:xfrm>
          <a:prstGeom prst="roundRect">
            <a:avLst>
              <a:gd name="adj" fmla="val 772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050546" y="2100815"/>
            <a:ext cx="2730530" cy="3107098"/>
          </a:xfrm>
          <a:prstGeom prst="rect">
            <a:avLst/>
          </a:prstGeom>
        </p:spPr>
      </p:pic>
      <p:grpSp>
        <p:nvGrpSpPr>
          <p:cNvPr id="27" name="组合 26"/>
          <p:cNvGrpSpPr/>
          <p:nvPr/>
        </p:nvGrpSpPr>
        <p:grpSpPr>
          <a:xfrm>
            <a:off x="3556000" y="276476"/>
            <a:ext cx="5080000" cy="504000"/>
            <a:chOff x="3073400" y="276476"/>
            <a:chExt cx="5080000" cy="504000"/>
          </a:xfrm>
        </p:grpSpPr>
        <p:sp>
          <p:nvSpPr>
            <p:cNvPr id="29" name="矩形: 圆角 28"/>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30" name="矩形 29"/>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r>
                <a:rPr lang="zh-CN" altLang="en-US" sz="2400" b="1">
                  <a:solidFill>
                    <a:schemeClr val="bg1"/>
                  </a:solidFill>
                  <a:latin typeface="微软雅黑"/>
                  <a:ea typeface="微软雅黑"/>
                  <a:sym typeface="微软雅黑"/>
                </a:rPr>
                <a:t>点击输入标题</a:t>
              </a:r>
              <a:endParaRPr lang="zh-CN" altLang="en-US" sz="2400" b="1">
                <a:solidFill>
                  <a:schemeClr val="bg1"/>
                </a:solidFill>
                <a:effectLst/>
                <a:latin typeface="微软雅黑"/>
                <a:ea typeface="微软雅黑"/>
                <a:sym typeface="微软雅黑"/>
              </a:endParaRPr>
            </a:p>
          </p:txBody>
        </p:sp>
      </p:grpSp>
      <p:sp>
        <p:nvSpPr>
          <p:cNvPr id="24" name="文本框 23"/>
          <p:cNvSpPr txBox="1"/>
          <p:nvPr/>
        </p:nvSpPr>
        <p:spPr>
          <a:xfrm>
            <a:off x="4501610" y="1630369"/>
            <a:ext cx="7690390" cy="769441"/>
          </a:xfrm>
          <a:prstGeom prst="rect">
            <a:avLst/>
          </a:prstGeom>
          <a:noFill/>
        </p:spPr>
        <p:txBody>
          <a:bodyPr wrap="square" rtlCol="0">
            <a:spAutoFit/>
          </a:bodyPr>
          <a:lstStyle/>
          <a:p>
            <a:r>
              <a:rPr lang="zh-CN" altLang="en-US" sz="2400" b="1">
                <a:solidFill>
                  <a:schemeClr val="bg1"/>
                </a:solidFill>
                <a:latin typeface="微软雅黑"/>
                <a:ea typeface="微软雅黑"/>
                <a:sym typeface="微软雅黑"/>
              </a:rPr>
              <a:t>检测情况分析：</a:t>
            </a:r>
            <a:r>
              <a:rPr lang="zh-CN" altLang="en-US" sz="2000">
                <a:solidFill>
                  <a:schemeClr val="bg1"/>
                </a:solidFill>
                <a:latin typeface="微软雅黑"/>
                <a:ea typeface="微软雅黑"/>
                <a:sym typeface="微软雅黑"/>
              </a:rPr>
              <a:t>试卷以教材内容为主，题型较灵活，</a:t>
            </a:r>
            <a:endParaRPr lang="en-US" altLang="zh-CN" sz="2000">
              <a:solidFill>
                <a:schemeClr val="bg1"/>
              </a:solidFill>
              <a:latin typeface="微软雅黑"/>
              <a:ea typeface="微软雅黑"/>
              <a:sym typeface="微软雅黑"/>
            </a:endParaRPr>
          </a:p>
          <a:p>
            <a:r>
              <a:rPr lang="zh-CN" altLang="en-US" sz="2000">
                <a:solidFill>
                  <a:schemeClr val="bg1"/>
                </a:solidFill>
                <a:latin typeface="微软雅黑"/>
                <a:ea typeface="微软雅黑"/>
                <a:sym typeface="微软雅黑"/>
              </a:rPr>
              <a:t>题量适中。  </a:t>
            </a:r>
          </a:p>
        </p:txBody>
      </p:sp>
      <p:grpSp>
        <p:nvGrpSpPr>
          <p:cNvPr id="28" name="组合 27"/>
          <p:cNvGrpSpPr/>
          <p:nvPr/>
        </p:nvGrpSpPr>
        <p:grpSpPr>
          <a:xfrm>
            <a:off x="4106250" y="2669419"/>
            <a:ext cx="6731006" cy="2722955"/>
            <a:chOff x="914400" y="2238910"/>
            <a:chExt cx="8345026" cy="2722955"/>
          </a:xfrm>
        </p:grpSpPr>
        <p:sp>
          <p:nvSpPr>
            <p:cNvPr id="31" name="矩形 30"/>
            <p:cNvSpPr/>
            <p:nvPr/>
          </p:nvSpPr>
          <p:spPr>
            <a:xfrm>
              <a:off x="914401" y="2859304"/>
              <a:ext cx="8345025" cy="861774"/>
            </a:xfrm>
            <a:prstGeom prst="rect">
              <a:avLst/>
            </a:prstGeom>
          </p:spPr>
          <p:txBody>
            <a:bodyPr wrap="square">
              <a:spAutoFit/>
            </a:bodyPr>
            <a:lstStyle/>
            <a:p>
              <a:r>
                <a:rPr lang="en-US" altLang="zh-CN" sz="1600" dirty="0">
                  <a:solidFill>
                    <a:schemeClr val="tx1">
                      <a:lumMod val="85000"/>
                      <a:lumOff val="15000"/>
                    </a:schemeClr>
                  </a:solidFill>
                  <a:latin typeface="微软雅黑"/>
                  <a:ea typeface="微软雅黑"/>
                  <a:sym typeface="微软雅黑"/>
                </a:rPr>
                <a:t>2</a:t>
              </a:r>
              <a:r>
                <a:rPr lang="zh-CN" altLang="en-US" sz="1600" dirty="0">
                  <a:solidFill>
                    <a:schemeClr val="tx1">
                      <a:lumMod val="85000"/>
                      <a:lumOff val="15000"/>
                    </a:schemeClr>
                  </a:solidFill>
                  <a:latin typeface="微软雅黑"/>
                  <a:ea typeface="微软雅黑"/>
                  <a:sym typeface="微软雅黑"/>
                </a:rPr>
                <a:t>、第二题看图写字母，出错最多的在最后一张图片，一小部分同学观察图不仔细将小</a:t>
              </a:r>
              <a:r>
                <a:rPr lang="en-US" altLang="zh-CN" sz="1600" dirty="0">
                  <a:solidFill>
                    <a:schemeClr val="tx1">
                      <a:lumMod val="85000"/>
                      <a:lumOff val="15000"/>
                    </a:schemeClr>
                  </a:solidFill>
                  <a:latin typeface="微软雅黑"/>
                  <a:ea typeface="微软雅黑"/>
                  <a:sym typeface="微软雅黑"/>
                </a:rPr>
                <a:t>i</a:t>
              </a:r>
              <a:r>
                <a:rPr lang="zh-CN" altLang="en-US" sz="1600" dirty="0">
                  <a:solidFill>
                    <a:schemeClr val="tx1">
                      <a:lumMod val="85000"/>
                      <a:lumOff val="15000"/>
                    </a:schemeClr>
                  </a:solidFill>
                  <a:latin typeface="微软雅黑"/>
                  <a:ea typeface="微软雅黑"/>
                  <a:sym typeface="微软雅黑"/>
                </a:rPr>
                <a:t>写成大</a:t>
              </a:r>
              <a:r>
                <a:rPr lang="en-US" altLang="zh-CN" sz="1600" dirty="0">
                  <a:solidFill>
                    <a:schemeClr val="tx1">
                      <a:lumMod val="85000"/>
                      <a:lumOff val="15000"/>
                    </a:schemeClr>
                  </a:solidFill>
                  <a:latin typeface="微软雅黑"/>
                  <a:ea typeface="微软雅黑"/>
                  <a:sym typeface="微软雅黑"/>
                </a:rPr>
                <a:t>y</a:t>
              </a:r>
              <a:r>
                <a:rPr lang="zh-CN" altLang="en-US" sz="1600" dirty="0">
                  <a:solidFill>
                    <a:schemeClr val="tx1">
                      <a:lumMod val="85000"/>
                      <a:lumOff val="15000"/>
                    </a:schemeClr>
                  </a:solidFill>
                  <a:latin typeface="微软雅黑"/>
                  <a:ea typeface="微软雅黑"/>
                  <a:sym typeface="微软雅黑"/>
                </a:rPr>
                <a:t>，审题不认真。</a:t>
              </a:r>
            </a:p>
            <a:p>
              <a:r>
                <a:rPr lang="zh-CN" altLang="en-US" sz="1600" dirty="0">
                  <a:solidFill>
                    <a:schemeClr val="tx1">
                      <a:lumMod val="85000"/>
                      <a:lumOff val="15000"/>
                    </a:schemeClr>
                  </a:solidFill>
                  <a:latin typeface="微软雅黑"/>
                  <a:ea typeface="微软雅黑"/>
                  <a:sym typeface="微软雅黑"/>
                </a:rPr>
                <a:t>    </a:t>
              </a:r>
            </a:p>
          </p:txBody>
        </p:sp>
        <p:sp>
          <p:nvSpPr>
            <p:cNvPr id="32" name="矩形 31"/>
            <p:cNvSpPr/>
            <p:nvPr/>
          </p:nvSpPr>
          <p:spPr>
            <a:xfrm>
              <a:off x="915620" y="2238910"/>
              <a:ext cx="8343806" cy="584775"/>
            </a:xfrm>
            <a:prstGeom prst="rect">
              <a:avLst/>
            </a:prstGeom>
          </p:spPr>
          <p:txBody>
            <a:bodyPr wrap="square">
              <a:spAutoFit/>
            </a:bodyPr>
            <a:lstStyle/>
            <a:p>
              <a:r>
                <a:rPr lang="en-US" altLang="zh-CN" sz="1600">
                  <a:solidFill>
                    <a:schemeClr val="tx1">
                      <a:lumMod val="85000"/>
                      <a:lumOff val="15000"/>
                    </a:schemeClr>
                  </a:solidFill>
                  <a:latin typeface="微软雅黑"/>
                  <a:ea typeface="微软雅黑"/>
                  <a:sym typeface="微软雅黑"/>
                </a:rPr>
                <a:t>1</a:t>
              </a:r>
              <a:r>
                <a:rPr lang="zh-CN" altLang="en-US" sz="1600">
                  <a:solidFill>
                    <a:schemeClr val="tx1">
                      <a:lumMod val="85000"/>
                      <a:lumOff val="15000"/>
                    </a:schemeClr>
                  </a:solidFill>
                  <a:latin typeface="微软雅黑"/>
                  <a:ea typeface="微软雅黑"/>
                  <a:sym typeface="微软雅黑"/>
                </a:rPr>
                <a:t>、看拼音分类部分，有个别同学存在不认真审题的情况，有错题的同学是因为没有分清韵母和整体认读音节的类别。</a:t>
              </a:r>
            </a:p>
          </p:txBody>
        </p:sp>
        <p:sp>
          <p:nvSpPr>
            <p:cNvPr id="33" name="矩形 32"/>
            <p:cNvSpPr/>
            <p:nvPr/>
          </p:nvSpPr>
          <p:spPr>
            <a:xfrm>
              <a:off x="914401" y="3618197"/>
              <a:ext cx="8345024" cy="830997"/>
            </a:xfrm>
            <a:prstGeom prst="rect">
              <a:avLst/>
            </a:prstGeom>
          </p:spPr>
          <p:txBody>
            <a:bodyPr wrap="square">
              <a:spAutoFit/>
            </a:bodyPr>
            <a:lstStyle/>
            <a:p>
              <a:r>
                <a:rPr lang="en-US" altLang="zh-CN" sz="1600">
                  <a:solidFill>
                    <a:schemeClr val="tx1">
                      <a:lumMod val="85000"/>
                      <a:lumOff val="15000"/>
                    </a:schemeClr>
                  </a:solidFill>
                  <a:latin typeface="微软雅黑"/>
                  <a:ea typeface="微软雅黑"/>
                  <a:sym typeface="微软雅黑"/>
                </a:rPr>
                <a:t>3</a:t>
              </a:r>
              <a:r>
                <a:rPr lang="zh-CN" altLang="en-US" sz="1600">
                  <a:solidFill>
                    <a:schemeClr val="tx1">
                      <a:lumMod val="85000"/>
                      <a:lumOff val="15000"/>
                    </a:schemeClr>
                  </a:solidFill>
                  <a:latin typeface="微软雅黑"/>
                  <a:ea typeface="微软雅黑"/>
                  <a:sym typeface="微软雅黑"/>
                </a:rPr>
                <a:t>、第三题，给声母韵母涂颜色，此题不难，但个别同学不认真听题，导致颜色涂反而丢分。</a:t>
              </a:r>
            </a:p>
            <a:p>
              <a:r>
                <a:rPr lang="zh-CN" altLang="en-US" sz="1600">
                  <a:solidFill>
                    <a:schemeClr val="tx1">
                      <a:lumMod val="85000"/>
                      <a:lumOff val="15000"/>
                    </a:schemeClr>
                  </a:solidFill>
                  <a:latin typeface="微软雅黑"/>
                  <a:ea typeface="微软雅黑"/>
                  <a:sym typeface="微软雅黑"/>
                </a:rPr>
                <a:t>   </a:t>
              </a:r>
            </a:p>
          </p:txBody>
        </p:sp>
        <p:sp>
          <p:nvSpPr>
            <p:cNvPr id="34" name="矩形 33"/>
            <p:cNvSpPr/>
            <p:nvPr/>
          </p:nvSpPr>
          <p:spPr>
            <a:xfrm>
              <a:off x="914400" y="4100091"/>
              <a:ext cx="8345025" cy="861774"/>
            </a:xfrm>
            <a:prstGeom prst="rect">
              <a:avLst/>
            </a:prstGeom>
          </p:spPr>
          <p:txBody>
            <a:bodyPr wrap="square">
              <a:spAutoFit/>
            </a:bodyPr>
            <a:lstStyle/>
            <a:p>
              <a:r>
                <a:rPr lang="en-US" altLang="zh-CN" sz="1600" dirty="0">
                  <a:solidFill>
                    <a:schemeClr val="tx1">
                      <a:lumMod val="85000"/>
                      <a:lumOff val="15000"/>
                    </a:schemeClr>
                  </a:solidFill>
                  <a:latin typeface="微软雅黑"/>
                  <a:ea typeface="微软雅黑"/>
                  <a:sym typeface="微软雅黑"/>
                </a:rPr>
                <a:t>4</a:t>
              </a:r>
              <a:r>
                <a:rPr lang="zh-CN" altLang="en-US" sz="1600" dirty="0">
                  <a:solidFill>
                    <a:schemeClr val="tx1">
                      <a:lumMod val="85000"/>
                      <a:lumOff val="15000"/>
                    </a:schemeClr>
                  </a:solidFill>
                  <a:latin typeface="微软雅黑"/>
                  <a:ea typeface="微软雅黑"/>
                  <a:sym typeface="微软雅黑"/>
                </a:rPr>
                <a:t>、第四题：圈出三拼音节，丢分较多，存在三拼音节与整体认读混淆不清现象，有</a:t>
              </a:r>
              <a:r>
                <a:rPr lang="en-US" altLang="zh-CN" sz="1600" dirty="0">
                  <a:solidFill>
                    <a:schemeClr val="tx1">
                      <a:lumMod val="85000"/>
                      <a:lumOff val="15000"/>
                    </a:schemeClr>
                  </a:solidFill>
                  <a:latin typeface="微软雅黑"/>
                  <a:ea typeface="微软雅黑"/>
                  <a:sym typeface="微软雅黑"/>
                </a:rPr>
                <a:t>24</a:t>
              </a:r>
              <a:r>
                <a:rPr lang="zh-CN" altLang="en-US" sz="1600" dirty="0">
                  <a:solidFill>
                    <a:schemeClr val="tx1">
                      <a:lumMod val="85000"/>
                      <a:lumOff val="15000"/>
                    </a:schemeClr>
                  </a:solidFill>
                  <a:latin typeface="微软雅黑"/>
                  <a:ea typeface="微软雅黑"/>
                  <a:sym typeface="微软雅黑"/>
                </a:rPr>
                <a:t>名学生在此题丢分。  </a:t>
              </a:r>
            </a:p>
            <a:p>
              <a:r>
                <a:rPr lang="zh-CN" altLang="en-US" sz="1600" dirty="0">
                  <a:solidFill>
                    <a:schemeClr val="tx1">
                      <a:lumMod val="85000"/>
                      <a:lumOff val="15000"/>
                    </a:schemeClr>
                  </a:solidFill>
                  <a:latin typeface="微软雅黑"/>
                  <a:ea typeface="微软雅黑"/>
                  <a:sym typeface="微软雅黑"/>
                </a:rPr>
                <a:t>    </a:t>
              </a:r>
            </a:p>
          </p:txBody>
        </p:sp>
      </p:gr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childTnLst>
                                </p:cTn>
                              </p:par>
                            </p:childTnLst>
                          </p:cTn>
                        </p:par>
                      </p:childTnLst>
                    </p:cTn>
                  </p:par>
                  <p:par>
                    <p:cTn id="12" fill="hold" nodeType="clickPar">
                      <p:stCondLst>
                        <p:cond delay="indefinite"/>
                        <p:cond evt="onBegin" delay="0">
                          <p:tn val="11"/>
                        </p:cond>
                      </p:stCondLst>
                      <p:childTnLst>
                        <p:par>
                          <p:cTn id="13" fill="hold" nodeType="after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additive="base">
                                        <p:cTn id="16" dur="500" fill="hold"/>
                                        <p:tgtEl>
                                          <p:spTgt spid="24"/>
                                        </p:tgtEl>
                                        <p:attrNameLst>
                                          <p:attrName>ppt_x</p:attrName>
                                        </p:attrNameLst>
                                      </p:cBhvr>
                                      <p:tavLst>
                                        <p:tav tm="0">
                                          <p:val>
                                            <p:strVal val="#ppt_x"/>
                                          </p:val>
                                        </p:tav>
                                        <p:tav tm="100000">
                                          <p:val>
                                            <p:strVal val="#ppt_x"/>
                                          </p:val>
                                        </p:tav>
                                      </p:tavLst>
                                    </p:anim>
                                    <p:anim calcmode="lin" valueType="num">
                                      <p:cBhvr additive="base">
                                        <p:cTn id="1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403"/>
            <a:ext cx="12192000" cy="6857194"/>
          </a:xfrm>
          <a:prstGeom prst="rect">
            <a:avLst/>
          </a:prstGeom>
        </p:spPr>
      </p:pic>
      <p:pic>
        <p:nvPicPr>
          <p:cNvPr id="9" name="图片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029586" y="1796618"/>
            <a:ext cx="2762312" cy="4978271"/>
          </a:xfrm>
          <a:prstGeom prst="rect">
            <a:avLst/>
          </a:prstGeom>
        </p:spPr>
      </p:pic>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227555" y="366855"/>
            <a:ext cx="3073506" cy="3073506"/>
          </a:xfrm>
          <a:prstGeom prst="rect">
            <a:avLst/>
          </a:prstGeom>
        </p:spPr>
      </p:pic>
      <p:sp>
        <p:nvSpPr>
          <p:cNvPr id="3" name="TextBox 3"/>
          <p:cNvSpPr txBox="1"/>
          <p:nvPr/>
        </p:nvSpPr>
        <p:spPr>
          <a:xfrm>
            <a:off x="4096420" y="1948950"/>
            <a:ext cx="5714329" cy="923330"/>
          </a:xfrm>
          <a:prstGeom prst="rect">
            <a:avLst/>
          </a:prstGeom>
          <a:noFill/>
        </p:spPr>
        <p:txBody>
          <a:bodyPr wrap="square" rtlCol="0">
            <a:spAutoFit/>
          </a:bodyPr>
          <a:lstStyle/>
          <a:p>
            <a:pPr defTabSz="913765"/>
            <a:r>
              <a:rPr lang="en-US" sz="5400" b="1" u="sng" spc="150" dirty="0">
                <a:solidFill>
                  <a:srgbClr val="48190C"/>
                </a:solidFill>
                <a:latin typeface="微软雅黑"/>
                <a:ea typeface="微软雅黑"/>
                <a:cs typeface="Libre Franklin ExtraBold" charset="0"/>
                <a:sym typeface="微软雅黑"/>
              </a:rPr>
              <a:t>PART TWO</a:t>
            </a:r>
          </a:p>
        </p:txBody>
      </p:sp>
      <p:sp>
        <p:nvSpPr>
          <p:cNvPr id="5" name="Rectangle 5"/>
          <p:cNvSpPr/>
          <p:nvPr/>
        </p:nvSpPr>
        <p:spPr>
          <a:xfrm>
            <a:off x="4096420" y="4268697"/>
            <a:ext cx="4046865" cy="746358"/>
          </a:xfrm>
          <a:prstGeom prst="rect">
            <a:avLst/>
          </a:prstGeom>
        </p:spPr>
        <p:txBody>
          <a:bodyPr wrap="square">
            <a:spAutoFit/>
          </a:bodyPr>
          <a:lstStyle/>
          <a:p>
            <a:pPr algn="just" defTabSz="913765"/>
            <a:r>
              <a:rPr lang="en-US" sz="850">
                <a:solidFill>
                  <a:srgbClr val="48190C"/>
                </a:solidFill>
                <a:latin typeface="微软雅黑"/>
                <a:ea typeface="微软雅黑"/>
                <a:cs typeface="Oranienbaum" charset="0"/>
                <a:sym typeface="微软雅黑"/>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a:t>
            </a:r>
          </a:p>
        </p:txBody>
      </p:sp>
      <p:sp>
        <p:nvSpPr>
          <p:cNvPr id="6" name="TextBox 105"/>
          <p:cNvSpPr txBox="1">
            <a:spLocks noChangeArrowheads="1"/>
          </p:cNvSpPr>
          <p:nvPr/>
        </p:nvSpPr>
        <p:spPr bwMode="auto">
          <a:xfrm>
            <a:off x="3873048" y="3344777"/>
            <a:ext cx="5141310" cy="817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defRPr/>
            </a:pPr>
            <a:r>
              <a:rPr lang="zh-CN" altLang="en-US" sz="5400" b="1" spc="600" dirty="0">
                <a:solidFill>
                  <a:srgbClr val="48190C"/>
                </a:solidFill>
                <a:latin typeface="微软雅黑"/>
                <a:ea typeface="微软雅黑"/>
                <a:sym typeface="微软雅黑"/>
              </a:rPr>
              <a:t>班级情况分析</a:t>
            </a:r>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a:spLocks noEditPoints="1"/>
          </p:cNvSpPr>
          <p:nvPr/>
        </p:nvSpPr>
        <p:spPr bwMode="auto">
          <a:xfrm>
            <a:off x="4332514" y="292539"/>
            <a:ext cx="6741887" cy="6010289"/>
          </a:xfrm>
          <a:custGeom>
            <a:avLst/>
            <a:gdLst>
              <a:gd name="T0" fmla="*/ 236 w 1404"/>
              <a:gd name="T1" fmla="*/ 756 h 950"/>
              <a:gd name="T2" fmla="*/ 283 w 1404"/>
              <a:gd name="T3" fmla="*/ 857 h 950"/>
              <a:gd name="T4" fmla="*/ 501 w 1404"/>
              <a:gd name="T5" fmla="*/ 940 h 950"/>
              <a:gd name="T6" fmla="*/ 1018 w 1404"/>
              <a:gd name="T7" fmla="*/ 839 h 950"/>
              <a:gd name="T8" fmla="*/ 622 w 1404"/>
              <a:gd name="T9" fmla="*/ 180 h 950"/>
              <a:gd name="T10" fmla="*/ 146 w 1404"/>
              <a:gd name="T11" fmla="*/ 419 h 950"/>
              <a:gd name="T12" fmla="*/ 18 w 1404"/>
              <a:gd name="T13" fmla="*/ 651 h 950"/>
              <a:gd name="T14" fmla="*/ 185 w 1404"/>
              <a:gd name="T15" fmla="*/ 700 h 950"/>
              <a:gd name="T16" fmla="*/ 172 w 1404"/>
              <a:gd name="T17" fmla="*/ 694 h 950"/>
              <a:gd name="T18" fmla="*/ 110 w 1404"/>
              <a:gd name="T19" fmla="*/ 650 h 950"/>
              <a:gd name="T20" fmla="*/ 92 w 1404"/>
              <a:gd name="T21" fmla="*/ 627 h 950"/>
              <a:gd name="T22" fmla="*/ 59 w 1404"/>
              <a:gd name="T23" fmla="*/ 578 h 950"/>
              <a:gd name="T24" fmla="*/ 63 w 1404"/>
              <a:gd name="T25" fmla="*/ 715 h 950"/>
              <a:gd name="T26" fmla="*/ 150 w 1404"/>
              <a:gd name="T27" fmla="*/ 720 h 950"/>
              <a:gd name="T28" fmla="*/ 201 w 1404"/>
              <a:gd name="T29" fmla="*/ 753 h 950"/>
              <a:gd name="T30" fmla="*/ 267 w 1404"/>
              <a:gd name="T31" fmla="*/ 746 h 950"/>
              <a:gd name="T32" fmla="*/ 241 w 1404"/>
              <a:gd name="T33" fmla="*/ 743 h 950"/>
              <a:gd name="T34" fmla="*/ 259 w 1404"/>
              <a:gd name="T35" fmla="*/ 771 h 950"/>
              <a:gd name="T36" fmla="*/ 289 w 1404"/>
              <a:gd name="T37" fmla="*/ 790 h 950"/>
              <a:gd name="T38" fmla="*/ 278 w 1404"/>
              <a:gd name="T39" fmla="*/ 840 h 950"/>
              <a:gd name="T40" fmla="*/ 291 w 1404"/>
              <a:gd name="T41" fmla="*/ 821 h 950"/>
              <a:gd name="T42" fmla="*/ 305 w 1404"/>
              <a:gd name="T43" fmla="*/ 865 h 950"/>
              <a:gd name="T44" fmla="*/ 352 w 1404"/>
              <a:gd name="T45" fmla="*/ 846 h 950"/>
              <a:gd name="T46" fmla="*/ 386 w 1404"/>
              <a:gd name="T47" fmla="*/ 884 h 950"/>
              <a:gd name="T48" fmla="*/ 347 w 1404"/>
              <a:gd name="T49" fmla="*/ 888 h 950"/>
              <a:gd name="T50" fmla="*/ 405 w 1404"/>
              <a:gd name="T51" fmla="*/ 897 h 950"/>
              <a:gd name="T52" fmla="*/ 436 w 1404"/>
              <a:gd name="T53" fmla="*/ 898 h 950"/>
              <a:gd name="T54" fmla="*/ 493 w 1404"/>
              <a:gd name="T55" fmla="*/ 893 h 950"/>
              <a:gd name="T56" fmla="*/ 534 w 1404"/>
              <a:gd name="T57" fmla="*/ 898 h 950"/>
              <a:gd name="T58" fmla="*/ 514 w 1404"/>
              <a:gd name="T59" fmla="*/ 928 h 950"/>
              <a:gd name="T60" fmla="*/ 553 w 1404"/>
              <a:gd name="T61" fmla="*/ 921 h 950"/>
              <a:gd name="T62" fmla="*/ 605 w 1404"/>
              <a:gd name="T63" fmla="*/ 922 h 950"/>
              <a:gd name="T64" fmla="*/ 621 w 1404"/>
              <a:gd name="T65" fmla="*/ 916 h 950"/>
              <a:gd name="T66" fmla="*/ 690 w 1404"/>
              <a:gd name="T67" fmla="*/ 917 h 950"/>
              <a:gd name="T68" fmla="*/ 721 w 1404"/>
              <a:gd name="T69" fmla="*/ 906 h 950"/>
              <a:gd name="T70" fmla="*/ 732 w 1404"/>
              <a:gd name="T71" fmla="*/ 905 h 950"/>
              <a:gd name="T72" fmla="*/ 832 w 1404"/>
              <a:gd name="T73" fmla="*/ 847 h 950"/>
              <a:gd name="T74" fmla="*/ 898 w 1404"/>
              <a:gd name="T75" fmla="*/ 799 h 950"/>
              <a:gd name="T76" fmla="*/ 924 w 1404"/>
              <a:gd name="T77" fmla="*/ 793 h 950"/>
              <a:gd name="T78" fmla="*/ 949 w 1404"/>
              <a:gd name="T79" fmla="*/ 792 h 950"/>
              <a:gd name="T80" fmla="*/ 1003 w 1404"/>
              <a:gd name="T81" fmla="*/ 825 h 950"/>
              <a:gd name="T82" fmla="*/ 1046 w 1404"/>
              <a:gd name="T83" fmla="*/ 814 h 950"/>
              <a:gd name="T84" fmla="*/ 1023 w 1404"/>
              <a:gd name="T85" fmla="*/ 827 h 950"/>
              <a:gd name="T86" fmla="*/ 1082 w 1404"/>
              <a:gd name="T87" fmla="*/ 850 h 950"/>
              <a:gd name="T88" fmla="*/ 1147 w 1404"/>
              <a:gd name="T89" fmla="*/ 844 h 950"/>
              <a:gd name="T90" fmla="*/ 1163 w 1404"/>
              <a:gd name="T91" fmla="*/ 845 h 950"/>
              <a:gd name="T92" fmla="*/ 1222 w 1404"/>
              <a:gd name="T93" fmla="*/ 822 h 950"/>
              <a:gd name="T94" fmla="*/ 697 w 1404"/>
              <a:gd name="T95" fmla="*/ 122 h 950"/>
              <a:gd name="T96" fmla="*/ 684 w 1404"/>
              <a:gd name="T97" fmla="*/ 176 h 950"/>
              <a:gd name="T98" fmla="*/ 659 w 1404"/>
              <a:gd name="T99" fmla="*/ 210 h 950"/>
              <a:gd name="T100" fmla="*/ 666 w 1404"/>
              <a:gd name="T101" fmla="*/ 177 h 950"/>
              <a:gd name="T102" fmla="*/ 623 w 1404"/>
              <a:gd name="T103" fmla="*/ 205 h 950"/>
              <a:gd name="T104" fmla="*/ 202 w 1404"/>
              <a:gd name="T105" fmla="*/ 377 h 950"/>
              <a:gd name="T106" fmla="*/ 245 w 1404"/>
              <a:gd name="T107" fmla="*/ 317 h 950"/>
              <a:gd name="T108" fmla="*/ 203 w 1404"/>
              <a:gd name="T109" fmla="*/ 321 h 950"/>
              <a:gd name="T110" fmla="*/ 273 w 1404"/>
              <a:gd name="T111" fmla="*/ 390 h 950"/>
              <a:gd name="T112" fmla="*/ 868 w 1404"/>
              <a:gd name="T113" fmla="*/ 51 h 950"/>
              <a:gd name="T114" fmla="*/ 1003 w 1404"/>
              <a:gd name="T115" fmla="*/ 765 h 950"/>
              <a:gd name="T116" fmla="*/ 1300 w 1404"/>
              <a:gd name="T117" fmla="*/ 503 h 950"/>
              <a:gd name="T118" fmla="*/ 59 w 1404"/>
              <a:gd name="T119" fmla="*/ 485 h 950"/>
              <a:gd name="T120" fmla="*/ 10 w 1404"/>
              <a:gd name="T121" fmla="*/ 582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4" h="950">
                <a:moveTo>
                  <a:pt x="5" y="635"/>
                </a:moveTo>
                <a:cubicBezTo>
                  <a:pt x="4" y="638"/>
                  <a:pt x="5" y="640"/>
                  <a:pt x="6" y="641"/>
                </a:cubicBezTo>
                <a:cubicBezTo>
                  <a:pt x="7" y="642"/>
                  <a:pt x="7" y="644"/>
                  <a:pt x="8" y="645"/>
                </a:cubicBezTo>
                <a:cubicBezTo>
                  <a:pt x="2" y="650"/>
                  <a:pt x="1" y="659"/>
                  <a:pt x="11" y="654"/>
                </a:cubicBezTo>
                <a:cubicBezTo>
                  <a:pt x="15" y="665"/>
                  <a:pt x="20" y="675"/>
                  <a:pt x="26" y="685"/>
                </a:cubicBezTo>
                <a:cubicBezTo>
                  <a:pt x="20" y="689"/>
                  <a:pt x="25" y="693"/>
                  <a:pt x="30" y="692"/>
                </a:cubicBezTo>
                <a:cubicBezTo>
                  <a:pt x="32" y="694"/>
                  <a:pt x="34" y="697"/>
                  <a:pt x="36" y="699"/>
                </a:cubicBezTo>
                <a:cubicBezTo>
                  <a:pt x="31" y="706"/>
                  <a:pt x="36" y="709"/>
                  <a:pt x="42" y="706"/>
                </a:cubicBezTo>
                <a:cubicBezTo>
                  <a:pt x="60" y="726"/>
                  <a:pt x="83" y="741"/>
                  <a:pt x="110" y="750"/>
                </a:cubicBezTo>
                <a:cubicBezTo>
                  <a:pt x="100" y="760"/>
                  <a:pt x="124" y="754"/>
                  <a:pt x="122" y="754"/>
                </a:cubicBezTo>
                <a:cubicBezTo>
                  <a:pt x="125" y="755"/>
                  <a:pt x="129" y="756"/>
                  <a:pt x="132" y="757"/>
                </a:cubicBezTo>
                <a:cubicBezTo>
                  <a:pt x="131" y="764"/>
                  <a:pt x="140" y="760"/>
                  <a:pt x="142" y="759"/>
                </a:cubicBezTo>
                <a:cubicBezTo>
                  <a:pt x="174" y="765"/>
                  <a:pt x="206" y="764"/>
                  <a:pt x="237" y="754"/>
                </a:cubicBezTo>
                <a:cubicBezTo>
                  <a:pt x="236" y="754"/>
                  <a:pt x="236" y="755"/>
                  <a:pt x="236" y="756"/>
                </a:cubicBezTo>
                <a:cubicBezTo>
                  <a:pt x="236" y="756"/>
                  <a:pt x="236" y="757"/>
                  <a:pt x="236" y="757"/>
                </a:cubicBezTo>
                <a:cubicBezTo>
                  <a:pt x="236" y="759"/>
                  <a:pt x="236" y="761"/>
                  <a:pt x="238" y="762"/>
                </a:cubicBezTo>
                <a:cubicBezTo>
                  <a:pt x="240" y="770"/>
                  <a:pt x="242" y="778"/>
                  <a:pt x="244" y="786"/>
                </a:cubicBezTo>
                <a:cubicBezTo>
                  <a:pt x="242" y="789"/>
                  <a:pt x="240" y="798"/>
                  <a:pt x="247" y="797"/>
                </a:cubicBezTo>
                <a:cubicBezTo>
                  <a:pt x="248" y="799"/>
                  <a:pt x="249" y="801"/>
                  <a:pt x="249" y="803"/>
                </a:cubicBezTo>
                <a:cubicBezTo>
                  <a:pt x="248" y="806"/>
                  <a:pt x="249" y="808"/>
                  <a:pt x="251" y="809"/>
                </a:cubicBezTo>
                <a:cubicBezTo>
                  <a:pt x="253" y="814"/>
                  <a:pt x="255" y="818"/>
                  <a:pt x="257" y="822"/>
                </a:cubicBezTo>
                <a:cubicBezTo>
                  <a:pt x="253" y="825"/>
                  <a:pt x="255" y="832"/>
                  <a:pt x="261" y="829"/>
                </a:cubicBezTo>
                <a:cubicBezTo>
                  <a:pt x="262" y="831"/>
                  <a:pt x="263" y="832"/>
                  <a:pt x="264" y="834"/>
                </a:cubicBezTo>
                <a:cubicBezTo>
                  <a:pt x="258" y="839"/>
                  <a:pt x="263" y="844"/>
                  <a:pt x="269" y="841"/>
                </a:cubicBezTo>
                <a:cubicBezTo>
                  <a:pt x="270" y="843"/>
                  <a:pt x="271" y="844"/>
                  <a:pt x="273" y="846"/>
                </a:cubicBezTo>
                <a:cubicBezTo>
                  <a:pt x="273" y="845"/>
                  <a:pt x="259" y="864"/>
                  <a:pt x="272" y="858"/>
                </a:cubicBezTo>
                <a:cubicBezTo>
                  <a:pt x="274" y="857"/>
                  <a:pt x="277" y="855"/>
                  <a:pt x="280" y="854"/>
                </a:cubicBezTo>
                <a:cubicBezTo>
                  <a:pt x="281" y="855"/>
                  <a:pt x="282" y="856"/>
                  <a:pt x="283" y="857"/>
                </a:cubicBezTo>
                <a:cubicBezTo>
                  <a:pt x="279" y="862"/>
                  <a:pt x="285" y="864"/>
                  <a:pt x="289" y="862"/>
                </a:cubicBezTo>
                <a:cubicBezTo>
                  <a:pt x="296" y="869"/>
                  <a:pt x="303" y="874"/>
                  <a:pt x="311" y="879"/>
                </a:cubicBezTo>
                <a:cubicBezTo>
                  <a:pt x="306" y="887"/>
                  <a:pt x="315" y="886"/>
                  <a:pt x="320" y="884"/>
                </a:cubicBezTo>
                <a:cubicBezTo>
                  <a:pt x="322" y="885"/>
                  <a:pt x="325" y="887"/>
                  <a:pt x="327" y="888"/>
                </a:cubicBezTo>
                <a:cubicBezTo>
                  <a:pt x="326" y="893"/>
                  <a:pt x="331" y="893"/>
                  <a:pt x="334" y="891"/>
                </a:cubicBezTo>
                <a:cubicBezTo>
                  <a:pt x="359" y="903"/>
                  <a:pt x="386" y="911"/>
                  <a:pt x="413" y="919"/>
                </a:cubicBezTo>
                <a:cubicBezTo>
                  <a:pt x="413" y="922"/>
                  <a:pt x="416" y="923"/>
                  <a:pt x="419" y="921"/>
                </a:cubicBezTo>
                <a:cubicBezTo>
                  <a:pt x="420" y="922"/>
                  <a:pt x="422" y="922"/>
                  <a:pt x="424" y="923"/>
                </a:cubicBezTo>
                <a:cubicBezTo>
                  <a:pt x="416" y="936"/>
                  <a:pt x="429" y="931"/>
                  <a:pt x="436" y="926"/>
                </a:cubicBezTo>
                <a:cubicBezTo>
                  <a:pt x="439" y="927"/>
                  <a:pt x="443" y="928"/>
                  <a:pt x="446" y="929"/>
                </a:cubicBezTo>
                <a:cubicBezTo>
                  <a:pt x="447" y="932"/>
                  <a:pt x="449" y="933"/>
                  <a:pt x="453" y="931"/>
                </a:cubicBezTo>
                <a:cubicBezTo>
                  <a:pt x="454" y="931"/>
                  <a:pt x="454" y="931"/>
                  <a:pt x="454" y="931"/>
                </a:cubicBezTo>
                <a:cubicBezTo>
                  <a:pt x="466" y="934"/>
                  <a:pt x="479" y="936"/>
                  <a:pt x="491" y="939"/>
                </a:cubicBezTo>
                <a:cubicBezTo>
                  <a:pt x="483" y="946"/>
                  <a:pt x="496" y="945"/>
                  <a:pt x="501" y="940"/>
                </a:cubicBezTo>
                <a:cubicBezTo>
                  <a:pt x="543" y="947"/>
                  <a:pt x="587" y="950"/>
                  <a:pt x="630" y="941"/>
                </a:cubicBezTo>
                <a:cubicBezTo>
                  <a:pt x="683" y="936"/>
                  <a:pt x="739" y="923"/>
                  <a:pt x="788" y="899"/>
                </a:cubicBezTo>
                <a:cubicBezTo>
                  <a:pt x="835" y="876"/>
                  <a:pt x="868" y="834"/>
                  <a:pt x="908" y="801"/>
                </a:cubicBezTo>
                <a:cubicBezTo>
                  <a:pt x="909" y="801"/>
                  <a:pt x="910" y="801"/>
                  <a:pt x="911" y="802"/>
                </a:cubicBezTo>
                <a:cubicBezTo>
                  <a:pt x="909" y="809"/>
                  <a:pt x="918" y="806"/>
                  <a:pt x="921" y="804"/>
                </a:cubicBezTo>
                <a:cubicBezTo>
                  <a:pt x="929" y="807"/>
                  <a:pt x="937" y="809"/>
                  <a:pt x="946" y="812"/>
                </a:cubicBezTo>
                <a:cubicBezTo>
                  <a:pt x="946" y="815"/>
                  <a:pt x="950" y="815"/>
                  <a:pt x="952" y="814"/>
                </a:cubicBezTo>
                <a:cubicBezTo>
                  <a:pt x="954" y="815"/>
                  <a:pt x="956" y="816"/>
                  <a:pt x="957" y="816"/>
                </a:cubicBezTo>
                <a:cubicBezTo>
                  <a:pt x="955" y="823"/>
                  <a:pt x="964" y="821"/>
                  <a:pt x="967" y="820"/>
                </a:cubicBezTo>
                <a:cubicBezTo>
                  <a:pt x="970" y="821"/>
                  <a:pt x="972" y="822"/>
                  <a:pt x="975" y="823"/>
                </a:cubicBezTo>
                <a:cubicBezTo>
                  <a:pt x="967" y="835"/>
                  <a:pt x="983" y="830"/>
                  <a:pt x="988" y="828"/>
                </a:cubicBezTo>
                <a:cubicBezTo>
                  <a:pt x="991" y="829"/>
                  <a:pt x="995" y="831"/>
                  <a:pt x="999" y="832"/>
                </a:cubicBezTo>
                <a:cubicBezTo>
                  <a:pt x="998" y="838"/>
                  <a:pt x="1004" y="836"/>
                  <a:pt x="1007" y="835"/>
                </a:cubicBezTo>
                <a:cubicBezTo>
                  <a:pt x="1011" y="836"/>
                  <a:pt x="1014" y="838"/>
                  <a:pt x="1018" y="839"/>
                </a:cubicBezTo>
                <a:cubicBezTo>
                  <a:pt x="1023" y="851"/>
                  <a:pt x="1085" y="859"/>
                  <a:pt x="1098" y="861"/>
                </a:cubicBezTo>
                <a:cubicBezTo>
                  <a:pt x="1127" y="865"/>
                  <a:pt x="1156" y="862"/>
                  <a:pt x="1184" y="855"/>
                </a:cubicBezTo>
                <a:cubicBezTo>
                  <a:pt x="1213" y="846"/>
                  <a:pt x="1237" y="833"/>
                  <a:pt x="1257" y="811"/>
                </a:cubicBezTo>
                <a:cubicBezTo>
                  <a:pt x="1263" y="805"/>
                  <a:pt x="1307" y="760"/>
                  <a:pt x="1303" y="758"/>
                </a:cubicBezTo>
                <a:cubicBezTo>
                  <a:pt x="1367" y="694"/>
                  <a:pt x="1352" y="580"/>
                  <a:pt x="1306" y="512"/>
                </a:cubicBezTo>
                <a:cubicBezTo>
                  <a:pt x="1306" y="511"/>
                  <a:pt x="1306" y="511"/>
                  <a:pt x="1306" y="510"/>
                </a:cubicBezTo>
                <a:cubicBezTo>
                  <a:pt x="1318" y="505"/>
                  <a:pt x="1326" y="497"/>
                  <a:pt x="1332" y="487"/>
                </a:cubicBezTo>
                <a:cubicBezTo>
                  <a:pt x="1339" y="488"/>
                  <a:pt x="1339" y="475"/>
                  <a:pt x="1339" y="474"/>
                </a:cubicBezTo>
                <a:cubicBezTo>
                  <a:pt x="1342" y="466"/>
                  <a:pt x="1368" y="391"/>
                  <a:pt x="1364" y="389"/>
                </a:cubicBezTo>
                <a:cubicBezTo>
                  <a:pt x="1404" y="243"/>
                  <a:pt x="1215" y="108"/>
                  <a:pt x="1084" y="172"/>
                </a:cubicBezTo>
                <a:cubicBezTo>
                  <a:pt x="1046" y="38"/>
                  <a:pt x="840" y="0"/>
                  <a:pt x="743" y="85"/>
                </a:cubicBezTo>
                <a:cubicBezTo>
                  <a:pt x="734" y="82"/>
                  <a:pt x="677" y="124"/>
                  <a:pt x="667" y="130"/>
                </a:cubicBezTo>
                <a:cubicBezTo>
                  <a:pt x="653" y="139"/>
                  <a:pt x="641" y="149"/>
                  <a:pt x="631" y="163"/>
                </a:cubicBezTo>
                <a:cubicBezTo>
                  <a:pt x="629" y="164"/>
                  <a:pt x="605" y="183"/>
                  <a:pt x="622" y="180"/>
                </a:cubicBezTo>
                <a:cubicBezTo>
                  <a:pt x="622" y="181"/>
                  <a:pt x="621" y="181"/>
                  <a:pt x="621" y="182"/>
                </a:cubicBezTo>
                <a:cubicBezTo>
                  <a:pt x="614" y="186"/>
                  <a:pt x="598" y="200"/>
                  <a:pt x="617" y="194"/>
                </a:cubicBezTo>
                <a:cubicBezTo>
                  <a:pt x="617" y="197"/>
                  <a:pt x="616" y="200"/>
                  <a:pt x="615" y="204"/>
                </a:cubicBezTo>
                <a:cubicBezTo>
                  <a:pt x="520" y="145"/>
                  <a:pt x="364" y="113"/>
                  <a:pt x="286" y="219"/>
                </a:cubicBezTo>
                <a:cubicBezTo>
                  <a:pt x="281" y="218"/>
                  <a:pt x="273" y="229"/>
                  <a:pt x="273" y="234"/>
                </a:cubicBezTo>
                <a:cubicBezTo>
                  <a:pt x="254" y="256"/>
                  <a:pt x="224" y="265"/>
                  <a:pt x="207" y="291"/>
                </a:cubicBezTo>
                <a:cubicBezTo>
                  <a:pt x="205" y="293"/>
                  <a:pt x="200" y="295"/>
                  <a:pt x="203" y="299"/>
                </a:cubicBezTo>
                <a:cubicBezTo>
                  <a:pt x="201" y="303"/>
                  <a:pt x="199" y="307"/>
                  <a:pt x="198" y="311"/>
                </a:cubicBezTo>
                <a:cubicBezTo>
                  <a:pt x="197" y="312"/>
                  <a:pt x="185" y="322"/>
                  <a:pt x="195" y="323"/>
                </a:cubicBezTo>
                <a:cubicBezTo>
                  <a:pt x="194" y="328"/>
                  <a:pt x="189" y="346"/>
                  <a:pt x="192" y="350"/>
                </a:cubicBezTo>
                <a:cubicBezTo>
                  <a:pt x="192" y="356"/>
                  <a:pt x="192" y="361"/>
                  <a:pt x="193" y="366"/>
                </a:cubicBezTo>
                <a:cubicBezTo>
                  <a:pt x="191" y="369"/>
                  <a:pt x="187" y="376"/>
                  <a:pt x="194" y="375"/>
                </a:cubicBezTo>
                <a:cubicBezTo>
                  <a:pt x="194" y="379"/>
                  <a:pt x="195" y="382"/>
                  <a:pt x="195" y="385"/>
                </a:cubicBezTo>
                <a:cubicBezTo>
                  <a:pt x="178" y="394"/>
                  <a:pt x="161" y="405"/>
                  <a:pt x="146" y="419"/>
                </a:cubicBezTo>
                <a:cubicBezTo>
                  <a:pt x="137" y="423"/>
                  <a:pt x="125" y="427"/>
                  <a:pt x="116" y="433"/>
                </a:cubicBezTo>
                <a:cubicBezTo>
                  <a:pt x="64" y="462"/>
                  <a:pt x="15" y="506"/>
                  <a:pt x="3" y="571"/>
                </a:cubicBezTo>
                <a:cubicBezTo>
                  <a:pt x="2" y="572"/>
                  <a:pt x="2" y="575"/>
                  <a:pt x="3" y="576"/>
                </a:cubicBezTo>
                <a:cubicBezTo>
                  <a:pt x="0" y="596"/>
                  <a:pt x="1" y="616"/>
                  <a:pt x="5" y="635"/>
                </a:cubicBezTo>
                <a:close/>
                <a:moveTo>
                  <a:pt x="12" y="628"/>
                </a:moveTo>
                <a:cubicBezTo>
                  <a:pt x="15" y="627"/>
                  <a:pt x="18" y="625"/>
                  <a:pt x="22" y="623"/>
                </a:cubicBezTo>
                <a:cubicBezTo>
                  <a:pt x="18" y="625"/>
                  <a:pt x="15" y="627"/>
                  <a:pt x="12" y="630"/>
                </a:cubicBezTo>
                <a:cubicBezTo>
                  <a:pt x="12" y="629"/>
                  <a:pt x="12" y="629"/>
                  <a:pt x="12" y="628"/>
                </a:cubicBezTo>
                <a:close/>
                <a:moveTo>
                  <a:pt x="15" y="640"/>
                </a:moveTo>
                <a:cubicBezTo>
                  <a:pt x="15" y="640"/>
                  <a:pt x="15" y="640"/>
                  <a:pt x="14" y="640"/>
                </a:cubicBezTo>
                <a:cubicBezTo>
                  <a:pt x="15" y="639"/>
                  <a:pt x="15" y="639"/>
                  <a:pt x="16" y="639"/>
                </a:cubicBezTo>
                <a:cubicBezTo>
                  <a:pt x="15" y="639"/>
                  <a:pt x="15" y="640"/>
                  <a:pt x="15" y="640"/>
                </a:cubicBezTo>
                <a:close/>
                <a:moveTo>
                  <a:pt x="26" y="670"/>
                </a:moveTo>
                <a:cubicBezTo>
                  <a:pt x="23" y="664"/>
                  <a:pt x="20" y="657"/>
                  <a:pt x="18" y="651"/>
                </a:cubicBezTo>
                <a:cubicBezTo>
                  <a:pt x="25" y="647"/>
                  <a:pt x="33" y="644"/>
                  <a:pt x="41" y="641"/>
                </a:cubicBezTo>
                <a:cubicBezTo>
                  <a:pt x="40" y="642"/>
                  <a:pt x="14" y="661"/>
                  <a:pt x="27" y="661"/>
                </a:cubicBezTo>
                <a:cubicBezTo>
                  <a:pt x="40" y="661"/>
                  <a:pt x="60" y="645"/>
                  <a:pt x="72" y="641"/>
                </a:cubicBezTo>
                <a:cubicBezTo>
                  <a:pt x="56" y="650"/>
                  <a:pt x="41" y="659"/>
                  <a:pt x="26" y="670"/>
                </a:cubicBezTo>
                <a:close/>
                <a:moveTo>
                  <a:pt x="72" y="541"/>
                </a:moveTo>
                <a:cubicBezTo>
                  <a:pt x="68" y="534"/>
                  <a:pt x="47" y="550"/>
                  <a:pt x="43" y="552"/>
                </a:cubicBezTo>
                <a:cubicBezTo>
                  <a:pt x="52" y="546"/>
                  <a:pt x="94" y="509"/>
                  <a:pt x="59" y="525"/>
                </a:cubicBezTo>
                <a:cubicBezTo>
                  <a:pt x="68" y="518"/>
                  <a:pt x="77" y="511"/>
                  <a:pt x="85" y="504"/>
                </a:cubicBezTo>
                <a:cubicBezTo>
                  <a:pt x="79" y="522"/>
                  <a:pt x="76" y="539"/>
                  <a:pt x="76" y="556"/>
                </a:cubicBezTo>
                <a:cubicBezTo>
                  <a:pt x="75" y="549"/>
                  <a:pt x="29" y="579"/>
                  <a:pt x="24" y="581"/>
                </a:cubicBezTo>
                <a:cubicBezTo>
                  <a:pt x="30" y="577"/>
                  <a:pt x="76" y="548"/>
                  <a:pt x="72" y="541"/>
                </a:cubicBezTo>
                <a:close/>
                <a:moveTo>
                  <a:pt x="139" y="738"/>
                </a:moveTo>
                <a:cubicBezTo>
                  <a:pt x="141" y="737"/>
                  <a:pt x="143" y="735"/>
                  <a:pt x="145" y="733"/>
                </a:cubicBezTo>
                <a:cubicBezTo>
                  <a:pt x="152" y="728"/>
                  <a:pt x="186" y="709"/>
                  <a:pt x="185" y="700"/>
                </a:cubicBezTo>
                <a:cubicBezTo>
                  <a:pt x="189" y="702"/>
                  <a:pt x="194" y="704"/>
                  <a:pt x="198" y="705"/>
                </a:cubicBezTo>
                <a:cubicBezTo>
                  <a:pt x="178" y="715"/>
                  <a:pt x="159" y="728"/>
                  <a:pt x="139" y="738"/>
                </a:cubicBezTo>
                <a:close/>
                <a:moveTo>
                  <a:pt x="205" y="708"/>
                </a:moveTo>
                <a:cubicBezTo>
                  <a:pt x="212" y="710"/>
                  <a:pt x="219" y="712"/>
                  <a:pt x="227" y="714"/>
                </a:cubicBezTo>
                <a:cubicBezTo>
                  <a:pt x="204" y="726"/>
                  <a:pt x="180" y="734"/>
                  <a:pt x="157" y="744"/>
                </a:cubicBezTo>
                <a:cubicBezTo>
                  <a:pt x="163" y="739"/>
                  <a:pt x="170" y="735"/>
                  <a:pt x="176" y="731"/>
                </a:cubicBezTo>
                <a:cubicBezTo>
                  <a:pt x="182" y="727"/>
                  <a:pt x="206" y="715"/>
                  <a:pt x="205" y="708"/>
                </a:cubicBezTo>
                <a:close/>
                <a:moveTo>
                  <a:pt x="119" y="710"/>
                </a:moveTo>
                <a:cubicBezTo>
                  <a:pt x="131" y="701"/>
                  <a:pt x="143" y="692"/>
                  <a:pt x="156" y="685"/>
                </a:cubicBezTo>
                <a:cubicBezTo>
                  <a:pt x="156" y="685"/>
                  <a:pt x="156" y="685"/>
                  <a:pt x="156" y="685"/>
                </a:cubicBezTo>
                <a:cubicBezTo>
                  <a:pt x="158" y="686"/>
                  <a:pt x="161" y="688"/>
                  <a:pt x="164" y="689"/>
                </a:cubicBezTo>
                <a:cubicBezTo>
                  <a:pt x="149" y="695"/>
                  <a:pt x="134" y="702"/>
                  <a:pt x="119" y="710"/>
                </a:cubicBezTo>
                <a:close/>
                <a:moveTo>
                  <a:pt x="172" y="695"/>
                </a:moveTo>
                <a:cubicBezTo>
                  <a:pt x="172" y="694"/>
                  <a:pt x="172" y="694"/>
                  <a:pt x="172" y="694"/>
                </a:cubicBezTo>
                <a:cubicBezTo>
                  <a:pt x="174" y="695"/>
                  <a:pt x="176" y="696"/>
                  <a:pt x="178" y="697"/>
                </a:cubicBezTo>
                <a:cubicBezTo>
                  <a:pt x="168" y="702"/>
                  <a:pt x="158" y="707"/>
                  <a:pt x="148" y="712"/>
                </a:cubicBezTo>
                <a:cubicBezTo>
                  <a:pt x="157" y="706"/>
                  <a:pt x="165" y="700"/>
                  <a:pt x="172" y="695"/>
                </a:cubicBezTo>
                <a:close/>
                <a:moveTo>
                  <a:pt x="130" y="688"/>
                </a:moveTo>
                <a:cubicBezTo>
                  <a:pt x="136" y="685"/>
                  <a:pt x="141" y="682"/>
                  <a:pt x="146" y="679"/>
                </a:cubicBezTo>
                <a:cubicBezTo>
                  <a:pt x="147" y="679"/>
                  <a:pt x="147" y="679"/>
                  <a:pt x="148" y="680"/>
                </a:cubicBezTo>
                <a:cubicBezTo>
                  <a:pt x="142" y="682"/>
                  <a:pt x="136" y="685"/>
                  <a:pt x="130" y="688"/>
                </a:cubicBezTo>
                <a:close/>
                <a:moveTo>
                  <a:pt x="79" y="700"/>
                </a:moveTo>
                <a:cubicBezTo>
                  <a:pt x="93" y="688"/>
                  <a:pt x="110" y="677"/>
                  <a:pt x="127" y="667"/>
                </a:cubicBezTo>
                <a:cubicBezTo>
                  <a:pt x="128" y="667"/>
                  <a:pt x="128" y="666"/>
                  <a:pt x="128" y="665"/>
                </a:cubicBezTo>
                <a:cubicBezTo>
                  <a:pt x="131" y="668"/>
                  <a:pt x="135" y="670"/>
                  <a:pt x="138" y="673"/>
                </a:cubicBezTo>
                <a:cubicBezTo>
                  <a:pt x="118" y="682"/>
                  <a:pt x="99" y="691"/>
                  <a:pt x="79" y="700"/>
                </a:cubicBezTo>
                <a:close/>
                <a:moveTo>
                  <a:pt x="57" y="692"/>
                </a:moveTo>
                <a:cubicBezTo>
                  <a:pt x="64" y="686"/>
                  <a:pt x="115" y="658"/>
                  <a:pt x="110" y="650"/>
                </a:cubicBezTo>
                <a:cubicBezTo>
                  <a:pt x="107" y="646"/>
                  <a:pt x="66" y="670"/>
                  <a:pt x="60" y="673"/>
                </a:cubicBezTo>
                <a:cubicBezTo>
                  <a:pt x="69" y="668"/>
                  <a:pt x="103" y="652"/>
                  <a:pt x="102" y="638"/>
                </a:cubicBezTo>
                <a:cubicBezTo>
                  <a:pt x="108" y="646"/>
                  <a:pt x="115" y="653"/>
                  <a:pt x="122" y="660"/>
                </a:cubicBezTo>
                <a:cubicBezTo>
                  <a:pt x="100" y="670"/>
                  <a:pt x="79" y="682"/>
                  <a:pt x="57" y="692"/>
                </a:cubicBezTo>
                <a:close/>
                <a:moveTo>
                  <a:pt x="70" y="653"/>
                </a:moveTo>
                <a:cubicBezTo>
                  <a:pt x="70" y="653"/>
                  <a:pt x="70" y="652"/>
                  <a:pt x="69" y="652"/>
                </a:cubicBezTo>
                <a:cubicBezTo>
                  <a:pt x="79" y="645"/>
                  <a:pt x="89" y="639"/>
                  <a:pt x="98" y="632"/>
                </a:cubicBezTo>
                <a:cubicBezTo>
                  <a:pt x="99" y="633"/>
                  <a:pt x="99" y="634"/>
                  <a:pt x="100" y="635"/>
                </a:cubicBezTo>
                <a:cubicBezTo>
                  <a:pt x="99" y="634"/>
                  <a:pt x="85" y="643"/>
                  <a:pt x="70" y="653"/>
                </a:cubicBezTo>
                <a:close/>
                <a:moveTo>
                  <a:pt x="92" y="627"/>
                </a:moveTo>
                <a:cubicBezTo>
                  <a:pt x="86" y="624"/>
                  <a:pt x="70" y="632"/>
                  <a:pt x="65" y="635"/>
                </a:cubicBezTo>
                <a:cubicBezTo>
                  <a:pt x="70" y="632"/>
                  <a:pt x="88" y="622"/>
                  <a:pt x="89" y="616"/>
                </a:cubicBezTo>
                <a:cubicBezTo>
                  <a:pt x="90" y="619"/>
                  <a:pt x="92" y="622"/>
                  <a:pt x="94" y="625"/>
                </a:cubicBezTo>
                <a:cubicBezTo>
                  <a:pt x="93" y="626"/>
                  <a:pt x="93" y="626"/>
                  <a:pt x="92" y="627"/>
                </a:cubicBezTo>
                <a:close/>
                <a:moveTo>
                  <a:pt x="36" y="634"/>
                </a:moveTo>
                <a:cubicBezTo>
                  <a:pt x="42" y="630"/>
                  <a:pt x="83" y="608"/>
                  <a:pt x="80" y="602"/>
                </a:cubicBezTo>
                <a:cubicBezTo>
                  <a:pt x="76" y="596"/>
                  <a:pt x="52" y="614"/>
                  <a:pt x="47" y="616"/>
                </a:cubicBezTo>
                <a:cubicBezTo>
                  <a:pt x="57" y="610"/>
                  <a:pt x="66" y="603"/>
                  <a:pt x="74" y="595"/>
                </a:cubicBezTo>
                <a:cubicBezTo>
                  <a:pt x="79" y="591"/>
                  <a:pt x="74" y="585"/>
                  <a:pt x="69" y="589"/>
                </a:cubicBezTo>
                <a:cubicBezTo>
                  <a:pt x="55" y="596"/>
                  <a:pt x="42" y="603"/>
                  <a:pt x="29" y="610"/>
                </a:cubicBezTo>
                <a:cubicBezTo>
                  <a:pt x="44" y="596"/>
                  <a:pt x="63" y="585"/>
                  <a:pt x="77" y="576"/>
                </a:cubicBezTo>
                <a:cubicBezTo>
                  <a:pt x="79" y="589"/>
                  <a:pt x="82" y="601"/>
                  <a:pt x="87" y="612"/>
                </a:cubicBezTo>
                <a:cubicBezTo>
                  <a:pt x="83" y="609"/>
                  <a:pt x="43" y="631"/>
                  <a:pt x="36" y="634"/>
                </a:cubicBezTo>
                <a:close/>
                <a:moveTo>
                  <a:pt x="53" y="577"/>
                </a:moveTo>
                <a:cubicBezTo>
                  <a:pt x="63" y="570"/>
                  <a:pt x="76" y="560"/>
                  <a:pt x="76" y="557"/>
                </a:cubicBezTo>
                <a:cubicBezTo>
                  <a:pt x="76" y="560"/>
                  <a:pt x="76" y="564"/>
                  <a:pt x="76" y="568"/>
                </a:cubicBezTo>
                <a:cubicBezTo>
                  <a:pt x="72" y="569"/>
                  <a:pt x="63" y="575"/>
                  <a:pt x="59" y="578"/>
                </a:cubicBezTo>
                <a:cubicBezTo>
                  <a:pt x="59" y="578"/>
                  <a:pt x="59" y="578"/>
                  <a:pt x="59" y="578"/>
                </a:cubicBezTo>
                <a:cubicBezTo>
                  <a:pt x="58" y="575"/>
                  <a:pt x="56" y="575"/>
                  <a:pt x="53" y="577"/>
                </a:cubicBezTo>
                <a:close/>
                <a:moveTo>
                  <a:pt x="32" y="680"/>
                </a:moveTo>
                <a:cubicBezTo>
                  <a:pt x="32" y="679"/>
                  <a:pt x="31" y="678"/>
                  <a:pt x="31" y="677"/>
                </a:cubicBezTo>
                <a:cubicBezTo>
                  <a:pt x="32" y="676"/>
                  <a:pt x="38" y="674"/>
                  <a:pt x="45" y="671"/>
                </a:cubicBezTo>
                <a:cubicBezTo>
                  <a:pt x="39" y="675"/>
                  <a:pt x="34" y="679"/>
                  <a:pt x="32" y="680"/>
                </a:cubicBezTo>
                <a:close/>
                <a:moveTo>
                  <a:pt x="42" y="694"/>
                </a:moveTo>
                <a:cubicBezTo>
                  <a:pt x="41" y="692"/>
                  <a:pt x="40" y="691"/>
                  <a:pt x="39" y="689"/>
                </a:cubicBezTo>
                <a:cubicBezTo>
                  <a:pt x="43" y="688"/>
                  <a:pt x="49" y="686"/>
                  <a:pt x="54" y="684"/>
                </a:cubicBezTo>
                <a:cubicBezTo>
                  <a:pt x="50" y="687"/>
                  <a:pt x="46" y="690"/>
                  <a:pt x="42" y="694"/>
                </a:cubicBezTo>
                <a:close/>
                <a:moveTo>
                  <a:pt x="50" y="703"/>
                </a:moveTo>
                <a:cubicBezTo>
                  <a:pt x="60" y="699"/>
                  <a:pt x="69" y="695"/>
                  <a:pt x="78" y="691"/>
                </a:cubicBezTo>
                <a:cubicBezTo>
                  <a:pt x="70" y="697"/>
                  <a:pt x="63" y="703"/>
                  <a:pt x="57" y="709"/>
                </a:cubicBezTo>
                <a:cubicBezTo>
                  <a:pt x="55" y="707"/>
                  <a:pt x="52" y="705"/>
                  <a:pt x="50" y="703"/>
                </a:cubicBezTo>
                <a:close/>
                <a:moveTo>
                  <a:pt x="63" y="715"/>
                </a:moveTo>
                <a:cubicBezTo>
                  <a:pt x="72" y="712"/>
                  <a:pt x="80" y="708"/>
                  <a:pt x="88" y="705"/>
                </a:cubicBezTo>
                <a:cubicBezTo>
                  <a:pt x="81" y="709"/>
                  <a:pt x="75" y="714"/>
                  <a:pt x="69" y="720"/>
                </a:cubicBezTo>
                <a:cubicBezTo>
                  <a:pt x="67" y="718"/>
                  <a:pt x="65" y="717"/>
                  <a:pt x="63" y="715"/>
                </a:cubicBezTo>
                <a:close/>
                <a:moveTo>
                  <a:pt x="77" y="725"/>
                </a:moveTo>
                <a:cubicBezTo>
                  <a:pt x="86" y="721"/>
                  <a:pt x="94" y="717"/>
                  <a:pt x="103" y="712"/>
                </a:cubicBezTo>
                <a:cubicBezTo>
                  <a:pt x="96" y="717"/>
                  <a:pt x="89" y="723"/>
                  <a:pt x="82" y="728"/>
                </a:cubicBezTo>
                <a:cubicBezTo>
                  <a:pt x="80" y="727"/>
                  <a:pt x="79" y="726"/>
                  <a:pt x="77" y="725"/>
                </a:cubicBezTo>
                <a:close/>
                <a:moveTo>
                  <a:pt x="90" y="733"/>
                </a:moveTo>
                <a:cubicBezTo>
                  <a:pt x="107" y="725"/>
                  <a:pt x="122" y="717"/>
                  <a:pt x="138" y="709"/>
                </a:cubicBezTo>
                <a:cubicBezTo>
                  <a:pt x="125" y="718"/>
                  <a:pt x="110" y="726"/>
                  <a:pt x="97" y="736"/>
                </a:cubicBezTo>
                <a:cubicBezTo>
                  <a:pt x="95" y="735"/>
                  <a:pt x="93" y="734"/>
                  <a:pt x="90" y="733"/>
                </a:cubicBezTo>
                <a:close/>
                <a:moveTo>
                  <a:pt x="117" y="744"/>
                </a:moveTo>
                <a:cubicBezTo>
                  <a:pt x="114" y="743"/>
                  <a:pt x="110" y="742"/>
                  <a:pt x="107" y="741"/>
                </a:cubicBezTo>
                <a:cubicBezTo>
                  <a:pt x="122" y="735"/>
                  <a:pt x="136" y="727"/>
                  <a:pt x="150" y="720"/>
                </a:cubicBezTo>
                <a:cubicBezTo>
                  <a:pt x="139" y="728"/>
                  <a:pt x="128" y="736"/>
                  <a:pt x="117" y="744"/>
                </a:cubicBezTo>
                <a:close/>
                <a:moveTo>
                  <a:pt x="138" y="750"/>
                </a:moveTo>
                <a:cubicBezTo>
                  <a:pt x="137" y="750"/>
                  <a:pt x="136" y="749"/>
                  <a:pt x="134" y="749"/>
                </a:cubicBezTo>
                <a:cubicBezTo>
                  <a:pt x="137" y="748"/>
                  <a:pt x="140" y="747"/>
                  <a:pt x="142" y="745"/>
                </a:cubicBezTo>
                <a:cubicBezTo>
                  <a:pt x="141" y="747"/>
                  <a:pt x="139" y="748"/>
                  <a:pt x="138" y="750"/>
                </a:cubicBezTo>
                <a:close/>
                <a:moveTo>
                  <a:pt x="175" y="754"/>
                </a:moveTo>
                <a:cubicBezTo>
                  <a:pt x="169" y="754"/>
                  <a:pt x="162" y="754"/>
                  <a:pt x="156" y="753"/>
                </a:cubicBezTo>
                <a:cubicBezTo>
                  <a:pt x="164" y="750"/>
                  <a:pt x="171" y="747"/>
                  <a:pt x="178" y="744"/>
                </a:cubicBezTo>
                <a:cubicBezTo>
                  <a:pt x="185" y="741"/>
                  <a:pt x="192" y="739"/>
                  <a:pt x="199" y="736"/>
                </a:cubicBezTo>
                <a:cubicBezTo>
                  <a:pt x="195" y="739"/>
                  <a:pt x="174" y="748"/>
                  <a:pt x="175" y="754"/>
                </a:cubicBezTo>
                <a:close/>
                <a:moveTo>
                  <a:pt x="201" y="753"/>
                </a:moveTo>
                <a:cubicBezTo>
                  <a:pt x="197" y="754"/>
                  <a:pt x="194" y="754"/>
                  <a:pt x="190" y="754"/>
                </a:cubicBezTo>
                <a:cubicBezTo>
                  <a:pt x="195" y="752"/>
                  <a:pt x="201" y="749"/>
                  <a:pt x="206" y="746"/>
                </a:cubicBezTo>
                <a:cubicBezTo>
                  <a:pt x="203" y="748"/>
                  <a:pt x="202" y="750"/>
                  <a:pt x="201" y="753"/>
                </a:cubicBezTo>
                <a:close/>
                <a:moveTo>
                  <a:pt x="238" y="717"/>
                </a:moveTo>
                <a:cubicBezTo>
                  <a:pt x="239" y="717"/>
                  <a:pt x="240" y="717"/>
                  <a:pt x="241" y="718"/>
                </a:cubicBezTo>
                <a:cubicBezTo>
                  <a:pt x="236" y="720"/>
                  <a:pt x="231" y="723"/>
                  <a:pt x="226" y="726"/>
                </a:cubicBezTo>
                <a:cubicBezTo>
                  <a:pt x="230" y="724"/>
                  <a:pt x="235" y="720"/>
                  <a:pt x="238" y="717"/>
                </a:cubicBezTo>
                <a:close/>
                <a:moveTo>
                  <a:pt x="255" y="720"/>
                </a:moveTo>
                <a:cubicBezTo>
                  <a:pt x="260" y="721"/>
                  <a:pt x="265" y="721"/>
                  <a:pt x="270" y="722"/>
                </a:cubicBezTo>
                <a:cubicBezTo>
                  <a:pt x="257" y="727"/>
                  <a:pt x="245" y="733"/>
                  <a:pt x="232" y="738"/>
                </a:cubicBezTo>
                <a:cubicBezTo>
                  <a:pt x="240" y="733"/>
                  <a:pt x="249" y="727"/>
                  <a:pt x="255" y="720"/>
                </a:cubicBezTo>
                <a:close/>
                <a:moveTo>
                  <a:pt x="274" y="734"/>
                </a:moveTo>
                <a:cubicBezTo>
                  <a:pt x="276" y="731"/>
                  <a:pt x="276" y="731"/>
                  <a:pt x="276" y="731"/>
                </a:cubicBezTo>
                <a:cubicBezTo>
                  <a:pt x="276" y="731"/>
                  <a:pt x="276" y="731"/>
                  <a:pt x="276" y="730"/>
                </a:cubicBezTo>
                <a:cubicBezTo>
                  <a:pt x="279" y="729"/>
                  <a:pt x="283" y="727"/>
                  <a:pt x="286" y="726"/>
                </a:cubicBezTo>
                <a:cubicBezTo>
                  <a:pt x="286" y="731"/>
                  <a:pt x="287" y="735"/>
                  <a:pt x="287" y="740"/>
                </a:cubicBezTo>
                <a:cubicBezTo>
                  <a:pt x="285" y="731"/>
                  <a:pt x="270" y="745"/>
                  <a:pt x="267" y="746"/>
                </a:cubicBezTo>
                <a:cubicBezTo>
                  <a:pt x="272" y="742"/>
                  <a:pt x="276" y="738"/>
                  <a:pt x="277" y="738"/>
                </a:cubicBezTo>
                <a:lnTo>
                  <a:pt x="274" y="734"/>
                </a:lnTo>
                <a:close/>
                <a:moveTo>
                  <a:pt x="287" y="741"/>
                </a:moveTo>
                <a:cubicBezTo>
                  <a:pt x="287" y="743"/>
                  <a:pt x="287" y="745"/>
                  <a:pt x="287" y="746"/>
                </a:cubicBezTo>
                <a:cubicBezTo>
                  <a:pt x="283" y="748"/>
                  <a:pt x="280" y="751"/>
                  <a:pt x="277" y="756"/>
                </a:cubicBezTo>
                <a:cubicBezTo>
                  <a:pt x="276" y="755"/>
                  <a:pt x="275" y="754"/>
                  <a:pt x="274" y="754"/>
                </a:cubicBezTo>
                <a:cubicBezTo>
                  <a:pt x="277" y="752"/>
                  <a:pt x="286" y="746"/>
                  <a:pt x="287" y="741"/>
                </a:cubicBezTo>
                <a:close/>
                <a:moveTo>
                  <a:pt x="257" y="743"/>
                </a:moveTo>
                <a:cubicBezTo>
                  <a:pt x="257" y="742"/>
                  <a:pt x="257" y="742"/>
                  <a:pt x="257" y="741"/>
                </a:cubicBezTo>
                <a:cubicBezTo>
                  <a:pt x="261" y="738"/>
                  <a:pt x="265" y="736"/>
                  <a:pt x="269" y="734"/>
                </a:cubicBezTo>
                <a:cubicBezTo>
                  <a:pt x="266" y="736"/>
                  <a:pt x="261" y="740"/>
                  <a:pt x="257" y="743"/>
                </a:cubicBezTo>
                <a:close/>
                <a:moveTo>
                  <a:pt x="236" y="745"/>
                </a:moveTo>
                <a:cubicBezTo>
                  <a:pt x="237" y="745"/>
                  <a:pt x="239" y="744"/>
                  <a:pt x="241" y="743"/>
                </a:cubicBezTo>
                <a:cubicBezTo>
                  <a:pt x="241" y="743"/>
                  <a:pt x="241" y="743"/>
                  <a:pt x="241" y="743"/>
                </a:cubicBezTo>
                <a:cubicBezTo>
                  <a:pt x="239" y="744"/>
                  <a:pt x="238" y="745"/>
                  <a:pt x="236" y="745"/>
                </a:cubicBezTo>
                <a:close/>
                <a:moveTo>
                  <a:pt x="245" y="756"/>
                </a:moveTo>
                <a:cubicBezTo>
                  <a:pt x="245" y="756"/>
                  <a:pt x="245" y="756"/>
                  <a:pt x="245" y="756"/>
                </a:cubicBezTo>
                <a:cubicBezTo>
                  <a:pt x="246" y="754"/>
                  <a:pt x="245" y="752"/>
                  <a:pt x="244" y="751"/>
                </a:cubicBezTo>
                <a:cubicBezTo>
                  <a:pt x="247" y="750"/>
                  <a:pt x="250" y="749"/>
                  <a:pt x="252" y="747"/>
                </a:cubicBezTo>
                <a:cubicBezTo>
                  <a:pt x="249" y="750"/>
                  <a:pt x="246" y="753"/>
                  <a:pt x="245" y="756"/>
                </a:cubicBezTo>
                <a:close/>
                <a:moveTo>
                  <a:pt x="247" y="765"/>
                </a:moveTo>
                <a:cubicBezTo>
                  <a:pt x="247" y="764"/>
                  <a:pt x="247" y="763"/>
                  <a:pt x="246" y="761"/>
                </a:cubicBezTo>
                <a:cubicBezTo>
                  <a:pt x="248" y="762"/>
                  <a:pt x="251" y="762"/>
                  <a:pt x="253" y="761"/>
                </a:cubicBezTo>
                <a:cubicBezTo>
                  <a:pt x="251" y="763"/>
                  <a:pt x="249" y="764"/>
                  <a:pt x="247" y="765"/>
                </a:cubicBezTo>
                <a:close/>
                <a:moveTo>
                  <a:pt x="251" y="779"/>
                </a:moveTo>
                <a:cubicBezTo>
                  <a:pt x="251" y="778"/>
                  <a:pt x="251" y="778"/>
                  <a:pt x="250" y="777"/>
                </a:cubicBezTo>
                <a:cubicBezTo>
                  <a:pt x="250" y="777"/>
                  <a:pt x="250" y="776"/>
                  <a:pt x="250" y="775"/>
                </a:cubicBezTo>
                <a:cubicBezTo>
                  <a:pt x="253" y="774"/>
                  <a:pt x="256" y="773"/>
                  <a:pt x="259" y="771"/>
                </a:cubicBezTo>
                <a:cubicBezTo>
                  <a:pt x="256" y="774"/>
                  <a:pt x="253" y="776"/>
                  <a:pt x="251" y="779"/>
                </a:cubicBezTo>
                <a:close/>
                <a:moveTo>
                  <a:pt x="255" y="795"/>
                </a:moveTo>
                <a:cubicBezTo>
                  <a:pt x="255" y="794"/>
                  <a:pt x="254" y="793"/>
                  <a:pt x="254" y="792"/>
                </a:cubicBezTo>
                <a:cubicBezTo>
                  <a:pt x="255" y="790"/>
                  <a:pt x="254" y="789"/>
                  <a:pt x="253" y="788"/>
                </a:cubicBezTo>
                <a:cubicBezTo>
                  <a:pt x="264" y="776"/>
                  <a:pt x="278" y="767"/>
                  <a:pt x="289" y="755"/>
                </a:cubicBezTo>
                <a:cubicBezTo>
                  <a:pt x="289" y="757"/>
                  <a:pt x="289" y="759"/>
                  <a:pt x="289" y="760"/>
                </a:cubicBezTo>
                <a:cubicBezTo>
                  <a:pt x="285" y="758"/>
                  <a:pt x="259" y="790"/>
                  <a:pt x="255" y="795"/>
                </a:cubicBezTo>
                <a:close/>
                <a:moveTo>
                  <a:pt x="276" y="785"/>
                </a:moveTo>
                <a:cubicBezTo>
                  <a:pt x="282" y="779"/>
                  <a:pt x="288" y="773"/>
                  <a:pt x="291" y="766"/>
                </a:cubicBezTo>
                <a:cubicBezTo>
                  <a:pt x="292" y="769"/>
                  <a:pt x="293" y="772"/>
                  <a:pt x="294" y="775"/>
                </a:cubicBezTo>
                <a:cubicBezTo>
                  <a:pt x="287" y="778"/>
                  <a:pt x="282" y="781"/>
                  <a:pt x="276" y="785"/>
                </a:cubicBezTo>
                <a:close/>
                <a:moveTo>
                  <a:pt x="297" y="783"/>
                </a:moveTo>
                <a:cubicBezTo>
                  <a:pt x="297" y="784"/>
                  <a:pt x="298" y="785"/>
                  <a:pt x="298" y="786"/>
                </a:cubicBezTo>
                <a:cubicBezTo>
                  <a:pt x="295" y="787"/>
                  <a:pt x="291" y="788"/>
                  <a:pt x="289" y="790"/>
                </a:cubicBezTo>
                <a:cubicBezTo>
                  <a:pt x="291" y="788"/>
                  <a:pt x="294" y="785"/>
                  <a:pt x="297" y="783"/>
                </a:cubicBezTo>
                <a:close/>
                <a:moveTo>
                  <a:pt x="259" y="808"/>
                </a:moveTo>
                <a:cubicBezTo>
                  <a:pt x="259" y="807"/>
                  <a:pt x="259" y="807"/>
                  <a:pt x="259" y="806"/>
                </a:cubicBezTo>
                <a:cubicBezTo>
                  <a:pt x="261" y="805"/>
                  <a:pt x="262" y="804"/>
                  <a:pt x="264" y="803"/>
                </a:cubicBezTo>
                <a:cubicBezTo>
                  <a:pt x="262" y="804"/>
                  <a:pt x="261" y="806"/>
                  <a:pt x="259" y="808"/>
                </a:cubicBezTo>
                <a:close/>
                <a:moveTo>
                  <a:pt x="263" y="817"/>
                </a:moveTo>
                <a:cubicBezTo>
                  <a:pt x="263" y="817"/>
                  <a:pt x="263" y="817"/>
                  <a:pt x="263" y="816"/>
                </a:cubicBezTo>
                <a:cubicBezTo>
                  <a:pt x="264" y="816"/>
                  <a:pt x="265" y="815"/>
                  <a:pt x="266" y="815"/>
                </a:cubicBezTo>
                <a:cubicBezTo>
                  <a:pt x="265" y="815"/>
                  <a:pt x="264" y="816"/>
                  <a:pt x="263" y="817"/>
                </a:cubicBezTo>
                <a:close/>
                <a:moveTo>
                  <a:pt x="270" y="828"/>
                </a:moveTo>
                <a:cubicBezTo>
                  <a:pt x="269" y="828"/>
                  <a:pt x="269" y="827"/>
                  <a:pt x="268" y="826"/>
                </a:cubicBezTo>
                <a:cubicBezTo>
                  <a:pt x="271" y="825"/>
                  <a:pt x="274" y="824"/>
                  <a:pt x="276" y="823"/>
                </a:cubicBezTo>
                <a:cubicBezTo>
                  <a:pt x="274" y="825"/>
                  <a:pt x="272" y="827"/>
                  <a:pt x="270" y="828"/>
                </a:cubicBezTo>
                <a:close/>
                <a:moveTo>
                  <a:pt x="278" y="840"/>
                </a:moveTo>
                <a:cubicBezTo>
                  <a:pt x="278" y="840"/>
                  <a:pt x="277" y="839"/>
                  <a:pt x="277" y="838"/>
                </a:cubicBezTo>
                <a:cubicBezTo>
                  <a:pt x="279" y="837"/>
                  <a:pt x="282" y="836"/>
                  <a:pt x="284" y="835"/>
                </a:cubicBezTo>
                <a:cubicBezTo>
                  <a:pt x="282" y="836"/>
                  <a:pt x="280" y="838"/>
                  <a:pt x="278" y="840"/>
                </a:cubicBezTo>
                <a:close/>
                <a:moveTo>
                  <a:pt x="283" y="811"/>
                </a:moveTo>
                <a:cubicBezTo>
                  <a:pt x="290" y="805"/>
                  <a:pt x="296" y="799"/>
                  <a:pt x="301" y="792"/>
                </a:cubicBezTo>
                <a:cubicBezTo>
                  <a:pt x="301" y="792"/>
                  <a:pt x="301" y="792"/>
                  <a:pt x="301" y="792"/>
                </a:cubicBezTo>
                <a:cubicBezTo>
                  <a:pt x="302" y="794"/>
                  <a:pt x="304" y="797"/>
                  <a:pt x="305" y="800"/>
                </a:cubicBezTo>
                <a:cubicBezTo>
                  <a:pt x="300" y="800"/>
                  <a:pt x="288" y="808"/>
                  <a:pt x="283" y="811"/>
                </a:cubicBezTo>
                <a:close/>
                <a:moveTo>
                  <a:pt x="288" y="850"/>
                </a:moveTo>
                <a:cubicBezTo>
                  <a:pt x="288" y="850"/>
                  <a:pt x="287" y="850"/>
                  <a:pt x="287" y="850"/>
                </a:cubicBezTo>
                <a:cubicBezTo>
                  <a:pt x="288" y="850"/>
                  <a:pt x="288" y="850"/>
                  <a:pt x="288" y="850"/>
                </a:cubicBezTo>
                <a:cubicBezTo>
                  <a:pt x="288" y="850"/>
                  <a:pt x="288" y="850"/>
                  <a:pt x="288" y="850"/>
                </a:cubicBezTo>
                <a:close/>
                <a:moveTo>
                  <a:pt x="288" y="824"/>
                </a:moveTo>
                <a:cubicBezTo>
                  <a:pt x="289" y="823"/>
                  <a:pt x="290" y="822"/>
                  <a:pt x="291" y="821"/>
                </a:cubicBezTo>
                <a:cubicBezTo>
                  <a:pt x="295" y="818"/>
                  <a:pt x="307" y="810"/>
                  <a:pt x="309" y="805"/>
                </a:cubicBezTo>
                <a:cubicBezTo>
                  <a:pt x="310" y="806"/>
                  <a:pt x="310" y="807"/>
                  <a:pt x="311" y="808"/>
                </a:cubicBezTo>
                <a:cubicBezTo>
                  <a:pt x="303" y="813"/>
                  <a:pt x="296" y="819"/>
                  <a:pt x="288" y="824"/>
                </a:cubicBezTo>
                <a:close/>
                <a:moveTo>
                  <a:pt x="293" y="838"/>
                </a:moveTo>
                <a:cubicBezTo>
                  <a:pt x="301" y="831"/>
                  <a:pt x="309" y="823"/>
                  <a:pt x="316" y="814"/>
                </a:cubicBezTo>
                <a:cubicBezTo>
                  <a:pt x="318" y="817"/>
                  <a:pt x="320" y="819"/>
                  <a:pt x="322" y="821"/>
                </a:cubicBezTo>
                <a:cubicBezTo>
                  <a:pt x="312" y="828"/>
                  <a:pt x="301" y="834"/>
                  <a:pt x="290" y="840"/>
                </a:cubicBezTo>
                <a:cubicBezTo>
                  <a:pt x="291" y="839"/>
                  <a:pt x="292" y="839"/>
                  <a:pt x="293" y="838"/>
                </a:cubicBezTo>
                <a:close/>
                <a:moveTo>
                  <a:pt x="296" y="858"/>
                </a:moveTo>
                <a:cubicBezTo>
                  <a:pt x="300" y="856"/>
                  <a:pt x="304" y="854"/>
                  <a:pt x="309" y="852"/>
                </a:cubicBezTo>
                <a:cubicBezTo>
                  <a:pt x="304" y="855"/>
                  <a:pt x="302" y="859"/>
                  <a:pt x="303" y="864"/>
                </a:cubicBezTo>
                <a:cubicBezTo>
                  <a:pt x="301" y="862"/>
                  <a:pt x="298" y="860"/>
                  <a:pt x="296" y="858"/>
                </a:cubicBezTo>
                <a:close/>
                <a:moveTo>
                  <a:pt x="308" y="867"/>
                </a:moveTo>
                <a:cubicBezTo>
                  <a:pt x="307" y="867"/>
                  <a:pt x="306" y="866"/>
                  <a:pt x="305" y="865"/>
                </a:cubicBezTo>
                <a:cubicBezTo>
                  <a:pt x="308" y="866"/>
                  <a:pt x="312" y="862"/>
                  <a:pt x="314" y="861"/>
                </a:cubicBezTo>
                <a:cubicBezTo>
                  <a:pt x="312" y="863"/>
                  <a:pt x="310" y="865"/>
                  <a:pt x="308" y="867"/>
                </a:cubicBezTo>
                <a:close/>
                <a:moveTo>
                  <a:pt x="306" y="844"/>
                </a:moveTo>
                <a:cubicBezTo>
                  <a:pt x="312" y="839"/>
                  <a:pt x="318" y="834"/>
                  <a:pt x="324" y="830"/>
                </a:cubicBezTo>
                <a:cubicBezTo>
                  <a:pt x="327" y="828"/>
                  <a:pt x="327" y="828"/>
                  <a:pt x="327" y="828"/>
                </a:cubicBezTo>
                <a:cubicBezTo>
                  <a:pt x="327" y="828"/>
                  <a:pt x="327" y="827"/>
                  <a:pt x="328" y="827"/>
                </a:cubicBezTo>
                <a:cubicBezTo>
                  <a:pt x="328" y="827"/>
                  <a:pt x="329" y="828"/>
                  <a:pt x="330" y="829"/>
                </a:cubicBezTo>
                <a:cubicBezTo>
                  <a:pt x="321" y="835"/>
                  <a:pt x="313" y="840"/>
                  <a:pt x="306" y="844"/>
                </a:cubicBezTo>
                <a:close/>
                <a:moveTo>
                  <a:pt x="337" y="835"/>
                </a:moveTo>
                <a:cubicBezTo>
                  <a:pt x="339" y="836"/>
                  <a:pt x="340" y="837"/>
                  <a:pt x="341" y="838"/>
                </a:cubicBezTo>
                <a:cubicBezTo>
                  <a:pt x="340" y="840"/>
                  <a:pt x="339" y="841"/>
                  <a:pt x="337" y="843"/>
                </a:cubicBezTo>
                <a:cubicBezTo>
                  <a:pt x="334" y="842"/>
                  <a:pt x="330" y="843"/>
                  <a:pt x="327" y="845"/>
                </a:cubicBezTo>
                <a:cubicBezTo>
                  <a:pt x="331" y="842"/>
                  <a:pt x="334" y="839"/>
                  <a:pt x="337" y="835"/>
                </a:cubicBezTo>
                <a:close/>
                <a:moveTo>
                  <a:pt x="352" y="846"/>
                </a:moveTo>
                <a:cubicBezTo>
                  <a:pt x="355" y="847"/>
                  <a:pt x="358" y="849"/>
                  <a:pt x="360" y="851"/>
                </a:cubicBezTo>
                <a:cubicBezTo>
                  <a:pt x="352" y="851"/>
                  <a:pt x="339" y="864"/>
                  <a:pt x="331" y="868"/>
                </a:cubicBezTo>
                <a:cubicBezTo>
                  <a:pt x="334" y="865"/>
                  <a:pt x="337" y="863"/>
                  <a:pt x="340" y="860"/>
                </a:cubicBezTo>
                <a:cubicBezTo>
                  <a:pt x="343" y="857"/>
                  <a:pt x="353" y="851"/>
                  <a:pt x="352" y="846"/>
                </a:cubicBezTo>
                <a:close/>
                <a:moveTo>
                  <a:pt x="364" y="853"/>
                </a:moveTo>
                <a:cubicBezTo>
                  <a:pt x="367" y="854"/>
                  <a:pt x="369" y="856"/>
                  <a:pt x="372" y="857"/>
                </a:cubicBezTo>
                <a:cubicBezTo>
                  <a:pt x="364" y="863"/>
                  <a:pt x="356" y="869"/>
                  <a:pt x="347" y="874"/>
                </a:cubicBezTo>
                <a:cubicBezTo>
                  <a:pt x="349" y="873"/>
                  <a:pt x="350" y="871"/>
                  <a:pt x="352" y="870"/>
                </a:cubicBezTo>
                <a:cubicBezTo>
                  <a:pt x="355" y="867"/>
                  <a:pt x="367" y="858"/>
                  <a:pt x="364" y="853"/>
                </a:cubicBezTo>
                <a:close/>
                <a:moveTo>
                  <a:pt x="386" y="884"/>
                </a:moveTo>
                <a:cubicBezTo>
                  <a:pt x="388" y="882"/>
                  <a:pt x="389" y="880"/>
                  <a:pt x="391" y="878"/>
                </a:cubicBezTo>
                <a:cubicBezTo>
                  <a:pt x="393" y="875"/>
                  <a:pt x="396" y="872"/>
                  <a:pt x="398" y="869"/>
                </a:cubicBezTo>
                <a:cubicBezTo>
                  <a:pt x="400" y="870"/>
                  <a:pt x="402" y="870"/>
                  <a:pt x="404" y="871"/>
                </a:cubicBezTo>
                <a:cubicBezTo>
                  <a:pt x="398" y="875"/>
                  <a:pt x="392" y="879"/>
                  <a:pt x="386" y="884"/>
                </a:cubicBezTo>
                <a:close/>
                <a:moveTo>
                  <a:pt x="410" y="876"/>
                </a:moveTo>
                <a:cubicBezTo>
                  <a:pt x="411" y="875"/>
                  <a:pt x="411" y="874"/>
                  <a:pt x="411" y="874"/>
                </a:cubicBezTo>
                <a:cubicBezTo>
                  <a:pt x="415" y="875"/>
                  <a:pt x="418" y="876"/>
                  <a:pt x="421" y="877"/>
                </a:cubicBezTo>
                <a:cubicBezTo>
                  <a:pt x="413" y="882"/>
                  <a:pt x="405" y="889"/>
                  <a:pt x="396" y="894"/>
                </a:cubicBezTo>
                <a:cubicBezTo>
                  <a:pt x="400" y="887"/>
                  <a:pt x="405" y="882"/>
                  <a:pt x="410" y="876"/>
                </a:cubicBezTo>
                <a:close/>
                <a:moveTo>
                  <a:pt x="362" y="882"/>
                </a:moveTo>
                <a:cubicBezTo>
                  <a:pt x="366" y="877"/>
                  <a:pt x="378" y="866"/>
                  <a:pt x="378" y="860"/>
                </a:cubicBezTo>
                <a:cubicBezTo>
                  <a:pt x="382" y="862"/>
                  <a:pt x="386" y="864"/>
                  <a:pt x="389" y="865"/>
                </a:cubicBezTo>
                <a:cubicBezTo>
                  <a:pt x="381" y="871"/>
                  <a:pt x="371" y="877"/>
                  <a:pt x="362" y="882"/>
                </a:cubicBezTo>
                <a:close/>
                <a:moveTo>
                  <a:pt x="331" y="881"/>
                </a:moveTo>
                <a:cubicBezTo>
                  <a:pt x="330" y="880"/>
                  <a:pt x="329" y="880"/>
                  <a:pt x="328" y="879"/>
                </a:cubicBezTo>
                <a:cubicBezTo>
                  <a:pt x="330" y="878"/>
                  <a:pt x="333" y="877"/>
                  <a:pt x="335" y="875"/>
                </a:cubicBezTo>
                <a:cubicBezTo>
                  <a:pt x="334" y="877"/>
                  <a:pt x="332" y="879"/>
                  <a:pt x="331" y="881"/>
                </a:cubicBezTo>
                <a:close/>
                <a:moveTo>
                  <a:pt x="347" y="888"/>
                </a:moveTo>
                <a:cubicBezTo>
                  <a:pt x="345" y="888"/>
                  <a:pt x="344" y="887"/>
                  <a:pt x="343" y="887"/>
                </a:cubicBezTo>
                <a:cubicBezTo>
                  <a:pt x="346" y="884"/>
                  <a:pt x="350" y="882"/>
                  <a:pt x="354" y="879"/>
                </a:cubicBezTo>
                <a:cubicBezTo>
                  <a:pt x="351" y="882"/>
                  <a:pt x="349" y="885"/>
                  <a:pt x="347" y="888"/>
                </a:cubicBezTo>
                <a:close/>
                <a:moveTo>
                  <a:pt x="367" y="896"/>
                </a:moveTo>
                <a:cubicBezTo>
                  <a:pt x="363" y="895"/>
                  <a:pt x="360" y="894"/>
                  <a:pt x="357" y="893"/>
                </a:cubicBezTo>
                <a:cubicBezTo>
                  <a:pt x="363" y="890"/>
                  <a:pt x="369" y="887"/>
                  <a:pt x="376" y="884"/>
                </a:cubicBezTo>
                <a:cubicBezTo>
                  <a:pt x="372" y="888"/>
                  <a:pt x="369" y="892"/>
                  <a:pt x="367" y="896"/>
                </a:cubicBezTo>
                <a:close/>
                <a:moveTo>
                  <a:pt x="383" y="902"/>
                </a:moveTo>
                <a:cubicBezTo>
                  <a:pt x="381" y="901"/>
                  <a:pt x="379" y="900"/>
                  <a:pt x="377" y="900"/>
                </a:cubicBezTo>
                <a:cubicBezTo>
                  <a:pt x="380" y="897"/>
                  <a:pt x="383" y="895"/>
                  <a:pt x="387" y="893"/>
                </a:cubicBezTo>
                <a:cubicBezTo>
                  <a:pt x="385" y="896"/>
                  <a:pt x="383" y="898"/>
                  <a:pt x="383" y="902"/>
                </a:cubicBezTo>
                <a:close/>
                <a:moveTo>
                  <a:pt x="415" y="912"/>
                </a:moveTo>
                <a:cubicBezTo>
                  <a:pt x="407" y="909"/>
                  <a:pt x="399" y="907"/>
                  <a:pt x="392" y="905"/>
                </a:cubicBezTo>
                <a:cubicBezTo>
                  <a:pt x="396" y="902"/>
                  <a:pt x="401" y="900"/>
                  <a:pt x="405" y="897"/>
                </a:cubicBezTo>
                <a:cubicBezTo>
                  <a:pt x="394" y="915"/>
                  <a:pt x="416" y="904"/>
                  <a:pt x="424" y="900"/>
                </a:cubicBezTo>
                <a:cubicBezTo>
                  <a:pt x="421" y="904"/>
                  <a:pt x="418" y="908"/>
                  <a:pt x="415" y="912"/>
                </a:cubicBezTo>
                <a:close/>
                <a:moveTo>
                  <a:pt x="428" y="916"/>
                </a:moveTo>
                <a:cubicBezTo>
                  <a:pt x="428" y="916"/>
                  <a:pt x="427" y="915"/>
                  <a:pt x="427" y="915"/>
                </a:cubicBezTo>
                <a:cubicBezTo>
                  <a:pt x="428" y="914"/>
                  <a:pt x="429" y="913"/>
                  <a:pt x="430" y="912"/>
                </a:cubicBezTo>
                <a:cubicBezTo>
                  <a:pt x="430" y="913"/>
                  <a:pt x="429" y="915"/>
                  <a:pt x="428" y="916"/>
                </a:cubicBezTo>
                <a:close/>
                <a:moveTo>
                  <a:pt x="417" y="894"/>
                </a:moveTo>
                <a:cubicBezTo>
                  <a:pt x="421" y="889"/>
                  <a:pt x="426" y="884"/>
                  <a:pt x="432" y="880"/>
                </a:cubicBezTo>
                <a:cubicBezTo>
                  <a:pt x="434" y="881"/>
                  <a:pt x="437" y="881"/>
                  <a:pt x="439" y="882"/>
                </a:cubicBezTo>
                <a:cubicBezTo>
                  <a:pt x="434" y="885"/>
                  <a:pt x="425" y="890"/>
                  <a:pt x="417" y="894"/>
                </a:cubicBezTo>
                <a:close/>
                <a:moveTo>
                  <a:pt x="446" y="887"/>
                </a:moveTo>
                <a:cubicBezTo>
                  <a:pt x="447" y="886"/>
                  <a:pt x="447" y="885"/>
                  <a:pt x="447" y="884"/>
                </a:cubicBezTo>
                <a:cubicBezTo>
                  <a:pt x="449" y="884"/>
                  <a:pt x="451" y="885"/>
                  <a:pt x="453" y="885"/>
                </a:cubicBezTo>
                <a:cubicBezTo>
                  <a:pt x="447" y="889"/>
                  <a:pt x="441" y="893"/>
                  <a:pt x="436" y="898"/>
                </a:cubicBezTo>
                <a:cubicBezTo>
                  <a:pt x="439" y="894"/>
                  <a:pt x="443" y="890"/>
                  <a:pt x="446" y="887"/>
                </a:cubicBezTo>
                <a:close/>
                <a:moveTo>
                  <a:pt x="448" y="921"/>
                </a:moveTo>
                <a:cubicBezTo>
                  <a:pt x="447" y="921"/>
                  <a:pt x="445" y="920"/>
                  <a:pt x="443" y="920"/>
                </a:cubicBezTo>
                <a:cubicBezTo>
                  <a:pt x="445" y="918"/>
                  <a:pt x="447" y="916"/>
                  <a:pt x="449" y="915"/>
                </a:cubicBezTo>
                <a:cubicBezTo>
                  <a:pt x="451" y="914"/>
                  <a:pt x="452" y="913"/>
                  <a:pt x="453" y="911"/>
                </a:cubicBezTo>
                <a:cubicBezTo>
                  <a:pt x="451" y="914"/>
                  <a:pt x="449" y="918"/>
                  <a:pt x="448" y="921"/>
                </a:cubicBezTo>
                <a:close/>
                <a:moveTo>
                  <a:pt x="442" y="911"/>
                </a:moveTo>
                <a:cubicBezTo>
                  <a:pt x="445" y="906"/>
                  <a:pt x="449" y="902"/>
                  <a:pt x="453" y="898"/>
                </a:cubicBezTo>
                <a:cubicBezTo>
                  <a:pt x="457" y="895"/>
                  <a:pt x="460" y="891"/>
                  <a:pt x="461" y="887"/>
                </a:cubicBezTo>
                <a:cubicBezTo>
                  <a:pt x="464" y="888"/>
                  <a:pt x="467" y="888"/>
                  <a:pt x="471" y="889"/>
                </a:cubicBezTo>
                <a:cubicBezTo>
                  <a:pt x="460" y="895"/>
                  <a:pt x="451" y="903"/>
                  <a:pt x="442" y="911"/>
                </a:cubicBezTo>
                <a:close/>
                <a:moveTo>
                  <a:pt x="469" y="905"/>
                </a:moveTo>
                <a:cubicBezTo>
                  <a:pt x="472" y="902"/>
                  <a:pt x="480" y="896"/>
                  <a:pt x="481" y="891"/>
                </a:cubicBezTo>
                <a:cubicBezTo>
                  <a:pt x="485" y="892"/>
                  <a:pt x="489" y="892"/>
                  <a:pt x="493" y="893"/>
                </a:cubicBezTo>
                <a:cubicBezTo>
                  <a:pt x="482" y="901"/>
                  <a:pt x="471" y="909"/>
                  <a:pt x="459" y="917"/>
                </a:cubicBezTo>
                <a:cubicBezTo>
                  <a:pt x="462" y="913"/>
                  <a:pt x="465" y="909"/>
                  <a:pt x="469" y="905"/>
                </a:cubicBezTo>
                <a:close/>
                <a:moveTo>
                  <a:pt x="466" y="925"/>
                </a:moveTo>
                <a:cubicBezTo>
                  <a:pt x="465" y="925"/>
                  <a:pt x="464" y="925"/>
                  <a:pt x="462" y="925"/>
                </a:cubicBezTo>
                <a:cubicBezTo>
                  <a:pt x="466" y="922"/>
                  <a:pt x="469" y="920"/>
                  <a:pt x="473" y="918"/>
                </a:cubicBezTo>
                <a:cubicBezTo>
                  <a:pt x="470" y="920"/>
                  <a:pt x="468" y="923"/>
                  <a:pt x="466" y="925"/>
                </a:cubicBezTo>
                <a:close/>
                <a:moveTo>
                  <a:pt x="486" y="930"/>
                </a:moveTo>
                <a:cubicBezTo>
                  <a:pt x="483" y="929"/>
                  <a:pt x="480" y="928"/>
                  <a:pt x="478" y="928"/>
                </a:cubicBezTo>
                <a:cubicBezTo>
                  <a:pt x="483" y="924"/>
                  <a:pt x="489" y="920"/>
                  <a:pt x="495" y="915"/>
                </a:cubicBezTo>
                <a:cubicBezTo>
                  <a:pt x="492" y="920"/>
                  <a:pt x="489" y="925"/>
                  <a:pt x="486" y="930"/>
                </a:cubicBezTo>
                <a:close/>
                <a:moveTo>
                  <a:pt x="500" y="922"/>
                </a:moveTo>
                <a:cubicBezTo>
                  <a:pt x="506" y="913"/>
                  <a:pt x="512" y="906"/>
                  <a:pt x="519" y="898"/>
                </a:cubicBezTo>
                <a:cubicBezTo>
                  <a:pt x="520" y="898"/>
                  <a:pt x="520" y="897"/>
                  <a:pt x="520" y="896"/>
                </a:cubicBezTo>
                <a:cubicBezTo>
                  <a:pt x="525" y="897"/>
                  <a:pt x="529" y="897"/>
                  <a:pt x="534" y="898"/>
                </a:cubicBezTo>
                <a:cubicBezTo>
                  <a:pt x="523" y="906"/>
                  <a:pt x="511" y="915"/>
                  <a:pt x="500" y="922"/>
                </a:cubicBezTo>
                <a:close/>
                <a:moveTo>
                  <a:pt x="499" y="902"/>
                </a:moveTo>
                <a:cubicBezTo>
                  <a:pt x="501" y="900"/>
                  <a:pt x="504" y="897"/>
                  <a:pt x="506" y="895"/>
                </a:cubicBezTo>
                <a:cubicBezTo>
                  <a:pt x="507" y="895"/>
                  <a:pt x="508" y="895"/>
                  <a:pt x="509" y="895"/>
                </a:cubicBezTo>
                <a:cubicBezTo>
                  <a:pt x="506" y="897"/>
                  <a:pt x="502" y="900"/>
                  <a:pt x="499" y="902"/>
                </a:cubicBezTo>
                <a:close/>
                <a:moveTo>
                  <a:pt x="508" y="933"/>
                </a:moveTo>
                <a:cubicBezTo>
                  <a:pt x="509" y="933"/>
                  <a:pt x="510" y="932"/>
                  <a:pt x="511" y="931"/>
                </a:cubicBezTo>
                <a:cubicBezTo>
                  <a:pt x="510" y="932"/>
                  <a:pt x="510" y="933"/>
                  <a:pt x="511" y="934"/>
                </a:cubicBezTo>
                <a:cubicBezTo>
                  <a:pt x="510" y="934"/>
                  <a:pt x="509" y="934"/>
                  <a:pt x="508" y="933"/>
                </a:cubicBezTo>
                <a:close/>
                <a:moveTo>
                  <a:pt x="544" y="899"/>
                </a:moveTo>
                <a:cubicBezTo>
                  <a:pt x="549" y="899"/>
                  <a:pt x="553" y="900"/>
                  <a:pt x="557" y="900"/>
                </a:cubicBezTo>
                <a:cubicBezTo>
                  <a:pt x="556" y="903"/>
                  <a:pt x="552" y="907"/>
                  <a:pt x="548" y="912"/>
                </a:cubicBezTo>
                <a:cubicBezTo>
                  <a:pt x="548" y="912"/>
                  <a:pt x="547" y="911"/>
                  <a:pt x="546" y="910"/>
                </a:cubicBezTo>
                <a:cubicBezTo>
                  <a:pt x="543" y="907"/>
                  <a:pt x="519" y="926"/>
                  <a:pt x="514" y="928"/>
                </a:cubicBezTo>
                <a:cubicBezTo>
                  <a:pt x="520" y="921"/>
                  <a:pt x="542" y="907"/>
                  <a:pt x="544" y="899"/>
                </a:cubicBezTo>
                <a:close/>
                <a:moveTo>
                  <a:pt x="535" y="937"/>
                </a:moveTo>
                <a:cubicBezTo>
                  <a:pt x="529" y="936"/>
                  <a:pt x="523" y="936"/>
                  <a:pt x="518" y="935"/>
                </a:cubicBezTo>
                <a:cubicBezTo>
                  <a:pt x="520" y="934"/>
                  <a:pt x="533" y="928"/>
                  <a:pt x="541" y="922"/>
                </a:cubicBezTo>
                <a:cubicBezTo>
                  <a:pt x="537" y="928"/>
                  <a:pt x="534" y="933"/>
                  <a:pt x="535" y="937"/>
                </a:cubicBezTo>
                <a:close/>
                <a:moveTo>
                  <a:pt x="548" y="938"/>
                </a:moveTo>
                <a:cubicBezTo>
                  <a:pt x="547" y="938"/>
                  <a:pt x="546" y="938"/>
                  <a:pt x="545" y="938"/>
                </a:cubicBezTo>
                <a:cubicBezTo>
                  <a:pt x="547" y="937"/>
                  <a:pt x="549" y="936"/>
                  <a:pt x="550" y="934"/>
                </a:cubicBezTo>
                <a:cubicBezTo>
                  <a:pt x="549" y="935"/>
                  <a:pt x="549" y="936"/>
                  <a:pt x="548" y="938"/>
                </a:cubicBezTo>
                <a:close/>
                <a:moveTo>
                  <a:pt x="553" y="921"/>
                </a:moveTo>
                <a:cubicBezTo>
                  <a:pt x="558" y="914"/>
                  <a:pt x="562" y="908"/>
                  <a:pt x="566" y="901"/>
                </a:cubicBezTo>
                <a:cubicBezTo>
                  <a:pt x="570" y="901"/>
                  <a:pt x="574" y="901"/>
                  <a:pt x="578" y="901"/>
                </a:cubicBezTo>
                <a:cubicBezTo>
                  <a:pt x="569" y="909"/>
                  <a:pt x="561" y="918"/>
                  <a:pt x="551" y="925"/>
                </a:cubicBezTo>
                <a:cubicBezTo>
                  <a:pt x="552" y="923"/>
                  <a:pt x="552" y="922"/>
                  <a:pt x="553" y="921"/>
                </a:cubicBezTo>
                <a:close/>
                <a:moveTo>
                  <a:pt x="561" y="938"/>
                </a:moveTo>
                <a:cubicBezTo>
                  <a:pt x="569" y="934"/>
                  <a:pt x="576" y="928"/>
                  <a:pt x="583" y="922"/>
                </a:cubicBezTo>
                <a:cubicBezTo>
                  <a:pt x="581" y="925"/>
                  <a:pt x="572" y="934"/>
                  <a:pt x="576" y="938"/>
                </a:cubicBezTo>
                <a:cubicBezTo>
                  <a:pt x="571" y="939"/>
                  <a:pt x="566" y="939"/>
                  <a:pt x="561" y="938"/>
                </a:cubicBezTo>
                <a:close/>
                <a:moveTo>
                  <a:pt x="583" y="912"/>
                </a:moveTo>
                <a:cubicBezTo>
                  <a:pt x="585" y="909"/>
                  <a:pt x="587" y="906"/>
                  <a:pt x="589" y="903"/>
                </a:cubicBezTo>
                <a:cubicBezTo>
                  <a:pt x="589" y="902"/>
                  <a:pt x="589" y="902"/>
                  <a:pt x="589" y="902"/>
                </a:cubicBezTo>
                <a:cubicBezTo>
                  <a:pt x="591" y="902"/>
                  <a:pt x="592" y="902"/>
                  <a:pt x="594" y="902"/>
                </a:cubicBezTo>
                <a:cubicBezTo>
                  <a:pt x="590" y="905"/>
                  <a:pt x="586" y="908"/>
                  <a:pt x="583" y="912"/>
                </a:cubicBezTo>
                <a:close/>
                <a:moveTo>
                  <a:pt x="597" y="933"/>
                </a:moveTo>
                <a:cubicBezTo>
                  <a:pt x="597" y="934"/>
                  <a:pt x="596" y="935"/>
                  <a:pt x="596" y="935"/>
                </a:cubicBezTo>
                <a:cubicBezTo>
                  <a:pt x="592" y="934"/>
                  <a:pt x="588" y="935"/>
                  <a:pt x="585" y="938"/>
                </a:cubicBezTo>
                <a:cubicBezTo>
                  <a:pt x="584" y="938"/>
                  <a:pt x="583" y="938"/>
                  <a:pt x="582" y="938"/>
                </a:cubicBezTo>
                <a:cubicBezTo>
                  <a:pt x="589" y="934"/>
                  <a:pt x="597" y="928"/>
                  <a:pt x="605" y="922"/>
                </a:cubicBezTo>
                <a:cubicBezTo>
                  <a:pt x="606" y="921"/>
                  <a:pt x="607" y="920"/>
                  <a:pt x="609" y="919"/>
                </a:cubicBezTo>
                <a:cubicBezTo>
                  <a:pt x="605" y="924"/>
                  <a:pt x="601" y="929"/>
                  <a:pt x="597" y="933"/>
                </a:cubicBezTo>
                <a:close/>
                <a:moveTo>
                  <a:pt x="594" y="920"/>
                </a:moveTo>
                <a:cubicBezTo>
                  <a:pt x="596" y="917"/>
                  <a:pt x="598" y="915"/>
                  <a:pt x="600" y="912"/>
                </a:cubicBezTo>
                <a:cubicBezTo>
                  <a:pt x="602" y="909"/>
                  <a:pt x="605" y="906"/>
                  <a:pt x="607" y="903"/>
                </a:cubicBezTo>
                <a:cubicBezTo>
                  <a:pt x="610" y="903"/>
                  <a:pt x="613" y="903"/>
                  <a:pt x="617" y="903"/>
                </a:cubicBezTo>
                <a:cubicBezTo>
                  <a:pt x="609" y="909"/>
                  <a:pt x="602" y="914"/>
                  <a:pt x="594" y="920"/>
                </a:cubicBezTo>
                <a:close/>
                <a:moveTo>
                  <a:pt x="622" y="929"/>
                </a:moveTo>
                <a:cubicBezTo>
                  <a:pt x="620" y="930"/>
                  <a:pt x="620" y="932"/>
                  <a:pt x="620" y="934"/>
                </a:cubicBezTo>
                <a:cubicBezTo>
                  <a:pt x="617" y="934"/>
                  <a:pt x="614" y="934"/>
                  <a:pt x="611" y="935"/>
                </a:cubicBezTo>
                <a:cubicBezTo>
                  <a:pt x="617" y="930"/>
                  <a:pt x="623" y="925"/>
                  <a:pt x="628" y="920"/>
                </a:cubicBezTo>
                <a:cubicBezTo>
                  <a:pt x="626" y="923"/>
                  <a:pt x="624" y="926"/>
                  <a:pt x="622" y="929"/>
                </a:cubicBezTo>
                <a:close/>
                <a:moveTo>
                  <a:pt x="621" y="916"/>
                </a:moveTo>
                <a:cubicBezTo>
                  <a:pt x="621" y="916"/>
                  <a:pt x="621" y="916"/>
                  <a:pt x="621" y="916"/>
                </a:cubicBezTo>
                <a:cubicBezTo>
                  <a:pt x="623" y="913"/>
                  <a:pt x="628" y="907"/>
                  <a:pt x="629" y="903"/>
                </a:cubicBezTo>
                <a:cubicBezTo>
                  <a:pt x="631" y="903"/>
                  <a:pt x="634" y="903"/>
                  <a:pt x="637" y="903"/>
                </a:cubicBezTo>
                <a:cubicBezTo>
                  <a:pt x="631" y="907"/>
                  <a:pt x="626" y="911"/>
                  <a:pt x="621" y="916"/>
                </a:cubicBezTo>
                <a:close/>
                <a:moveTo>
                  <a:pt x="644" y="931"/>
                </a:moveTo>
                <a:cubicBezTo>
                  <a:pt x="641" y="932"/>
                  <a:pt x="637" y="932"/>
                  <a:pt x="634" y="933"/>
                </a:cubicBezTo>
                <a:cubicBezTo>
                  <a:pt x="639" y="930"/>
                  <a:pt x="644" y="926"/>
                  <a:pt x="649" y="922"/>
                </a:cubicBezTo>
                <a:cubicBezTo>
                  <a:pt x="646" y="925"/>
                  <a:pt x="645" y="928"/>
                  <a:pt x="644" y="931"/>
                </a:cubicBezTo>
                <a:close/>
                <a:moveTo>
                  <a:pt x="669" y="903"/>
                </a:moveTo>
                <a:cubicBezTo>
                  <a:pt x="664" y="897"/>
                  <a:pt x="642" y="918"/>
                  <a:pt x="638" y="921"/>
                </a:cubicBezTo>
                <a:cubicBezTo>
                  <a:pt x="641" y="917"/>
                  <a:pt x="649" y="908"/>
                  <a:pt x="649" y="903"/>
                </a:cubicBezTo>
                <a:cubicBezTo>
                  <a:pt x="660" y="902"/>
                  <a:pt x="672" y="901"/>
                  <a:pt x="684" y="899"/>
                </a:cubicBezTo>
                <a:cubicBezTo>
                  <a:pt x="678" y="905"/>
                  <a:pt x="672" y="910"/>
                  <a:pt x="665" y="915"/>
                </a:cubicBezTo>
                <a:cubicBezTo>
                  <a:pt x="669" y="912"/>
                  <a:pt x="670" y="908"/>
                  <a:pt x="669" y="903"/>
                </a:cubicBezTo>
                <a:close/>
                <a:moveTo>
                  <a:pt x="690" y="917"/>
                </a:moveTo>
                <a:cubicBezTo>
                  <a:pt x="688" y="919"/>
                  <a:pt x="687" y="922"/>
                  <a:pt x="688" y="924"/>
                </a:cubicBezTo>
                <a:cubicBezTo>
                  <a:pt x="679" y="926"/>
                  <a:pt x="669" y="928"/>
                  <a:pt x="658" y="929"/>
                </a:cubicBezTo>
                <a:cubicBezTo>
                  <a:pt x="664" y="926"/>
                  <a:pt x="669" y="922"/>
                  <a:pt x="675" y="918"/>
                </a:cubicBezTo>
                <a:cubicBezTo>
                  <a:pt x="668" y="930"/>
                  <a:pt x="687" y="919"/>
                  <a:pt x="690" y="917"/>
                </a:cubicBezTo>
                <a:cubicBezTo>
                  <a:pt x="690" y="917"/>
                  <a:pt x="690" y="917"/>
                  <a:pt x="690" y="917"/>
                </a:cubicBezTo>
                <a:close/>
                <a:moveTo>
                  <a:pt x="693" y="898"/>
                </a:moveTo>
                <a:cubicBezTo>
                  <a:pt x="697" y="897"/>
                  <a:pt x="701" y="897"/>
                  <a:pt x="705" y="896"/>
                </a:cubicBezTo>
                <a:cubicBezTo>
                  <a:pt x="700" y="900"/>
                  <a:pt x="694" y="904"/>
                  <a:pt x="689" y="908"/>
                </a:cubicBezTo>
                <a:cubicBezTo>
                  <a:pt x="690" y="906"/>
                  <a:pt x="691" y="904"/>
                  <a:pt x="693" y="902"/>
                </a:cubicBezTo>
                <a:cubicBezTo>
                  <a:pt x="694" y="901"/>
                  <a:pt x="694" y="899"/>
                  <a:pt x="693" y="898"/>
                </a:cubicBezTo>
                <a:close/>
                <a:moveTo>
                  <a:pt x="716" y="917"/>
                </a:moveTo>
                <a:cubicBezTo>
                  <a:pt x="710" y="919"/>
                  <a:pt x="704" y="920"/>
                  <a:pt x="697" y="922"/>
                </a:cubicBezTo>
                <a:cubicBezTo>
                  <a:pt x="703" y="918"/>
                  <a:pt x="709" y="914"/>
                  <a:pt x="715" y="910"/>
                </a:cubicBezTo>
                <a:cubicBezTo>
                  <a:pt x="717" y="909"/>
                  <a:pt x="719" y="908"/>
                  <a:pt x="721" y="906"/>
                </a:cubicBezTo>
                <a:cubicBezTo>
                  <a:pt x="718" y="909"/>
                  <a:pt x="716" y="913"/>
                  <a:pt x="716" y="917"/>
                </a:cubicBezTo>
                <a:close/>
                <a:moveTo>
                  <a:pt x="713" y="902"/>
                </a:moveTo>
                <a:cubicBezTo>
                  <a:pt x="715" y="900"/>
                  <a:pt x="717" y="897"/>
                  <a:pt x="718" y="895"/>
                </a:cubicBezTo>
                <a:cubicBezTo>
                  <a:pt x="719" y="894"/>
                  <a:pt x="719" y="894"/>
                  <a:pt x="719" y="893"/>
                </a:cubicBezTo>
                <a:cubicBezTo>
                  <a:pt x="723" y="892"/>
                  <a:pt x="727" y="891"/>
                  <a:pt x="731" y="890"/>
                </a:cubicBezTo>
                <a:cubicBezTo>
                  <a:pt x="725" y="894"/>
                  <a:pt x="720" y="898"/>
                  <a:pt x="713" y="902"/>
                </a:cubicBezTo>
                <a:close/>
                <a:moveTo>
                  <a:pt x="749" y="907"/>
                </a:moveTo>
                <a:cubicBezTo>
                  <a:pt x="745" y="908"/>
                  <a:pt x="742" y="909"/>
                  <a:pt x="738" y="910"/>
                </a:cubicBezTo>
                <a:cubicBezTo>
                  <a:pt x="742" y="907"/>
                  <a:pt x="746" y="904"/>
                  <a:pt x="749" y="901"/>
                </a:cubicBezTo>
                <a:cubicBezTo>
                  <a:pt x="748" y="903"/>
                  <a:pt x="748" y="905"/>
                  <a:pt x="749" y="907"/>
                </a:cubicBezTo>
                <a:close/>
                <a:moveTo>
                  <a:pt x="732" y="905"/>
                </a:moveTo>
                <a:cubicBezTo>
                  <a:pt x="735" y="901"/>
                  <a:pt x="746" y="892"/>
                  <a:pt x="745" y="886"/>
                </a:cubicBezTo>
                <a:cubicBezTo>
                  <a:pt x="749" y="885"/>
                  <a:pt x="754" y="883"/>
                  <a:pt x="758" y="882"/>
                </a:cubicBezTo>
                <a:cubicBezTo>
                  <a:pt x="750" y="890"/>
                  <a:pt x="742" y="898"/>
                  <a:pt x="732" y="905"/>
                </a:cubicBezTo>
                <a:close/>
                <a:moveTo>
                  <a:pt x="776" y="896"/>
                </a:moveTo>
                <a:cubicBezTo>
                  <a:pt x="772" y="898"/>
                  <a:pt x="769" y="899"/>
                  <a:pt x="765" y="901"/>
                </a:cubicBezTo>
                <a:cubicBezTo>
                  <a:pt x="768" y="898"/>
                  <a:pt x="772" y="895"/>
                  <a:pt x="776" y="892"/>
                </a:cubicBezTo>
                <a:cubicBezTo>
                  <a:pt x="775" y="893"/>
                  <a:pt x="775" y="894"/>
                  <a:pt x="776" y="896"/>
                </a:cubicBezTo>
                <a:close/>
                <a:moveTo>
                  <a:pt x="765" y="890"/>
                </a:moveTo>
                <a:cubicBezTo>
                  <a:pt x="767" y="887"/>
                  <a:pt x="768" y="884"/>
                  <a:pt x="769" y="881"/>
                </a:cubicBezTo>
                <a:cubicBezTo>
                  <a:pt x="771" y="880"/>
                  <a:pt x="771" y="878"/>
                  <a:pt x="771" y="877"/>
                </a:cubicBezTo>
                <a:cubicBezTo>
                  <a:pt x="777" y="874"/>
                  <a:pt x="784" y="872"/>
                  <a:pt x="790" y="868"/>
                </a:cubicBezTo>
                <a:cubicBezTo>
                  <a:pt x="783" y="876"/>
                  <a:pt x="774" y="883"/>
                  <a:pt x="765" y="890"/>
                </a:cubicBezTo>
                <a:close/>
                <a:moveTo>
                  <a:pt x="791" y="884"/>
                </a:moveTo>
                <a:cubicBezTo>
                  <a:pt x="795" y="878"/>
                  <a:pt x="799" y="871"/>
                  <a:pt x="803" y="866"/>
                </a:cubicBezTo>
                <a:cubicBezTo>
                  <a:pt x="804" y="865"/>
                  <a:pt x="804" y="863"/>
                  <a:pt x="804" y="861"/>
                </a:cubicBezTo>
                <a:cubicBezTo>
                  <a:pt x="814" y="856"/>
                  <a:pt x="825" y="850"/>
                  <a:pt x="835" y="843"/>
                </a:cubicBezTo>
                <a:cubicBezTo>
                  <a:pt x="834" y="844"/>
                  <a:pt x="833" y="845"/>
                  <a:pt x="832" y="847"/>
                </a:cubicBezTo>
                <a:cubicBezTo>
                  <a:pt x="817" y="855"/>
                  <a:pt x="806" y="874"/>
                  <a:pt x="791" y="884"/>
                </a:cubicBezTo>
                <a:close/>
                <a:moveTo>
                  <a:pt x="828" y="864"/>
                </a:moveTo>
                <a:cubicBezTo>
                  <a:pt x="828" y="863"/>
                  <a:pt x="828" y="863"/>
                  <a:pt x="829" y="863"/>
                </a:cubicBezTo>
                <a:cubicBezTo>
                  <a:pt x="832" y="858"/>
                  <a:pt x="837" y="854"/>
                  <a:pt x="841" y="849"/>
                </a:cubicBezTo>
                <a:cubicBezTo>
                  <a:pt x="843" y="849"/>
                  <a:pt x="844" y="849"/>
                  <a:pt x="846" y="848"/>
                </a:cubicBezTo>
                <a:cubicBezTo>
                  <a:pt x="840" y="853"/>
                  <a:pt x="834" y="859"/>
                  <a:pt x="828" y="864"/>
                </a:cubicBezTo>
                <a:close/>
                <a:moveTo>
                  <a:pt x="858" y="829"/>
                </a:moveTo>
                <a:cubicBezTo>
                  <a:pt x="858" y="828"/>
                  <a:pt x="858" y="828"/>
                  <a:pt x="858" y="828"/>
                </a:cubicBezTo>
                <a:cubicBezTo>
                  <a:pt x="859" y="828"/>
                  <a:pt x="860" y="827"/>
                  <a:pt x="861" y="826"/>
                </a:cubicBezTo>
                <a:cubicBezTo>
                  <a:pt x="860" y="827"/>
                  <a:pt x="859" y="828"/>
                  <a:pt x="858" y="829"/>
                </a:cubicBezTo>
                <a:close/>
                <a:moveTo>
                  <a:pt x="897" y="800"/>
                </a:moveTo>
                <a:cubicBezTo>
                  <a:pt x="897" y="800"/>
                  <a:pt x="897" y="799"/>
                  <a:pt x="896" y="799"/>
                </a:cubicBezTo>
                <a:cubicBezTo>
                  <a:pt x="896" y="799"/>
                  <a:pt x="897" y="799"/>
                  <a:pt x="897" y="798"/>
                </a:cubicBezTo>
                <a:cubicBezTo>
                  <a:pt x="897" y="798"/>
                  <a:pt x="898" y="799"/>
                  <a:pt x="898" y="799"/>
                </a:cubicBezTo>
                <a:cubicBezTo>
                  <a:pt x="898" y="799"/>
                  <a:pt x="897" y="800"/>
                  <a:pt x="897" y="800"/>
                </a:cubicBezTo>
                <a:close/>
                <a:moveTo>
                  <a:pt x="906" y="792"/>
                </a:moveTo>
                <a:cubicBezTo>
                  <a:pt x="905" y="792"/>
                  <a:pt x="905" y="792"/>
                  <a:pt x="904" y="792"/>
                </a:cubicBezTo>
                <a:cubicBezTo>
                  <a:pt x="905" y="791"/>
                  <a:pt x="906" y="790"/>
                  <a:pt x="908" y="788"/>
                </a:cubicBezTo>
                <a:cubicBezTo>
                  <a:pt x="907" y="790"/>
                  <a:pt x="906" y="791"/>
                  <a:pt x="906" y="792"/>
                </a:cubicBezTo>
                <a:close/>
                <a:moveTo>
                  <a:pt x="922" y="779"/>
                </a:moveTo>
                <a:cubicBezTo>
                  <a:pt x="924" y="776"/>
                  <a:pt x="925" y="774"/>
                  <a:pt x="927" y="772"/>
                </a:cubicBezTo>
                <a:cubicBezTo>
                  <a:pt x="932" y="764"/>
                  <a:pt x="937" y="755"/>
                  <a:pt x="941" y="746"/>
                </a:cubicBezTo>
                <a:cubicBezTo>
                  <a:pt x="943" y="748"/>
                  <a:pt x="945" y="750"/>
                  <a:pt x="948" y="750"/>
                </a:cubicBezTo>
                <a:cubicBezTo>
                  <a:pt x="939" y="754"/>
                  <a:pt x="929" y="772"/>
                  <a:pt x="922" y="779"/>
                </a:cubicBezTo>
                <a:close/>
                <a:moveTo>
                  <a:pt x="937" y="776"/>
                </a:moveTo>
                <a:cubicBezTo>
                  <a:pt x="941" y="772"/>
                  <a:pt x="954" y="760"/>
                  <a:pt x="953" y="753"/>
                </a:cubicBezTo>
                <a:cubicBezTo>
                  <a:pt x="956" y="755"/>
                  <a:pt x="959" y="757"/>
                  <a:pt x="963" y="758"/>
                </a:cubicBezTo>
                <a:cubicBezTo>
                  <a:pt x="949" y="765"/>
                  <a:pt x="937" y="784"/>
                  <a:pt x="924" y="793"/>
                </a:cubicBezTo>
                <a:cubicBezTo>
                  <a:pt x="927" y="787"/>
                  <a:pt x="932" y="782"/>
                  <a:pt x="937" y="776"/>
                </a:cubicBezTo>
                <a:close/>
                <a:moveTo>
                  <a:pt x="934" y="800"/>
                </a:moveTo>
                <a:cubicBezTo>
                  <a:pt x="933" y="799"/>
                  <a:pt x="931" y="799"/>
                  <a:pt x="930" y="799"/>
                </a:cubicBezTo>
                <a:cubicBezTo>
                  <a:pt x="933" y="796"/>
                  <a:pt x="936" y="794"/>
                  <a:pt x="939" y="791"/>
                </a:cubicBezTo>
                <a:cubicBezTo>
                  <a:pt x="938" y="794"/>
                  <a:pt x="936" y="797"/>
                  <a:pt x="934" y="800"/>
                </a:cubicBezTo>
                <a:close/>
                <a:moveTo>
                  <a:pt x="949" y="805"/>
                </a:moveTo>
                <a:cubicBezTo>
                  <a:pt x="948" y="804"/>
                  <a:pt x="946" y="804"/>
                  <a:pt x="945" y="803"/>
                </a:cubicBezTo>
                <a:cubicBezTo>
                  <a:pt x="949" y="801"/>
                  <a:pt x="953" y="799"/>
                  <a:pt x="957" y="796"/>
                </a:cubicBezTo>
                <a:cubicBezTo>
                  <a:pt x="954" y="799"/>
                  <a:pt x="952" y="802"/>
                  <a:pt x="949" y="805"/>
                </a:cubicBezTo>
                <a:close/>
                <a:moveTo>
                  <a:pt x="949" y="792"/>
                </a:moveTo>
                <a:cubicBezTo>
                  <a:pt x="952" y="786"/>
                  <a:pt x="956" y="780"/>
                  <a:pt x="960" y="775"/>
                </a:cubicBezTo>
                <a:cubicBezTo>
                  <a:pt x="965" y="771"/>
                  <a:pt x="968" y="767"/>
                  <a:pt x="968" y="761"/>
                </a:cubicBezTo>
                <a:cubicBezTo>
                  <a:pt x="971" y="763"/>
                  <a:pt x="975" y="765"/>
                  <a:pt x="978" y="766"/>
                </a:cubicBezTo>
                <a:cubicBezTo>
                  <a:pt x="970" y="775"/>
                  <a:pt x="959" y="784"/>
                  <a:pt x="949" y="792"/>
                </a:cubicBezTo>
                <a:close/>
                <a:moveTo>
                  <a:pt x="987" y="770"/>
                </a:moveTo>
                <a:cubicBezTo>
                  <a:pt x="987" y="770"/>
                  <a:pt x="988" y="771"/>
                  <a:pt x="989" y="771"/>
                </a:cubicBezTo>
                <a:cubicBezTo>
                  <a:pt x="981" y="775"/>
                  <a:pt x="974" y="789"/>
                  <a:pt x="968" y="795"/>
                </a:cubicBezTo>
                <a:cubicBezTo>
                  <a:pt x="974" y="787"/>
                  <a:pt x="981" y="779"/>
                  <a:pt x="987" y="770"/>
                </a:cubicBezTo>
                <a:close/>
                <a:moveTo>
                  <a:pt x="980" y="816"/>
                </a:moveTo>
                <a:cubicBezTo>
                  <a:pt x="979" y="816"/>
                  <a:pt x="978" y="815"/>
                  <a:pt x="977" y="815"/>
                </a:cubicBezTo>
                <a:cubicBezTo>
                  <a:pt x="980" y="813"/>
                  <a:pt x="983" y="811"/>
                  <a:pt x="987" y="809"/>
                </a:cubicBezTo>
                <a:cubicBezTo>
                  <a:pt x="985" y="811"/>
                  <a:pt x="983" y="814"/>
                  <a:pt x="980" y="816"/>
                </a:cubicBezTo>
                <a:close/>
                <a:moveTo>
                  <a:pt x="969" y="810"/>
                </a:moveTo>
                <a:cubicBezTo>
                  <a:pt x="972" y="804"/>
                  <a:pt x="977" y="798"/>
                  <a:pt x="981" y="792"/>
                </a:cubicBezTo>
                <a:cubicBezTo>
                  <a:pt x="984" y="789"/>
                  <a:pt x="996" y="779"/>
                  <a:pt x="995" y="774"/>
                </a:cubicBezTo>
                <a:cubicBezTo>
                  <a:pt x="999" y="775"/>
                  <a:pt x="1003" y="777"/>
                  <a:pt x="1007" y="779"/>
                </a:cubicBezTo>
                <a:cubicBezTo>
                  <a:pt x="997" y="791"/>
                  <a:pt x="982" y="804"/>
                  <a:pt x="969" y="810"/>
                </a:cubicBezTo>
                <a:close/>
                <a:moveTo>
                  <a:pt x="1003" y="825"/>
                </a:moveTo>
                <a:cubicBezTo>
                  <a:pt x="1001" y="824"/>
                  <a:pt x="999" y="823"/>
                  <a:pt x="996" y="822"/>
                </a:cubicBezTo>
                <a:cubicBezTo>
                  <a:pt x="999" y="821"/>
                  <a:pt x="1012" y="815"/>
                  <a:pt x="1008" y="810"/>
                </a:cubicBezTo>
                <a:cubicBezTo>
                  <a:pt x="1005" y="804"/>
                  <a:pt x="992" y="816"/>
                  <a:pt x="990" y="817"/>
                </a:cubicBezTo>
                <a:cubicBezTo>
                  <a:pt x="999" y="806"/>
                  <a:pt x="1009" y="795"/>
                  <a:pt x="1014" y="782"/>
                </a:cubicBezTo>
                <a:cubicBezTo>
                  <a:pt x="1021" y="785"/>
                  <a:pt x="1027" y="787"/>
                  <a:pt x="1033" y="789"/>
                </a:cubicBezTo>
                <a:cubicBezTo>
                  <a:pt x="1026" y="803"/>
                  <a:pt x="1011" y="812"/>
                  <a:pt x="1003" y="825"/>
                </a:cubicBezTo>
                <a:close/>
                <a:moveTo>
                  <a:pt x="1041" y="792"/>
                </a:moveTo>
                <a:cubicBezTo>
                  <a:pt x="1045" y="793"/>
                  <a:pt x="1049" y="795"/>
                  <a:pt x="1053" y="796"/>
                </a:cubicBezTo>
                <a:cubicBezTo>
                  <a:pt x="1040" y="804"/>
                  <a:pt x="1029" y="815"/>
                  <a:pt x="1015" y="822"/>
                </a:cubicBezTo>
                <a:cubicBezTo>
                  <a:pt x="1023" y="813"/>
                  <a:pt x="1036" y="803"/>
                  <a:pt x="1041" y="792"/>
                </a:cubicBezTo>
                <a:close/>
                <a:moveTo>
                  <a:pt x="1059" y="798"/>
                </a:moveTo>
                <a:cubicBezTo>
                  <a:pt x="1063" y="799"/>
                  <a:pt x="1068" y="800"/>
                  <a:pt x="1072" y="801"/>
                </a:cubicBezTo>
                <a:cubicBezTo>
                  <a:pt x="1061" y="813"/>
                  <a:pt x="1048" y="820"/>
                  <a:pt x="1033" y="827"/>
                </a:cubicBezTo>
                <a:cubicBezTo>
                  <a:pt x="1037" y="822"/>
                  <a:pt x="1042" y="818"/>
                  <a:pt x="1046" y="814"/>
                </a:cubicBezTo>
                <a:cubicBezTo>
                  <a:pt x="1049" y="811"/>
                  <a:pt x="1061" y="803"/>
                  <a:pt x="1059" y="798"/>
                </a:cubicBezTo>
                <a:close/>
                <a:moveTo>
                  <a:pt x="1078" y="816"/>
                </a:moveTo>
                <a:cubicBezTo>
                  <a:pt x="1072" y="820"/>
                  <a:pt x="1067" y="824"/>
                  <a:pt x="1061" y="828"/>
                </a:cubicBezTo>
                <a:cubicBezTo>
                  <a:pt x="1065" y="823"/>
                  <a:pt x="1080" y="810"/>
                  <a:pt x="1080" y="803"/>
                </a:cubicBezTo>
                <a:cubicBezTo>
                  <a:pt x="1083" y="804"/>
                  <a:pt x="1086" y="805"/>
                  <a:pt x="1089" y="806"/>
                </a:cubicBezTo>
                <a:cubicBezTo>
                  <a:pt x="1085" y="809"/>
                  <a:pt x="1081" y="812"/>
                  <a:pt x="1078" y="816"/>
                </a:cubicBezTo>
                <a:close/>
                <a:moveTo>
                  <a:pt x="1099" y="808"/>
                </a:moveTo>
                <a:cubicBezTo>
                  <a:pt x="1104" y="809"/>
                  <a:pt x="1109" y="810"/>
                  <a:pt x="1114" y="810"/>
                </a:cubicBezTo>
                <a:cubicBezTo>
                  <a:pt x="1101" y="820"/>
                  <a:pt x="1086" y="831"/>
                  <a:pt x="1070" y="837"/>
                </a:cubicBezTo>
                <a:cubicBezTo>
                  <a:pt x="1074" y="832"/>
                  <a:pt x="1078" y="827"/>
                  <a:pt x="1083" y="822"/>
                </a:cubicBezTo>
                <a:cubicBezTo>
                  <a:pt x="1089" y="817"/>
                  <a:pt x="1094" y="813"/>
                  <a:pt x="1099" y="808"/>
                </a:cubicBezTo>
                <a:close/>
                <a:moveTo>
                  <a:pt x="1020" y="831"/>
                </a:moveTo>
                <a:cubicBezTo>
                  <a:pt x="1019" y="831"/>
                  <a:pt x="1018" y="831"/>
                  <a:pt x="1017" y="830"/>
                </a:cubicBezTo>
                <a:cubicBezTo>
                  <a:pt x="1019" y="829"/>
                  <a:pt x="1021" y="828"/>
                  <a:pt x="1023" y="827"/>
                </a:cubicBezTo>
                <a:cubicBezTo>
                  <a:pt x="1022" y="828"/>
                  <a:pt x="1021" y="830"/>
                  <a:pt x="1020" y="831"/>
                </a:cubicBezTo>
                <a:close/>
                <a:moveTo>
                  <a:pt x="1033" y="836"/>
                </a:moveTo>
                <a:cubicBezTo>
                  <a:pt x="1034" y="836"/>
                  <a:pt x="1035" y="835"/>
                  <a:pt x="1036" y="835"/>
                </a:cubicBezTo>
                <a:cubicBezTo>
                  <a:pt x="1041" y="832"/>
                  <a:pt x="1047" y="829"/>
                  <a:pt x="1052" y="826"/>
                </a:cubicBezTo>
                <a:cubicBezTo>
                  <a:pt x="1050" y="829"/>
                  <a:pt x="1044" y="835"/>
                  <a:pt x="1043" y="839"/>
                </a:cubicBezTo>
                <a:cubicBezTo>
                  <a:pt x="1040" y="838"/>
                  <a:pt x="1036" y="837"/>
                  <a:pt x="1033" y="836"/>
                </a:cubicBezTo>
                <a:close/>
                <a:moveTo>
                  <a:pt x="1058" y="844"/>
                </a:moveTo>
                <a:cubicBezTo>
                  <a:pt x="1056" y="844"/>
                  <a:pt x="1054" y="843"/>
                  <a:pt x="1052" y="842"/>
                </a:cubicBezTo>
                <a:cubicBezTo>
                  <a:pt x="1055" y="841"/>
                  <a:pt x="1058" y="839"/>
                  <a:pt x="1062" y="837"/>
                </a:cubicBezTo>
                <a:cubicBezTo>
                  <a:pt x="1060" y="839"/>
                  <a:pt x="1059" y="842"/>
                  <a:pt x="1058" y="844"/>
                </a:cubicBezTo>
                <a:close/>
                <a:moveTo>
                  <a:pt x="1082" y="850"/>
                </a:moveTo>
                <a:cubicBezTo>
                  <a:pt x="1078" y="849"/>
                  <a:pt x="1073" y="848"/>
                  <a:pt x="1068" y="847"/>
                </a:cubicBezTo>
                <a:cubicBezTo>
                  <a:pt x="1077" y="844"/>
                  <a:pt x="1086" y="839"/>
                  <a:pt x="1094" y="834"/>
                </a:cubicBezTo>
                <a:cubicBezTo>
                  <a:pt x="1092" y="837"/>
                  <a:pt x="1084" y="846"/>
                  <a:pt x="1082" y="850"/>
                </a:cubicBezTo>
                <a:close/>
                <a:moveTo>
                  <a:pt x="1120" y="816"/>
                </a:moveTo>
                <a:cubicBezTo>
                  <a:pt x="1121" y="815"/>
                  <a:pt x="1121" y="813"/>
                  <a:pt x="1120" y="811"/>
                </a:cubicBezTo>
                <a:cubicBezTo>
                  <a:pt x="1127" y="812"/>
                  <a:pt x="1134" y="813"/>
                  <a:pt x="1141" y="813"/>
                </a:cubicBezTo>
                <a:cubicBezTo>
                  <a:pt x="1127" y="824"/>
                  <a:pt x="1113" y="838"/>
                  <a:pt x="1096" y="844"/>
                </a:cubicBezTo>
                <a:cubicBezTo>
                  <a:pt x="1104" y="834"/>
                  <a:pt x="1113" y="823"/>
                  <a:pt x="1120" y="816"/>
                </a:cubicBezTo>
                <a:close/>
                <a:moveTo>
                  <a:pt x="1124" y="843"/>
                </a:moveTo>
                <a:cubicBezTo>
                  <a:pt x="1129" y="837"/>
                  <a:pt x="1134" y="832"/>
                  <a:pt x="1139" y="827"/>
                </a:cubicBezTo>
                <a:cubicBezTo>
                  <a:pt x="1145" y="824"/>
                  <a:pt x="1149" y="820"/>
                  <a:pt x="1149" y="814"/>
                </a:cubicBezTo>
                <a:cubicBezTo>
                  <a:pt x="1154" y="814"/>
                  <a:pt x="1158" y="814"/>
                  <a:pt x="1162" y="814"/>
                </a:cubicBezTo>
                <a:cubicBezTo>
                  <a:pt x="1150" y="825"/>
                  <a:pt x="1137" y="835"/>
                  <a:pt x="1124" y="843"/>
                </a:cubicBezTo>
                <a:close/>
                <a:moveTo>
                  <a:pt x="1175" y="813"/>
                </a:moveTo>
                <a:cubicBezTo>
                  <a:pt x="1182" y="813"/>
                  <a:pt x="1190" y="812"/>
                  <a:pt x="1197" y="810"/>
                </a:cubicBezTo>
                <a:cubicBezTo>
                  <a:pt x="1192" y="815"/>
                  <a:pt x="1186" y="820"/>
                  <a:pt x="1181" y="825"/>
                </a:cubicBezTo>
                <a:cubicBezTo>
                  <a:pt x="1169" y="833"/>
                  <a:pt x="1157" y="840"/>
                  <a:pt x="1147" y="844"/>
                </a:cubicBezTo>
                <a:cubicBezTo>
                  <a:pt x="1151" y="840"/>
                  <a:pt x="1155" y="835"/>
                  <a:pt x="1159" y="831"/>
                </a:cubicBezTo>
                <a:cubicBezTo>
                  <a:pt x="1164" y="825"/>
                  <a:pt x="1170" y="819"/>
                  <a:pt x="1175" y="813"/>
                </a:cubicBezTo>
                <a:close/>
                <a:moveTo>
                  <a:pt x="1106" y="854"/>
                </a:moveTo>
                <a:cubicBezTo>
                  <a:pt x="1103" y="854"/>
                  <a:pt x="1100" y="853"/>
                  <a:pt x="1097" y="853"/>
                </a:cubicBezTo>
                <a:cubicBezTo>
                  <a:pt x="1102" y="851"/>
                  <a:pt x="1107" y="848"/>
                  <a:pt x="1111" y="846"/>
                </a:cubicBezTo>
                <a:cubicBezTo>
                  <a:pt x="1109" y="848"/>
                  <a:pt x="1107" y="851"/>
                  <a:pt x="1106" y="854"/>
                </a:cubicBezTo>
                <a:close/>
                <a:moveTo>
                  <a:pt x="1130" y="855"/>
                </a:moveTo>
                <a:cubicBezTo>
                  <a:pt x="1126" y="855"/>
                  <a:pt x="1123" y="855"/>
                  <a:pt x="1119" y="855"/>
                </a:cubicBezTo>
                <a:cubicBezTo>
                  <a:pt x="1125" y="852"/>
                  <a:pt x="1130" y="848"/>
                  <a:pt x="1136" y="844"/>
                </a:cubicBezTo>
                <a:cubicBezTo>
                  <a:pt x="1133" y="847"/>
                  <a:pt x="1131" y="851"/>
                  <a:pt x="1130" y="855"/>
                </a:cubicBezTo>
                <a:close/>
                <a:moveTo>
                  <a:pt x="1160" y="849"/>
                </a:moveTo>
                <a:cubicBezTo>
                  <a:pt x="1159" y="850"/>
                  <a:pt x="1159" y="851"/>
                  <a:pt x="1159" y="852"/>
                </a:cubicBezTo>
                <a:cubicBezTo>
                  <a:pt x="1154" y="853"/>
                  <a:pt x="1150" y="853"/>
                  <a:pt x="1145" y="854"/>
                </a:cubicBezTo>
                <a:cubicBezTo>
                  <a:pt x="1150" y="851"/>
                  <a:pt x="1156" y="849"/>
                  <a:pt x="1163" y="845"/>
                </a:cubicBezTo>
                <a:cubicBezTo>
                  <a:pt x="1162" y="846"/>
                  <a:pt x="1161" y="848"/>
                  <a:pt x="1160" y="849"/>
                </a:cubicBezTo>
                <a:close/>
                <a:moveTo>
                  <a:pt x="1177" y="841"/>
                </a:moveTo>
                <a:cubicBezTo>
                  <a:pt x="1180" y="838"/>
                  <a:pt x="1183" y="834"/>
                  <a:pt x="1186" y="831"/>
                </a:cubicBezTo>
                <a:cubicBezTo>
                  <a:pt x="1190" y="828"/>
                  <a:pt x="1212" y="815"/>
                  <a:pt x="1208" y="808"/>
                </a:cubicBezTo>
                <a:cubicBezTo>
                  <a:pt x="1215" y="807"/>
                  <a:pt x="1222" y="805"/>
                  <a:pt x="1229" y="802"/>
                </a:cubicBezTo>
                <a:cubicBezTo>
                  <a:pt x="1229" y="803"/>
                  <a:pt x="1228" y="803"/>
                  <a:pt x="1228" y="804"/>
                </a:cubicBezTo>
                <a:cubicBezTo>
                  <a:pt x="1215" y="818"/>
                  <a:pt x="1196" y="832"/>
                  <a:pt x="1177" y="841"/>
                </a:cubicBezTo>
                <a:close/>
                <a:moveTo>
                  <a:pt x="1190" y="844"/>
                </a:moveTo>
                <a:cubicBezTo>
                  <a:pt x="1189" y="845"/>
                  <a:pt x="1187" y="845"/>
                  <a:pt x="1186" y="846"/>
                </a:cubicBezTo>
                <a:cubicBezTo>
                  <a:pt x="1187" y="845"/>
                  <a:pt x="1189" y="844"/>
                  <a:pt x="1191" y="843"/>
                </a:cubicBezTo>
                <a:cubicBezTo>
                  <a:pt x="1191" y="843"/>
                  <a:pt x="1190" y="844"/>
                  <a:pt x="1190" y="844"/>
                </a:cubicBezTo>
                <a:close/>
                <a:moveTo>
                  <a:pt x="1235" y="800"/>
                </a:moveTo>
                <a:cubicBezTo>
                  <a:pt x="1240" y="798"/>
                  <a:pt x="1246" y="796"/>
                  <a:pt x="1250" y="793"/>
                </a:cubicBezTo>
                <a:cubicBezTo>
                  <a:pt x="1242" y="804"/>
                  <a:pt x="1233" y="814"/>
                  <a:pt x="1222" y="822"/>
                </a:cubicBezTo>
                <a:cubicBezTo>
                  <a:pt x="1224" y="820"/>
                  <a:pt x="1243" y="804"/>
                  <a:pt x="1235" y="800"/>
                </a:cubicBezTo>
                <a:close/>
                <a:moveTo>
                  <a:pt x="1264" y="792"/>
                </a:moveTo>
                <a:cubicBezTo>
                  <a:pt x="1255" y="802"/>
                  <a:pt x="1246" y="813"/>
                  <a:pt x="1235" y="821"/>
                </a:cubicBezTo>
                <a:cubicBezTo>
                  <a:pt x="1247" y="811"/>
                  <a:pt x="1257" y="799"/>
                  <a:pt x="1265" y="786"/>
                </a:cubicBezTo>
                <a:cubicBezTo>
                  <a:pt x="1268" y="784"/>
                  <a:pt x="1272" y="782"/>
                  <a:pt x="1275" y="780"/>
                </a:cubicBezTo>
                <a:cubicBezTo>
                  <a:pt x="1271" y="784"/>
                  <a:pt x="1268" y="788"/>
                  <a:pt x="1264" y="792"/>
                </a:cubicBezTo>
                <a:close/>
                <a:moveTo>
                  <a:pt x="1329" y="476"/>
                </a:moveTo>
                <a:cubicBezTo>
                  <a:pt x="1326" y="482"/>
                  <a:pt x="1322" y="488"/>
                  <a:pt x="1318" y="492"/>
                </a:cubicBezTo>
                <a:cubicBezTo>
                  <a:pt x="1320" y="484"/>
                  <a:pt x="1325" y="477"/>
                  <a:pt x="1330" y="469"/>
                </a:cubicBezTo>
                <a:cubicBezTo>
                  <a:pt x="1330" y="472"/>
                  <a:pt x="1329" y="474"/>
                  <a:pt x="1329" y="476"/>
                </a:cubicBezTo>
                <a:close/>
                <a:moveTo>
                  <a:pt x="697" y="122"/>
                </a:moveTo>
                <a:cubicBezTo>
                  <a:pt x="701" y="120"/>
                  <a:pt x="706" y="117"/>
                  <a:pt x="711" y="114"/>
                </a:cubicBezTo>
                <a:cubicBezTo>
                  <a:pt x="697" y="125"/>
                  <a:pt x="682" y="132"/>
                  <a:pt x="667" y="140"/>
                </a:cubicBezTo>
                <a:cubicBezTo>
                  <a:pt x="676" y="134"/>
                  <a:pt x="686" y="128"/>
                  <a:pt x="697" y="122"/>
                </a:cubicBezTo>
                <a:close/>
                <a:moveTo>
                  <a:pt x="679" y="156"/>
                </a:moveTo>
                <a:cubicBezTo>
                  <a:pt x="682" y="154"/>
                  <a:pt x="691" y="146"/>
                  <a:pt x="688" y="141"/>
                </a:cubicBezTo>
                <a:cubicBezTo>
                  <a:pt x="693" y="139"/>
                  <a:pt x="697" y="137"/>
                  <a:pt x="702" y="134"/>
                </a:cubicBezTo>
                <a:cubicBezTo>
                  <a:pt x="698" y="140"/>
                  <a:pt x="695" y="147"/>
                  <a:pt x="692" y="153"/>
                </a:cubicBezTo>
                <a:cubicBezTo>
                  <a:pt x="687" y="152"/>
                  <a:pt x="683" y="153"/>
                  <a:pt x="679" y="156"/>
                </a:cubicBezTo>
                <a:close/>
                <a:moveTo>
                  <a:pt x="688" y="162"/>
                </a:moveTo>
                <a:cubicBezTo>
                  <a:pt x="687" y="165"/>
                  <a:pt x="686" y="168"/>
                  <a:pt x="685" y="171"/>
                </a:cubicBezTo>
                <a:cubicBezTo>
                  <a:pt x="684" y="168"/>
                  <a:pt x="679" y="169"/>
                  <a:pt x="674" y="171"/>
                </a:cubicBezTo>
                <a:cubicBezTo>
                  <a:pt x="679" y="168"/>
                  <a:pt x="684" y="165"/>
                  <a:pt x="688" y="162"/>
                </a:cubicBezTo>
                <a:close/>
                <a:moveTo>
                  <a:pt x="684" y="176"/>
                </a:moveTo>
                <a:cubicBezTo>
                  <a:pt x="684" y="177"/>
                  <a:pt x="683" y="178"/>
                  <a:pt x="683" y="179"/>
                </a:cubicBezTo>
                <a:cubicBezTo>
                  <a:pt x="683" y="181"/>
                  <a:pt x="682" y="183"/>
                  <a:pt x="682" y="185"/>
                </a:cubicBezTo>
                <a:cubicBezTo>
                  <a:pt x="671" y="190"/>
                  <a:pt x="657" y="195"/>
                  <a:pt x="644" y="201"/>
                </a:cubicBezTo>
                <a:cubicBezTo>
                  <a:pt x="657" y="192"/>
                  <a:pt x="671" y="185"/>
                  <a:pt x="684" y="176"/>
                </a:cubicBezTo>
                <a:close/>
                <a:moveTo>
                  <a:pt x="673" y="229"/>
                </a:moveTo>
                <a:cubicBezTo>
                  <a:pt x="675" y="227"/>
                  <a:pt x="677" y="226"/>
                  <a:pt x="678" y="224"/>
                </a:cubicBezTo>
                <a:cubicBezTo>
                  <a:pt x="678" y="226"/>
                  <a:pt x="678" y="228"/>
                  <a:pt x="678" y="230"/>
                </a:cubicBezTo>
                <a:cubicBezTo>
                  <a:pt x="676" y="229"/>
                  <a:pt x="675" y="229"/>
                  <a:pt x="673" y="229"/>
                </a:cubicBezTo>
                <a:close/>
                <a:moveTo>
                  <a:pt x="676" y="242"/>
                </a:moveTo>
                <a:cubicBezTo>
                  <a:pt x="676" y="243"/>
                  <a:pt x="676" y="244"/>
                  <a:pt x="676" y="245"/>
                </a:cubicBezTo>
                <a:cubicBezTo>
                  <a:pt x="673" y="242"/>
                  <a:pt x="670" y="240"/>
                  <a:pt x="667" y="238"/>
                </a:cubicBezTo>
                <a:cubicBezTo>
                  <a:pt x="668" y="238"/>
                  <a:pt x="669" y="238"/>
                  <a:pt x="670" y="238"/>
                </a:cubicBezTo>
                <a:cubicBezTo>
                  <a:pt x="670" y="241"/>
                  <a:pt x="673" y="243"/>
                  <a:pt x="676" y="242"/>
                </a:cubicBezTo>
                <a:close/>
                <a:moveTo>
                  <a:pt x="668" y="219"/>
                </a:moveTo>
                <a:cubicBezTo>
                  <a:pt x="672" y="217"/>
                  <a:pt x="676" y="215"/>
                  <a:pt x="679" y="212"/>
                </a:cubicBezTo>
                <a:cubicBezTo>
                  <a:pt x="679" y="214"/>
                  <a:pt x="679" y="215"/>
                  <a:pt x="679" y="217"/>
                </a:cubicBezTo>
                <a:cubicBezTo>
                  <a:pt x="675" y="216"/>
                  <a:pt x="672" y="216"/>
                  <a:pt x="668" y="219"/>
                </a:cubicBezTo>
                <a:close/>
                <a:moveTo>
                  <a:pt x="659" y="210"/>
                </a:moveTo>
                <a:cubicBezTo>
                  <a:pt x="666" y="206"/>
                  <a:pt x="673" y="201"/>
                  <a:pt x="680" y="196"/>
                </a:cubicBezTo>
                <a:cubicBezTo>
                  <a:pt x="680" y="198"/>
                  <a:pt x="680" y="200"/>
                  <a:pt x="680" y="201"/>
                </a:cubicBezTo>
                <a:cubicBezTo>
                  <a:pt x="673" y="204"/>
                  <a:pt x="666" y="207"/>
                  <a:pt x="659" y="210"/>
                </a:cubicBezTo>
                <a:close/>
                <a:moveTo>
                  <a:pt x="660" y="230"/>
                </a:moveTo>
                <a:cubicBezTo>
                  <a:pt x="659" y="231"/>
                  <a:pt x="659" y="231"/>
                  <a:pt x="658" y="232"/>
                </a:cubicBezTo>
                <a:cubicBezTo>
                  <a:pt x="658" y="232"/>
                  <a:pt x="657" y="232"/>
                  <a:pt x="657" y="231"/>
                </a:cubicBezTo>
                <a:cubicBezTo>
                  <a:pt x="658" y="231"/>
                  <a:pt x="659" y="231"/>
                  <a:pt x="660" y="230"/>
                </a:cubicBezTo>
                <a:close/>
                <a:moveTo>
                  <a:pt x="653" y="220"/>
                </a:moveTo>
                <a:cubicBezTo>
                  <a:pt x="651" y="221"/>
                  <a:pt x="649" y="223"/>
                  <a:pt x="648" y="225"/>
                </a:cubicBezTo>
                <a:cubicBezTo>
                  <a:pt x="646" y="224"/>
                  <a:pt x="645" y="223"/>
                  <a:pt x="644" y="222"/>
                </a:cubicBezTo>
                <a:cubicBezTo>
                  <a:pt x="647" y="222"/>
                  <a:pt x="650" y="221"/>
                  <a:pt x="653" y="220"/>
                </a:cubicBezTo>
                <a:close/>
                <a:moveTo>
                  <a:pt x="666" y="177"/>
                </a:moveTo>
                <a:cubicBezTo>
                  <a:pt x="665" y="177"/>
                  <a:pt x="664" y="178"/>
                  <a:pt x="664" y="178"/>
                </a:cubicBezTo>
                <a:cubicBezTo>
                  <a:pt x="665" y="177"/>
                  <a:pt x="665" y="177"/>
                  <a:pt x="666" y="177"/>
                </a:cubicBezTo>
                <a:close/>
                <a:moveTo>
                  <a:pt x="662" y="154"/>
                </a:moveTo>
                <a:cubicBezTo>
                  <a:pt x="656" y="158"/>
                  <a:pt x="649" y="162"/>
                  <a:pt x="642" y="165"/>
                </a:cubicBezTo>
                <a:cubicBezTo>
                  <a:pt x="649" y="161"/>
                  <a:pt x="655" y="158"/>
                  <a:pt x="662" y="154"/>
                </a:cubicBezTo>
                <a:close/>
                <a:moveTo>
                  <a:pt x="642" y="210"/>
                </a:moveTo>
                <a:cubicBezTo>
                  <a:pt x="639" y="212"/>
                  <a:pt x="636" y="213"/>
                  <a:pt x="634" y="215"/>
                </a:cubicBezTo>
                <a:cubicBezTo>
                  <a:pt x="633" y="215"/>
                  <a:pt x="632" y="214"/>
                  <a:pt x="631" y="214"/>
                </a:cubicBezTo>
                <a:cubicBezTo>
                  <a:pt x="635" y="213"/>
                  <a:pt x="639" y="211"/>
                  <a:pt x="642" y="210"/>
                </a:cubicBezTo>
                <a:close/>
                <a:moveTo>
                  <a:pt x="626" y="191"/>
                </a:moveTo>
                <a:cubicBezTo>
                  <a:pt x="627" y="191"/>
                  <a:pt x="627" y="191"/>
                  <a:pt x="628" y="191"/>
                </a:cubicBezTo>
                <a:cubicBezTo>
                  <a:pt x="627" y="191"/>
                  <a:pt x="627" y="192"/>
                  <a:pt x="626" y="192"/>
                </a:cubicBezTo>
                <a:cubicBezTo>
                  <a:pt x="626" y="192"/>
                  <a:pt x="626" y="191"/>
                  <a:pt x="626" y="191"/>
                </a:cubicBezTo>
                <a:close/>
                <a:moveTo>
                  <a:pt x="625" y="199"/>
                </a:moveTo>
                <a:cubicBezTo>
                  <a:pt x="627" y="200"/>
                  <a:pt x="630" y="200"/>
                  <a:pt x="633" y="199"/>
                </a:cubicBezTo>
                <a:cubicBezTo>
                  <a:pt x="630" y="201"/>
                  <a:pt x="626" y="203"/>
                  <a:pt x="623" y="205"/>
                </a:cubicBezTo>
                <a:cubicBezTo>
                  <a:pt x="624" y="203"/>
                  <a:pt x="624" y="201"/>
                  <a:pt x="625" y="199"/>
                </a:cubicBezTo>
                <a:close/>
                <a:moveTo>
                  <a:pt x="267" y="253"/>
                </a:moveTo>
                <a:cubicBezTo>
                  <a:pt x="266" y="257"/>
                  <a:pt x="264" y="261"/>
                  <a:pt x="263" y="265"/>
                </a:cubicBezTo>
                <a:cubicBezTo>
                  <a:pt x="261" y="267"/>
                  <a:pt x="258" y="269"/>
                  <a:pt x="256" y="270"/>
                </a:cubicBezTo>
                <a:cubicBezTo>
                  <a:pt x="252" y="266"/>
                  <a:pt x="239" y="276"/>
                  <a:pt x="236" y="278"/>
                </a:cubicBezTo>
                <a:cubicBezTo>
                  <a:pt x="246" y="269"/>
                  <a:pt x="257" y="261"/>
                  <a:pt x="267" y="253"/>
                </a:cubicBezTo>
                <a:close/>
                <a:moveTo>
                  <a:pt x="253" y="342"/>
                </a:moveTo>
                <a:cubicBezTo>
                  <a:pt x="253" y="345"/>
                  <a:pt x="253" y="348"/>
                  <a:pt x="254" y="352"/>
                </a:cubicBezTo>
                <a:cubicBezTo>
                  <a:pt x="241" y="355"/>
                  <a:pt x="228" y="370"/>
                  <a:pt x="216" y="376"/>
                </a:cubicBezTo>
                <a:cubicBezTo>
                  <a:pt x="228" y="364"/>
                  <a:pt x="241" y="354"/>
                  <a:pt x="253" y="342"/>
                </a:cubicBezTo>
                <a:close/>
                <a:moveTo>
                  <a:pt x="202" y="377"/>
                </a:moveTo>
                <a:cubicBezTo>
                  <a:pt x="202" y="376"/>
                  <a:pt x="202" y="374"/>
                  <a:pt x="201" y="372"/>
                </a:cubicBezTo>
                <a:cubicBezTo>
                  <a:pt x="207" y="369"/>
                  <a:pt x="212" y="366"/>
                  <a:pt x="218" y="363"/>
                </a:cubicBezTo>
                <a:cubicBezTo>
                  <a:pt x="213" y="368"/>
                  <a:pt x="207" y="372"/>
                  <a:pt x="202" y="377"/>
                </a:cubicBezTo>
                <a:close/>
                <a:moveTo>
                  <a:pt x="255" y="360"/>
                </a:moveTo>
                <a:cubicBezTo>
                  <a:pt x="256" y="365"/>
                  <a:pt x="257" y="369"/>
                  <a:pt x="258" y="373"/>
                </a:cubicBezTo>
                <a:cubicBezTo>
                  <a:pt x="258" y="373"/>
                  <a:pt x="257" y="373"/>
                  <a:pt x="257" y="373"/>
                </a:cubicBezTo>
                <a:cubicBezTo>
                  <a:pt x="257" y="372"/>
                  <a:pt x="255" y="371"/>
                  <a:pt x="254" y="370"/>
                </a:cubicBezTo>
                <a:cubicBezTo>
                  <a:pt x="251" y="370"/>
                  <a:pt x="246" y="371"/>
                  <a:pt x="241" y="372"/>
                </a:cubicBezTo>
                <a:cubicBezTo>
                  <a:pt x="245" y="368"/>
                  <a:pt x="250" y="365"/>
                  <a:pt x="255" y="360"/>
                </a:cubicBezTo>
                <a:close/>
                <a:moveTo>
                  <a:pt x="253" y="299"/>
                </a:moveTo>
                <a:cubicBezTo>
                  <a:pt x="250" y="300"/>
                  <a:pt x="247" y="302"/>
                  <a:pt x="244" y="304"/>
                </a:cubicBezTo>
                <a:cubicBezTo>
                  <a:pt x="248" y="301"/>
                  <a:pt x="252" y="298"/>
                  <a:pt x="255" y="294"/>
                </a:cubicBezTo>
                <a:cubicBezTo>
                  <a:pt x="255" y="296"/>
                  <a:pt x="255" y="297"/>
                  <a:pt x="255" y="298"/>
                </a:cubicBezTo>
                <a:cubicBezTo>
                  <a:pt x="254" y="298"/>
                  <a:pt x="254" y="298"/>
                  <a:pt x="253" y="299"/>
                </a:cubicBezTo>
                <a:close/>
                <a:moveTo>
                  <a:pt x="254" y="308"/>
                </a:moveTo>
                <a:cubicBezTo>
                  <a:pt x="253" y="309"/>
                  <a:pt x="253" y="310"/>
                  <a:pt x="253" y="312"/>
                </a:cubicBezTo>
                <a:cubicBezTo>
                  <a:pt x="250" y="312"/>
                  <a:pt x="247" y="314"/>
                  <a:pt x="245" y="317"/>
                </a:cubicBezTo>
                <a:cubicBezTo>
                  <a:pt x="245" y="317"/>
                  <a:pt x="244" y="317"/>
                  <a:pt x="243" y="318"/>
                </a:cubicBezTo>
                <a:cubicBezTo>
                  <a:pt x="240" y="319"/>
                  <a:pt x="237" y="321"/>
                  <a:pt x="235" y="322"/>
                </a:cubicBezTo>
                <a:cubicBezTo>
                  <a:pt x="241" y="317"/>
                  <a:pt x="247" y="312"/>
                  <a:pt x="254" y="308"/>
                </a:cubicBezTo>
                <a:close/>
                <a:moveTo>
                  <a:pt x="253" y="321"/>
                </a:moveTo>
                <a:cubicBezTo>
                  <a:pt x="253" y="325"/>
                  <a:pt x="253" y="329"/>
                  <a:pt x="253" y="333"/>
                </a:cubicBezTo>
                <a:cubicBezTo>
                  <a:pt x="243" y="332"/>
                  <a:pt x="221" y="352"/>
                  <a:pt x="214" y="356"/>
                </a:cubicBezTo>
                <a:cubicBezTo>
                  <a:pt x="225" y="345"/>
                  <a:pt x="238" y="334"/>
                  <a:pt x="253" y="321"/>
                </a:cubicBezTo>
                <a:close/>
                <a:moveTo>
                  <a:pt x="212" y="299"/>
                </a:moveTo>
                <a:cubicBezTo>
                  <a:pt x="214" y="298"/>
                  <a:pt x="216" y="297"/>
                  <a:pt x="218" y="296"/>
                </a:cubicBezTo>
                <a:cubicBezTo>
                  <a:pt x="215" y="298"/>
                  <a:pt x="213" y="299"/>
                  <a:pt x="211" y="301"/>
                </a:cubicBezTo>
                <a:cubicBezTo>
                  <a:pt x="211" y="300"/>
                  <a:pt x="212" y="299"/>
                  <a:pt x="212" y="299"/>
                </a:cubicBezTo>
                <a:close/>
                <a:moveTo>
                  <a:pt x="204" y="320"/>
                </a:moveTo>
                <a:cubicBezTo>
                  <a:pt x="206" y="318"/>
                  <a:pt x="209" y="317"/>
                  <a:pt x="211" y="316"/>
                </a:cubicBezTo>
                <a:cubicBezTo>
                  <a:pt x="208" y="318"/>
                  <a:pt x="206" y="320"/>
                  <a:pt x="203" y="321"/>
                </a:cubicBezTo>
                <a:cubicBezTo>
                  <a:pt x="204" y="321"/>
                  <a:pt x="204" y="320"/>
                  <a:pt x="204" y="320"/>
                </a:cubicBezTo>
                <a:close/>
                <a:moveTo>
                  <a:pt x="201" y="334"/>
                </a:moveTo>
                <a:cubicBezTo>
                  <a:pt x="205" y="333"/>
                  <a:pt x="209" y="332"/>
                  <a:pt x="213" y="330"/>
                </a:cubicBezTo>
                <a:cubicBezTo>
                  <a:pt x="209" y="333"/>
                  <a:pt x="205" y="336"/>
                  <a:pt x="201" y="339"/>
                </a:cubicBezTo>
                <a:cubicBezTo>
                  <a:pt x="201" y="338"/>
                  <a:pt x="201" y="336"/>
                  <a:pt x="201" y="334"/>
                </a:cubicBezTo>
                <a:close/>
                <a:moveTo>
                  <a:pt x="213" y="345"/>
                </a:moveTo>
                <a:cubicBezTo>
                  <a:pt x="209" y="350"/>
                  <a:pt x="204" y="354"/>
                  <a:pt x="200" y="358"/>
                </a:cubicBezTo>
                <a:cubicBezTo>
                  <a:pt x="200" y="356"/>
                  <a:pt x="200" y="353"/>
                  <a:pt x="200" y="351"/>
                </a:cubicBezTo>
                <a:cubicBezTo>
                  <a:pt x="205" y="349"/>
                  <a:pt x="209" y="348"/>
                  <a:pt x="213" y="345"/>
                </a:cubicBezTo>
                <a:close/>
                <a:moveTo>
                  <a:pt x="160" y="421"/>
                </a:moveTo>
                <a:cubicBezTo>
                  <a:pt x="160" y="421"/>
                  <a:pt x="161" y="421"/>
                  <a:pt x="161" y="421"/>
                </a:cubicBezTo>
                <a:cubicBezTo>
                  <a:pt x="162" y="420"/>
                  <a:pt x="163" y="419"/>
                  <a:pt x="164" y="418"/>
                </a:cubicBezTo>
                <a:cubicBezTo>
                  <a:pt x="191" y="398"/>
                  <a:pt x="227" y="378"/>
                  <a:pt x="263" y="387"/>
                </a:cubicBezTo>
                <a:cubicBezTo>
                  <a:pt x="265" y="391"/>
                  <a:pt x="277" y="400"/>
                  <a:pt x="273" y="390"/>
                </a:cubicBezTo>
                <a:cubicBezTo>
                  <a:pt x="274" y="391"/>
                  <a:pt x="288" y="396"/>
                  <a:pt x="283" y="387"/>
                </a:cubicBezTo>
                <a:cubicBezTo>
                  <a:pt x="287" y="381"/>
                  <a:pt x="272" y="377"/>
                  <a:pt x="269" y="376"/>
                </a:cubicBezTo>
                <a:cubicBezTo>
                  <a:pt x="256" y="341"/>
                  <a:pt x="260" y="303"/>
                  <a:pt x="272" y="268"/>
                </a:cubicBezTo>
                <a:cubicBezTo>
                  <a:pt x="273" y="267"/>
                  <a:pt x="273" y="266"/>
                  <a:pt x="273" y="264"/>
                </a:cubicBezTo>
                <a:cubicBezTo>
                  <a:pt x="296" y="204"/>
                  <a:pt x="352" y="174"/>
                  <a:pt x="413" y="164"/>
                </a:cubicBezTo>
                <a:cubicBezTo>
                  <a:pt x="484" y="152"/>
                  <a:pt x="552" y="178"/>
                  <a:pt x="612" y="215"/>
                </a:cubicBezTo>
                <a:cubicBezTo>
                  <a:pt x="612" y="218"/>
                  <a:pt x="615" y="220"/>
                  <a:pt x="618" y="219"/>
                </a:cubicBezTo>
                <a:cubicBezTo>
                  <a:pt x="637" y="231"/>
                  <a:pt x="655" y="243"/>
                  <a:pt x="673" y="257"/>
                </a:cubicBezTo>
                <a:cubicBezTo>
                  <a:pt x="672" y="261"/>
                  <a:pt x="677" y="264"/>
                  <a:pt x="680" y="261"/>
                </a:cubicBezTo>
                <a:cubicBezTo>
                  <a:pt x="683" y="264"/>
                  <a:pt x="688" y="261"/>
                  <a:pt x="686" y="256"/>
                </a:cubicBezTo>
                <a:cubicBezTo>
                  <a:pt x="687" y="253"/>
                  <a:pt x="686" y="251"/>
                  <a:pt x="684" y="250"/>
                </a:cubicBezTo>
                <a:cubicBezTo>
                  <a:pt x="688" y="229"/>
                  <a:pt x="686" y="206"/>
                  <a:pt x="691" y="185"/>
                </a:cubicBezTo>
                <a:cubicBezTo>
                  <a:pt x="697" y="159"/>
                  <a:pt x="710" y="136"/>
                  <a:pt x="727" y="116"/>
                </a:cubicBezTo>
                <a:cubicBezTo>
                  <a:pt x="764" y="74"/>
                  <a:pt x="812" y="50"/>
                  <a:pt x="868" y="51"/>
                </a:cubicBezTo>
                <a:cubicBezTo>
                  <a:pt x="925" y="51"/>
                  <a:pt x="984" y="72"/>
                  <a:pt x="1028" y="108"/>
                </a:cubicBezTo>
                <a:cubicBezTo>
                  <a:pt x="1046" y="123"/>
                  <a:pt x="1062" y="142"/>
                  <a:pt x="1071" y="164"/>
                </a:cubicBezTo>
                <a:cubicBezTo>
                  <a:pt x="1074" y="169"/>
                  <a:pt x="1076" y="187"/>
                  <a:pt x="1080" y="190"/>
                </a:cubicBezTo>
                <a:cubicBezTo>
                  <a:pt x="1085" y="193"/>
                  <a:pt x="1087" y="187"/>
                  <a:pt x="1086" y="184"/>
                </a:cubicBezTo>
                <a:cubicBezTo>
                  <a:pt x="1086" y="184"/>
                  <a:pt x="1086" y="184"/>
                  <a:pt x="1086" y="184"/>
                </a:cubicBezTo>
                <a:cubicBezTo>
                  <a:pt x="1192" y="131"/>
                  <a:pt x="1361" y="223"/>
                  <a:pt x="1362" y="346"/>
                </a:cubicBezTo>
                <a:cubicBezTo>
                  <a:pt x="1361" y="409"/>
                  <a:pt x="1321" y="441"/>
                  <a:pt x="1290" y="490"/>
                </a:cubicBezTo>
                <a:cubicBezTo>
                  <a:pt x="1292" y="493"/>
                  <a:pt x="1268" y="472"/>
                  <a:pt x="1276" y="486"/>
                </a:cubicBezTo>
                <a:cubicBezTo>
                  <a:pt x="1273" y="491"/>
                  <a:pt x="1287" y="503"/>
                  <a:pt x="1290" y="507"/>
                </a:cubicBezTo>
                <a:cubicBezTo>
                  <a:pt x="1281" y="509"/>
                  <a:pt x="1290" y="514"/>
                  <a:pt x="1295" y="514"/>
                </a:cubicBezTo>
                <a:cubicBezTo>
                  <a:pt x="1350" y="591"/>
                  <a:pt x="1359" y="716"/>
                  <a:pt x="1268" y="771"/>
                </a:cubicBezTo>
                <a:cubicBezTo>
                  <a:pt x="1265" y="769"/>
                  <a:pt x="1263" y="772"/>
                  <a:pt x="1262" y="774"/>
                </a:cubicBezTo>
                <a:cubicBezTo>
                  <a:pt x="1206" y="806"/>
                  <a:pt x="1144" y="807"/>
                  <a:pt x="1083" y="792"/>
                </a:cubicBezTo>
                <a:cubicBezTo>
                  <a:pt x="1056" y="785"/>
                  <a:pt x="1029" y="776"/>
                  <a:pt x="1003" y="765"/>
                </a:cubicBezTo>
                <a:cubicBezTo>
                  <a:pt x="994" y="761"/>
                  <a:pt x="951" y="732"/>
                  <a:pt x="942" y="736"/>
                </a:cubicBezTo>
                <a:cubicBezTo>
                  <a:pt x="939" y="724"/>
                  <a:pt x="929" y="746"/>
                  <a:pt x="930" y="744"/>
                </a:cubicBezTo>
                <a:cubicBezTo>
                  <a:pt x="920" y="762"/>
                  <a:pt x="906" y="776"/>
                  <a:pt x="891" y="789"/>
                </a:cubicBezTo>
                <a:cubicBezTo>
                  <a:pt x="888" y="790"/>
                  <a:pt x="886" y="791"/>
                  <a:pt x="887" y="793"/>
                </a:cubicBezTo>
                <a:cubicBezTo>
                  <a:pt x="777" y="886"/>
                  <a:pt x="646" y="901"/>
                  <a:pt x="508" y="883"/>
                </a:cubicBezTo>
                <a:cubicBezTo>
                  <a:pt x="418" y="871"/>
                  <a:pt x="293" y="835"/>
                  <a:pt x="294" y="724"/>
                </a:cubicBezTo>
                <a:cubicBezTo>
                  <a:pt x="298" y="724"/>
                  <a:pt x="301" y="721"/>
                  <a:pt x="299" y="718"/>
                </a:cubicBezTo>
                <a:cubicBezTo>
                  <a:pt x="305" y="709"/>
                  <a:pt x="268" y="710"/>
                  <a:pt x="263" y="709"/>
                </a:cubicBezTo>
                <a:cubicBezTo>
                  <a:pt x="242" y="706"/>
                  <a:pt x="222" y="701"/>
                  <a:pt x="202" y="694"/>
                </a:cubicBezTo>
                <a:cubicBezTo>
                  <a:pt x="164" y="680"/>
                  <a:pt x="128" y="658"/>
                  <a:pt x="105" y="624"/>
                </a:cubicBezTo>
                <a:cubicBezTo>
                  <a:pt x="105" y="623"/>
                  <a:pt x="104" y="623"/>
                  <a:pt x="104" y="622"/>
                </a:cubicBezTo>
                <a:cubicBezTo>
                  <a:pt x="58" y="552"/>
                  <a:pt x="101" y="468"/>
                  <a:pt x="160" y="421"/>
                </a:cubicBezTo>
                <a:close/>
                <a:moveTo>
                  <a:pt x="1303" y="490"/>
                </a:moveTo>
                <a:cubicBezTo>
                  <a:pt x="1301" y="494"/>
                  <a:pt x="1300" y="499"/>
                  <a:pt x="1300" y="503"/>
                </a:cubicBezTo>
                <a:cubicBezTo>
                  <a:pt x="1299" y="501"/>
                  <a:pt x="1298" y="500"/>
                  <a:pt x="1297" y="499"/>
                </a:cubicBezTo>
                <a:cubicBezTo>
                  <a:pt x="1299" y="496"/>
                  <a:pt x="1301" y="493"/>
                  <a:pt x="1303" y="490"/>
                </a:cubicBezTo>
                <a:close/>
                <a:moveTo>
                  <a:pt x="121" y="440"/>
                </a:moveTo>
                <a:cubicBezTo>
                  <a:pt x="123" y="439"/>
                  <a:pt x="126" y="437"/>
                  <a:pt x="128" y="436"/>
                </a:cubicBezTo>
                <a:cubicBezTo>
                  <a:pt x="124" y="441"/>
                  <a:pt x="120" y="445"/>
                  <a:pt x="116" y="449"/>
                </a:cubicBezTo>
                <a:cubicBezTo>
                  <a:pt x="112" y="446"/>
                  <a:pt x="100" y="456"/>
                  <a:pt x="97" y="458"/>
                </a:cubicBezTo>
                <a:cubicBezTo>
                  <a:pt x="105" y="452"/>
                  <a:pt x="113" y="446"/>
                  <a:pt x="121" y="440"/>
                </a:cubicBezTo>
                <a:close/>
                <a:moveTo>
                  <a:pt x="92" y="475"/>
                </a:moveTo>
                <a:cubicBezTo>
                  <a:pt x="92" y="475"/>
                  <a:pt x="92" y="475"/>
                  <a:pt x="92" y="475"/>
                </a:cubicBezTo>
                <a:cubicBezTo>
                  <a:pt x="96" y="472"/>
                  <a:pt x="100" y="468"/>
                  <a:pt x="105" y="465"/>
                </a:cubicBezTo>
                <a:cubicBezTo>
                  <a:pt x="97" y="476"/>
                  <a:pt x="91" y="488"/>
                  <a:pt x="87" y="500"/>
                </a:cubicBezTo>
                <a:cubicBezTo>
                  <a:pt x="85" y="491"/>
                  <a:pt x="62" y="505"/>
                  <a:pt x="59" y="507"/>
                </a:cubicBezTo>
                <a:cubicBezTo>
                  <a:pt x="64" y="503"/>
                  <a:pt x="98" y="482"/>
                  <a:pt x="92" y="475"/>
                </a:cubicBezTo>
                <a:close/>
                <a:moveTo>
                  <a:pt x="59" y="485"/>
                </a:moveTo>
                <a:cubicBezTo>
                  <a:pt x="63" y="485"/>
                  <a:pt x="67" y="484"/>
                  <a:pt x="71" y="481"/>
                </a:cubicBezTo>
                <a:cubicBezTo>
                  <a:pt x="61" y="489"/>
                  <a:pt x="50" y="497"/>
                  <a:pt x="41" y="506"/>
                </a:cubicBezTo>
                <a:cubicBezTo>
                  <a:pt x="46" y="498"/>
                  <a:pt x="52" y="492"/>
                  <a:pt x="59" y="485"/>
                </a:cubicBezTo>
                <a:close/>
                <a:moveTo>
                  <a:pt x="24" y="533"/>
                </a:moveTo>
                <a:cubicBezTo>
                  <a:pt x="34" y="528"/>
                  <a:pt x="45" y="523"/>
                  <a:pt x="55" y="518"/>
                </a:cubicBezTo>
                <a:cubicBezTo>
                  <a:pt x="43" y="526"/>
                  <a:pt x="32" y="534"/>
                  <a:pt x="20" y="542"/>
                </a:cubicBezTo>
                <a:cubicBezTo>
                  <a:pt x="21" y="539"/>
                  <a:pt x="23" y="536"/>
                  <a:pt x="24" y="533"/>
                </a:cubicBezTo>
                <a:close/>
                <a:moveTo>
                  <a:pt x="16" y="554"/>
                </a:moveTo>
                <a:cubicBezTo>
                  <a:pt x="27" y="549"/>
                  <a:pt x="38" y="544"/>
                  <a:pt x="49" y="538"/>
                </a:cubicBezTo>
                <a:cubicBezTo>
                  <a:pt x="37" y="547"/>
                  <a:pt x="25" y="554"/>
                  <a:pt x="13" y="563"/>
                </a:cubicBezTo>
                <a:cubicBezTo>
                  <a:pt x="14" y="560"/>
                  <a:pt x="15" y="557"/>
                  <a:pt x="16" y="554"/>
                </a:cubicBezTo>
                <a:close/>
                <a:moveTo>
                  <a:pt x="11" y="577"/>
                </a:moveTo>
                <a:cubicBezTo>
                  <a:pt x="15" y="576"/>
                  <a:pt x="19" y="574"/>
                  <a:pt x="23" y="572"/>
                </a:cubicBezTo>
                <a:cubicBezTo>
                  <a:pt x="18" y="575"/>
                  <a:pt x="14" y="579"/>
                  <a:pt x="10" y="582"/>
                </a:cubicBezTo>
                <a:cubicBezTo>
                  <a:pt x="10" y="580"/>
                  <a:pt x="10" y="579"/>
                  <a:pt x="11" y="577"/>
                </a:cubicBezTo>
                <a:close/>
                <a:moveTo>
                  <a:pt x="23" y="590"/>
                </a:moveTo>
                <a:cubicBezTo>
                  <a:pt x="21" y="593"/>
                  <a:pt x="7" y="603"/>
                  <a:pt x="10" y="608"/>
                </a:cubicBezTo>
                <a:cubicBezTo>
                  <a:pt x="12" y="612"/>
                  <a:pt x="17" y="609"/>
                  <a:pt x="19" y="608"/>
                </a:cubicBezTo>
                <a:cubicBezTo>
                  <a:pt x="16" y="611"/>
                  <a:pt x="13" y="614"/>
                  <a:pt x="10" y="618"/>
                </a:cubicBezTo>
                <a:cubicBezTo>
                  <a:pt x="9" y="610"/>
                  <a:pt x="9" y="602"/>
                  <a:pt x="9" y="594"/>
                </a:cubicBezTo>
                <a:cubicBezTo>
                  <a:pt x="14" y="593"/>
                  <a:pt x="19" y="592"/>
                  <a:pt x="23" y="590"/>
                </a:cubicBezTo>
                <a:close/>
              </a:path>
            </a:pathLst>
          </a:custGeom>
          <a:solidFill>
            <a:schemeClr val="accent2"/>
          </a:solidFill>
          <a:ln>
            <a:noFill/>
          </a:ln>
        </p:spPr>
        <p:txBody>
          <a:bodyPr vert="horz" wrap="square" lIns="91440" tIns="45720" rIns="91440" bIns="45720" numCol="1" anchor="t" anchorCtr="0" compatLnSpc="1"/>
          <a:lstStyle/>
          <a:p>
            <a:endParaRPr lang="zh-CN" altLang="en-US">
              <a:solidFill>
                <a:schemeClr val="bg2">
                  <a:lumMod val="25000"/>
                </a:schemeClr>
              </a:solidFill>
              <a:latin typeface="微软雅黑"/>
              <a:ea typeface="微软雅黑"/>
              <a:cs typeface="+mn-ea"/>
              <a:sym typeface="微软雅黑"/>
            </a:endParaRPr>
          </a:p>
        </p:txBody>
      </p:sp>
      <p:grpSp>
        <p:nvGrpSpPr>
          <p:cNvPr id="22" name="组合 21"/>
          <p:cNvGrpSpPr/>
          <p:nvPr/>
        </p:nvGrpSpPr>
        <p:grpSpPr>
          <a:xfrm>
            <a:off x="3556000" y="276476"/>
            <a:ext cx="5080000" cy="504000"/>
            <a:chOff x="3073400" y="276476"/>
            <a:chExt cx="5080000" cy="504000"/>
          </a:xfrm>
        </p:grpSpPr>
        <p:sp>
          <p:nvSpPr>
            <p:cNvPr id="23" name="矩形: 圆角 22"/>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24" name="矩形 23"/>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25" name="Rectangle 3"/>
          <p:cNvSpPr txBox="1">
            <a:spLocks noRot="1" noChangeArrowheads="1"/>
          </p:cNvSpPr>
          <p:nvPr/>
        </p:nvSpPr>
        <p:spPr>
          <a:xfrm>
            <a:off x="5421086" y="1611086"/>
            <a:ext cx="5244922" cy="22430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60000"/>
              </a:lnSpc>
              <a:buNone/>
            </a:pPr>
            <a:r>
              <a:rPr lang="zh-CN" altLang="en-US" sz="1600" dirty="0">
                <a:solidFill>
                  <a:schemeClr val="tx1">
                    <a:lumMod val="85000"/>
                    <a:lumOff val="15000"/>
                  </a:schemeClr>
                </a:solidFill>
                <a:latin typeface="微软雅黑"/>
                <a:ea typeface="微软雅黑"/>
                <a:sym typeface="微软雅黑"/>
              </a:rPr>
              <a:t>本班</a:t>
            </a:r>
            <a:r>
              <a:rPr lang="en-US" altLang="zh-CN" sz="1600" dirty="0">
                <a:solidFill>
                  <a:schemeClr val="tx1">
                    <a:lumMod val="85000"/>
                    <a:lumOff val="15000"/>
                  </a:schemeClr>
                </a:solidFill>
                <a:latin typeface="微软雅黑"/>
                <a:ea typeface="微软雅黑"/>
                <a:sym typeface="微软雅黑"/>
              </a:rPr>
              <a:t>48</a:t>
            </a:r>
            <a:r>
              <a:rPr lang="zh-CN" altLang="en-US" sz="1600" dirty="0">
                <a:solidFill>
                  <a:schemeClr val="tx1">
                    <a:lumMod val="85000"/>
                    <a:lumOff val="15000"/>
                  </a:schemeClr>
                </a:solidFill>
                <a:latin typeface="微软雅黑"/>
                <a:ea typeface="微软雅黑"/>
                <a:sym typeface="微软雅黑"/>
              </a:rPr>
              <a:t>人，</a:t>
            </a:r>
            <a:r>
              <a:rPr lang="en-US" altLang="zh-CN" sz="1600" dirty="0">
                <a:solidFill>
                  <a:schemeClr val="tx1">
                    <a:lumMod val="85000"/>
                    <a:lumOff val="15000"/>
                  </a:schemeClr>
                </a:solidFill>
                <a:latin typeface="微软雅黑"/>
                <a:ea typeface="微软雅黑"/>
                <a:sym typeface="微软雅黑"/>
              </a:rPr>
              <a:t>26</a:t>
            </a:r>
            <a:r>
              <a:rPr lang="zh-CN" altLang="en-US" sz="1600" dirty="0">
                <a:solidFill>
                  <a:schemeClr val="tx1">
                    <a:lumMod val="85000"/>
                    <a:lumOff val="15000"/>
                  </a:schemeClr>
                </a:solidFill>
                <a:latin typeface="微软雅黑"/>
                <a:ea typeface="微软雅黑"/>
                <a:sym typeface="微软雅黑"/>
              </a:rPr>
              <a:t>名女生，</a:t>
            </a:r>
            <a:r>
              <a:rPr lang="en-US" altLang="zh-CN" sz="1600" dirty="0">
                <a:solidFill>
                  <a:schemeClr val="tx1">
                    <a:lumMod val="85000"/>
                    <a:lumOff val="15000"/>
                  </a:schemeClr>
                </a:solidFill>
                <a:latin typeface="微软雅黑"/>
                <a:ea typeface="微软雅黑"/>
                <a:sym typeface="微软雅黑"/>
              </a:rPr>
              <a:t>22</a:t>
            </a:r>
            <a:r>
              <a:rPr lang="zh-CN" altLang="en-US" sz="1600" dirty="0">
                <a:solidFill>
                  <a:schemeClr val="tx1">
                    <a:lumMod val="85000"/>
                    <a:lumOff val="15000"/>
                  </a:schemeClr>
                </a:solidFill>
                <a:latin typeface="微软雅黑"/>
                <a:ea typeface="微软雅黑"/>
                <a:sym typeface="微软雅黑"/>
              </a:rPr>
              <a:t>名男生。比例不太协调，造成管理学习两手抓的工作较难。大部分是本地学生，上过幼儿园有一定的常规基础，但是现在是上小学了，必须加强日常规范训练。孩子的培养不是一天两天，学生的成才更不是单单学校就可以完成。希望各位家长相信学校和自己的孩子，和学校一起共同培养好自己的孩子。</a:t>
            </a:r>
          </a:p>
        </p:txBody>
      </p:sp>
      <p:sp>
        <p:nvSpPr>
          <p:cNvPr id="26" name="TextBox 108"/>
          <p:cNvSpPr txBox="1">
            <a:spLocks noChangeArrowheads="1"/>
          </p:cNvSpPr>
          <p:nvPr/>
        </p:nvSpPr>
        <p:spPr bwMode="auto">
          <a:xfrm>
            <a:off x="4935952" y="338216"/>
            <a:ext cx="5535010" cy="40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lvl="0" eaLnBrk="1" hangingPunct="1">
              <a:lnSpc>
                <a:spcPct val="90000"/>
              </a:lnSpc>
              <a:spcBef>
                <a:spcPct val="50000"/>
              </a:spcBef>
              <a:defRPr/>
            </a:pPr>
            <a:r>
              <a:rPr lang="zh-CN" altLang="en-US" sz="2400" b="1">
                <a:solidFill>
                  <a:schemeClr val="bg1"/>
                </a:solidFill>
                <a:latin typeface="微软雅黑"/>
                <a:ea typeface="微软雅黑"/>
                <a:sym typeface="微软雅黑"/>
              </a:rPr>
              <a:t>班级情况分析</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0937" y="2133705"/>
            <a:ext cx="4431756" cy="443175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1000"/>
                                        <p:tgtEl>
                                          <p:spTgt spid="25"/>
                                        </p:tgtEl>
                                      </p:cBhvr>
                                    </p:animEffect>
                                    <p:anim calcmode="lin" valueType="num">
                                      <p:cBhvr>
                                        <p:cTn id="13" dur="1000" fill="hold"/>
                                        <p:tgtEl>
                                          <p:spTgt spid="25"/>
                                        </p:tgtEl>
                                        <p:attrNameLst>
                                          <p:attrName>ppt_x</p:attrName>
                                        </p:attrNameLst>
                                      </p:cBhvr>
                                      <p:tavLst>
                                        <p:tav tm="0">
                                          <p:val>
                                            <p:strVal val="#ppt_x"/>
                                          </p:val>
                                        </p:tav>
                                        <p:tav tm="100000">
                                          <p:val>
                                            <p:strVal val="#ppt_x"/>
                                          </p:val>
                                        </p:tav>
                                      </p:tavLst>
                                    </p:anim>
                                    <p:anim calcmode="lin" valueType="num">
                                      <p:cBhvr>
                                        <p:cTn id="1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403"/>
            <a:ext cx="12192000" cy="6857194"/>
          </a:xfrm>
          <a:prstGeom prst="rect">
            <a:avLst/>
          </a:prstGeom>
        </p:spPr>
      </p:pic>
      <p:pic>
        <p:nvPicPr>
          <p:cNvPr id="9" name="图片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029586" y="1796618"/>
            <a:ext cx="2762312" cy="4978271"/>
          </a:xfrm>
          <a:prstGeom prst="rect">
            <a:avLst/>
          </a:prstGeom>
        </p:spPr>
      </p:pic>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227555" y="366855"/>
            <a:ext cx="3073506" cy="3073506"/>
          </a:xfrm>
          <a:prstGeom prst="rect">
            <a:avLst/>
          </a:prstGeom>
        </p:spPr>
      </p:pic>
      <p:sp>
        <p:nvSpPr>
          <p:cNvPr id="3" name="TextBox 3"/>
          <p:cNvSpPr txBox="1"/>
          <p:nvPr/>
        </p:nvSpPr>
        <p:spPr>
          <a:xfrm>
            <a:off x="3873048" y="1914547"/>
            <a:ext cx="5714329" cy="923330"/>
          </a:xfrm>
          <a:prstGeom prst="rect">
            <a:avLst/>
          </a:prstGeom>
          <a:noFill/>
        </p:spPr>
        <p:txBody>
          <a:bodyPr wrap="square" rtlCol="0">
            <a:spAutoFit/>
          </a:bodyPr>
          <a:lstStyle/>
          <a:p>
            <a:pPr defTabSz="913765"/>
            <a:r>
              <a:rPr lang="en-US" sz="5400" b="1" u="sng" spc="150" dirty="0">
                <a:solidFill>
                  <a:srgbClr val="48190C"/>
                </a:solidFill>
                <a:latin typeface="微软雅黑"/>
                <a:ea typeface="微软雅黑"/>
                <a:cs typeface="Libre Franklin ExtraBold" charset="0"/>
                <a:sym typeface="微软雅黑"/>
              </a:rPr>
              <a:t>PART THREE</a:t>
            </a:r>
          </a:p>
        </p:txBody>
      </p:sp>
      <p:sp>
        <p:nvSpPr>
          <p:cNvPr id="5" name="Rectangle 5"/>
          <p:cNvSpPr/>
          <p:nvPr/>
        </p:nvSpPr>
        <p:spPr>
          <a:xfrm>
            <a:off x="4096420" y="4966554"/>
            <a:ext cx="4046865" cy="746358"/>
          </a:xfrm>
          <a:prstGeom prst="rect">
            <a:avLst/>
          </a:prstGeom>
        </p:spPr>
        <p:txBody>
          <a:bodyPr wrap="square">
            <a:spAutoFit/>
          </a:bodyPr>
          <a:lstStyle/>
          <a:p>
            <a:pPr algn="just" defTabSz="913765"/>
            <a:r>
              <a:rPr lang="en-US" sz="850">
                <a:solidFill>
                  <a:srgbClr val="48190C"/>
                </a:solidFill>
                <a:latin typeface="微软雅黑"/>
                <a:ea typeface="微软雅黑"/>
                <a:cs typeface="Oranienbaum" charset="0"/>
                <a:sym typeface="微软雅黑"/>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a:t>
            </a:r>
          </a:p>
        </p:txBody>
      </p:sp>
      <p:sp>
        <p:nvSpPr>
          <p:cNvPr id="6" name="TextBox 105"/>
          <p:cNvSpPr txBox="1">
            <a:spLocks noChangeArrowheads="1"/>
          </p:cNvSpPr>
          <p:nvPr/>
        </p:nvSpPr>
        <p:spPr bwMode="auto">
          <a:xfrm>
            <a:off x="3873048" y="3078596"/>
            <a:ext cx="5141310" cy="1565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2" tIns="34281" rIns="68562" bIns="3428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90000"/>
              </a:lnSpc>
              <a:defRPr/>
            </a:pPr>
            <a:r>
              <a:rPr lang="zh-CN" altLang="en-US" sz="5400" b="1" spc="600" dirty="0">
                <a:solidFill>
                  <a:srgbClr val="48190C"/>
                </a:solidFill>
                <a:latin typeface="微软雅黑"/>
                <a:ea typeface="微软雅黑"/>
                <a:sym typeface="微软雅黑"/>
              </a:rPr>
              <a:t>关于作息时间课程表的调整</a:t>
            </a:r>
          </a:p>
        </p:txBody>
      </p:sp>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椭圆 2"/>
          <p:cNvSpPr/>
          <p:nvPr/>
        </p:nvSpPr>
        <p:spPr>
          <a:xfrm>
            <a:off x="1333500" y="1066801"/>
            <a:ext cx="9797066" cy="4643608"/>
          </a:xfrm>
          <a:custGeom>
            <a:avLst/>
            <a:gdLst>
              <a:gd name="connsiteX0" fmla="*/ 0 w 8128398"/>
              <a:gd name="connsiteY0" fmla="*/ 2334126 h 4668252"/>
              <a:gd name="connsiteX1" fmla="*/ 4064199 w 8128398"/>
              <a:gd name="connsiteY1" fmla="*/ 0 h 4668252"/>
              <a:gd name="connsiteX2" fmla="*/ 8128398 w 8128398"/>
              <a:gd name="connsiteY2" fmla="*/ 2334126 h 4668252"/>
              <a:gd name="connsiteX3" fmla="*/ 4064199 w 8128398"/>
              <a:gd name="connsiteY3" fmla="*/ 4668252 h 4668252"/>
              <a:gd name="connsiteX4" fmla="*/ 0 w 8128398"/>
              <a:gd name="connsiteY4" fmla="*/ 2334126 h 4668252"/>
              <a:gd name="connsiteX0-1" fmla="*/ 162302 w 8290700"/>
              <a:gd name="connsiteY0-2" fmla="*/ 2423774 h 4757900"/>
              <a:gd name="connsiteX1-3" fmla="*/ 1139129 w 8290700"/>
              <a:gd name="connsiteY1-4" fmla="*/ 669643 h 4757900"/>
              <a:gd name="connsiteX2-5" fmla="*/ 4226501 w 8290700"/>
              <a:gd name="connsiteY2-6" fmla="*/ 89648 h 4757900"/>
              <a:gd name="connsiteX3-7" fmla="*/ 8290700 w 8290700"/>
              <a:gd name="connsiteY3-8" fmla="*/ 2423774 h 4757900"/>
              <a:gd name="connsiteX4-9" fmla="*/ 4226501 w 8290700"/>
              <a:gd name="connsiteY4-10" fmla="*/ 4757900 h 4757900"/>
              <a:gd name="connsiteX5" fmla="*/ 162302 w 8290700"/>
              <a:gd name="connsiteY5" fmla="*/ 2423774 h 4757900"/>
              <a:gd name="connsiteX0-11" fmla="*/ 162302 w 8453932"/>
              <a:gd name="connsiteY0-12" fmla="*/ 2334994 h 4669120"/>
              <a:gd name="connsiteX1-13" fmla="*/ 1139129 w 8453932"/>
              <a:gd name="connsiteY1-14" fmla="*/ 580863 h 4669120"/>
              <a:gd name="connsiteX2-15" fmla="*/ 4226501 w 8453932"/>
              <a:gd name="connsiteY2-16" fmla="*/ 868 h 4669120"/>
              <a:gd name="connsiteX3-17" fmla="*/ 7472553 w 8453932"/>
              <a:gd name="connsiteY3-18" fmla="*/ 677116 h 4669120"/>
              <a:gd name="connsiteX4-19" fmla="*/ 8290700 w 8453932"/>
              <a:gd name="connsiteY4-20" fmla="*/ 2334994 h 4669120"/>
              <a:gd name="connsiteX5-21" fmla="*/ 4226501 w 8453932"/>
              <a:gd name="connsiteY5-22" fmla="*/ 4669120 h 4669120"/>
              <a:gd name="connsiteX6" fmla="*/ 162302 w 8453932"/>
              <a:gd name="connsiteY6" fmla="*/ 2334994 h 4669120"/>
              <a:gd name="connsiteX0-23" fmla="*/ 380 w 8292010"/>
              <a:gd name="connsiteY0-24" fmla="*/ 2334994 h 4737634"/>
              <a:gd name="connsiteX1-25" fmla="*/ 977207 w 8292010"/>
              <a:gd name="connsiteY1-26" fmla="*/ 580863 h 4737634"/>
              <a:gd name="connsiteX2-27" fmla="*/ 4064579 w 8292010"/>
              <a:gd name="connsiteY2-28" fmla="*/ 868 h 4737634"/>
              <a:gd name="connsiteX3-29" fmla="*/ 7310631 w 8292010"/>
              <a:gd name="connsiteY3-30" fmla="*/ 677116 h 4737634"/>
              <a:gd name="connsiteX4-31" fmla="*/ 8128778 w 8292010"/>
              <a:gd name="connsiteY4-32" fmla="*/ 2334994 h 4737634"/>
              <a:gd name="connsiteX5-33" fmla="*/ 4064579 w 8292010"/>
              <a:gd name="connsiteY5-34" fmla="*/ 4669120 h 4737634"/>
              <a:gd name="connsiteX6-35" fmla="*/ 1054209 w 8292010"/>
              <a:gd name="connsiteY6-36" fmla="*/ 3958572 h 4737634"/>
              <a:gd name="connsiteX7" fmla="*/ 380 w 8292010"/>
              <a:gd name="connsiteY7" fmla="*/ 2334994 h 4737634"/>
              <a:gd name="connsiteX0-37" fmla="*/ 380 w 8160907"/>
              <a:gd name="connsiteY0-38" fmla="*/ 2334994 h 4676413"/>
              <a:gd name="connsiteX1-39" fmla="*/ 977207 w 8160907"/>
              <a:gd name="connsiteY1-40" fmla="*/ 580863 h 4676413"/>
              <a:gd name="connsiteX2-41" fmla="*/ 4064579 w 8160907"/>
              <a:gd name="connsiteY2-42" fmla="*/ 868 h 4676413"/>
              <a:gd name="connsiteX3-43" fmla="*/ 7310631 w 8160907"/>
              <a:gd name="connsiteY3-44" fmla="*/ 677116 h 4676413"/>
              <a:gd name="connsiteX4-45" fmla="*/ 8128778 w 8160907"/>
              <a:gd name="connsiteY4-46" fmla="*/ 2334994 h 4676413"/>
              <a:gd name="connsiteX5-47" fmla="*/ 7031498 w 8160907"/>
              <a:gd name="connsiteY5-48" fmla="*/ 4199203 h 4676413"/>
              <a:gd name="connsiteX6-49" fmla="*/ 4064579 w 8160907"/>
              <a:gd name="connsiteY6-50" fmla="*/ 4669120 h 4676413"/>
              <a:gd name="connsiteX7-51" fmla="*/ 1054209 w 8160907"/>
              <a:gd name="connsiteY7-52" fmla="*/ 3958572 h 4676413"/>
              <a:gd name="connsiteX8" fmla="*/ 380 w 8160907"/>
              <a:gd name="connsiteY8" fmla="*/ 2334994 h 4676413"/>
              <a:gd name="connsiteX0-53" fmla="*/ 62 w 8160589"/>
              <a:gd name="connsiteY0-54" fmla="*/ 2334994 h 4670006"/>
              <a:gd name="connsiteX1-55" fmla="*/ 976889 w 8160589"/>
              <a:gd name="connsiteY1-56" fmla="*/ 580863 h 4670006"/>
              <a:gd name="connsiteX2-57" fmla="*/ 4064261 w 8160589"/>
              <a:gd name="connsiteY2-58" fmla="*/ 868 h 4670006"/>
              <a:gd name="connsiteX3-59" fmla="*/ 7310313 w 8160589"/>
              <a:gd name="connsiteY3-60" fmla="*/ 677116 h 4670006"/>
              <a:gd name="connsiteX4-61" fmla="*/ 8128460 w 8160589"/>
              <a:gd name="connsiteY4-62" fmla="*/ 2334994 h 4670006"/>
              <a:gd name="connsiteX5-63" fmla="*/ 7031180 w 8160589"/>
              <a:gd name="connsiteY5-64" fmla="*/ 4199203 h 4670006"/>
              <a:gd name="connsiteX6-65" fmla="*/ 4064261 w 8160589"/>
              <a:gd name="connsiteY6-66" fmla="*/ 4669120 h 4670006"/>
              <a:gd name="connsiteX7-67" fmla="*/ 948013 w 8160589"/>
              <a:gd name="connsiteY7-68" fmla="*/ 4131826 h 4670006"/>
              <a:gd name="connsiteX8-69" fmla="*/ 62 w 8160589"/>
              <a:gd name="connsiteY8-70" fmla="*/ 2334994 h 4670006"/>
              <a:gd name="connsiteX0-71" fmla="*/ 3056 w 8163583"/>
              <a:gd name="connsiteY0-72" fmla="*/ 2353191 h 4688203"/>
              <a:gd name="connsiteX1-73" fmla="*/ 791407 w 8163583"/>
              <a:gd name="connsiteY1-74" fmla="*/ 387304 h 4688203"/>
              <a:gd name="connsiteX2-75" fmla="*/ 4067255 w 8163583"/>
              <a:gd name="connsiteY2-76" fmla="*/ 19065 h 4688203"/>
              <a:gd name="connsiteX3-77" fmla="*/ 7313307 w 8163583"/>
              <a:gd name="connsiteY3-78" fmla="*/ 695313 h 4688203"/>
              <a:gd name="connsiteX4-79" fmla="*/ 8131454 w 8163583"/>
              <a:gd name="connsiteY4-80" fmla="*/ 2353191 h 4688203"/>
              <a:gd name="connsiteX5-81" fmla="*/ 7034174 w 8163583"/>
              <a:gd name="connsiteY5-82" fmla="*/ 4217400 h 4688203"/>
              <a:gd name="connsiteX6-83" fmla="*/ 4067255 w 8163583"/>
              <a:gd name="connsiteY6-84" fmla="*/ 4687317 h 4688203"/>
              <a:gd name="connsiteX7-85" fmla="*/ 951007 w 8163583"/>
              <a:gd name="connsiteY7-86" fmla="*/ 4150023 h 4688203"/>
              <a:gd name="connsiteX8-87" fmla="*/ 3056 w 8163583"/>
              <a:gd name="connsiteY8-88" fmla="*/ 2353191 h 4688203"/>
              <a:gd name="connsiteX0-89" fmla="*/ 38786 w 8199313"/>
              <a:gd name="connsiteY0-90" fmla="*/ 2353191 h 4794578"/>
              <a:gd name="connsiteX1-91" fmla="*/ 827137 w 8199313"/>
              <a:gd name="connsiteY1-92" fmla="*/ 387304 h 4794578"/>
              <a:gd name="connsiteX2-93" fmla="*/ 4102985 w 8199313"/>
              <a:gd name="connsiteY2-94" fmla="*/ 19065 h 4794578"/>
              <a:gd name="connsiteX3-95" fmla="*/ 7349037 w 8199313"/>
              <a:gd name="connsiteY3-96" fmla="*/ 695313 h 4794578"/>
              <a:gd name="connsiteX4-97" fmla="*/ 8167184 w 8199313"/>
              <a:gd name="connsiteY4-98" fmla="*/ 2353191 h 4794578"/>
              <a:gd name="connsiteX5-99" fmla="*/ 7069904 w 8199313"/>
              <a:gd name="connsiteY5-100" fmla="*/ 4217400 h 4794578"/>
              <a:gd name="connsiteX6-101" fmla="*/ 4102985 w 8199313"/>
              <a:gd name="connsiteY6-102" fmla="*/ 4687317 h 4794578"/>
              <a:gd name="connsiteX7-103" fmla="*/ 549204 w 8199313"/>
              <a:gd name="connsiteY7-104" fmla="*/ 4563909 h 4794578"/>
              <a:gd name="connsiteX8-105" fmla="*/ 38786 w 8199313"/>
              <a:gd name="connsiteY8-106" fmla="*/ 2353191 h 4794578"/>
              <a:gd name="connsiteX0-107" fmla="*/ 38786 w 8199313"/>
              <a:gd name="connsiteY0-108" fmla="*/ 2353191 h 4802240"/>
              <a:gd name="connsiteX1-109" fmla="*/ 827137 w 8199313"/>
              <a:gd name="connsiteY1-110" fmla="*/ 387304 h 4802240"/>
              <a:gd name="connsiteX2-111" fmla="*/ 4102985 w 8199313"/>
              <a:gd name="connsiteY2-112" fmla="*/ 19065 h 4802240"/>
              <a:gd name="connsiteX3-113" fmla="*/ 7349037 w 8199313"/>
              <a:gd name="connsiteY3-114" fmla="*/ 695313 h 4802240"/>
              <a:gd name="connsiteX4-115" fmla="*/ 8167184 w 8199313"/>
              <a:gd name="connsiteY4-116" fmla="*/ 2353191 h 4802240"/>
              <a:gd name="connsiteX5-117" fmla="*/ 7460318 w 8199313"/>
              <a:gd name="connsiteY5-118" fmla="*/ 4602411 h 4802240"/>
              <a:gd name="connsiteX6-119" fmla="*/ 4102985 w 8199313"/>
              <a:gd name="connsiteY6-120" fmla="*/ 4687317 h 4802240"/>
              <a:gd name="connsiteX7-121" fmla="*/ 549204 w 8199313"/>
              <a:gd name="connsiteY7-122" fmla="*/ 4563909 h 4802240"/>
              <a:gd name="connsiteX8-123" fmla="*/ 38786 w 8199313"/>
              <a:gd name="connsiteY8-124" fmla="*/ 2353191 h 4802240"/>
              <a:gd name="connsiteX0-125" fmla="*/ 38786 w 8234668"/>
              <a:gd name="connsiteY0-126" fmla="*/ 2415359 h 4864408"/>
              <a:gd name="connsiteX1-127" fmla="*/ 827137 w 8234668"/>
              <a:gd name="connsiteY1-128" fmla="*/ 449472 h 4864408"/>
              <a:gd name="connsiteX2-129" fmla="*/ 4102985 w 8234668"/>
              <a:gd name="connsiteY2-130" fmla="*/ 81233 h 4864408"/>
              <a:gd name="connsiteX3-131" fmla="*/ 7618288 w 8234668"/>
              <a:gd name="connsiteY3-132" fmla="*/ 237716 h 4864408"/>
              <a:gd name="connsiteX4-133" fmla="*/ 8167184 w 8234668"/>
              <a:gd name="connsiteY4-134" fmla="*/ 2415359 h 4864408"/>
              <a:gd name="connsiteX5-135" fmla="*/ 7460318 w 8234668"/>
              <a:gd name="connsiteY5-136" fmla="*/ 4664579 h 4864408"/>
              <a:gd name="connsiteX6-137" fmla="*/ 4102985 w 8234668"/>
              <a:gd name="connsiteY6-138" fmla="*/ 4749485 h 4864408"/>
              <a:gd name="connsiteX7-139" fmla="*/ 549204 w 8234668"/>
              <a:gd name="connsiteY7-140" fmla="*/ 4626077 h 4864408"/>
              <a:gd name="connsiteX8-141" fmla="*/ 38786 w 8234668"/>
              <a:gd name="connsiteY8-142" fmla="*/ 2415359 h 4864408"/>
              <a:gd name="connsiteX0-143" fmla="*/ 38786 w 8234668"/>
              <a:gd name="connsiteY0-144" fmla="*/ 2415359 h 4864408"/>
              <a:gd name="connsiteX1-145" fmla="*/ 827137 w 8234668"/>
              <a:gd name="connsiteY1-146" fmla="*/ 449472 h 4864408"/>
              <a:gd name="connsiteX2-147" fmla="*/ 4102985 w 8234668"/>
              <a:gd name="connsiteY2-148" fmla="*/ 81233 h 4864408"/>
              <a:gd name="connsiteX3-149" fmla="*/ 7618288 w 8234668"/>
              <a:gd name="connsiteY3-150" fmla="*/ 237716 h 4864408"/>
              <a:gd name="connsiteX4-151" fmla="*/ 8167184 w 8234668"/>
              <a:gd name="connsiteY4-152" fmla="*/ 2444235 h 4864408"/>
              <a:gd name="connsiteX5-153" fmla="*/ 7460318 w 8234668"/>
              <a:gd name="connsiteY5-154" fmla="*/ 4664579 h 4864408"/>
              <a:gd name="connsiteX6-155" fmla="*/ 4102985 w 8234668"/>
              <a:gd name="connsiteY6-156" fmla="*/ 4749485 h 4864408"/>
              <a:gd name="connsiteX7-157" fmla="*/ 549204 w 8234668"/>
              <a:gd name="connsiteY7-158" fmla="*/ 4626077 h 4864408"/>
              <a:gd name="connsiteX8-159" fmla="*/ 38786 w 8234668"/>
              <a:gd name="connsiteY8-160" fmla="*/ 2415359 h 48644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 ang="0">
                <a:pos x="connsiteX7-51" y="connsiteY7-52"/>
              </a:cxn>
              <a:cxn ang="0">
                <a:pos x="connsiteX8-69" y="connsiteY8-70"/>
              </a:cxn>
            </a:cxnLst>
            <a:rect l="l" t="t" r="r" b="b"/>
            <a:pathLst>
              <a:path w="8234668" h="4864408">
                <a:moveTo>
                  <a:pt x="38786" y="2415359"/>
                </a:moveTo>
                <a:cubicBezTo>
                  <a:pt x="85108" y="1719258"/>
                  <a:pt x="149771" y="838493"/>
                  <a:pt x="827137" y="449472"/>
                </a:cubicBezTo>
                <a:cubicBezTo>
                  <a:pt x="1504504" y="60451"/>
                  <a:pt x="2971127" y="116526"/>
                  <a:pt x="4102985" y="81233"/>
                </a:cubicBezTo>
                <a:cubicBezTo>
                  <a:pt x="5234844" y="45940"/>
                  <a:pt x="6940922" y="-151305"/>
                  <a:pt x="7618288" y="237716"/>
                </a:cubicBezTo>
                <a:cubicBezTo>
                  <a:pt x="8295655" y="626737"/>
                  <a:pt x="8298729" y="1966307"/>
                  <a:pt x="8167184" y="2444235"/>
                </a:cubicBezTo>
                <a:cubicBezTo>
                  <a:pt x="8035639" y="2922163"/>
                  <a:pt x="8137685" y="4275558"/>
                  <a:pt x="7460318" y="4664579"/>
                </a:cubicBezTo>
                <a:cubicBezTo>
                  <a:pt x="6782952" y="5053600"/>
                  <a:pt x="5254837" y="4755902"/>
                  <a:pt x="4102985" y="4749485"/>
                </a:cubicBezTo>
                <a:cubicBezTo>
                  <a:pt x="2951133" y="4743068"/>
                  <a:pt x="1226571" y="5015098"/>
                  <a:pt x="549204" y="4626077"/>
                </a:cubicBezTo>
                <a:cubicBezTo>
                  <a:pt x="-128162" y="4237056"/>
                  <a:pt x="-7536" y="3111460"/>
                  <a:pt x="38786" y="2415359"/>
                </a:cubicBezTo>
                <a:close/>
              </a:path>
            </a:pathLst>
          </a:custGeom>
          <a:noFill/>
          <a:ln w="19050">
            <a:solidFill>
              <a:schemeClr val="accent2"/>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11" name="组合 10"/>
          <p:cNvGrpSpPr/>
          <p:nvPr/>
        </p:nvGrpSpPr>
        <p:grpSpPr>
          <a:xfrm>
            <a:off x="2964525" y="1382286"/>
            <a:ext cx="2907610" cy="4093428"/>
            <a:chOff x="3480313" y="1065608"/>
            <a:chExt cx="2907610" cy="4093428"/>
          </a:xfrm>
        </p:grpSpPr>
        <p:sp>
          <p:nvSpPr>
            <p:cNvPr id="15" name="Text Box 5128"/>
            <p:cNvSpPr txBox="1">
              <a:spLocks noChangeArrowheads="1"/>
            </p:cNvSpPr>
            <p:nvPr/>
          </p:nvSpPr>
          <p:spPr bwMode="auto">
            <a:xfrm>
              <a:off x="3949989" y="1065608"/>
              <a:ext cx="2437934"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spcBef>
                  <a:spcPts val="2400"/>
                </a:spcBef>
              </a:pPr>
              <a:r>
                <a:rPr lang="en-US" altLang="zh-CN" sz="2000">
                  <a:solidFill>
                    <a:schemeClr val="tx1">
                      <a:lumMod val="85000"/>
                      <a:lumOff val="15000"/>
                    </a:schemeClr>
                  </a:solidFill>
                  <a:latin typeface="微软雅黑"/>
                  <a:ea typeface="微软雅黑"/>
                  <a:cs typeface="Arial" panose="020B0604020202020204" pitchFamily="34" charset="0"/>
                  <a:sym typeface="微软雅黑"/>
                </a:rPr>
                <a:t>7</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a:t>
              </a:r>
              <a:r>
                <a:rPr lang="en-US" altLang="zh-CN" sz="2000">
                  <a:solidFill>
                    <a:schemeClr val="tx1">
                      <a:lumMod val="85000"/>
                      <a:lumOff val="15000"/>
                    </a:schemeClr>
                  </a:solidFill>
                  <a:latin typeface="微软雅黑"/>
                  <a:ea typeface="微软雅黑"/>
                  <a:cs typeface="Arial" panose="020B0604020202020204" pitchFamily="34" charset="0"/>
                  <a:sym typeface="微软雅黑"/>
                </a:rPr>
                <a:t>45 </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到校开始 </a:t>
              </a:r>
              <a:endParaRPr lang="en-US" altLang="zh-CN" sz="2000">
                <a:solidFill>
                  <a:schemeClr val="tx1">
                    <a:lumMod val="85000"/>
                    <a:lumOff val="15000"/>
                  </a:schemeClr>
                </a:solidFill>
                <a:latin typeface="微软雅黑"/>
                <a:ea typeface="微软雅黑"/>
                <a:cs typeface="Arial" panose="020B0604020202020204" pitchFamily="34" charset="0"/>
                <a:sym typeface="微软雅黑"/>
              </a:endParaRPr>
            </a:p>
            <a:p>
              <a:pPr eaLnBrk="1" hangingPunct="1">
                <a:spcBef>
                  <a:spcPts val="2400"/>
                </a:spcBef>
              </a:pPr>
              <a:r>
                <a:rPr lang="en-US" altLang="zh-CN" sz="2000">
                  <a:solidFill>
                    <a:schemeClr val="tx1">
                      <a:lumMod val="85000"/>
                      <a:lumOff val="15000"/>
                    </a:schemeClr>
                  </a:solidFill>
                  <a:latin typeface="微软雅黑"/>
                  <a:ea typeface="微软雅黑"/>
                  <a:cs typeface="Arial" panose="020B0604020202020204" pitchFamily="34" charset="0"/>
                  <a:sym typeface="微软雅黑"/>
                </a:rPr>
                <a:t>7:50 </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早读</a:t>
              </a:r>
            </a:p>
            <a:p>
              <a:pPr eaLnBrk="1" hangingPunct="1">
                <a:spcBef>
                  <a:spcPts val="2400"/>
                </a:spcBef>
              </a:pPr>
              <a:r>
                <a:rPr lang="en-US" altLang="zh-CN" sz="2000">
                  <a:solidFill>
                    <a:schemeClr val="tx1">
                      <a:lumMod val="85000"/>
                      <a:lumOff val="15000"/>
                    </a:schemeClr>
                  </a:solidFill>
                  <a:latin typeface="微软雅黑"/>
                  <a:ea typeface="微软雅黑"/>
                  <a:cs typeface="Arial" panose="020B0604020202020204" pitchFamily="34" charset="0"/>
                  <a:sym typeface="微软雅黑"/>
                </a:rPr>
                <a:t>8</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a:t>
              </a:r>
              <a:r>
                <a:rPr lang="en-US" altLang="zh-CN" sz="2000">
                  <a:solidFill>
                    <a:schemeClr val="tx1">
                      <a:lumMod val="85000"/>
                      <a:lumOff val="15000"/>
                    </a:schemeClr>
                  </a:solidFill>
                  <a:latin typeface="微软雅黑"/>
                  <a:ea typeface="微软雅黑"/>
                  <a:cs typeface="Arial" panose="020B0604020202020204" pitchFamily="34" charset="0"/>
                  <a:sym typeface="微软雅黑"/>
                </a:rPr>
                <a:t>00 </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正式上课</a:t>
              </a:r>
            </a:p>
            <a:p>
              <a:pPr eaLnBrk="1" hangingPunct="1">
                <a:spcBef>
                  <a:spcPts val="2400"/>
                </a:spcBef>
              </a:pPr>
              <a:r>
                <a:rPr lang="en-US" altLang="zh-CN" sz="2000">
                  <a:solidFill>
                    <a:schemeClr val="tx1">
                      <a:lumMod val="85000"/>
                      <a:lumOff val="15000"/>
                    </a:schemeClr>
                  </a:solidFill>
                  <a:latin typeface="微软雅黑"/>
                  <a:ea typeface="微软雅黑"/>
                  <a:cs typeface="Arial" panose="020B0604020202020204" pitchFamily="34" charset="0"/>
                  <a:sym typeface="微软雅黑"/>
                </a:rPr>
                <a:t>11</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a:t>
              </a:r>
              <a:r>
                <a:rPr lang="en-US" altLang="zh-CN" sz="2000">
                  <a:solidFill>
                    <a:schemeClr val="tx1">
                      <a:lumMod val="85000"/>
                      <a:lumOff val="15000"/>
                    </a:schemeClr>
                  </a:solidFill>
                  <a:latin typeface="微软雅黑"/>
                  <a:ea typeface="微软雅黑"/>
                  <a:cs typeface="Arial" panose="020B0604020202020204" pitchFamily="34" charset="0"/>
                  <a:sym typeface="微软雅黑"/>
                </a:rPr>
                <a:t>30 </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放学</a:t>
              </a:r>
            </a:p>
            <a:p>
              <a:pPr eaLnBrk="1" hangingPunct="1">
                <a:spcBef>
                  <a:spcPts val="2400"/>
                </a:spcBef>
              </a:pPr>
              <a:r>
                <a:rPr lang="en-US" altLang="zh-CN" sz="2000">
                  <a:solidFill>
                    <a:schemeClr val="tx1">
                      <a:lumMod val="85000"/>
                      <a:lumOff val="15000"/>
                    </a:schemeClr>
                  </a:solidFill>
                  <a:latin typeface="微软雅黑"/>
                  <a:ea typeface="微软雅黑"/>
                  <a:cs typeface="Arial" panose="020B0604020202020204" pitchFamily="34" charset="0"/>
                  <a:sym typeface="微软雅黑"/>
                </a:rPr>
                <a:t>1</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a:t>
              </a:r>
              <a:r>
                <a:rPr lang="en-US" altLang="zh-CN" sz="2000">
                  <a:solidFill>
                    <a:schemeClr val="tx1">
                      <a:lumMod val="85000"/>
                      <a:lumOff val="15000"/>
                    </a:schemeClr>
                  </a:solidFill>
                  <a:latin typeface="微软雅黑"/>
                  <a:ea typeface="微软雅黑"/>
                  <a:cs typeface="Arial" panose="020B0604020202020204" pitchFamily="34" charset="0"/>
                  <a:sym typeface="微软雅黑"/>
                </a:rPr>
                <a:t>45 </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到校 </a:t>
              </a:r>
              <a:endParaRPr lang="en-US" altLang="zh-CN" sz="2000">
                <a:solidFill>
                  <a:schemeClr val="tx1">
                    <a:lumMod val="85000"/>
                    <a:lumOff val="15000"/>
                  </a:schemeClr>
                </a:solidFill>
                <a:latin typeface="微软雅黑"/>
                <a:ea typeface="微软雅黑"/>
                <a:cs typeface="Arial" panose="020B0604020202020204" pitchFamily="34" charset="0"/>
                <a:sym typeface="微软雅黑"/>
              </a:endParaRPr>
            </a:p>
            <a:p>
              <a:pPr eaLnBrk="1" hangingPunct="1">
                <a:spcBef>
                  <a:spcPts val="2400"/>
                </a:spcBef>
              </a:pPr>
              <a:r>
                <a:rPr lang="en-US" altLang="zh-CN" sz="2000">
                  <a:solidFill>
                    <a:schemeClr val="tx1">
                      <a:lumMod val="85000"/>
                      <a:lumOff val="15000"/>
                    </a:schemeClr>
                  </a:solidFill>
                  <a:latin typeface="微软雅黑"/>
                  <a:ea typeface="微软雅黑"/>
                  <a:cs typeface="Arial" panose="020B0604020202020204" pitchFamily="34" charset="0"/>
                  <a:sym typeface="微软雅黑"/>
                </a:rPr>
                <a:t>1:50 </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自习</a:t>
              </a:r>
            </a:p>
            <a:p>
              <a:pPr eaLnBrk="1" hangingPunct="1">
                <a:spcBef>
                  <a:spcPts val="2400"/>
                </a:spcBef>
              </a:pPr>
              <a:r>
                <a:rPr lang="en-US" altLang="zh-CN" sz="2000">
                  <a:solidFill>
                    <a:schemeClr val="tx1">
                      <a:lumMod val="85000"/>
                      <a:lumOff val="15000"/>
                    </a:schemeClr>
                  </a:solidFill>
                  <a:latin typeface="微软雅黑"/>
                  <a:ea typeface="微软雅黑"/>
                  <a:cs typeface="Arial" panose="020B0604020202020204" pitchFamily="34" charset="0"/>
                  <a:sym typeface="微软雅黑"/>
                </a:rPr>
                <a:t>15</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a:t>
              </a:r>
              <a:r>
                <a:rPr lang="en-US" altLang="zh-CN" sz="2000">
                  <a:solidFill>
                    <a:schemeClr val="tx1">
                      <a:lumMod val="85000"/>
                      <a:lumOff val="15000"/>
                    </a:schemeClr>
                  </a:solidFill>
                  <a:latin typeface="微软雅黑"/>
                  <a:ea typeface="微软雅黑"/>
                  <a:cs typeface="Arial" panose="020B0604020202020204" pitchFamily="34" charset="0"/>
                  <a:sym typeface="微软雅黑"/>
                </a:rPr>
                <a:t>50 </a:t>
              </a:r>
              <a:r>
                <a:rPr lang="zh-CN" altLang="en-US" sz="2000">
                  <a:solidFill>
                    <a:schemeClr val="tx1">
                      <a:lumMod val="85000"/>
                      <a:lumOff val="15000"/>
                    </a:schemeClr>
                  </a:solidFill>
                  <a:latin typeface="微软雅黑"/>
                  <a:ea typeface="微软雅黑"/>
                  <a:cs typeface="Arial" panose="020B0604020202020204" pitchFamily="34" charset="0"/>
                  <a:sym typeface="微软雅黑"/>
                </a:rPr>
                <a:t>放学</a:t>
              </a:r>
            </a:p>
          </p:txBody>
        </p:sp>
        <p:grpSp>
          <p:nvGrpSpPr>
            <p:cNvPr id="16" name="组合 15"/>
            <p:cNvGrpSpPr/>
            <p:nvPr/>
          </p:nvGrpSpPr>
          <p:grpSpPr>
            <a:xfrm>
              <a:off x="3482617" y="1159098"/>
              <a:ext cx="278016" cy="244698"/>
              <a:chOff x="7832728" y="455862"/>
              <a:chExt cx="764143" cy="744209"/>
            </a:xfrm>
          </p:grpSpPr>
          <p:pic>
            <p:nvPicPr>
              <p:cNvPr id="36" name="图片 3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32728" y="455862"/>
                <a:ext cx="764143" cy="744209"/>
              </a:xfrm>
              <a:prstGeom prst="rect">
                <a:avLst/>
              </a:prstGeom>
            </p:spPr>
          </p:pic>
          <p:pic>
            <p:nvPicPr>
              <p:cNvPr id="37" name="图片 3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60695" y="632464"/>
                <a:ext cx="333607" cy="365604"/>
              </a:xfrm>
              <a:prstGeom prst="rect">
                <a:avLst/>
              </a:prstGeom>
            </p:spPr>
          </p:pic>
        </p:grpSp>
        <p:grpSp>
          <p:nvGrpSpPr>
            <p:cNvPr id="18" name="组合 17"/>
            <p:cNvGrpSpPr/>
            <p:nvPr/>
          </p:nvGrpSpPr>
          <p:grpSpPr>
            <a:xfrm>
              <a:off x="3482616" y="1768760"/>
              <a:ext cx="278016" cy="244698"/>
              <a:chOff x="7832728" y="455862"/>
              <a:chExt cx="764143" cy="744209"/>
            </a:xfrm>
          </p:grpSpPr>
          <p:pic>
            <p:nvPicPr>
              <p:cNvPr id="34" name="图片 3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32728" y="455862"/>
                <a:ext cx="764143" cy="744209"/>
              </a:xfrm>
              <a:prstGeom prst="rect">
                <a:avLst/>
              </a:prstGeom>
            </p:spPr>
          </p:pic>
          <p:pic>
            <p:nvPicPr>
              <p:cNvPr id="35" name="图片 3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60695" y="632464"/>
                <a:ext cx="333607" cy="365604"/>
              </a:xfrm>
              <a:prstGeom prst="rect">
                <a:avLst/>
              </a:prstGeom>
            </p:spPr>
          </p:pic>
        </p:grpSp>
        <p:grpSp>
          <p:nvGrpSpPr>
            <p:cNvPr id="19" name="组合 18"/>
            <p:cNvGrpSpPr/>
            <p:nvPr/>
          </p:nvGrpSpPr>
          <p:grpSpPr>
            <a:xfrm>
              <a:off x="3491088" y="2378422"/>
              <a:ext cx="278016" cy="244698"/>
              <a:chOff x="7832728" y="455862"/>
              <a:chExt cx="764143" cy="744209"/>
            </a:xfrm>
          </p:grpSpPr>
          <p:pic>
            <p:nvPicPr>
              <p:cNvPr id="32" name="图片 3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32728" y="455862"/>
                <a:ext cx="764143" cy="744209"/>
              </a:xfrm>
              <a:prstGeom prst="rect">
                <a:avLst/>
              </a:prstGeom>
            </p:spPr>
          </p:pic>
          <p:pic>
            <p:nvPicPr>
              <p:cNvPr id="33" name="图片 3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60695" y="632464"/>
                <a:ext cx="333607" cy="365604"/>
              </a:xfrm>
              <a:prstGeom prst="rect">
                <a:avLst/>
              </a:prstGeom>
            </p:spPr>
          </p:pic>
        </p:grpSp>
        <p:grpSp>
          <p:nvGrpSpPr>
            <p:cNvPr id="20" name="组合 19"/>
            <p:cNvGrpSpPr/>
            <p:nvPr/>
          </p:nvGrpSpPr>
          <p:grpSpPr>
            <a:xfrm>
              <a:off x="3499560" y="2994380"/>
              <a:ext cx="278016" cy="244698"/>
              <a:chOff x="7832728" y="455862"/>
              <a:chExt cx="764143" cy="744209"/>
            </a:xfrm>
          </p:grpSpPr>
          <p:pic>
            <p:nvPicPr>
              <p:cNvPr id="30" name="图片 2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32728" y="455862"/>
                <a:ext cx="764143" cy="744209"/>
              </a:xfrm>
              <a:prstGeom prst="rect">
                <a:avLst/>
              </a:prstGeom>
            </p:spPr>
          </p:pic>
          <p:pic>
            <p:nvPicPr>
              <p:cNvPr id="31" name="图片 3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60695" y="632464"/>
                <a:ext cx="333607" cy="365604"/>
              </a:xfrm>
              <a:prstGeom prst="rect">
                <a:avLst/>
              </a:prstGeom>
            </p:spPr>
          </p:pic>
        </p:grpSp>
        <p:grpSp>
          <p:nvGrpSpPr>
            <p:cNvPr id="21" name="组合 20"/>
            <p:cNvGrpSpPr/>
            <p:nvPr/>
          </p:nvGrpSpPr>
          <p:grpSpPr>
            <a:xfrm>
              <a:off x="3482615" y="3597746"/>
              <a:ext cx="278016" cy="244698"/>
              <a:chOff x="7832728" y="455862"/>
              <a:chExt cx="764143" cy="744209"/>
            </a:xfrm>
          </p:grpSpPr>
          <p:pic>
            <p:nvPicPr>
              <p:cNvPr id="28" name="图片 2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32728" y="455862"/>
                <a:ext cx="764143" cy="744209"/>
              </a:xfrm>
              <a:prstGeom prst="rect">
                <a:avLst/>
              </a:prstGeom>
            </p:spPr>
          </p:pic>
          <p:pic>
            <p:nvPicPr>
              <p:cNvPr id="29" name="图片 2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60695" y="632464"/>
                <a:ext cx="333607" cy="365604"/>
              </a:xfrm>
              <a:prstGeom prst="rect">
                <a:avLst/>
              </a:prstGeom>
            </p:spPr>
          </p:pic>
        </p:grpSp>
        <p:grpSp>
          <p:nvGrpSpPr>
            <p:cNvPr id="22" name="组合 21"/>
            <p:cNvGrpSpPr/>
            <p:nvPr/>
          </p:nvGrpSpPr>
          <p:grpSpPr>
            <a:xfrm>
              <a:off x="3480313" y="4216852"/>
              <a:ext cx="278016" cy="244698"/>
              <a:chOff x="7832728" y="455862"/>
              <a:chExt cx="764143" cy="744209"/>
            </a:xfrm>
          </p:grpSpPr>
          <p:pic>
            <p:nvPicPr>
              <p:cNvPr id="26" name="图片 2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32728" y="455862"/>
                <a:ext cx="764143" cy="744209"/>
              </a:xfrm>
              <a:prstGeom prst="rect">
                <a:avLst/>
              </a:prstGeom>
            </p:spPr>
          </p:pic>
          <p:pic>
            <p:nvPicPr>
              <p:cNvPr id="27" name="图片 2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60695" y="632464"/>
                <a:ext cx="333607" cy="365604"/>
              </a:xfrm>
              <a:prstGeom prst="rect">
                <a:avLst/>
              </a:prstGeom>
            </p:spPr>
          </p:pic>
        </p:grpSp>
        <p:grpSp>
          <p:nvGrpSpPr>
            <p:cNvPr id="23" name="组合 22"/>
            <p:cNvGrpSpPr/>
            <p:nvPr/>
          </p:nvGrpSpPr>
          <p:grpSpPr>
            <a:xfrm>
              <a:off x="3480313" y="4835958"/>
              <a:ext cx="278016" cy="244698"/>
              <a:chOff x="7832728" y="455862"/>
              <a:chExt cx="764143" cy="744209"/>
            </a:xfrm>
          </p:grpSpPr>
          <p:pic>
            <p:nvPicPr>
              <p:cNvPr id="24" name="图片 2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32728" y="455862"/>
                <a:ext cx="764143" cy="744209"/>
              </a:xfrm>
              <a:prstGeom prst="rect">
                <a:avLst/>
              </a:prstGeom>
            </p:spPr>
          </p:pic>
          <p:pic>
            <p:nvPicPr>
              <p:cNvPr id="25" name="图片 2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60695" y="632464"/>
                <a:ext cx="333607" cy="365604"/>
              </a:xfrm>
              <a:prstGeom prst="rect">
                <a:avLst/>
              </a:prstGeom>
            </p:spPr>
          </p:pic>
        </p:grpSp>
      </p:grpSp>
      <p:grpSp>
        <p:nvGrpSpPr>
          <p:cNvPr id="38" name="组合 37"/>
          <p:cNvGrpSpPr/>
          <p:nvPr/>
        </p:nvGrpSpPr>
        <p:grpSpPr>
          <a:xfrm>
            <a:off x="3556000" y="276476"/>
            <a:ext cx="5080000" cy="504000"/>
            <a:chOff x="3073400" y="276476"/>
            <a:chExt cx="5080000" cy="504000"/>
          </a:xfrm>
        </p:grpSpPr>
        <p:sp>
          <p:nvSpPr>
            <p:cNvPr id="39" name="矩形: 圆角 38"/>
            <p:cNvSpPr/>
            <p:nvPr/>
          </p:nvSpPr>
          <p:spPr>
            <a:xfrm>
              <a:off x="3935730" y="276476"/>
              <a:ext cx="3175354" cy="50400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a:ea typeface="微软雅黑"/>
                <a:sym typeface="微软雅黑"/>
              </a:endParaRPr>
            </a:p>
          </p:txBody>
        </p:sp>
        <p:sp>
          <p:nvSpPr>
            <p:cNvPr id="40" name="矩形 39"/>
            <p:cNvSpPr/>
            <p:nvPr/>
          </p:nvSpPr>
          <p:spPr>
            <a:xfrm>
              <a:off x="3073400" y="325225"/>
              <a:ext cx="5080000" cy="368935"/>
            </a:xfrm>
            <a:prstGeom prst="rect">
              <a:avLst/>
            </a:prstGeom>
            <a:noFill/>
            <a:ln w="9525">
              <a:noFill/>
            </a:ln>
          </p:spPr>
          <p:txBody>
            <a:bodyPr wrap="square" lIns="0" tIns="0" rIns="0" bIns="0" rtlCol="0" anchor="t">
              <a:spAutoFit/>
            </a:bodyPr>
            <a:lstStyle/>
            <a:p>
              <a:pPr lvl="0" algn="ctr" fontAlgn="base"/>
              <a:endParaRPr lang="zh-CN" altLang="en-US" sz="2400" b="1">
                <a:solidFill>
                  <a:schemeClr val="bg1"/>
                </a:solidFill>
                <a:effectLst/>
                <a:latin typeface="微软雅黑"/>
                <a:ea typeface="微软雅黑"/>
                <a:sym typeface="微软雅黑"/>
              </a:endParaRPr>
            </a:p>
          </p:txBody>
        </p:sp>
      </p:grpSp>
      <p:sp>
        <p:nvSpPr>
          <p:cNvPr id="2" name="矩形 1"/>
          <p:cNvSpPr/>
          <p:nvPr/>
        </p:nvSpPr>
        <p:spPr>
          <a:xfrm>
            <a:off x="4418330" y="357660"/>
            <a:ext cx="6096000" cy="341632"/>
          </a:xfrm>
          <a:prstGeom prst="rect">
            <a:avLst/>
          </a:prstGeom>
        </p:spPr>
        <p:txBody>
          <a:bodyPr>
            <a:spAutoFit/>
          </a:bodyPr>
          <a:lstStyle/>
          <a:p>
            <a:pPr>
              <a:lnSpc>
                <a:spcPct val="90000"/>
              </a:lnSpc>
              <a:defRPr/>
            </a:pPr>
            <a:r>
              <a:rPr lang="zh-CN" altLang="en-US" b="1" dirty="0">
                <a:solidFill>
                  <a:schemeClr val="bg1"/>
                </a:solidFill>
                <a:latin typeface="微软雅黑"/>
                <a:ea typeface="微软雅黑"/>
                <a:sym typeface="微软雅黑"/>
              </a:rPr>
              <a:t>关于作息时间</a:t>
            </a:r>
            <a:r>
              <a:rPr lang="zh-CN" altLang="en-US" b="1" dirty="0" smtClean="0">
                <a:solidFill>
                  <a:schemeClr val="bg1"/>
                </a:solidFill>
                <a:latin typeface="微软雅黑"/>
                <a:ea typeface="微软雅黑"/>
                <a:sym typeface="微软雅黑"/>
              </a:rPr>
              <a:t>、课</a:t>
            </a:r>
            <a:r>
              <a:rPr lang="zh-CN" altLang="en-US" b="1" dirty="0">
                <a:solidFill>
                  <a:schemeClr val="bg1"/>
                </a:solidFill>
                <a:latin typeface="微软雅黑"/>
                <a:ea typeface="微软雅黑"/>
                <a:sym typeface="微软雅黑"/>
              </a:rPr>
              <a:t>程表的调整</a:t>
            </a:r>
          </a:p>
        </p:txBody>
      </p:sp>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5949764" y="1335189"/>
            <a:ext cx="4476750" cy="44767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push dir="u"/>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2.xml><?xml version="1.0" encoding="utf-8"?>
<p:tagLst xmlns:a="http://schemas.openxmlformats.org/drawingml/2006/main" xmlns:r="http://schemas.openxmlformats.org/officeDocument/2006/relationships" xmlns:p="http://schemas.openxmlformats.org/presentationml/2006/main">
  <p:tag name="PA" val="v3.0.0"/>
</p:tagLst>
</file>

<file path=ppt/tags/tag3.xml><?xml version="1.0" encoding="utf-8"?>
<p:tagLst xmlns:a="http://schemas.openxmlformats.org/drawingml/2006/main" xmlns:r="http://schemas.openxmlformats.org/officeDocument/2006/relationships" xmlns:p="http://schemas.openxmlformats.org/presentationml/2006/main">
  <p:tag name="PA" val="v3.0.0"/>
</p:tagLst>
</file>

<file path=ppt/tags/tag4.xml><?xml version="1.0" encoding="utf-8"?>
<p:tagLst xmlns:a="http://schemas.openxmlformats.org/drawingml/2006/main" xmlns:r="http://schemas.openxmlformats.org/officeDocument/2006/relationships" xmlns:p="http://schemas.openxmlformats.org/presentationml/2006/main">
  <p:tag name="PA" val="v3.0.0"/>
</p:tagLst>
</file>

<file path=ppt/tags/tag5.xml><?xml version="1.0" encoding="utf-8"?>
<p:tagLst xmlns:a="http://schemas.openxmlformats.org/drawingml/2006/main" xmlns:r="http://schemas.openxmlformats.org/officeDocument/2006/relationships" xmlns:p="http://schemas.openxmlformats.org/presentationml/2006/main">
  <p:tag name="PA" val="v3.0.0"/>
</p:tagLst>
</file>

<file path=ppt/tags/tag6.xml><?xml version="1.0" encoding="utf-8"?>
<p:tagLst xmlns:a="http://schemas.openxmlformats.org/drawingml/2006/main" xmlns:r="http://schemas.openxmlformats.org/officeDocument/2006/relationships" xmlns:p="http://schemas.openxmlformats.org/presentationml/2006/main">
  <p:tag name="PA" val="v3.0.0"/>
</p:tagLst>
</file>

<file path=ppt/tags/tag7.xml><?xml version="1.0" encoding="utf-8"?>
<p:tagLst xmlns:a="http://schemas.openxmlformats.org/drawingml/2006/main" xmlns:r="http://schemas.openxmlformats.org/officeDocument/2006/relationships" xmlns:p="http://schemas.openxmlformats.org/presentationml/2006/main">
  <p:tag name="PA" val="v3.0.0"/>
</p:tagLst>
</file>

<file path=ppt/theme/theme1.xml><?xml version="1.0" encoding="utf-8"?>
<a:theme xmlns:a="http://schemas.openxmlformats.org/drawingml/2006/main" name="第一PPT模板网-WWW.1PPT.COM">
  <a:themeElements>
    <a:clrScheme name="自定义 4326">
      <a:dk1>
        <a:sysClr val="windowText" lastClr="000000"/>
      </a:dk1>
      <a:lt1>
        <a:sysClr val="window" lastClr="FFFFFF"/>
      </a:lt1>
      <a:dk2>
        <a:srgbClr val="44546A"/>
      </a:dk2>
      <a:lt2>
        <a:srgbClr val="E7E6E6"/>
      </a:lt2>
      <a:accent1>
        <a:srgbClr val="FFA612"/>
      </a:accent1>
      <a:accent2>
        <a:srgbClr val="BD92DF"/>
      </a:accent2>
      <a:accent3>
        <a:srgbClr val="FFA612"/>
      </a:accent3>
      <a:accent4>
        <a:srgbClr val="BD92DF"/>
      </a:accent4>
      <a:accent5>
        <a:srgbClr val="FFA612"/>
      </a:accent5>
      <a:accent6>
        <a:srgbClr val="BD92DF"/>
      </a:accent6>
      <a:hlink>
        <a:srgbClr val="FFA612"/>
      </a:hlink>
      <a:folHlink>
        <a:srgbClr val="BD92DF"/>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2192</Words>
  <Application>Microsoft Office PowerPoint</Application>
  <PresentationFormat>宽屏</PresentationFormat>
  <Paragraphs>147</Paragraphs>
  <Slides>23</Slides>
  <Notes>15</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23</vt:i4>
      </vt:variant>
    </vt:vector>
  </HeadingPairs>
  <TitlesOfParts>
    <vt:vector size="36" baseType="lpstr">
      <vt:lpstr>Libre Franklin ExtraBold</vt:lpstr>
      <vt:lpstr>Meiryo</vt:lpstr>
      <vt:lpstr>Oranienbaum</vt:lpstr>
      <vt:lpstr>Roboto Slab Light</vt:lpstr>
      <vt:lpstr>等线</vt:lpstr>
      <vt:lpstr>等线 Light</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2021-08-18T11:12:47Z</cp:lastPrinted>
  <dcterms:created xsi:type="dcterms:W3CDTF">2021-08-18T11:12:47Z</dcterms:created>
  <dcterms:modified xsi:type="dcterms:W3CDTF">2023-04-01T01:29:14Z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