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8" r:id="rId2"/>
  </p:sldMasterIdLst>
  <p:notesMasterIdLst>
    <p:notesMasterId r:id="rId18"/>
  </p:notesMasterIdLst>
  <p:sldIdLst>
    <p:sldId id="257" r:id="rId3"/>
    <p:sldId id="263" r:id="rId4"/>
    <p:sldId id="434" r:id="rId5"/>
    <p:sldId id="435" r:id="rId6"/>
    <p:sldId id="436" r:id="rId7"/>
    <p:sldId id="437" r:id="rId8"/>
    <p:sldId id="438" r:id="rId9"/>
    <p:sldId id="439" r:id="rId10"/>
    <p:sldId id="440" r:id="rId11"/>
    <p:sldId id="441" r:id="rId12"/>
    <p:sldId id="442" r:id="rId13"/>
    <p:sldId id="443" r:id="rId14"/>
    <p:sldId id="444" r:id="rId15"/>
    <p:sldId id="445" r:id="rId16"/>
    <p:sldId id="446" r:id="rId17"/>
  </p:sldIdLst>
  <p:sldSz cx="12192000" cy="6858000"/>
  <p:notesSz cx="6858000" cy="9144000"/>
  <p:custDataLst>
    <p:tags r:id="rId1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DC3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20" autoAdjust="0"/>
    <p:restoredTop sz="96314" autoAdjust="0"/>
  </p:normalViewPr>
  <p:slideViewPr>
    <p:cSldViewPr snapToGrid="0" showGuides="1">
      <p:cViewPr varScale="1">
        <p:scale>
          <a:sx n="108" d="100"/>
          <a:sy n="108" d="100"/>
        </p:scale>
        <p:origin x="744" y="78"/>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E563C2-7C69-4DE7-94E4-720AE767A55C}" type="datetimeFigureOut">
              <a:rPr lang="zh-CN" altLang="en-US" smtClean="0"/>
              <a:t>2023/4/1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781A0F-52A0-41D7-AACC-70CEAF009E5B}" type="slidenum">
              <a:rPr lang="zh-CN" altLang="en-US" smtClean="0"/>
              <a:t>‹#›</a:t>
            </a:fld>
            <a:endParaRPr lang="zh-CN" altLang="en-US"/>
          </a:p>
        </p:txBody>
      </p:sp>
    </p:spTree>
    <p:extLst>
      <p:ext uri="{BB962C8B-B14F-4D97-AF65-F5344CB8AC3E}">
        <p14:creationId xmlns:p14="http://schemas.microsoft.com/office/powerpoint/2010/main" val="1631474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FE7965A4-4F9B-42AD-97F6-5956B56DB139}" type="slidenum">
              <a:rPr kumimoji="0" lang="zh-CN" altLang="en-US" sz="1200" b="0" i="0" u="none" strike="noStrike" kern="1200" cap="none" spc="0" normalizeH="0" baseline="0" noProof="0" smtClean="0">
                <a:ln>
                  <a:noFill/>
                </a:ln>
                <a:solidFill>
                  <a:prstClr val="black"/>
                </a:solidFill>
                <a:effectLst/>
                <a:uLnTx/>
                <a:uFillTx/>
                <a:ea typeface="inpin heiti" charset="-122"/>
                <a:cs typeface="+mn-cs"/>
              </a:rPr>
              <a:pPr marL="0" marR="0" lvl="0" indent="0" algn="r" defTabSz="914400" rtl="0" eaLnBrk="1" fontAlgn="auto" latinLnBrk="0" hangingPunct="1">
                <a:lnSpc>
                  <a:spcPct val="100000"/>
                </a:lnSpc>
                <a:spcBef>
                  <a:spcPct val="0"/>
                </a:spcBef>
                <a:spcAft>
                  <a:spcPct val="0"/>
                </a:spcAft>
                <a:buClrTx/>
                <a:buSzTx/>
                <a:buFontTx/>
                <a:buNone/>
                <a:defRPr/>
              </a:pPr>
              <a:t>1</a:t>
            </a:fld>
            <a:endParaRPr kumimoji="0" lang="zh-CN" altLang="en-US" sz="1200" b="0" i="0" u="none" strike="noStrike" kern="1200" cap="none" spc="0" normalizeH="0" baseline="0" noProof="0">
              <a:ln>
                <a:noFill/>
              </a:ln>
              <a:solidFill>
                <a:prstClr val="black"/>
              </a:solidFill>
              <a:effectLst/>
              <a:uLnTx/>
              <a:uFillTx/>
              <a:ea typeface="inpin heiti" charset="-122"/>
              <a:cs typeface="+mn-cs"/>
            </a:endParaRPr>
          </a:p>
        </p:txBody>
      </p:sp>
    </p:spTree>
    <p:extLst>
      <p:ext uri="{BB962C8B-B14F-4D97-AF65-F5344CB8AC3E}">
        <p14:creationId xmlns:p14="http://schemas.microsoft.com/office/powerpoint/2010/main" val="14964282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FE7965A4-4F9B-42AD-97F6-5956B56DB139}" type="slidenum">
              <a:rPr kumimoji="0" lang="zh-CN" altLang="en-US" sz="1200" b="0" i="0" u="none" strike="noStrike" kern="1200" cap="none" spc="0" normalizeH="0" baseline="0" noProof="0" smtClean="0">
                <a:ln>
                  <a:noFill/>
                </a:ln>
                <a:solidFill>
                  <a:prstClr val="black"/>
                </a:solidFill>
                <a:effectLst/>
                <a:uLnTx/>
                <a:uFillTx/>
                <a:ea typeface="inpin heiti" charset="-122"/>
                <a:cs typeface="+mn-cs"/>
              </a:rPr>
              <a:pPr marL="0" marR="0" lvl="0" indent="0" algn="r" defTabSz="914400" rtl="0" eaLnBrk="1" fontAlgn="auto" latinLnBrk="0" hangingPunct="1">
                <a:lnSpc>
                  <a:spcPct val="100000"/>
                </a:lnSpc>
                <a:spcBef>
                  <a:spcPct val="0"/>
                </a:spcBef>
                <a:spcAft>
                  <a:spcPct val="0"/>
                </a:spcAft>
                <a:buClrTx/>
                <a:buSzTx/>
                <a:buFontTx/>
                <a:buNone/>
                <a:defRPr/>
              </a:pPr>
              <a:t>10</a:t>
            </a:fld>
            <a:endParaRPr kumimoji="0" lang="zh-CN" altLang="en-US" sz="1200" b="0" i="0" u="none" strike="noStrike" kern="1200" cap="none" spc="0" normalizeH="0" baseline="0" noProof="0">
              <a:ln>
                <a:noFill/>
              </a:ln>
              <a:solidFill>
                <a:prstClr val="black"/>
              </a:solidFill>
              <a:effectLst/>
              <a:uLnTx/>
              <a:uFillTx/>
              <a:ea typeface="inpin heiti" charset="-122"/>
              <a:cs typeface="+mn-cs"/>
            </a:endParaRPr>
          </a:p>
        </p:txBody>
      </p:sp>
    </p:spTree>
    <p:extLst>
      <p:ext uri="{BB962C8B-B14F-4D97-AF65-F5344CB8AC3E}">
        <p14:creationId xmlns:p14="http://schemas.microsoft.com/office/powerpoint/2010/main" val="7613716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FE7965A4-4F9B-42AD-97F6-5956B56DB139}" type="slidenum">
              <a:rPr kumimoji="0" lang="zh-CN" altLang="en-US" sz="1200" b="0" i="0" u="none" strike="noStrike" kern="1200" cap="none" spc="0" normalizeH="0" baseline="0" noProof="0" smtClean="0">
                <a:ln>
                  <a:noFill/>
                </a:ln>
                <a:solidFill>
                  <a:prstClr val="black"/>
                </a:solidFill>
                <a:effectLst/>
                <a:uLnTx/>
                <a:uFillTx/>
                <a:ea typeface="inpin heiti" charset="-122"/>
                <a:cs typeface="+mn-cs"/>
              </a:rPr>
              <a:pPr marL="0" marR="0" lvl="0" indent="0" algn="r" defTabSz="914400" rtl="0" eaLnBrk="1" fontAlgn="auto" latinLnBrk="0" hangingPunct="1">
                <a:lnSpc>
                  <a:spcPct val="100000"/>
                </a:lnSpc>
                <a:spcBef>
                  <a:spcPct val="0"/>
                </a:spcBef>
                <a:spcAft>
                  <a:spcPct val="0"/>
                </a:spcAft>
                <a:buClrTx/>
                <a:buSzTx/>
                <a:buFontTx/>
                <a:buNone/>
                <a:defRPr/>
              </a:pPr>
              <a:t>11</a:t>
            </a:fld>
            <a:endParaRPr kumimoji="0" lang="zh-CN" altLang="en-US" sz="1200" b="0" i="0" u="none" strike="noStrike" kern="1200" cap="none" spc="0" normalizeH="0" baseline="0" noProof="0">
              <a:ln>
                <a:noFill/>
              </a:ln>
              <a:solidFill>
                <a:prstClr val="black"/>
              </a:solidFill>
              <a:effectLst/>
              <a:uLnTx/>
              <a:uFillTx/>
              <a:ea typeface="inpin heiti" charset="-122"/>
              <a:cs typeface="+mn-cs"/>
            </a:endParaRPr>
          </a:p>
        </p:txBody>
      </p:sp>
    </p:spTree>
    <p:extLst>
      <p:ext uri="{BB962C8B-B14F-4D97-AF65-F5344CB8AC3E}">
        <p14:creationId xmlns:p14="http://schemas.microsoft.com/office/powerpoint/2010/main" val="28028499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FE7965A4-4F9B-42AD-97F6-5956B56DB139}" type="slidenum">
              <a:rPr kumimoji="0" lang="zh-CN" altLang="en-US" sz="1200" b="0" i="0" u="none" strike="noStrike" kern="1200" cap="none" spc="0" normalizeH="0" baseline="0" noProof="0" smtClean="0">
                <a:ln>
                  <a:noFill/>
                </a:ln>
                <a:solidFill>
                  <a:prstClr val="black"/>
                </a:solidFill>
                <a:effectLst/>
                <a:uLnTx/>
                <a:uFillTx/>
                <a:ea typeface="inpin heiti" charset="-122"/>
                <a:cs typeface="+mn-cs"/>
              </a:rPr>
              <a:pPr marL="0" marR="0" lvl="0" indent="0" algn="r" defTabSz="914400" rtl="0" eaLnBrk="1" fontAlgn="auto" latinLnBrk="0" hangingPunct="1">
                <a:lnSpc>
                  <a:spcPct val="100000"/>
                </a:lnSpc>
                <a:spcBef>
                  <a:spcPct val="0"/>
                </a:spcBef>
                <a:spcAft>
                  <a:spcPct val="0"/>
                </a:spcAft>
                <a:buClrTx/>
                <a:buSzTx/>
                <a:buFontTx/>
                <a:buNone/>
                <a:defRPr/>
              </a:pPr>
              <a:t>12</a:t>
            </a:fld>
            <a:endParaRPr kumimoji="0" lang="zh-CN" altLang="en-US" sz="1200" b="0" i="0" u="none" strike="noStrike" kern="1200" cap="none" spc="0" normalizeH="0" baseline="0" noProof="0">
              <a:ln>
                <a:noFill/>
              </a:ln>
              <a:solidFill>
                <a:prstClr val="black"/>
              </a:solidFill>
              <a:effectLst/>
              <a:uLnTx/>
              <a:uFillTx/>
              <a:ea typeface="inpin heiti" charset="-122"/>
              <a:cs typeface="+mn-cs"/>
            </a:endParaRPr>
          </a:p>
        </p:txBody>
      </p:sp>
    </p:spTree>
    <p:extLst>
      <p:ext uri="{BB962C8B-B14F-4D97-AF65-F5344CB8AC3E}">
        <p14:creationId xmlns:p14="http://schemas.microsoft.com/office/powerpoint/2010/main" val="8388106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FE7965A4-4F9B-42AD-97F6-5956B56DB139}" type="slidenum">
              <a:rPr kumimoji="0" lang="zh-CN" altLang="en-US" sz="1200" b="0" i="0" u="none" strike="noStrike" kern="1200" cap="none" spc="0" normalizeH="0" baseline="0" noProof="0" smtClean="0">
                <a:ln>
                  <a:noFill/>
                </a:ln>
                <a:solidFill>
                  <a:prstClr val="black"/>
                </a:solidFill>
                <a:effectLst/>
                <a:uLnTx/>
                <a:uFillTx/>
                <a:ea typeface="inpin heiti" charset="-122"/>
                <a:cs typeface="+mn-cs"/>
              </a:rPr>
              <a:pPr marL="0" marR="0" lvl="0" indent="0" algn="r" defTabSz="914400" rtl="0" eaLnBrk="1" fontAlgn="auto" latinLnBrk="0" hangingPunct="1">
                <a:lnSpc>
                  <a:spcPct val="100000"/>
                </a:lnSpc>
                <a:spcBef>
                  <a:spcPct val="0"/>
                </a:spcBef>
                <a:spcAft>
                  <a:spcPct val="0"/>
                </a:spcAft>
                <a:buClrTx/>
                <a:buSzTx/>
                <a:buFontTx/>
                <a:buNone/>
                <a:defRPr/>
              </a:pPr>
              <a:t>13</a:t>
            </a:fld>
            <a:endParaRPr kumimoji="0" lang="zh-CN" altLang="en-US" sz="1200" b="0" i="0" u="none" strike="noStrike" kern="1200" cap="none" spc="0" normalizeH="0" baseline="0" noProof="0">
              <a:ln>
                <a:noFill/>
              </a:ln>
              <a:solidFill>
                <a:prstClr val="black"/>
              </a:solidFill>
              <a:effectLst/>
              <a:uLnTx/>
              <a:uFillTx/>
              <a:ea typeface="inpin heiti" charset="-122"/>
              <a:cs typeface="+mn-cs"/>
            </a:endParaRPr>
          </a:p>
        </p:txBody>
      </p:sp>
    </p:spTree>
    <p:extLst>
      <p:ext uri="{BB962C8B-B14F-4D97-AF65-F5344CB8AC3E}">
        <p14:creationId xmlns:p14="http://schemas.microsoft.com/office/powerpoint/2010/main" val="19487114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FE7965A4-4F9B-42AD-97F6-5956B56DB139}" type="slidenum">
              <a:rPr kumimoji="0" lang="zh-CN" altLang="en-US" sz="1200" b="0" i="0" u="none" strike="noStrike" kern="1200" cap="none" spc="0" normalizeH="0" baseline="0" noProof="0" smtClean="0">
                <a:ln>
                  <a:noFill/>
                </a:ln>
                <a:solidFill>
                  <a:prstClr val="black"/>
                </a:solidFill>
                <a:effectLst/>
                <a:uLnTx/>
                <a:uFillTx/>
                <a:ea typeface="inpin heiti" charset="-122"/>
                <a:cs typeface="+mn-cs"/>
              </a:rPr>
              <a:pPr marL="0" marR="0" lvl="0" indent="0" algn="r" defTabSz="914400" rtl="0" eaLnBrk="1" fontAlgn="auto" latinLnBrk="0" hangingPunct="1">
                <a:lnSpc>
                  <a:spcPct val="100000"/>
                </a:lnSpc>
                <a:spcBef>
                  <a:spcPct val="0"/>
                </a:spcBef>
                <a:spcAft>
                  <a:spcPct val="0"/>
                </a:spcAft>
                <a:buClrTx/>
                <a:buSzTx/>
                <a:buFontTx/>
                <a:buNone/>
                <a:defRPr/>
              </a:pPr>
              <a:t>14</a:t>
            </a:fld>
            <a:endParaRPr kumimoji="0" lang="zh-CN" altLang="en-US" sz="1200" b="0" i="0" u="none" strike="noStrike" kern="1200" cap="none" spc="0" normalizeH="0" baseline="0" noProof="0">
              <a:ln>
                <a:noFill/>
              </a:ln>
              <a:solidFill>
                <a:prstClr val="black"/>
              </a:solidFill>
              <a:effectLst/>
              <a:uLnTx/>
              <a:uFillTx/>
              <a:ea typeface="inpin heiti" charset="-122"/>
              <a:cs typeface="+mn-cs"/>
            </a:endParaRPr>
          </a:p>
        </p:txBody>
      </p:sp>
    </p:spTree>
    <p:extLst>
      <p:ext uri="{BB962C8B-B14F-4D97-AF65-F5344CB8AC3E}">
        <p14:creationId xmlns:p14="http://schemas.microsoft.com/office/powerpoint/2010/main" val="17876531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15</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675844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FE7965A4-4F9B-42AD-97F6-5956B56DB139}" type="slidenum">
              <a:rPr kumimoji="0" lang="zh-CN" altLang="en-US" sz="1200" b="0" i="0" u="none" strike="noStrike" kern="1200" cap="none" spc="0" normalizeH="0" baseline="0" noProof="0" smtClean="0">
                <a:ln>
                  <a:noFill/>
                </a:ln>
                <a:solidFill>
                  <a:prstClr val="black"/>
                </a:solidFill>
                <a:effectLst/>
                <a:uLnTx/>
                <a:uFillTx/>
                <a:ea typeface="inpin heiti" charset="-122"/>
                <a:cs typeface="+mn-cs"/>
              </a:rPr>
              <a:pPr marL="0" marR="0" lvl="0" indent="0" algn="r" defTabSz="914400" rtl="0" eaLnBrk="1" fontAlgn="auto" latinLnBrk="0" hangingPunct="1">
                <a:lnSpc>
                  <a:spcPct val="100000"/>
                </a:lnSpc>
                <a:spcBef>
                  <a:spcPct val="0"/>
                </a:spcBef>
                <a:spcAft>
                  <a:spcPct val="0"/>
                </a:spcAft>
                <a:buClrTx/>
                <a:buSzTx/>
                <a:buFontTx/>
                <a:buNone/>
                <a:defRPr/>
              </a:pPr>
              <a:t>2</a:t>
            </a:fld>
            <a:endParaRPr kumimoji="0" lang="zh-CN" altLang="en-US" sz="1200" b="0" i="0" u="none" strike="noStrike" kern="1200" cap="none" spc="0" normalizeH="0" baseline="0" noProof="0">
              <a:ln>
                <a:noFill/>
              </a:ln>
              <a:solidFill>
                <a:prstClr val="black"/>
              </a:solidFill>
              <a:effectLst/>
              <a:uLnTx/>
              <a:uFillTx/>
              <a:ea typeface="inpin heiti" charset="-122"/>
              <a:cs typeface="+mn-cs"/>
            </a:endParaRPr>
          </a:p>
        </p:txBody>
      </p:sp>
    </p:spTree>
    <p:extLst>
      <p:ext uri="{BB962C8B-B14F-4D97-AF65-F5344CB8AC3E}">
        <p14:creationId xmlns:p14="http://schemas.microsoft.com/office/powerpoint/2010/main" val="4289140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FE7965A4-4F9B-42AD-97F6-5956B56DB139}" type="slidenum">
              <a:rPr kumimoji="0" lang="zh-CN" altLang="en-US" sz="1200" b="0" i="0" u="none" strike="noStrike" kern="1200" cap="none" spc="0" normalizeH="0" baseline="0" noProof="0" smtClean="0">
                <a:ln>
                  <a:noFill/>
                </a:ln>
                <a:solidFill>
                  <a:prstClr val="black"/>
                </a:solidFill>
                <a:effectLst/>
                <a:uLnTx/>
                <a:uFillTx/>
                <a:ea typeface="inpin heiti" charset="-122"/>
                <a:cs typeface="+mn-cs"/>
              </a:rPr>
              <a:pPr marL="0" marR="0" lvl="0" indent="0" algn="r" defTabSz="914400" rtl="0" eaLnBrk="1" fontAlgn="auto" latinLnBrk="0" hangingPunct="1">
                <a:lnSpc>
                  <a:spcPct val="100000"/>
                </a:lnSpc>
                <a:spcBef>
                  <a:spcPct val="0"/>
                </a:spcBef>
                <a:spcAft>
                  <a:spcPct val="0"/>
                </a:spcAft>
                <a:buClrTx/>
                <a:buSzTx/>
                <a:buFontTx/>
                <a:buNone/>
                <a:defRPr/>
              </a:pPr>
              <a:t>3</a:t>
            </a:fld>
            <a:endParaRPr kumimoji="0" lang="zh-CN" altLang="en-US" sz="1200" b="0" i="0" u="none" strike="noStrike" kern="1200" cap="none" spc="0" normalizeH="0" baseline="0" noProof="0">
              <a:ln>
                <a:noFill/>
              </a:ln>
              <a:solidFill>
                <a:prstClr val="black"/>
              </a:solidFill>
              <a:effectLst/>
              <a:uLnTx/>
              <a:uFillTx/>
              <a:ea typeface="inpin heiti" charset="-122"/>
              <a:cs typeface="+mn-cs"/>
            </a:endParaRPr>
          </a:p>
        </p:txBody>
      </p:sp>
    </p:spTree>
    <p:extLst>
      <p:ext uri="{BB962C8B-B14F-4D97-AF65-F5344CB8AC3E}">
        <p14:creationId xmlns:p14="http://schemas.microsoft.com/office/powerpoint/2010/main" val="18367997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FE7965A4-4F9B-42AD-97F6-5956B56DB139}" type="slidenum">
              <a:rPr kumimoji="0" lang="zh-CN" altLang="en-US" sz="1200" b="0" i="0" u="none" strike="noStrike" kern="1200" cap="none" spc="0" normalizeH="0" baseline="0" noProof="0" smtClean="0">
                <a:ln>
                  <a:noFill/>
                </a:ln>
                <a:solidFill>
                  <a:prstClr val="black"/>
                </a:solidFill>
                <a:effectLst/>
                <a:uLnTx/>
                <a:uFillTx/>
                <a:ea typeface="inpin heiti" charset="-122"/>
                <a:cs typeface="+mn-cs"/>
              </a:rPr>
              <a:pPr marL="0" marR="0" lvl="0" indent="0" algn="r" defTabSz="914400" rtl="0" eaLnBrk="1" fontAlgn="auto" latinLnBrk="0" hangingPunct="1">
                <a:lnSpc>
                  <a:spcPct val="100000"/>
                </a:lnSpc>
                <a:spcBef>
                  <a:spcPct val="0"/>
                </a:spcBef>
                <a:spcAft>
                  <a:spcPct val="0"/>
                </a:spcAft>
                <a:buClrTx/>
                <a:buSzTx/>
                <a:buFontTx/>
                <a:buNone/>
                <a:defRPr/>
              </a:pPr>
              <a:t>4</a:t>
            </a:fld>
            <a:endParaRPr kumimoji="0" lang="zh-CN" altLang="en-US" sz="1200" b="0" i="0" u="none" strike="noStrike" kern="1200" cap="none" spc="0" normalizeH="0" baseline="0" noProof="0">
              <a:ln>
                <a:noFill/>
              </a:ln>
              <a:solidFill>
                <a:prstClr val="black"/>
              </a:solidFill>
              <a:effectLst/>
              <a:uLnTx/>
              <a:uFillTx/>
              <a:ea typeface="inpin heiti" charset="-122"/>
              <a:cs typeface="+mn-cs"/>
            </a:endParaRPr>
          </a:p>
        </p:txBody>
      </p:sp>
    </p:spTree>
    <p:extLst>
      <p:ext uri="{BB962C8B-B14F-4D97-AF65-F5344CB8AC3E}">
        <p14:creationId xmlns:p14="http://schemas.microsoft.com/office/powerpoint/2010/main" val="716117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FE7965A4-4F9B-42AD-97F6-5956B56DB139}" type="slidenum">
              <a:rPr kumimoji="0" lang="zh-CN" altLang="en-US" sz="1200" b="0" i="0" u="none" strike="noStrike" kern="1200" cap="none" spc="0" normalizeH="0" baseline="0" noProof="0" smtClean="0">
                <a:ln>
                  <a:noFill/>
                </a:ln>
                <a:solidFill>
                  <a:prstClr val="black"/>
                </a:solidFill>
                <a:effectLst/>
                <a:uLnTx/>
                <a:uFillTx/>
                <a:ea typeface="inpin heiti" charset="-122"/>
                <a:cs typeface="+mn-cs"/>
              </a:rPr>
              <a:pPr marL="0" marR="0" lvl="0" indent="0" algn="r" defTabSz="914400" rtl="0" eaLnBrk="1" fontAlgn="auto" latinLnBrk="0" hangingPunct="1">
                <a:lnSpc>
                  <a:spcPct val="100000"/>
                </a:lnSpc>
                <a:spcBef>
                  <a:spcPct val="0"/>
                </a:spcBef>
                <a:spcAft>
                  <a:spcPct val="0"/>
                </a:spcAft>
                <a:buClrTx/>
                <a:buSzTx/>
                <a:buFontTx/>
                <a:buNone/>
                <a:defRPr/>
              </a:pPr>
              <a:t>5</a:t>
            </a:fld>
            <a:endParaRPr kumimoji="0" lang="zh-CN" altLang="en-US" sz="1200" b="0" i="0" u="none" strike="noStrike" kern="1200" cap="none" spc="0" normalizeH="0" baseline="0" noProof="0">
              <a:ln>
                <a:noFill/>
              </a:ln>
              <a:solidFill>
                <a:prstClr val="black"/>
              </a:solidFill>
              <a:effectLst/>
              <a:uLnTx/>
              <a:uFillTx/>
              <a:ea typeface="inpin heiti" charset="-122"/>
              <a:cs typeface="+mn-cs"/>
            </a:endParaRPr>
          </a:p>
        </p:txBody>
      </p:sp>
    </p:spTree>
    <p:extLst>
      <p:ext uri="{BB962C8B-B14F-4D97-AF65-F5344CB8AC3E}">
        <p14:creationId xmlns:p14="http://schemas.microsoft.com/office/powerpoint/2010/main" val="33895889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FE7965A4-4F9B-42AD-97F6-5956B56DB139}" type="slidenum">
              <a:rPr kumimoji="0" lang="zh-CN" altLang="en-US" sz="1200" b="0" i="0" u="none" strike="noStrike" kern="1200" cap="none" spc="0" normalizeH="0" baseline="0" noProof="0" smtClean="0">
                <a:ln>
                  <a:noFill/>
                </a:ln>
                <a:solidFill>
                  <a:prstClr val="black"/>
                </a:solidFill>
                <a:effectLst/>
                <a:uLnTx/>
                <a:uFillTx/>
                <a:ea typeface="inpin heiti" charset="-122"/>
                <a:cs typeface="+mn-cs"/>
              </a:rPr>
              <a:pPr marL="0" marR="0" lvl="0" indent="0" algn="r" defTabSz="914400" rtl="0" eaLnBrk="1" fontAlgn="auto" latinLnBrk="0" hangingPunct="1">
                <a:lnSpc>
                  <a:spcPct val="100000"/>
                </a:lnSpc>
                <a:spcBef>
                  <a:spcPct val="0"/>
                </a:spcBef>
                <a:spcAft>
                  <a:spcPct val="0"/>
                </a:spcAft>
                <a:buClrTx/>
                <a:buSzTx/>
                <a:buFontTx/>
                <a:buNone/>
                <a:defRPr/>
              </a:pPr>
              <a:t>6</a:t>
            </a:fld>
            <a:endParaRPr kumimoji="0" lang="zh-CN" altLang="en-US" sz="1200" b="0" i="0" u="none" strike="noStrike" kern="1200" cap="none" spc="0" normalizeH="0" baseline="0" noProof="0">
              <a:ln>
                <a:noFill/>
              </a:ln>
              <a:solidFill>
                <a:prstClr val="black"/>
              </a:solidFill>
              <a:effectLst/>
              <a:uLnTx/>
              <a:uFillTx/>
              <a:ea typeface="inpin heiti" charset="-122"/>
              <a:cs typeface="+mn-cs"/>
            </a:endParaRPr>
          </a:p>
        </p:txBody>
      </p:sp>
    </p:spTree>
    <p:extLst>
      <p:ext uri="{BB962C8B-B14F-4D97-AF65-F5344CB8AC3E}">
        <p14:creationId xmlns:p14="http://schemas.microsoft.com/office/powerpoint/2010/main" val="32614081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FE7965A4-4F9B-42AD-97F6-5956B56DB139}" type="slidenum">
              <a:rPr kumimoji="0" lang="zh-CN" altLang="en-US" sz="1200" b="0" i="0" u="none" strike="noStrike" kern="1200" cap="none" spc="0" normalizeH="0" baseline="0" noProof="0" smtClean="0">
                <a:ln>
                  <a:noFill/>
                </a:ln>
                <a:solidFill>
                  <a:prstClr val="black"/>
                </a:solidFill>
                <a:effectLst/>
                <a:uLnTx/>
                <a:uFillTx/>
                <a:ea typeface="inpin heiti" charset="-122"/>
                <a:cs typeface="+mn-cs"/>
              </a:rPr>
              <a:pPr marL="0" marR="0" lvl="0" indent="0" algn="r" defTabSz="914400" rtl="0" eaLnBrk="1" fontAlgn="auto" latinLnBrk="0" hangingPunct="1">
                <a:lnSpc>
                  <a:spcPct val="100000"/>
                </a:lnSpc>
                <a:spcBef>
                  <a:spcPct val="0"/>
                </a:spcBef>
                <a:spcAft>
                  <a:spcPct val="0"/>
                </a:spcAft>
                <a:buClrTx/>
                <a:buSzTx/>
                <a:buFontTx/>
                <a:buNone/>
                <a:defRPr/>
              </a:pPr>
              <a:t>7</a:t>
            </a:fld>
            <a:endParaRPr kumimoji="0" lang="zh-CN" altLang="en-US" sz="1200" b="0" i="0" u="none" strike="noStrike" kern="1200" cap="none" spc="0" normalizeH="0" baseline="0" noProof="0">
              <a:ln>
                <a:noFill/>
              </a:ln>
              <a:solidFill>
                <a:prstClr val="black"/>
              </a:solidFill>
              <a:effectLst/>
              <a:uLnTx/>
              <a:uFillTx/>
              <a:ea typeface="inpin heiti" charset="-122"/>
              <a:cs typeface="+mn-cs"/>
            </a:endParaRPr>
          </a:p>
        </p:txBody>
      </p:sp>
    </p:spTree>
    <p:extLst>
      <p:ext uri="{BB962C8B-B14F-4D97-AF65-F5344CB8AC3E}">
        <p14:creationId xmlns:p14="http://schemas.microsoft.com/office/powerpoint/2010/main" val="14855172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FE7965A4-4F9B-42AD-97F6-5956B56DB139}" type="slidenum">
              <a:rPr kumimoji="0" lang="zh-CN" altLang="en-US" sz="1200" b="0" i="0" u="none" strike="noStrike" kern="1200" cap="none" spc="0" normalizeH="0" baseline="0" noProof="0" smtClean="0">
                <a:ln>
                  <a:noFill/>
                </a:ln>
                <a:solidFill>
                  <a:prstClr val="black"/>
                </a:solidFill>
                <a:effectLst/>
                <a:uLnTx/>
                <a:uFillTx/>
                <a:ea typeface="inpin heiti" charset="-122"/>
                <a:cs typeface="+mn-cs"/>
              </a:rPr>
              <a:pPr marL="0" marR="0" lvl="0" indent="0" algn="r" defTabSz="914400" rtl="0" eaLnBrk="1" fontAlgn="auto" latinLnBrk="0" hangingPunct="1">
                <a:lnSpc>
                  <a:spcPct val="100000"/>
                </a:lnSpc>
                <a:spcBef>
                  <a:spcPct val="0"/>
                </a:spcBef>
                <a:spcAft>
                  <a:spcPct val="0"/>
                </a:spcAft>
                <a:buClrTx/>
                <a:buSzTx/>
                <a:buFontTx/>
                <a:buNone/>
                <a:defRPr/>
              </a:pPr>
              <a:t>8</a:t>
            </a:fld>
            <a:endParaRPr kumimoji="0" lang="zh-CN" altLang="en-US" sz="1200" b="0" i="0" u="none" strike="noStrike" kern="1200" cap="none" spc="0" normalizeH="0" baseline="0" noProof="0">
              <a:ln>
                <a:noFill/>
              </a:ln>
              <a:solidFill>
                <a:prstClr val="black"/>
              </a:solidFill>
              <a:effectLst/>
              <a:uLnTx/>
              <a:uFillTx/>
              <a:ea typeface="inpin heiti" charset="-122"/>
              <a:cs typeface="+mn-cs"/>
            </a:endParaRPr>
          </a:p>
        </p:txBody>
      </p:sp>
    </p:spTree>
    <p:extLst>
      <p:ext uri="{BB962C8B-B14F-4D97-AF65-F5344CB8AC3E}">
        <p14:creationId xmlns:p14="http://schemas.microsoft.com/office/powerpoint/2010/main" val="20574427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FE7965A4-4F9B-42AD-97F6-5956B56DB139}" type="slidenum">
              <a:rPr kumimoji="0" lang="zh-CN" altLang="en-US" sz="1200" b="0" i="0" u="none" strike="noStrike" kern="1200" cap="none" spc="0" normalizeH="0" baseline="0" noProof="0" smtClean="0">
                <a:ln>
                  <a:noFill/>
                </a:ln>
                <a:solidFill>
                  <a:prstClr val="black"/>
                </a:solidFill>
                <a:effectLst/>
                <a:uLnTx/>
                <a:uFillTx/>
                <a:ea typeface="inpin heiti" charset="-122"/>
                <a:cs typeface="+mn-cs"/>
              </a:rPr>
              <a:pPr marL="0" marR="0" lvl="0" indent="0" algn="r" defTabSz="914400" rtl="0" eaLnBrk="1" fontAlgn="auto" latinLnBrk="0" hangingPunct="1">
                <a:lnSpc>
                  <a:spcPct val="100000"/>
                </a:lnSpc>
                <a:spcBef>
                  <a:spcPct val="0"/>
                </a:spcBef>
                <a:spcAft>
                  <a:spcPct val="0"/>
                </a:spcAft>
                <a:buClrTx/>
                <a:buSzTx/>
                <a:buFontTx/>
                <a:buNone/>
                <a:defRPr/>
              </a:pPr>
              <a:t>9</a:t>
            </a:fld>
            <a:endParaRPr kumimoji="0" lang="zh-CN" altLang="en-US" sz="1200" b="0" i="0" u="none" strike="noStrike" kern="1200" cap="none" spc="0" normalizeH="0" baseline="0" noProof="0">
              <a:ln>
                <a:noFill/>
              </a:ln>
              <a:solidFill>
                <a:prstClr val="black"/>
              </a:solidFill>
              <a:effectLst/>
              <a:uLnTx/>
              <a:uFillTx/>
              <a:ea typeface="inpin heiti" charset="-122"/>
              <a:cs typeface="+mn-cs"/>
            </a:endParaRPr>
          </a:p>
        </p:txBody>
      </p:sp>
    </p:spTree>
    <p:extLst>
      <p:ext uri="{BB962C8B-B14F-4D97-AF65-F5344CB8AC3E}">
        <p14:creationId xmlns:p14="http://schemas.microsoft.com/office/powerpoint/2010/main" val="2173789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A6E5F6AD-1DCF-4F18-9BBA-2BC622BDF2FB}" type="datetimeFigureOut">
              <a:rPr lang="zh-CN" altLang="en-US" smtClean="0"/>
              <a:t>2023/4/1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1B0D12B-A1F6-4D3F-98AE-9ADCFED71E04}" type="slidenum">
              <a:rPr lang="zh-CN" altLang="en-US" smtClean="0"/>
              <a:t>‹#›</a:t>
            </a:fld>
            <a:endParaRPr lang="zh-CN" altLang="en-US"/>
          </a:p>
        </p:txBody>
      </p:sp>
    </p:spTree>
    <p:extLst>
      <p:ext uri="{BB962C8B-B14F-4D97-AF65-F5344CB8AC3E}">
        <p14:creationId xmlns:p14="http://schemas.microsoft.com/office/powerpoint/2010/main" val="2074360654"/>
      </p:ext>
    </p:extLst>
  </p:cSld>
  <p:clrMapOvr>
    <a:masterClrMapping/>
  </p:clrMapOvr>
  <mc:AlternateContent xmlns:mc="http://schemas.openxmlformats.org/markup-compatibility/2006" xmlns:p14="http://schemas.microsoft.com/office/powerpoint/2010/main">
    <mc:Choice Requires="p14">
      <p:transition spd="slow" p14:dur="1500" advTm="5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5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95579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980610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746092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61414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6E5F6AD-1DCF-4F18-9BBA-2BC622BDF2FB}" type="datetimeFigureOut">
              <a:rPr lang="zh-CN" altLang="en-US" smtClean="0"/>
              <a:t>2023/4/1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1B0D12B-A1F6-4D3F-98AE-9ADCFED71E04}" type="slidenum">
              <a:rPr lang="zh-CN" altLang="en-US" smtClean="0"/>
              <a:t>‹#›</a:t>
            </a:fld>
            <a:endParaRPr lang="zh-CN" altLang="en-US"/>
          </a:p>
        </p:txBody>
      </p:sp>
    </p:spTree>
    <p:extLst>
      <p:ext uri="{BB962C8B-B14F-4D97-AF65-F5344CB8AC3E}">
        <p14:creationId xmlns:p14="http://schemas.microsoft.com/office/powerpoint/2010/main" val="1391276489"/>
      </p:ext>
    </p:extLst>
  </p:cSld>
  <p:clrMapOvr>
    <a:masterClrMapping/>
  </p:clrMapOvr>
  <mc:AlternateContent xmlns:mc="http://schemas.openxmlformats.org/markup-compatibility/2006" xmlns:p14="http://schemas.microsoft.com/office/powerpoint/2010/main">
    <mc:Choice Requires="p14">
      <p:transition spd="slow" p14:dur="1500" advTm="5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5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60422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76893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96334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6262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14440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23901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993926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chemeClr val="tx1">
                    <a:tint val="75000"/>
                  </a:schemeClr>
                </a:solidFill>
                <a:latin typeface="inpin heiti" charset="-122"/>
                <a:ea typeface="inpin heiti" charset="-122"/>
              </a:defRPr>
            </a:lvl1pPr>
          </a:lstStyle>
          <a:p>
            <a:fld id="{A6E5F6AD-1DCF-4F18-9BBA-2BC622BDF2FB}" type="datetimeFigureOut">
              <a:rPr lang="zh-CN" altLang="en-US" smtClean="0"/>
              <a:t>2023/4/1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i="0">
                <a:solidFill>
                  <a:schemeClr val="tx1">
                    <a:tint val="75000"/>
                  </a:schemeClr>
                </a:solidFill>
                <a:latin typeface="inpin heiti" charset="-122"/>
                <a:ea typeface="inpin heiti" charset="-122"/>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chemeClr val="tx1">
                    <a:tint val="75000"/>
                  </a:schemeClr>
                </a:solidFill>
                <a:latin typeface="inpin heiti" charset="-122"/>
                <a:ea typeface="inpin heiti" charset="-122"/>
              </a:defRPr>
            </a:lvl1pPr>
          </a:lstStyle>
          <a:p>
            <a:fld id="{41B0D12B-A1F6-4D3F-98AE-9ADCFED71E04}" type="slidenum">
              <a:rPr lang="zh-CN" altLang="en-US" smtClean="0"/>
              <a:t>‹#›</a:t>
            </a:fld>
            <a:endParaRPr lang="zh-CN" altLang="en-US"/>
          </a:p>
        </p:txBody>
      </p:sp>
      <p:pic>
        <p:nvPicPr>
          <p:cNvPr id="14" name="图片 1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828E35D8-EED6-4A87-B242-3976B824ED8A}"/>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a:off x="8817428" y="0"/>
            <a:ext cx="3374571" cy="3556833"/>
          </a:xfrm>
          <a:prstGeom prst="rect">
            <a:avLst/>
          </a:prstGeom>
        </p:spPr>
      </p:pic>
      <p:pic>
        <p:nvPicPr>
          <p:cNvPr id="16" name="图片 15">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DBE63D5-2F28-4576-87D6-0FBA96891094}"/>
              </a:ext>
            </a:extLst>
          </p:cNvPr>
          <p:cNvPicPr>
            <a:picLocks noChangeAspect="1"/>
          </p:cNvPicPr>
          <p:nvPr userDrawn="1"/>
        </p:nvPicPr>
        <p:blipFill>
          <a:blip r:embed="rId5" cstate="email">
            <a:extLst>
              <a:ext uri="{28A0092B-C50C-407E-A947-70E740481C1C}">
                <a14:useLocalDpi xmlns:a14="http://schemas.microsoft.com/office/drawing/2010/main"/>
              </a:ext>
            </a:extLst>
          </a:blip>
          <a:srcRect/>
          <a:stretch>
            <a:fillRect/>
          </a:stretch>
        </p:blipFill>
        <p:spPr>
          <a:xfrm rot="766855" flipH="1">
            <a:off x="-428066" y="5130062"/>
            <a:ext cx="4709047" cy="2596243"/>
          </a:xfrm>
          <a:prstGeom prst="rect">
            <a:avLst/>
          </a:prstGeom>
        </p:spPr>
      </p:pic>
      <p:grpSp>
        <p:nvGrpSpPr>
          <p:cNvPr id="18" name="组合 17">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3B214BA0-69B1-4135-B7FB-73E91E7829FA}"/>
              </a:ext>
            </a:extLst>
          </p:cNvPr>
          <p:cNvGrpSpPr/>
          <p:nvPr userDrawn="1"/>
        </p:nvGrpSpPr>
        <p:grpSpPr>
          <a:xfrm>
            <a:off x="7610814" y="3921958"/>
            <a:ext cx="4867689" cy="3226516"/>
            <a:chOff x="5551078" y="2770562"/>
            <a:chExt cx="3258424" cy="2109073"/>
          </a:xfrm>
        </p:grpSpPr>
        <p:pic>
          <p:nvPicPr>
            <p:cNvPr id="19" name="图片 18">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AC4AC163-D401-4A76-94A4-343DA3056128}"/>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551078" y="2770562"/>
              <a:ext cx="3071044" cy="1894476"/>
            </a:xfrm>
            <a:prstGeom prst="rect">
              <a:avLst/>
            </a:prstGeom>
          </p:spPr>
        </p:pic>
        <p:pic>
          <p:nvPicPr>
            <p:cNvPr id="20" name="图片 19">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1E3F437B-FE86-4675-A207-AA005540761D}"/>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6926612" y="3943350"/>
              <a:ext cx="1882890" cy="936285"/>
            </a:xfrm>
            <a:prstGeom prst="rect">
              <a:avLst/>
            </a:prstGeom>
          </p:spPr>
        </p:pic>
      </p:grpSp>
    </p:spTree>
    <p:extLst>
      <p:ext uri="{BB962C8B-B14F-4D97-AF65-F5344CB8AC3E}">
        <p14:creationId xmlns:p14="http://schemas.microsoft.com/office/powerpoint/2010/main" val="3123245651"/>
      </p:ext>
    </p:extLst>
  </p:cSld>
  <p:clrMap bg1="lt1" tx1="dk1" bg2="lt2" tx2="dk2" accent1="accent1" accent2="accent2" accent3="accent3" accent4="accent4" accent5="accent5" accent6="accent6" hlink="hlink" folHlink="folHlink"/>
  <p:sldLayoutIdLst>
    <p:sldLayoutId id="2147483661" r:id="rId1"/>
    <p:sldLayoutId id="2147483667" r:id="rId2"/>
  </p:sldLayoutIdLst>
  <mc:AlternateContent xmlns:mc="http://schemas.openxmlformats.org/markup-compatibility/2006" xmlns:p14="http://schemas.microsoft.com/office/powerpoint/2010/main">
    <mc:Choice Requires="p14">
      <p:transition spd="slow" p14:dur="1500" advTm="5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5000"/>
    </mc:Fallback>
  </mc:AlternateContent>
  <p:txStyles>
    <p:titleStyle>
      <a:lvl1pPr algn="l" defTabSz="914400" rtl="0" eaLnBrk="1" latinLnBrk="0" hangingPunct="1">
        <a:lnSpc>
          <a:spcPct val="90000"/>
        </a:lnSpc>
        <a:spcBef>
          <a:spcPct val="0"/>
        </a:spcBef>
        <a:buNone/>
        <a:defRPr sz="4400" b="0" i="0" kern="1200">
          <a:solidFill>
            <a:schemeClr val="tx1"/>
          </a:solidFill>
          <a:latin typeface="inpin heiti" charset="-122"/>
          <a:ea typeface="inpin heiti" charset="-122"/>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inpin heiti" charset="-122"/>
          <a:ea typeface="inpin heiti"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inpin heiti" charset="-122"/>
          <a:ea typeface="inpin heiti"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inpin heiti" charset="-122"/>
          <a:ea typeface="inpin heiti"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inpin heiti" charset="-122"/>
          <a:ea typeface="inpin heiti"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inpin heiti" charset="-122"/>
          <a:ea typeface="inpin heiti"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0109873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15.xml"/><Relationship Id="rId1" Type="http://schemas.openxmlformats.org/officeDocument/2006/relationships/slideLayout" Target="../slideLayouts/slideLayout9.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pic>
        <p:nvPicPr>
          <p:cNvPr id="9" name="图片 8">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D6F03AA7-1511-4D7F-9258-0B3EBB66B880}"/>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890337" y="459837"/>
            <a:ext cx="10491537" cy="6027375"/>
          </a:xfrm>
          <a:prstGeom prst="rect">
            <a:avLst/>
          </a:prstGeom>
        </p:spPr>
      </p:pic>
      <p:pic>
        <p:nvPicPr>
          <p:cNvPr id="22" name="图片 2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CAFF3FF5-1365-476A-BA4B-3B0162C329ED}"/>
              </a:ext>
            </a:extLst>
          </p:cNvPr>
          <p:cNvPicPr>
            <a:picLocks noChangeAspect="1"/>
          </p:cNvPicPr>
          <p:nvPr/>
        </p:nvPicPr>
        <p:blipFill>
          <a:blip r:embed="rId4" cstate="email">
            <a:extLst>
              <a:ext uri="{28A0092B-C50C-407E-A947-70E740481C1C}">
                <a14:useLocalDpi xmlns:a14="http://schemas.microsoft.com/office/drawing/2010/main"/>
              </a:ext>
            </a:extLst>
          </a:blip>
          <a:srcRect l="-65"/>
          <a:stretch>
            <a:fillRect/>
          </a:stretch>
        </p:blipFill>
        <p:spPr>
          <a:xfrm>
            <a:off x="0" y="-29176"/>
            <a:ext cx="8588827" cy="2596243"/>
          </a:xfrm>
          <a:prstGeom prst="rect">
            <a:avLst/>
          </a:prstGeom>
        </p:spPr>
      </p:pic>
      <p:pic>
        <p:nvPicPr>
          <p:cNvPr id="13" name="图片 1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FAAF3CB-AE56-4693-B8F9-45C2254C793D}"/>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rot="2758260">
            <a:off x="1173835" y="-200725"/>
            <a:ext cx="3429000" cy="3429000"/>
          </a:xfrm>
          <a:prstGeom prst="rect">
            <a:avLst/>
          </a:prstGeom>
        </p:spPr>
      </p:pic>
      <p:grpSp>
        <p:nvGrpSpPr>
          <p:cNvPr id="30" name="组合 29">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F40F2AB8-24FE-4B79-8198-27EDEBDDEDB9}"/>
              </a:ext>
            </a:extLst>
          </p:cNvPr>
          <p:cNvGrpSpPr/>
          <p:nvPr/>
        </p:nvGrpSpPr>
        <p:grpSpPr>
          <a:xfrm>
            <a:off x="3544135" y="2326022"/>
            <a:ext cx="1150548" cy="1150546"/>
            <a:chOff x="-155761" y="-2506695"/>
            <a:chExt cx="1150548" cy="1150546"/>
          </a:xfrm>
        </p:grpSpPr>
        <p:sp>
          <p:nvSpPr>
            <p:cNvPr id="33" name="圆角矩形 1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F992FD1C-CDCA-4192-BB8B-C38C95FFF46A}"/>
                </a:ext>
              </a:extLst>
            </p:cNvPr>
            <p:cNvSpPr/>
            <p:nvPr/>
          </p:nvSpPr>
          <p:spPr>
            <a:xfrm>
              <a:off x="-155761" y="-2506695"/>
              <a:ext cx="1150548" cy="1150546"/>
            </a:xfrm>
            <a:prstGeom prst="ellipse">
              <a:avLst/>
            </a:prstGeom>
            <a:solidFill>
              <a:sysClr val="window" lastClr="FFFFFF"/>
            </a:solidFill>
            <a:ln w="12700" cap="flat" cmpd="sng" algn="ctr">
              <a:solidFill>
                <a:srgbClr val="2669EE"/>
              </a:solidFill>
              <a:prstDash val="solid"/>
              <a:miter lim="800000"/>
            </a:ln>
            <a:effectLst/>
          </p:spPr>
          <p:txBody>
            <a:bodyPr rtlCol="0" anchor="ctr"/>
            <a:lstStyle/>
            <a:p>
              <a:pPr marL="0" marR="0" lvl="0" indent="0" algn="ctr" defTabSz="6858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0000"/>
                </a:solidFill>
                <a:effectLst/>
                <a:uLnTx/>
                <a:uFillTx/>
                <a:latin typeface="汉仪尚巍魔法体精修版 W" panose="00020600040101010101" pitchFamily="18" charset="-122"/>
                <a:ea typeface="汉仪尚巍魔法体精修版 W" panose="00020600040101010101" pitchFamily="18" charset="-122"/>
                <a:cs typeface="+mn-ea"/>
                <a:sym typeface="+mn-lt"/>
              </a:endParaRPr>
            </a:p>
          </p:txBody>
        </p:sp>
        <p:sp>
          <p:nvSpPr>
            <p:cNvPr id="34" name="圆角矩形 1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ABC90B7C-30A1-48BF-855F-C0BBF420BF47}"/>
                </a:ext>
              </a:extLst>
            </p:cNvPr>
            <p:cNvSpPr/>
            <p:nvPr/>
          </p:nvSpPr>
          <p:spPr>
            <a:xfrm>
              <a:off x="-56737" y="-2407671"/>
              <a:ext cx="952500" cy="952499"/>
            </a:xfrm>
            <a:prstGeom prst="ellipse">
              <a:avLst/>
            </a:prstGeom>
            <a:solidFill>
              <a:srgbClr val="2669EE"/>
            </a:solidFill>
            <a:ln w="4445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0000"/>
                </a:solidFill>
                <a:effectLst/>
                <a:uLnTx/>
                <a:uFillTx/>
                <a:latin typeface="汉仪尚巍魔法体精修版 W" panose="00020600040101010101" pitchFamily="18" charset="-122"/>
                <a:ea typeface="汉仪尚巍魔法体精修版 W" panose="00020600040101010101" pitchFamily="18" charset="-122"/>
                <a:cs typeface="+mn-ea"/>
                <a:sym typeface="+mn-lt"/>
              </a:endParaRPr>
            </a:p>
          </p:txBody>
        </p:sp>
        <p:sp>
          <p:nvSpPr>
            <p:cNvPr id="35" name="文本框 3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315A07E2-91BB-4BE0-8D20-C41A731E7868}"/>
                </a:ext>
              </a:extLst>
            </p:cNvPr>
            <p:cNvSpPr txBox="1"/>
            <p:nvPr/>
          </p:nvSpPr>
          <p:spPr>
            <a:xfrm>
              <a:off x="-42202" y="-2394122"/>
              <a:ext cx="954107" cy="1015663"/>
            </a:xfrm>
            <a:prstGeom prst="rect">
              <a:avLst/>
            </a:prstGeom>
            <a:noFill/>
          </p:spPr>
          <p:txBody>
            <a:bodyPr wrap="none" rtlCol="0">
              <a:spAutoFit/>
            </a:bodyPr>
            <a:lstStyle/>
            <a:p>
              <a:pPr marL="0" marR="0" lvl="0" indent="0" defTabSz="685800" eaLnBrk="1" fontAlgn="auto" latinLnBrk="0" hangingPunct="1">
                <a:lnSpc>
                  <a:spcPct val="100000"/>
                </a:lnSpc>
                <a:spcBef>
                  <a:spcPct val="0"/>
                </a:spcBef>
                <a:spcAft>
                  <a:spcPct val="0"/>
                </a:spcAft>
                <a:buClrTx/>
                <a:buSzTx/>
                <a:buFontTx/>
                <a:buNone/>
                <a:defRPr/>
              </a:pPr>
              <a:r>
                <a:rPr kumimoji="0" lang="zh-CN" altLang="en-US" sz="6000" b="0" i="0" u="none" strike="noStrike" kern="0" cap="none" spc="0" normalizeH="0" baseline="0" noProof="0">
                  <a:ln>
                    <a:noFill/>
                  </a:ln>
                  <a:solidFill>
                    <a:prstClr val="white"/>
                  </a:solidFill>
                  <a:effectLst/>
                  <a:uLnTx/>
                  <a:uFillTx/>
                  <a:latin typeface="汉仪尚巍魔法体精修版 W" panose="00020600040101010101" pitchFamily="18" charset="-122"/>
                  <a:ea typeface="汉仪尚巍魔法体精修版 W" panose="00020600040101010101" pitchFamily="18" charset="-122"/>
                  <a:cs typeface="+mn-ea"/>
                  <a:sym typeface="+mn-lt"/>
                </a:rPr>
                <a:t>我</a:t>
              </a:r>
            </a:p>
          </p:txBody>
        </p:sp>
      </p:grpSp>
      <p:grpSp>
        <p:nvGrpSpPr>
          <p:cNvPr id="36" name="组合 35">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AB05BA92-DC00-45C0-B606-0A87A2DB3EB1}"/>
              </a:ext>
            </a:extLst>
          </p:cNvPr>
          <p:cNvGrpSpPr/>
          <p:nvPr/>
        </p:nvGrpSpPr>
        <p:grpSpPr>
          <a:xfrm>
            <a:off x="4783536" y="2326022"/>
            <a:ext cx="1150548" cy="1150546"/>
            <a:chOff x="-155761" y="-2506695"/>
            <a:chExt cx="1150548" cy="1150546"/>
          </a:xfrm>
        </p:grpSpPr>
        <p:sp>
          <p:nvSpPr>
            <p:cNvPr id="37" name="圆角矩形 1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C8463583-DE62-4906-8EDC-5A1DC57A4E58}"/>
                </a:ext>
              </a:extLst>
            </p:cNvPr>
            <p:cNvSpPr/>
            <p:nvPr/>
          </p:nvSpPr>
          <p:spPr>
            <a:xfrm>
              <a:off x="-155761" y="-2506695"/>
              <a:ext cx="1150548" cy="1150546"/>
            </a:xfrm>
            <a:prstGeom prst="ellipse">
              <a:avLst/>
            </a:prstGeom>
            <a:solidFill>
              <a:sysClr val="window" lastClr="FFFFFF"/>
            </a:solidFill>
            <a:ln w="12700" cap="flat" cmpd="sng" algn="ctr">
              <a:solidFill>
                <a:srgbClr val="FF9A05"/>
              </a:solidFill>
              <a:prstDash val="solid"/>
              <a:miter lim="800000"/>
            </a:ln>
            <a:effectLst/>
          </p:spPr>
          <p:txBody>
            <a:bodyPr rtlCol="0" anchor="ctr"/>
            <a:lstStyle/>
            <a:p>
              <a:pPr marL="0" marR="0" lvl="0" indent="0" algn="ctr" defTabSz="6858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0000"/>
                </a:solidFill>
                <a:effectLst/>
                <a:uLnTx/>
                <a:uFillTx/>
                <a:latin typeface="汉仪尚巍魔法体精修版 W" panose="00020600040101010101" pitchFamily="18" charset="-122"/>
                <a:ea typeface="汉仪尚巍魔法体精修版 W" panose="00020600040101010101" pitchFamily="18" charset="-122"/>
                <a:cs typeface="+mn-ea"/>
                <a:sym typeface="+mn-lt"/>
              </a:endParaRPr>
            </a:p>
          </p:txBody>
        </p:sp>
        <p:sp>
          <p:nvSpPr>
            <p:cNvPr id="38" name="圆角矩形 1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A0561B7-D098-4A9E-90F5-1AD7F6644E31}"/>
                </a:ext>
              </a:extLst>
            </p:cNvPr>
            <p:cNvSpPr/>
            <p:nvPr/>
          </p:nvSpPr>
          <p:spPr>
            <a:xfrm>
              <a:off x="-56737" y="-2407671"/>
              <a:ext cx="952500" cy="952499"/>
            </a:xfrm>
            <a:prstGeom prst="ellipse">
              <a:avLst/>
            </a:prstGeom>
            <a:solidFill>
              <a:srgbClr val="FF9A05"/>
            </a:solidFill>
            <a:ln w="4445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0000"/>
                </a:solidFill>
                <a:effectLst/>
                <a:uLnTx/>
                <a:uFillTx/>
                <a:latin typeface="汉仪尚巍魔法体精修版 W" panose="00020600040101010101" pitchFamily="18" charset="-122"/>
                <a:ea typeface="汉仪尚巍魔法体精修版 W" panose="00020600040101010101" pitchFamily="18" charset="-122"/>
                <a:cs typeface="+mn-ea"/>
                <a:sym typeface="+mn-lt"/>
              </a:endParaRPr>
            </a:p>
          </p:txBody>
        </p:sp>
        <p:sp>
          <p:nvSpPr>
            <p:cNvPr id="39" name="文本框 38">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32B0887A-43FA-4352-ACBF-A85B34E382AC}"/>
                </a:ext>
              </a:extLst>
            </p:cNvPr>
            <p:cNvSpPr txBox="1"/>
            <p:nvPr/>
          </p:nvSpPr>
          <p:spPr>
            <a:xfrm>
              <a:off x="-25471" y="-2412517"/>
              <a:ext cx="954107" cy="1015663"/>
            </a:xfrm>
            <a:prstGeom prst="rect">
              <a:avLst/>
            </a:prstGeom>
            <a:noFill/>
          </p:spPr>
          <p:txBody>
            <a:bodyPr wrap="none" rtlCol="0">
              <a:spAutoFit/>
            </a:bodyPr>
            <a:lstStyle/>
            <a:p>
              <a:pPr marL="0" marR="0" lvl="0" indent="0" defTabSz="685800" eaLnBrk="1" fontAlgn="auto" latinLnBrk="0" hangingPunct="1">
                <a:lnSpc>
                  <a:spcPct val="100000"/>
                </a:lnSpc>
                <a:spcBef>
                  <a:spcPct val="0"/>
                </a:spcBef>
                <a:spcAft>
                  <a:spcPct val="0"/>
                </a:spcAft>
                <a:buClrTx/>
                <a:buSzTx/>
                <a:buFontTx/>
                <a:buNone/>
                <a:defRPr/>
              </a:pPr>
              <a:r>
                <a:rPr kumimoji="0" lang="zh-CN" altLang="en-US" sz="6000" b="0" i="0" u="none" strike="noStrike" kern="0" cap="none" spc="0" normalizeH="0" baseline="0" noProof="0" dirty="0">
                  <a:ln>
                    <a:noFill/>
                  </a:ln>
                  <a:solidFill>
                    <a:prstClr val="white"/>
                  </a:solidFill>
                  <a:effectLst/>
                  <a:uLnTx/>
                  <a:uFillTx/>
                  <a:latin typeface="汉仪尚巍魔法体精修版 W" panose="00020600040101010101" pitchFamily="18" charset="-122"/>
                  <a:ea typeface="汉仪尚巍魔法体精修版 W" panose="00020600040101010101" pitchFamily="18" charset="-122"/>
                  <a:cs typeface="+mn-ea"/>
                  <a:sym typeface="+mn-lt"/>
                </a:rPr>
                <a:t>的</a:t>
              </a:r>
            </a:p>
          </p:txBody>
        </p:sp>
      </p:grpSp>
      <p:grpSp>
        <p:nvGrpSpPr>
          <p:cNvPr id="40" name="组合 39">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7162B88-4BBC-457F-B11F-C1E8C877EA7F}"/>
              </a:ext>
            </a:extLst>
          </p:cNvPr>
          <p:cNvGrpSpPr/>
          <p:nvPr/>
        </p:nvGrpSpPr>
        <p:grpSpPr>
          <a:xfrm>
            <a:off x="6022937" y="2326022"/>
            <a:ext cx="1150548" cy="1150546"/>
            <a:chOff x="-155761" y="-2506695"/>
            <a:chExt cx="1150548" cy="1150546"/>
          </a:xfrm>
        </p:grpSpPr>
        <p:sp>
          <p:nvSpPr>
            <p:cNvPr id="41" name="圆角矩形 1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64F514CC-CED1-4418-8342-B0DA4298ECBA}"/>
                </a:ext>
              </a:extLst>
            </p:cNvPr>
            <p:cNvSpPr/>
            <p:nvPr/>
          </p:nvSpPr>
          <p:spPr>
            <a:xfrm>
              <a:off x="-155761" y="-2506695"/>
              <a:ext cx="1150548" cy="1150546"/>
            </a:xfrm>
            <a:prstGeom prst="ellipse">
              <a:avLst/>
            </a:prstGeom>
            <a:solidFill>
              <a:sysClr val="window" lastClr="FFFFFF"/>
            </a:solidFill>
            <a:ln w="12700" cap="flat" cmpd="sng" algn="ctr">
              <a:solidFill>
                <a:srgbClr val="2669EE"/>
              </a:solidFill>
              <a:prstDash val="solid"/>
              <a:miter lim="800000"/>
            </a:ln>
            <a:effectLst/>
          </p:spPr>
          <p:txBody>
            <a:bodyPr rtlCol="0" anchor="ctr"/>
            <a:lstStyle/>
            <a:p>
              <a:pPr marL="0" marR="0" lvl="0" indent="0" algn="ctr" defTabSz="6858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0000"/>
                </a:solidFill>
                <a:effectLst/>
                <a:uLnTx/>
                <a:uFillTx/>
                <a:latin typeface="汉仪尚巍魔法体精修版 W" panose="00020600040101010101" pitchFamily="18" charset="-122"/>
                <a:ea typeface="汉仪尚巍魔法体精修版 W" panose="00020600040101010101" pitchFamily="18" charset="-122"/>
                <a:cs typeface="+mn-ea"/>
                <a:sym typeface="+mn-lt"/>
              </a:endParaRPr>
            </a:p>
          </p:txBody>
        </p:sp>
        <p:sp>
          <p:nvSpPr>
            <p:cNvPr id="42" name="圆角矩形 1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3C68C882-83D8-4B98-A1BE-BE4D9CB7B122}"/>
                </a:ext>
              </a:extLst>
            </p:cNvPr>
            <p:cNvSpPr/>
            <p:nvPr/>
          </p:nvSpPr>
          <p:spPr>
            <a:xfrm>
              <a:off x="-56737" y="-2407671"/>
              <a:ext cx="952500" cy="952499"/>
            </a:xfrm>
            <a:prstGeom prst="ellipse">
              <a:avLst/>
            </a:prstGeom>
            <a:solidFill>
              <a:srgbClr val="2669EE"/>
            </a:solidFill>
            <a:ln w="4445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0000"/>
                </a:solidFill>
                <a:effectLst/>
                <a:uLnTx/>
                <a:uFillTx/>
                <a:latin typeface="汉仪尚巍魔法体精修版 W" panose="00020600040101010101" pitchFamily="18" charset="-122"/>
                <a:ea typeface="汉仪尚巍魔法体精修版 W" panose="00020600040101010101" pitchFamily="18" charset="-122"/>
                <a:cs typeface="+mn-ea"/>
                <a:sym typeface="+mn-lt"/>
              </a:endParaRPr>
            </a:p>
          </p:txBody>
        </p:sp>
        <p:sp>
          <p:nvSpPr>
            <p:cNvPr id="43" name="文本框 4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2E500BC2-71BF-4DB1-B99D-BBF85D0E5820}"/>
                </a:ext>
              </a:extLst>
            </p:cNvPr>
            <p:cNvSpPr txBox="1"/>
            <p:nvPr/>
          </p:nvSpPr>
          <p:spPr>
            <a:xfrm>
              <a:off x="-60153" y="-2412517"/>
              <a:ext cx="954107" cy="1015663"/>
            </a:xfrm>
            <a:prstGeom prst="rect">
              <a:avLst/>
            </a:prstGeom>
            <a:noFill/>
          </p:spPr>
          <p:txBody>
            <a:bodyPr wrap="none" rtlCol="0">
              <a:spAutoFit/>
            </a:bodyPr>
            <a:lstStyle/>
            <a:p>
              <a:pPr marL="0" marR="0" lvl="0" indent="0" defTabSz="685800" eaLnBrk="1" fontAlgn="auto" latinLnBrk="0" hangingPunct="1">
                <a:lnSpc>
                  <a:spcPct val="100000"/>
                </a:lnSpc>
                <a:spcBef>
                  <a:spcPct val="0"/>
                </a:spcBef>
                <a:spcAft>
                  <a:spcPct val="0"/>
                </a:spcAft>
                <a:buClrTx/>
                <a:buSzTx/>
                <a:buFontTx/>
                <a:buNone/>
                <a:defRPr/>
              </a:pPr>
              <a:r>
                <a:rPr kumimoji="0" lang="zh-CN" altLang="en-US" sz="6000" b="0" i="0" u="none" strike="noStrike" kern="0" cap="none" spc="0" normalizeH="0" baseline="0" noProof="0">
                  <a:ln>
                    <a:noFill/>
                  </a:ln>
                  <a:solidFill>
                    <a:prstClr val="white"/>
                  </a:solidFill>
                  <a:effectLst/>
                  <a:uLnTx/>
                  <a:uFillTx/>
                  <a:latin typeface="汉仪尚巍魔法体精修版 W" panose="00020600040101010101" pitchFamily="18" charset="-122"/>
                  <a:ea typeface="汉仪尚巍魔法体精修版 W" panose="00020600040101010101" pitchFamily="18" charset="-122"/>
                  <a:cs typeface="+mn-ea"/>
                  <a:sym typeface="+mn-lt"/>
                </a:rPr>
                <a:t>理</a:t>
              </a:r>
            </a:p>
          </p:txBody>
        </p:sp>
      </p:grpSp>
      <p:grpSp>
        <p:nvGrpSpPr>
          <p:cNvPr id="44" name="组合 4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F1F45B91-8D43-4C3D-B99B-8AD5BC6EE8F7}"/>
              </a:ext>
            </a:extLst>
          </p:cNvPr>
          <p:cNvGrpSpPr/>
          <p:nvPr/>
        </p:nvGrpSpPr>
        <p:grpSpPr>
          <a:xfrm>
            <a:off x="7262338" y="2326022"/>
            <a:ext cx="1150548" cy="1150546"/>
            <a:chOff x="-155761" y="-2506695"/>
            <a:chExt cx="1150548" cy="1150546"/>
          </a:xfrm>
        </p:grpSpPr>
        <p:sp>
          <p:nvSpPr>
            <p:cNvPr id="45" name="圆角矩形 1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2A7B232B-2130-48E2-9AD6-B685845B6BF5}"/>
                </a:ext>
              </a:extLst>
            </p:cNvPr>
            <p:cNvSpPr/>
            <p:nvPr/>
          </p:nvSpPr>
          <p:spPr>
            <a:xfrm>
              <a:off x="-155761" y="-2506695"/>
              <a:ext cx="1150548" cy="1150546"/>
            </a:xfrm>
            <a:prstGeom prst="ellipse">
              <a:avLst/>
            </a:prstGeom>
            <a:solidFill>
              <a:sysClr val="window" lastClr="FFFFFF"/>
            </a:solidFill>
            <a:ln w="12700" cap="flat" cmpd="sng" algn="ctr">
              <a:solidFill>
                <a:srgbClr val="FF9A05"/>
              </a:solidFill>
              <a:prstDash val="solid"/>
              <a:miter lim="800000"/>
            </a:ln>
            <a:effectLst/>
          </p:spPr>
          <p:txBody>
            <a:bodyPr rtlCol="0" anchor="ctr"/>
            <a:lstStyle/>
            <a:p>
              <a:pPr marL="0" marR="0" lvl="0" indent="0" algn="ctr" defTabSz="6858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0000"/>
                </a:solidFill>
                <a:effectLst/>
                <a:uLnTx/>
                <a:uFillTx/>
                <a:latin typeface="汉仪尚巍魔法体精修版 W" panose="00020600040101010101" pitchFamily="18" charset="-122"/>
                <a:ea typeface="汉仪尚巍魔法体精修版 W" panose="00020600040101010101" pitchFamily="18" charset="-122"/>
                <a:cs typeface="+mn-ea"/>
                <a:sym typeface="+mn-lt"/>
              </a:endParaRPr>
            </a:p>
          </p:txBody>
        </p:sp>
        <p:sp>
          <p:nvSpPr>
            <p:cNvPr id="46" name="圆角矩形 1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F226095D-A549-43F8-AD31-A99E984E3938}"/>
                </a:ext>
              </a:extLst>
            </p:cNvPr>
            <p:cNvSpPr/>
            <p:nvPr/>
          </p:nvSpPr>
          <p:spPr>
            <a:xfrm>
              <a:off x="-56737" y="-2407671"/>
              <a:ext cx="952500" cy="952499"/>
            </a:xfrm>
            <a:prstGeom prst="ellipse">
              <a:avLst/>
            </a:prstGeom>
            <a:solidFill>
              <a:srgbClr val="FF9A05"/>
            </a:solidFill>
            <a:ln w="4445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0000"/>
                </a:solidFill>
                <a:effectLst/>
                <a:uLnTx/>
                <a:uFillTx/>
                <a:latin typeface="汉仪尚巍魔法体精修版 W" panose="00020600040101010101" pitchFamily="18" charset="-122"/>
                <a:ea typeface="汉仪尚巍魔法体精修版 W" panose="00020600040101010101" pitchFamily="18" charset="-122"/>
                <a:cs typeface="+mn-ea"/>
                <a:sym typeface="+mn-lt"/>
              </a:endParaRPr>
            </a:p>
          </p:txBody>
        </p:sp>
        <p:sp>
          <p:nvSpPr>
            <p:cNvPr id="47" name="文本框 46">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D8675AB-F0C4-47BC-A7F3-6FFF19BE3918}"/>
                </a:ext>
              </a:extLst>
            </p:cNvPr>
            <p:cNvSpPr txBox="1"/>
            <p:nvPr/>
          </p:nvSpPr>
          <p:spPr>
            <a:xfrm>
              <a:off x="-44072" y="-2411092"/>
              <a:ext cx="954107" cy="1015663"/>
            </a:xfrm>
            <a:prstGeom prst="rect">
              <a:avLst/>
            </a:prstGeom>
            <a:noFill/>
          </p:spPr>
          <p:txBody>
            <a:bodyPr wrap="none" rtlCol="0">
              <a:spAutoFit/>
            </a:bodyPr>
            <a:lstStyle/>
            <a:p>
              <a:pPr marL="0" marR="0" lvl="0" indent="0" defTabSz="685800" eaLnBrk="1" fontAlgn="auto" latinLnBrk="0" hangingPunct="1">
                <a:lnSpc>
                  <a:spcPct val="100000"/>
                </a:lnSpc>
                <a:spcBef>
                  <a:spcPct val="0"/>
                </a:spcBef>
                <a:spcAft>
                  <a:spcPct val="0"/>
                </a:spcAft>
                <a:buClrTx/>
                <a:buSzTx/>
                <a:buFontTx/>
                <a:buNone/>
                <a:defRPr/>
              </a:pPr>
              <a:r>
                <a:rPr kumimoji="0" lang="zh-CN" altLang="en-US" sz="6000" b="0" i="0" u="none" strike="noStrike" kern="0" cap="none" spc="0" normalizeH="0" baseline="0" noProof="0">
                  <a:ln>
                    <a:noFill/>
                  </a:ln>
                  <a:solidFill>
                    <a:prstClr val="white"/>
                  </a:solidFill>
                  <a:effectLst/>
                  <a:uLnTx/>
                  <a:uFillTx/>
                  <a:latin typeface="汉仪尚巍魔法体精修版 W" panose="00020600040101010101" pitchFamily="18" charset="-122"/>
                  <a:ea typeface="汉仪尚巍魔法体精修版 W" panose="00020600040101010101" pitchFamily="18" charset="-122"/>
                  <a:cs typeface="+mn-ea"/>
                  <a:sym typeface="+mn-lt"/>
                </a:rPr>
                <a:t>想</a:t>
              </a:r>
            </a:p>
          </p:txBody>
        </p:sp>
      </p:grpSp>
      <p:sp>
        <p:nvSpPr>
          <p:cNvPr id="48" name="文本框 47">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4A66E974-D79D-4A6C-8297-5B1B4CAD3B23}"/>
              </a:ext>
            </a:extLst>
          </p:cNvPr>
          <p:cNvSpPr txBox="1"/>
          <p:nvPr/>
        </p:nvSpPr>
        <p:spPr>
          <a:xfrm>
            <a:off x="3768869" y="3532794"/>
            <a:ext cx="4930176" cy="538609"/>
          </a:xfrm>
          <a:prstGeom prst="rect">
            <a:avLst/>
          </a:prstGeom>
          <a:noFill/>
        </p:spPr>
        <p:txBody>
          <a:bodyPr wrap="square" rtlCol="0">
            <a:spAutoFit/>
          </a:bodyPr>
          <a:lstStyle/>
          <a:p>
            <a:pPr algn="ctr" defTabSz="685800">
              <a:defRPr/>
            </a:pPr>
            <a:r>
              <a:rPr lang="zh-CN" altLang="en-US" sz="2900" spc="1200" dirty="0">
                <a:solidFill>
                  <a:srgbClr val="2669EE"/>
                </a:solidFill>
                <a:latin typeface="Calibri"/>
                <a:ea typeface="思源黑体 CN"/>
                <a:cs typeface="+mn-ea"/>
                <a:sym typeface="+mn-lt"/>
              </a:rPr>
              <a:t>小学生理想主题班会</a:t>
            </a:r>
          </a:p>
        </p:txBody>
      </p:sp>
      <p:cxnSp>
        <p:nvCxnSpPr>
          <p:cNvPr id="49" name="直接连接符 48">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5623E972-066C-4AC6-AF37-68D0CED66202}"/>
              </a:ext>
            </a:extLst>
          </p:cNvPr>
          <p:cNvCxnSpPr/>
          <p:nvPr/>
        </p:nvCxnSpPr>
        <p:spPr>
          <a:xfrm>
            <a:off x="3904536" y="4166391"/>
            <a:ext cx="4477703" cy="0"/>
          </a:xfrm>
          <a:prstGeom prst="line">
            <a:avLst/>
          </a:prstGeom>
          <a:noFill/>
          <a:ln w="12700" cap="flat" cmpd="sng" algn="ctr">
            <a:solidFill>
              <a:srgbClr val="2669EE"/>
            </a:solidFill>
            <a:prstDash val="lgDash"/>
            <a:miter lim="800000"/>
          </a:ln>
          <a:effectLst/>
        </p:spPr>
      </p:cxnSp>
    </p:spTree>
    <p:extLst>
      <p:ext uri="{BB962C8B-B14F-4D97-AF65-F5344CB8AC3E}">
        <p14:creationId xmlns:p14="http://schemas.microsoft.com/office/powerpoint/2010/main" val="1577268203"/>
      </p:ext>
    </p:extLst>
  </p:cSld>
  <p:clrMapOvr>
    <a:masterClrMapping/>
  </p:clrMapOvr>
  <mc:AlternateContent xmlns:mc="http://schemas.openxmlformats.org/markup-compatibility/2006" xmlns:p14="http://schemas.microsoft.com/office/powerpoint/2010/main">
    <mc:Choice Requires="p14">
      <p:transition spd="slow" p14:dur="1500" advTm="5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5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A5DFBB7-3B3C-46A6-B3A5-46B05D5B2E0E}"/>
              </a:ext>
            </a:extLst>
          </p:cNvPr>
          <p:cNvSpPr/>
          <p:nvPr/>
        </p:nvSpPr>
        <p:spPr>
          <a:xfrm>
            <a:off x="614226" y="1335504"/>
            <a:ext cx="10963548" cy="5053937"/>
          </a:xfrm>
          <a:prstGeom prst="roundRect">
            <a:avLst>
              <a:gd name="adj" fmla="val 10218"/>
            </a:avLst>
          </a:prstGeom>
          <a:blipFill dpi="0" rotWithShape="1">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4" name="组合 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AC04ADF-6437-4EEC-BD3C-673366AD5BF0}"/>
              </a:ext>
            </a:extLst>
          </p:cNvPr>
          <p:cNvGrpSpPr/>
          <p:nvPr/>
        </p:nvGrpSpPr>
        <p:grpSpPr>
          <a:xfrm>
            <a:off x="833268" y="485552"/>
            <a:ext cx="5411122" cy="1058145"/>
            <a:chOff x="833268" y="485552"/>
            <a:chExt cx="4874473" cy="1058145"/>
          </a:xfrm>
        </p:grpSpPr>
        <p:pic>
          <p:nvPicPr>
            <p:cNvPr id="18" name="图片 17">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7F97126-4B98-4CED-AC3B-5C856AC1498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2758260">
              <a:off x="833268" y="485552"/>
              <a:ext cx="1058145" cy="1058145"/>
            </a:xfrm>
            <a:prstGeom prst="rect">
              <a:avLst/>
            </a:prstGeom>
          </p:spPr>
        </p:pic>
        <p:sp>
          <p:nvSpPr>
            <p:cNvPr id="2" name="文本框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CBACBF29-351C-4BF0-AA20-F483D2DEFBC5}"/>
                </a:ext>
              </a:extLst>
            </p:cNvPr>
            <p:cNvSpPr txBox="1"/>
            <p:nvPr/>
          </p:nvSpPr>
          <p:spPr>
            <a:xfrm>
              <a:off x="1568877" y="811473"/>
              <a:ext cx="4138864" cy="523220"/>
            </a:xfrm>
            <a:prstGeom prst="rect">
              <a:avLst/>
            </a:prstGeom>
            <a:noFill/>
          </p:spPr>
          <p:txBody>
            <a:bodyPr wrap="square" rtlCol="0">
              <a:spAutoFit/>
            </a:bodyPr>
            <a:lstStyle/>
            <a:p>
              <a:r>
                <a:rPr lang="zh-CN" altLang="en-US" sz="2800">
                  <a:solidFill>
                    <a:srgbClr val="2669EE"/>
                  </a:solidFill>
                  <a:latin typeface="思源黑体" panose="020B0500000000000000" pitchFamily="34" charset="-122"/>
                  <a:ea typeface="思源黑体" panose="020B0500000000000000" pitchFamily="34" charset="-122"/>
                  <a:sym typeface="思源黑体" panose="020B0500000000000000" pitchFamily="34" charset="-122"/>
                </a:rPr>
                <a:t>小学生理想主题班会</a:t>
              </a:r>
            </a:p>
          </p:txBody>
        </p:sp>
      </p:grpSp>
      <p:grpSp>
        <p:nvGrpSpPr>
          <p:cNvPr id="23" name="组合 2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5F094D92-89C4-4D65-B658-75D57AFD8EB8}"/>
              </a:ext>
            </a:extLst>
          </p:cNvPr>
          <p:cNvGrpSpPr/>
          <p:nvPr/>
        </p:nvGrpSpPr>
        <p:grpSpPr>
          <a:xfrm>
            <a:off x="1369215" y="1898427"/>
            <a:ext cx="9244049" cy="4093746"/>
            <a:chOff x="924048" y="1428750"/>
            <a:chExt cx="6695952" cy="2965316"/>
          </a:xfrm>
        </p:grpSpPr>
        <p:grpSp>
          <p:nvGrpSpPr>
            <p:cNvPr id="24" name="组合 2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0FBA4B8C-60DA-40D7-A25E-962E22942992}"/>
                </a:ext>
              </a:extLst>
            </p:cNvPr>
            <p:cNvGrpSpPr/>
            <p:nvPr/>
          </p:nvGrpSpPr>
          <p:grpSpPr>
            <a:xfrm>
              <a:off x="4469860" y="1428750"/>
              <a:ext cx="1441315" cy="1441315"/>
              <a:chOff x="1066800" y="1733550"/>
              <a:chExt cx="1556425" cy="1556425"/>
            </a:xfrm>
          </p:grpSpPr>
          <p:sp>
            <p:nvSpPr>
              <p:cNvPr id="35" name="文本框 3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4C73B26-35A1-472C-8673-C5A834D48130}"/>
                  </a:ext>
                </a:extLst>
              </p:cNvPr>
              <p:cNvSpPr txBox="1"/>
              <p:nvPr/>
            </p:nvSpPr>
            <p:spPr>
              <a:xfrm>
                <a:off x="1368481" y="2087892"/>
                <a:ext cx="891464" cy="363072"/>
              </a:xfrm>
              <a:prstGeom prst="rect">
                <a:avLst/>
              </a:prstGeom>
              <a:noFill/>
              <a:ln>
                <a:noFill/>
              </a:ln>
            </p:spPr>
            <p:txBody>
              <a:bodyPr wrap="square" rtlCol="0">
                <a:spAutoFit/>
              </a:bodyPr>
              <a:lstStyle/>
              <a:p>
                <a:pPr marL="0" marR="0" lvl="0" indent="0" defTabSz="914400" eaLnBrk="1" fontAlgn="auto" latinLnBrk="0" hangingPunct="1">
                  <a:lnSpc>
                    <a:spcPct val="150000"/>
                  </a:lnSpc>
                  <a:spcBef>
                    <a:spcPct val="0"/>
                  </a:spcBef>
                  <a:spcAft>
                    <a:spcPct val="0"/>
                  </a:spcAft>
                  <a:buClrTx/>
                  <a:buSzTx/>
                  <a:buFontTx/>
                  <a:buNone/>
                  <a:defRPr/>
                </a:pPr>
                <a:r>
                  <a:rPr kumimoji="0" lang="zh-CN" altLang="en-US" b="0" i="0" u="none" strike="noStrike" kern="0" cap="none" spc="0" normalizeH="0" baseline="0" noProof="0">
                    <a:ln>
                      <a:noFill/>
                    </a:ln>
                    <a:solidFill>
                      <a:prstClr val="black">
                        <a:lumMod val="85000"/>
                        <a:lumOff val="15000"/>
                      </a:prstClr>
                    </a:solidFill>
                    <a:effectLst/>
                    <a:uLnTx/>
                    <a:uFillTx/>
                    <a:latin typeface="+mn-ea"/>
                    <a:ea typeface="思源黑体 CN"/>
                    <a:sym typeface="Arial" panose="020B0604020202020204" pitchFamily="34" charset="0"/>
                  </a:rPr>
                  <a:t>一个理想</a:t>
                </a:r>
              </a:p>
            </p:txBody>
          </p:sp>
          <p:sp>
            <p:nvSpPr>
              <p:cNvPr id="36" name="椭圆 35">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54228D07-75E1-4226-BDE2-0A2A533379A9}"/>
                  </a:ext>
                </a:extLst>
              </p:cNvPr>
              <p:cNvSpPr/>
              <p:nvPr/>
            </p:nvSpPr>
            <p:spPr>
              <a:xfrm>
                <a:off x="1066800" y="1733550"/>
                <a:ext cx="1556425" cy="1556425"/>
              </a:xfrm>
              <a:prstGeom prst="ellipse">
                <a:avLst/>
              </a:prstGeom>
              <a:noFill/>
              <a:ln w="12700" cap="flat" cmpd="sng" algn="ctr">
                <a:solidFill>
                  <a:srgbClr val="2669EE"/>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white"/>
                  </a:solidFill>
                  <a:effectLst/>
                  <a:uLnTx/>
                  <a:uFillTx/>
                  <a:latin typeface="Calibri"/>
                  <a:ea typeface="思源黑体 CN"/>
                  <a:cs typeface="+mn-cs"/>
                </a:endParaRPr>
              </a:p>
            </p:txBody>
          </p:sp>
        </p:grpSp>
        <p:grpSp>
          <p:nvGrpSpPr>
            <p:cNvPr id="25" name="组合 2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D015148-DB33-4405-A3EE-1E5478CCBDAB}"/>
                </a:ext>
              </a:extLst>
            </p:cNvPr>
            <p:cNvGrpSpPr/>
            <p:nvPr/>
          </p:nvGrpSpPr>
          <p:grpSpPr>
            <a:xfrm>
              <a:off x="4431762" y="2952750"/>
              <a:ext cx="1441315" cy="1441315"/>
              <a:chOff x="1066800" y="1733550"/>
              <a:chExt cx="1556425" cy="1556425"/>
            </a:xfrm>
          </p:grpSpPr>
          <p:sp>
            <p:nvSpPr>
              <p:cNvPr id="33" name="文本框 3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D3795D8-0344-417E-88A2-97E108A765B9}"/>
                  </a:ext>
                </a:extLst>
              </p:cNvPr>
              <p:cNvSpPr txBox="1"/>
              <p:nvPr/>
            </p:nvSpPr>
            <p:spPr>
              <a:xfrm>
                <a:off x="1409622" y="2128493"/>
                <a:ext cx="891464" cy="363072"/>
              </a:xfrm>
              <a:prstGeom prst="rect">
                <a:avLst/>
              </a:prstGeom>
              <a:noFill/>
              <a:ln>
                <a:noFill/>
              </a:ln>
            </p:spPr>
            <p:txBody>
              <a:bodyPr wrap="square" rtlCol="0">
                <a:spAutoFit/>
              </a:bodyPr>
              <a:lstStyle/>
              <a:p>
                <a:pPr marL="0" marR="0" lvl="0" indent="0" defTabSz="914400" eaLnBrk="1" fontAlgn="auto" latinLnBrk="0" hangingPunct="1">
                  <a:lnSpc>
                    <a:spcPct val="150000"/>
                  </a:lnSpc>
                  <a:spcBef>
                    <a:spcPct val="0"/>
                  </a:spcBef>
                  <a:spcAft>
                    <a:spcPct val="0"/>
                  </a:spcAft>
                  <a:buClrTx/>
                  <a:buSzTx/>
                  <a:buFontTx/>
                  <a:buNone/>
                  <a:defRPr/>
                </a:pPr>
                <a:r>
                  <a:rPr kumimoji="0" lang="zh-CN" altLang="en-US" b="0" i="0" u="none" strike="noStrike" kern="0" cap="none" spc="0" normalizeH="0" baseline="0" noProof="0">
                    <a:ln>
                      <a:noFill/>
                    </a:ln>
                    <a:solidFill>
                      <a:prstClr val="black">
                        <a:lumMod val="85000"/>
                        <a:lumOff val="15000"/>
                      </a:prstClr>
                    </a:solidFill>
                    <a:effectLst/>
                    <a:uLnTx/>
                    <a:uFillTx/>
                    <a:latin typeface="+mn-ea"/>
                    <a:ea typeface="思源黑体 CN"/>
                    <a:sym typeface="Arial" panose="020B0604020202020204" pitchFamily="34" charset="0"/>
                  </a:rPr>
                  <a:t>一份幸福</a:t>
                </a:r>
              </a:p>
            </p:txBody>
          </p:sp>
          <p:sp>
            <p:nvSpPr>
              <p:cNvPr id="34" name="椭圆 3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ADDD4DCA-6191-4F65-84A1-11F42CCFA075}"/>
                  </a:ext>
                </a:extLst>
              </p:cNvPr>
              <p:cNvSpPr/>
              <p:nvPr/>
            </p:nvSpPr>
            <p:spPr>
              <a:xfrm>
                <a:off x="1066800" y="1733550"/>
                <a:ext cx="1556425" cy="1556425"/>
              </a:xfrm>
              <a:prstGeom prst="ellipse">
                <a:avLst/>
              </a:prstGeom>
              <a:noFill/>
              <a:ln w="12700" cap="flat" cmpd="sng" algn="ctr">
                <a:solidFill>
                  <a:srgbClr val="FF9A05"/>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white"/>
                  </a:solidFill>
                  <a:effectLst/>
                  <a:uLnTx/>
                  <a:uFillTx/>
                  <a:latin typeface="Calibri"/>
                  <a:ea typeface="思源黑体 CN"/>
                  <a:cs typeface="+mn-cs"/>
                </a:endParaRPr>
              </a:p>
            </p:txBody>
          </p:sp>
        </p:grpSp>
        <p:grpSp>
          <p:nvGrpSpPr>
            <p:cNvPr id="26" name="组合 25">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F1C94D33-D8B3-40DE-AF8B-EE074377BF40}"/>
                </a:ext>
              </a:extLst>
            </p:cNvPr>
            <p:cNvGrpSpPr/>
            <p:nvPr/>
          </p:nvGrpSpPr>
          <p:grpSpPr>
            <a:xfrm>
              <a:off x="6178685" y="1428750"/>
              <a:ext cx="1441315" cy="1441315"/>
              <a:chOff x="1066800" y="1733550"/>
              <a:chExt cx="1556425" cy="1556425"/>
            </a:xfrm>
          </p:grpSpPr>
          <p:sp>
            <p:nvSpPr>
              <p:cNvPr id="31" name="文本框 30">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9FA6128-8709-4BAA-9D9A-BD743EA0D489}"/>
                  </a:ext>
                </a:extLst>
              </p:cNvPr>
              <p:cNvSpPr txBox="1"/>
              <p:nvPr/>
            </p:nvSpPr>
            <p:spPr>
              <a:xfrm>
                <a:off x="1341694" y="2125338"/>
                <a:ext cx="1047808" cy="688076"/>
              </a:xfrm>
              <a:prstGeom prst="rect">
                <a:avLst/>
              </a:prstGeom>
              <a:noFill/>
              <a:ln>
                <a:noFill/>
              </a:ln>
            </p:spPr>
            <p:txBody>
              <a:bodyPr wrap="square" rtlCol="0">
                <a:spAutoFit/>
              </a:bodyPr>
              <a:lstStyle/>
              <a:p>
                <a:pPr marL="0" marR="0" lvl="0" indent="0" algn="ctr" defTabSz="914400" eaLnBrk="1" fontAlgn="auto" latinLnBrk="0" hangingPunct="1">
                  <a:lnSpc>
                    <a:spcPct val="150000"/>
                  </a:lnSpc>
                  <a:spcBef>
                    <a:spcPct val="0"/>
                  </a:spcBef>
                  <a:spcAft>
                    <a:spcPct val="0"/>
                  </a:spcAft>
                  <a:buClrTx/>
                  <a:buSzTx/>
                  <a:buFontTx/>
                  <a:buNone/>
                  <a:defRPr/>
                </a:pPr>
                <a:r>
                  <a:rPr kumimoji="0" lang="zh-CN" altLang="en-US" b="0" i="0" u="none" strike="noStrike" kern="0" cap="none" spc="0" normalizeH="0" baseline="0" noProof="0">
                    <a:ln>
                      <a:noFill/>
                    </a:ln>
                    <a:solidFill>
                      <a:prstClr val="black">
                        <a:lumMod val="85000"/>
                        <a:lumOff val="15000"/>
                      </a:prstClr>
                    </a:solidFill>
                    <a:effectLst/>
                    <a:uLnTx/>
                    <a:uFillTx/>
                    <a:latin typeface="+mn-ea"/>
                    <a:ea typeface="思源黑体 CN"/>
                    <a:sym typeface="Arial" panose="020B0604020202020204" pitchFamily="34" charset="0"/>
                  </a:rPr>
                  <a:t>就是一段故事</a:t>
                </a:r>
              </a:p>
            </p:txBody>
          </p:sp>
          <p:sp>
            <p:nvSpPr>
              <p:cNvPr id="32" name="椭圆 3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CD0D672-28D5-4E34-BF42-3E5257EBE532}"/>
                  </a:ext>
                </a:extLst>
              </p:cNvPr>
              <p:cNvSpPr/>
              <p:nvPr/>
            </p:nvSpPr>
            <p:spPr>
              <a:xfrm>
                <a:off x="1066800" y="1733550"/>
                <a:ext cx="1556425" cy="1556425"/>
              </a:xfrm>
              <a:prstGeom prst="ellipse">
                <a:avLst/>
              </a:prstGeom>
              <a:noFill/>
              <a:ln w="12700" cap="flat" cmpd="sng" algn="ctr">
                <a:solidFill>
                  <a:srgbClr val="FF9A05"/>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white"/>
                  </a:solidFill>
                  <a:effectLst/>
                  <a:uLnTx/>
                  <a:uFillTx/>
                  <a:latin typeface="Calibri"/>
                  <a:ea typeface="思源黑体 CN"/>
                  <a:cs typeface="+mn-cs"/>
                </a:endParaRPr>
              </a:p>
            </p:txBody>
          </p:sp>
        </p:grpSp>
        <p:grpSp>
          <p:nvGrpSpPr>
            <p:cNvPr id="27" name="组合 26">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147798BE-51A9-4714-A409-E98CED32FBC4}"/>
                </a:ext>
              </a:extLst>
            </p:cNvPr>
            <p:cNvGrpSpPr/>
            <p:nvPr/>
          </p:nvGrpSpPr>
          <p:grpSpPr>
            <a:xfrm>
              <a:off x="6140587" y="2952750"/>
              <a:ext cx="1441315" cy="1441316"/>
              <a:chOff x="1066800" y="1733550"/>
              <a:chExt cx="1556425" cy="1556425"/>
            </a:xfrm>
          </p:grpSpPr>
          <p:sp>
            <p:nvSpPr>
              <p:cNvPr id="29" name="文本框 28">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CCAFF41-7EC6-4468-9297-7A71D8D29442}"/>
                  </a:ext>
                </a:extLst>
              </p:cNvPr>
              <p:cNvSpPr txBox="1"/>
              <p:nvPr/>
            </p:nvSpPr>
            <p:spPr>
              <a:xfrm>
                <a:off x="1443214" y="2087892"/>
                <a:ext cx="953343" cy="688075"/>
              </a:xfrm>
              <a:prstGeom prst="rect">
                <a:avLst/>
              </a:prstGeom>
              <a:noFill/>
              <a:ln>
                <a:noFill/>
              </a:ln>
            </p:spPr>
            <p:txBody>
              <a:bodyPr wrap="square" rtlCol="0">
                <a:spAutoFit/>
              </a:bodyPr>
              <a:lstStyle/>
              <a:p>
                <a:pPr marL="0" marR="0" lvl="0" indent="0" defTabSz="914400" eaLnBrk="1" fontAlgn="auto" latinLnBrk="0" hangingPunct="1">
                  <a:lnSpc>
                    <a:spcPct val="150000"/>
                  </a:lnSpc>
                  <a:spcBef>
                    <a:spcPct val="0"/>
                  </a:spcBef>
                  <a:spcAft>
                    <a:spcPct val="0"/>
                  </a:spcAft>
                  <a:buClrTx/>
                  <a:buSzTx/>
                  <a:buFontTx/>
                  <a:buNone/>
                  <a:defRPr/>
                </a:pPr>
                <a:r>
                  <a:rPr kumimoji="0" lang="zh-CN" altLang="en-US" b="0" i="0" u="none" strike="noStrike" kern="0" cap="none" spc="0" normalizeH="0" baseline="0" noProof="0">
                    <a:ln>
                      <a:noFill/>
                    </a:ln>
                    <a:solidFill>
                      <a:prstClr val="black">
                        <a:lumMod val="85000"/>
                        <a:lumOff val="15000"/>
                      </a:prstClr>
                    </a:solidFill>
                    <a:effectLst/>
                    <a:uLnTx/>
                    <a:uFillTx/>
                    <a:latin typeface="+mn-ea"/>
                    <a:ea typeface="思源黑体 CN"/>
                    <a:sym typeface="Arial" panose="020B0604020202020204" pitchFamily="34" charset="0"/>
                  </a:rPr>
                  <a:t>为了实现理想</a:t>
                </a:r>
              </a:p>
            </p:txBody>
          </p:sp>
          <p:sp>
            <p:nvSpPr>
              <p:cNvPr id="30" name="椭圆 29">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0A56B73-3548-4187-B90C-D08E0B9712D5}"/>
                  </a:ext>
                </a:extLst>
              </p:cNvPr>
              <p:cNvSpPr/>
              <p:nvPr/>
            </p:nvSpPr>
            <p:spPr>
              <a:xfrm>
                <a:off x="1066800" y="1733550"/>
                <a:ext cx="1556425" cy="1556425"/>
              </a:xfrm>
              <a:prstGeom prst="ellipse">
                <a:avLst/>
              </a:prstGeom>
              <a:noFill/>
              <a:ln w="12700" cap="flat" cmpd="sng" algn="ctr">
                <a:solidFill>
                  <a:srgbClr val="2669EE"/>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white"/>
                  </a:solidFill>
                  <a:effectLst/>
                  <a:uLnTx/>
                  <a:uFillTx/>
                  <a:latin typeface="Calibri"/>
                  <a:ea typeface="思源黑体 CN"/>
                  <a:cs typeface="+mn-cs"/>
                </a:endParaRPr>
              </a:p>
            </p:txBody>
          </p:sp>
        </p:grpSp>
        <p:pic>
          <p:nvPicPr>
            <p:cNvPr id="28" name="图片 27">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66969A51-0EF0-4C59-8D0A-800C2796A1B1}"/>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924048" y="1756886"/>
              <a:ext cx="3278302" cy="2472906"/>
            </a:xfrm>
            <a:prstGeom prst="rect">
              <a:avLst/>
            </a:prstGeom>
          </p:spPr>
        </p:pic>
      </p:grpSp>
    </p:spTree>
    <p:extLst>
      <p:ext uri="{BB962C8B-B14F-4D97-AF65-F5344CB8AC3E}">
        <p14:creationId xmlns:p14="http://schemas.microsoft.com/office/powerpoint/2010/main" val="2778828444"/>
      </p:ext>
    </p:extLst>
  </p:cSld>
  <p:clrMapOvr>
    <a:masterClrMapping/>
  </p:clrMapOvr>
  <mc:AlternateContent xmlns:mc="http://schemas.openxmlformats.org/markup-compatibility/2006" xmlns:p14="http://schemas.microsoft.com/office/powerpoint/2010/main">
    <mc:Choice Requires="p14">
      <p:transition spd="slow" p14:dur="1500" advTm="5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5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A5DFBB7-3B3C-46A6-B3A5-46B05D5B2E0E}"/>
              </a:ext>
            </a:extLst>
          </p:cNvPr>
          <p:cNvSpPr/>
          <p:nvPr/>
        </p:nvSpPr>
        <p:spPr>
          <a:xfrm>
            <a:off x="614226" y="1335504"/>
            <a:ext cx="10963548" cy="5053937"/>
          </a:xfrm>
          <a:prstGeom prst="roundRect">
            <a:avLst>
              <a:gd name="adj" fmla="val 10218"/>
            </a:avLst>
          </a:prstGeom>
          <a:blipFill dpi="0" rotWithShape="1">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4" name="组合 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AC04ADF-6437-4EEC-BD3C-673366AD5BF0}"/>
              </a:ext>
            </a:extLst>
          </p:cNvPr>
          <p:cNvGrpSpPr/>
          <p:nvPr/>
        </p:nvGrpSpPr>
        <p:grpSpPr>
          <a:xfrm>
            <a:off x="833268" y="485552"/>
            <a:ext cx="5411122" cy="1058145"/>
            <a:chOff x="833268" y="485552"/>
            <a:chExt cx="4874473" cy="1058145"/>
          </a:xfrm>
        </p:grpSpPr>
        <p:pic>
          <p:nvPicPr>
            <p:cNvPr id="18" name="图片 17">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7F97126-4B98-4CED-AC3B-5C856AC1498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2758260">
              <a:off x="833268" y="485552"/>
              <a:ext cx="1058145" cy="1058145"/>
            </a:xfrm>
            <a:prstGeom prst="rect">
              <a:avLst/>
            </a:prstGeom>
          </p:spPr>
        </p:pic>
        <p:sp>
          <p:nvSpPr>
            <p:cNvPr id="2" name="文本框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CBACBF29-351C-4BF0-AA20-F483D2DEFBC5}"/>
                </a:ext>
              </a:extLst>
            </p:cNvPr>
            <p:cNvSpPr txBox="1"/>
            <p:nvPr/>
          </p:nvSpPr>
          <p:spPr>
            <a:xfrm>
              <a:off x="1568877" y="811473"/>
              <a:ext cx="4138864" cy="523220"/>
            </a:xfrm>
            <a:prstGeom prst="rect">
              <a:avLst/>
            </a:prstGeom>
            <a:noFill/>
          </p:spPr>
          <p:txBody>
            <a:bodyPr wrap="square" rtlCol="0">
              <a:spAutoFit/>
            </a:bodyPr>
            <a:lstStyle/>
            <a:p>
              <a:r>
                <a:rPr lang="zh-CN" altLang="en-US" sz="2800">
                  <a:solidFill>
                    <a:srgbClr val="2669EE"/>
                  </a:solidFill>
                  <a:latin typeface="思源黑体" panose="020B0500000000000000" pitchFamily="34" charset="-122"/>
                  <a:ea typeface="思源黑体" panose="020B0500000000000000" pitchFamily="34" charset="-122"/>
                  <a:sym typeface="思源黑体" panose="020B0500000000000000" pitchFamily="34" charset="-122"/>
                </a:rPr>
                <a:t>小学生理想主题班会</a:t>
              </a:r>
            </a:p>
          </p:txBody>
        </p:sp>
      </p:grpSp>
      <p:grpSp>
        <p:nvGrpSpPr>
          <p:cNvPr id="44" name="组合 4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049EEB04-0B35-4994-99AF-A6E87DA5AB2C}"/>
              </a:ext>
            </a:extLst>
          </p:cNvPr>
          <p:cNvGrpSpPr/>
          <p:nvPr/>
        </p:nvGrpSpPr>
        <p:grpSpPr>
          <a:xfrm>
            <a:off x="1039908" y="1920140"/>
            <a:ext cx="10112184" cy="3885894"/>
            <a:chOff x="1143000" y="1793011"/>
            <a:chExt cx="6619672" cy="2543797"/>
          </a:xfrm>
        </p:grpSpPr>
        <p:grpSp>
          <p:nvGrpSpPr>
            <p:cNvPr id="45" name="组合 4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21B4B96-8F4C-4C25-8F34-ED3336D7799F}"/>
                </a:ext>
              </a:extLst>
            </p:cNvPr>
            <p:cNvGrpSpPr/>
            <p:nvPr/>
          </p:nvGrpSpPr>
          <p:grpSpPr>
            <a:xfrm>
              <a:off x="1143000" y="1808161"/>
              <a:ext cx="1595336" cy="2362200"/>
              <a:chOff x="651753" y="1504950"/>
              <a:chExt cx="1595336" cy="2362200"/>
            </a:xfrm>
          </p:grpSpPr>
          <p:sp>
            <p:nvSpPr>
              <p:cNvPr id="51" name="矩形 50">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17D8976A-59D0-400D-BCD6-3DDA6B6EF04B}"/>
                  </a:ext>
                </a:extLst>
              </p:cNvPr>
              <p:cNvSpPr/>
              <p:nvPr/>
            </p:nvSpPr>
            <p:spPr>
              <a:xfrm>
                <a:off x="656951" y="1504950"/>
                <a:ext cx="1576160" cy="355404"/>
              </a:xfrm>
              <a:prstGeom prst="rect">
                <a:avLst/>
              </a:prstGeom>
              <a:solidFill>
                <a:srgbClr val="FF9A05"/>
              </a:solidFill>
              <a:ln w="1905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prstClr val="white"/>
                    </a:solidFill>
                    <a:effectLst/>
                    <a:uLnTx/>
                    <a:uFillTx/>
                    <a:latin typeface="Avant GardeBook" pitchFamily="50" charset="0"/>
                    <a:ea typeface="思源黑体 CN" panose="020B0500000000000000" pitchFamily="34" charset="-122"/>
                    <a:cs typeface="+mn-cs"/>
                  </a:rPr>
                  <a:t>勤奋</a:t>
                </a:r>
              </a:p>
            </p:txBody>
          </p:sp>
          <p:sp>
            <p:nvSpPr>
              <p:cNvPr id="52" name="TextBox 49">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80A825FC-8E13-46C0-9CC5-EC05F5909A88}"/>
                  </a:ext>
                </a:extLst>
              </p:cNvPr>
              <p:cNvSpPr txBox="1"/>
              <p:nvPr/>
            </p:nvSpPr>
            <p:spPr>
              <a:xfrm>
                <a:off x="768315" y="2193488"/>
                <a:ext cx="1289085" cy="1621221"/>
              </a:xfrm>
              <a:prstGeom prst="rect">
                <a:avLst/>
              </a:prstGeom>
              <a:noFill/>
            </p:spPr>
            <p:txBody>
              <a:bodyPr wrap="square" rtlCol="0">
                <a:spAutoFit/>
              </a:bodyPr>
              <a:lstStyle/>
              <a:p>
                <a:pPr marL="0" marR="0" lvl="0" indent="0" algn="ctr" defTabSz="914400" eaLnBrk="1" fontAlgn="auto" latinLnBrk="0" hangingPunct="1">
                  <a:lnSpc>
                    <a:spcPct val="130000"/>
                  </a:lnSpc>
                  <a:spcBef>
                    <a:spcPct val="0"/>
                  </a:spcBef>
                  <a:spcAft>
                    <a:spcPct val="0"/>
                  </a:spcAft>
                  <a:buClrTx/>
                  <a:buSzTx/>
                  <a:buFontTx/>
                  <a:buNone/>
                  <a:defRPr/>
                </a:pPr>
                <a:r>
                  <a:rPr kumimoji="0" lang="zh-CN" altLang="en-US" b="0" i="0" u="none" strike="noStrike" kern="0" cap="none" spc="0" normalizeH="0" baseline="0" noProof="0">
                    <a:ln>
                      <a:noFill/>
                    </a:ln>
                    <a:solidFill>
                      <a:prstClr val="black">
                        <a:lumMod val="85000"/>
                        <a:lumOff val="15000"/>
                      </a:prstClr>
                    </a:solidFill>
                    <a:effectLst/>
                    <a:uLnTx/>
                    <a:uFillTx/>
                    <a:latin typeface="Calibri"/>
                    <a:ea typeface="思源黑体 CN"/>
                  </a:rPr>
                  <a:t>“勤奋”努力奋斗了</a:t>
                </a:r>
                <a:r>
                  <a:rPr kumimoji="0" lang="en-US" altLang="zh-CN" b="0" i="0" u="none" strike="noStrike" kern="0" cap="none" spc="0" normalizeH="0" baseline="0" noProof="0">
                    <a:ln>
                      <a:noFill/>
                    </a:ln>
                    <a:solidFill>
                      <a:prstClr val="black">
                        <a:lumMod val="85000"/>
                        <a:lumOff val="15000"/>
                      </a:prstClr>
                    </a:solidFill>
                    <a:effectLst/>
                    <a:uLnTx/>
                    <a:uFillTx/>
                    <a:latin typeface="Calibri"/>
                    <a:ea typeface="思源黑体 CN"/>
                  </a:rPr>
                  <a:t>20</a:t>
                </a:r>
                <a:r>
                  <a:rPr kumimoji="0" lang="zh-CN" altLang="en-US" b="0" i="0" u="none" strike="noStrike" kern="0" cap="none" spc="0" normalizeH="0" baseline="0" noProof="0">
                    <a:ln>
                      <a:noFill/>
                    </a:ln>
                    <a:solidFill>
                      <a:prstClr val="black">
                        <a:lumMod val="85000"/>
                        <a:lumOff val="15000"/>
                      </a:prstClr>
                    </a:solidFill>
                    <a:effectLst/>
                    <a:uLnTx/>
                    <a:uFillTx/>
                    <a:latin typeface="Calibri"/>
                    <a:ea typeface="思源黑体 CN"/>
                  </a:rPr>
                  <a:t>年，成为了</a:t>
                </a:r>
                <a:r>
                  <a:rPr kumimoji="0" lang="en-US" altLang="zh-CN" b="0" i="0" u="none" strike="noStrike" kern="0" cap="none" spc="0" normalizeH="0" baseline="0" noProof="0">
                    <a:ln>
                      <a:noFill/>
                    </a:ln>
                    <a:solidFill>
                      <a:prstClr val="black">
                        <a:lumMod val="85000"/>
                        <a:lumOff val="15000"/>
                      </a:prstClr>
                    </a:solidFill>
                    <a:effectLst/>
                    <a:uLnTx/>
                    <a:uFillTx/>
                    <a:latin typeface="Calibri"/>
                    <a:ea typeface="思源黑体 CN"/>
                  </a:rPr>
                  <a:t>XX</a:t>
                </a:r>
                <a:r>
                  <a:rPr kumimoji="0" lang="zh-CN" altLang="en-US" b="0" i="0" u="none" strike="noStrike" kern="0" cap="none" spc="0" normalizeH="0" baseline="0" noProof="0">
                    <a:ln>
                      <a:noFill/>
                    </a:ln>
                    <a:solidFill>
                      <a:prstClr val="black">
                        <a:lumMod val="85000"/>
                        <a:lumOff val="15000"/>
                      </a:prstClr>
                    </a:solidFill>
                    <a:effectLst/>
                    <a:uLnTx/>
                    <a:uFillTx/>
                    <a:latin typeface="Calibri"/>
                    <a:ea typeface="思源黑体 CN"/>
                  </a:rPr>
                  <a:t>有限公司的董事长。他的同学“懒惰”</a:t>
                </a:r>
              </a:p>
            </p:txBody>
          </p:sp>
          <p:sp>
            <p:nvSpPr>
              <p:cNvPr id="53" name="矩形 5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8F75A003-08EE-46E5-899B-CA6BC1FB85FC}"/>
                  </a:ext>
                </a:extLst>
              </p:cNvPr>
              <p:cNvSpPr/>
              <p:nvPr/>
            </p:nvSpPr>
            <p:spPr>
              <a:xfrm>
                <a:off x="651753" y="1964987"/>
                <a:ext cx="1595336" cy="1902163"/>
              </a:xfrm>
              <a:prstGeom prst="rect">
                <a:avLst/>
              </a:prstGeom>
              <a:noFill/>
              <a:ln w="12700" cap="flat" cmpd="sng" algn="ctr">
                <a:solidFill>
                  <a:srgbClr val="FF9A05"/>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2800" b="0" i="0" u="none" strike="noStrike" kern="0" cap="none" spc="0" normalizeH="0" baseline="0" noProof="0">
                  <a:ln>
                    <a:noFill/>
                  </a:ln>
                  <a:solidFill>
                    <a:prstClr val="white"/>
                  </a:solidFill>
                  <a:effectLst/>
                  <a:uLnTx/>
                  <a:uFillTx/>
                  <a:latin typeface="Calibri"/>
                  <a:ea typeface="思源黑体 CN"/>
                  <a:cs typeface="+mn-cs"/>
                </a:endParaRPr>
              </a:p>
            </p:txBody>
          </p:sp>
        </p:grpSp>
        <p:grpSp>
          <p:nvGrpSpPr>
            <p:cNvPr id="46" name="组合 45">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DF176EE6-1471-4011-A013-53D5FA947C2A}"/>
                </a:ext>
              </a:extLst>
            </p:cNvPr>
            <p:cNvGrpSpPr/>
            <p:nvPr/>
          </p:nvGrpSpPr>
          <p:grpSpPr>
            <a:xfrm>
              <a:off x="6167336" y="1810100"/>
              <a:ext cx="1595336" cy="2526708"/>
              <a:chOff x="651753" y="1504950"/>
              <a:chExt cx="1595336" cy="2526708"/>
            </a:xfrm>
          </p:grpSpPr>
          <p:sp>
            <p:nvSpPr>
              <p:cNvPr id="48" name="矩形 47">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257C935F-32C1-4076-8D5E-EF8AE128001E}"/>
                  </a:ext>
                </a:extLst>
              </p:cNvPr>
              <p:cNvSpPr/>
              <p:nvPr/>
            </p:nvSpPr>
            <p:spPr>
              <a:xfrm>
                <a:off x="656951" y="1504950"/>
                <a:ext cx="1576160" cy="355404"/>
              </a:xfrm>
              <a:prstGeom prst="rect">
                <a:avLst/>
              </a:prstGeom>
              <a:solidFill>
                <a:srgbClr val="2669EE"/>
              </a:solidFill>
              <a:ln w="1905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prstClr val="white"/>
                    </a:solidFill>
                    <a:effectLst/>
                    <a:uLnTx/>
                    <a:uFillTx/>
                    <a:latin typeface="Avant GardeBook" pitchFamily="50" charset="0"/>
                    <a:ea typeface="思源黑体 CN" panose="020B0500000000000000" pitchFamily="34" charset="-122"/>
                    <a:cs typeface="+mn-cs"/>
                  </a:rPr>
                  <a:t>资格</a:t>
                </a:r>
              </a:p>
            </p:txBody>
          </p:sp>
          <p:sp>
            <p:nvSpPr>
              <p:cNvPr id="49" name="TextBox 49">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C8B842FB-57B1-486C-A708-AA95D1323C28}"/>
                  </a:ext>
                </a:extLst>
              </p:cNvPr>
              <p:cNvSpPr txBox="1"/>
              <p:nvPr/>
            </p:nvSpPr>
            <p:spPr>
              <a:xfrm>
                <a:off x="800488" y="2147765"/>
                <a:ext cx="1289085" cy="1883893"/>
              </a:xfrm>
              <a:prstGeom prst="rect">
                <a:avLst/>
              </a:prstGeom>
              <a:noFill/>
            </p:spPr>
            <p:txBody>
              <a:bodyPr wrap="square" rtlCol="0">
                <a:spAutoFit/>
              </a:bodyPr>
              <a:lstStyle/>
              <a:p>
                <a:pPr marL="0" marR="0" lvl="0" indent="0" algn="ctr" defTabSz="914400" eaLnBrk="1" fontAlgn="auto" latinLnBrk="0" hangingPunct="1">
                  <a:lnSpc>
                    <a:spcPct val="130000"/>
                  </a:lnSpc>
                  <a:spcBef>
                    <a:spcPct val="0"/>
                  </a:spcBef>
                  <a:spcAft>
                    <a:spcPct val="0"/>
                  </a:spcAft>
                  <a:buClrTx/>
                  <a:buSzTx/>
                  <a:buFontTx/>
                  <a:buNone/>
                  <a:defRPr/>
                </a:pPr>
                <a:r>
                  <a:rPr kumimoji="0" lang="zh-CN" altLang="en-US" b="0" i="0" u="none" strike="noStrike" kern="0" cap="none" spc="0" normalizeH="0" baseline="0" noProof="0">
                    <a:ln>
                      <a:noFill/>
                    </a:ln>
                    <a:solidFill>
                      <a:prstClr val="black">
                        <a:lumMod val="85000"/>
                        <a:lumOff val="15000"/>
                      </a:prstClr>
                    </a:solidFill>
                    <a:effectLst/>
                    <a:uLnTx/>
                    <a:uFillTx/>
                    <a:latin typeface="Calibri"/>
                    <a:ea typeface="思源黑体 CN"/>
                  </a:rPr>
                  <a:t>上学时整天想着玩，不用功学习，长大以后种地都没有资格，找的工作最后都被智能工具代替了</a:t>
                </a:r>
              </a:p>
            </p:txBody>
          </p:sp>
          <p:sp>
            <p:nvSpPr>
              <p:cNvPr id="50" name="矩形 49">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4D95CC90-B990-4778-B553-1C015798EFAE}"/>
                  </a:ext>
                </a:extLst>
              </p:cNvPr>
              <p:cNvSpPr/>
              <p:nvPr/>
            </p:nvSpPr>
            <p:spPr>
              <a:xfrm>
                <a:off x="651753" y="1964987"/>
                <a:ext cx="1595336" cy="1902163"/>
              </a:xfrm>
              <a:prstGeom prst="rect">
                <a:avLst/>
              </a:prstGeom>
              <a:noFill/>
              <a:ln w="12700" cap="flat" cmpd="sng" algn="ctr">
                <a:solidFill>
                  <a:srgbClr val="2669EE"/>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2800" b="0" i="0" u="none" strike="noStrike" kern="0" cap="none" spc="0" normalizeH="0" baseline="0" noProof="0">
                  <a:ln>
                    <a:noFill/>
                  </a:ln>
                  <a:solidFill>
                    <a:prstClr val="white"/>
                  </a:solidFill>
                  <a:effectLst/>
                  <a:uLnTx/>
                  <a:uFillTx/>
                  <a:latin typeface="Calibri"/>
                  <a:ea typeface="思源黑体 CN"/>
                  <a:cs typeface="+mn-cs"/>
                </a:endParaRPr>
              </a:p>
            </p:txBody>
          </p:sp>
        </p:grpSp>
        <p:pic>
          <p:nvPicPr>
            <p:cNvPr id="47" name="图片 46">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CF8B83A-F41F-4E68-950A-C28902FB08FC}"/>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042615" y="1793011"/>
              <a:ext cx="2838555" cy="2378939"/>
            </a:xfrm>
            <a:prstGeom prst="rect">
              <a:avLst/>
            </a:prstGeom>
          </p:spPr>
        </p:pic>
      </p:grpSp>
    </p:spTree>
    <p:extLst>
      <p:ext uri="{BB962C8B-B14F-4D97-AF65-F5344CB8AC3E}">
        <p14:creationId xmlns:p14="http://schemas.microsoft.com/office/powerpoint/2010/main" val="978353225"/>
      </p:ext>
    </p:extLst>
  </p:cSld>
  <p:clrMapOvr>
    <a:masterClrMapping/>
  </p:clrMapOvr>
  <mc:AlternateContent xmlns:mc="http://schemas.openxmlformats.org/markup-compatibility/2006" xmlns:p14="http://schemas.microsoft.com/office/powerpoint/2010/main">
    <mc:Choice Requires="p14">
      <p:transition spd="slow" p14:dur="1500" advTm="5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5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A5DFBB7-3B3C-46A6-B3A5-46B05D5B2E0E}"/>
              </a:ext>
            </a:extLst>
          </p:cNvPr>
          <p:cNvSpPr/>
          <p:nvPr/>
        </p:nvSpPr>
        <p:spPr>
          <a:xfrm>
            <a:off x="614226" y="1335504"/>
            <a:ext cx="10963548" cy="5053937"/>
          </a:xfrm>
          <a:prstGeom prst="roundRect">
            <a:avLst>
              <a:gd name="adj" fmla="val 10218"/>
            </a:avLst>
          </a:prstGeom>
          <a:blipFill dpi="0" rotWithShape="1">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4" name="组合 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AC04ADF-6437-4EEC-BD3C-673366AD5BF0}"/>
              </a:ext>
            </a:extLst>
          </p:cNvPr>
          <p:cNvGrpSpPr/>
          <p:nvPr/>
        </p:nvGrpSpPr>
        <p:grpSpPr>
          <a:xfrm>
            <a:off x="833268" y="485552"/>
            <a:ext cx="5411122" cy="1058145"/>
            <a:chOff x="833268" y="485552"/>
            <a:chExt cx="4874473" cy="1058145"/>
          </a:xfrm>
        </p:grpSpPr>
        <p:pic>
          <p:nvPicPr>
            <p:cNvPr id="18" name="图片 17">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7F97126-4B98-4CED-AC3B-5C856AC1498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2758260">
              <a:off x="833268" y="485552"/>
              <a:ext cx="1058145" cy="1058145"/>
            </a:xfrm>
            <a:prstGeom prst="rect">
              <a:avLst/>
            </a:prstGeom>
          </p:spPr>
        </p:pic>
        <p:sp>
          <p:nvSpPr>
            <p:cNvPr id="2" name="文本框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CBACBF29-351C-4BF0-AA20-F483D2DEFBC5}"/>
                </a:ext>
              </a:extLst>
            </p:cNvPr>
            <p:cNvSpPr txBox="1"/>
            <p:nvPr/>
          </p:nvSpPr>
          <p:spPr>
            <a:xfrm>
              <a:off x="1568877" y="811473"/>
              <a:ext cx="4138864" cy="523220"/>
            </a:xfrm>
            <a:prstGeom prst="rect">
              <a:avLst/>
            </a:prstGeom>
            <a:noFill/>
          </p:spPr>
          <p:txBody>
            <a:bodyPr wrap="square" rtlCol="0">
              <a:spAutoFit/>
            </a:bodyPr>
            <a:lstStyle/>
            <a:p>
              <a:r>
                <a:rPr lang="zh-CN" altLang="en-US" sz="2800">
                  <a:solidFill>
                    <a:srgbClr val="2669EE"/>
                  </a:solidFill>
                  <a:latin typeface="思源黑体" panose="020B0500000000000000" pitchFamily="34" charset="-122"/>
                  <a:ea typeface="思源黑体" panose="020B0500000000000000" pitchFamily="34" charset="-122"/>
                  <a:sym typeface="思源黑体" panose="020B0500000000000000" pitchFamily="34" charset="-122"/>
                </a:rPr>
                <a:t>小学生理想主题班会</a:t>
              </a:r>
            </a:p>
          </p:txBody>
        </p:sp>
      </p:grpSp>
      <p:grpSp>
        <p:nvGrpSpPr>
          <p:cNvPr id="26" name="组合 25">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2ACCCAD3-0484-4172-AC7A-63016A98DF28}"/>
              </a:ext>
            </a:extLst>
          </p:cNvPr>
          <p:cNvGrpSpPr/>
          <p:nvPr/>
        </p:nvGrpSpPr>
        <p:grpSpPr>
          <a:xfrm>
            <a:off x="914241" y="1898427"/>
            <a:ext cx="10121329" cy="4093746"/>
            <a:chOff x="805957" y="1428750"/>
            <a:chExt cx="7347443" cy="2971800"/>
          </a:xfrm>
        </p:grpSpPr>
        <p:sp>
          <p:nvSpPr>
            <p:cNvPr id="27" name="文本框 26">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B2E1BEA-9602-49DE-AF87-3E1D5EF5B04C}"/>
                </a:ext>
              </a:extLst>
            </p:cNvPr>
            <p:cNvSpPr txBox="1"/>
            <p:nvPr/>
          </p:nvSpPr>
          <p:spPr>
            <a:xfrm>
              <a:off x="805957" y="1428750"/>
              <a:ext cx="7098506" cy="268112"/>
            </a:xfrm>
            <a:prstGeom prst="rect">
              <a:avLst/>
            </a:prstGeom>
            <a:noFill/>
          </p:spPr>
          <p:txBody>
            <a:bodyPr wrap="square" rtlCol="0">
              <a:spAutoFit/>
            </a:bodyPr>
            <a:lstStyle/>
            <a:p>
              <a:pPr marL="0" marR="0" lvl="0" indent="0" algn="ctr" defTabSz="685800" eaLnBrk="1" fontAlgn="auto" latinLnBrk="0" hangingPunct="1">
                <a:lnSpc>
                  <a:spcPct val="100000"/>
                </a:lnSpc>
                <a:spcBef>
                  <a:spcPct val="0"/>
                </a:spcBef>
                <a:spcAft>
                  <a:spcPct val="0"/>
                </a:spcAft>
                <a:buClrTx/>
                <a:buSzTx/>
                <a:buFontTx/>
                <a:buNone/>
                <a:defRPr/>
              </a:pPr>
              <a:r>
                <a:rPr kumimoji="1" lang="zh-CN" altLang="en-US" b="1" i="0" u="none" strike="noStrike" kern="0" cap="none" spc="0" normalizeH="0" baseline="0" noProof="0">
                  <a:ln>
                    <a:noFill/>
                  </a:ln>
                  <a:solidFill>
                    <a:prstClr val="black">
                      <a:lumMod val="85000"/>
                      <a:lumOff val="15000"/>
                    </a:prstClr>
                  </a:solidFill>
                  <a:effectLst/>
                  <a:uLnTx/>
                  <a:uFillTx/>
                  <a:latin typeface="Calibri"/>
                  <a:ea typeface="思源黑体 CN"/>
                  <a:cs typeface="+mn-ea"/>
                  <a:sym typeface="+mn-lt"/>
                </a:rPr>
                <a:t>班里有一些学习优秀的同学，下面就请他们来分享一下好的学习方法。</a:t>
              </a:r>
            </a:p>
          </p:txBody>
        </p:sp>
        <p:sp>
          <p:nvSpPr>
            <p:cNvPr id="28" name="文本框 27">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8136CE3-C4A4-4E80-A72C-4469F76811F9}"/>
                </a:ext>
              </a:extLst>
            </p:cNvPr>
            <p:cNvSpPr txBox="1"/>
            <p:nvPr/>
          </p:nvSpPr>
          <p:spPr>
            <a:xfrm>
              <a:off x="890802" y="2038350"/>
              <a:ext cx="2594061" cy="306374"/>
            </a:xfrm>
            <a:prstGeom prst="rect">
              <a:avLst/>
            </a:prstGeom>
            <a:solidFill>
              <a:srgbClr val="2669EE"/>
            </a:solidFill>
          </p:spPr>
          <p:txBody>
            <a:bodyPr wrap="square" rtlCol="0">
              <a:spAutoFit/>
            </a:bodyPr>
            <a:lstStyle/>
            <a:p>
              <a:pPr marL="0" marR="0" lvl="0" indent="0" algn="ctr" defTabSz="685800" eaLnBrk="1" fontAlgn="auto" latinLnBrk="0" hangingPunct="1">
                <a:lnSpc>
                  <a:spcPct val="130000"/>
                </a:lnSpc>
                <a:spcBef>
                  <a:spcPct val="0"/>
                </a:spcBef>
                <a:spcAft>
                  <a:spcPct val="0"/>
                </a:spcAft>
                <a:buClrTx/>
                <a:buSzTx/>
                <a:buFontTx/>
                <a:buNone/>
                <a:defRPr/>
              </a:pPr>
              <a:r>
                <a:rPr kumimoji="1" lang="zh-CN" altLang="en-US" b="0" i="0" u="none" strike="noStrike" kern="0" cap="none" spc="0" normalizeH="0" baseline="0" noProof="0">
                  <a:ln>
                    <a:noFill/>
                  </a:ln>
                  <a:solidFill>
                    <a:prstClr val="white"/>
                  </a:solidFill>
                  <a:effectLst/>
                  <a:uLnTx/>
                  <a:uFillTx/>
                  <a:latin typeface="Calibri"/>
                  <a:ea typeface="思源黑体 CN"/>
                  <a:cs typeface="+mn-ea"/>
                  <a:sym typeface="+mn-lt"/>
                </a:rPr>
                <a:t>课前认真预习</a:t>
              </a:r>
            </a:p>
          </p:txBody>
        </p:sp>
        <p:sp>
          <p:nvSpPr>
            <p:cNvPr id="29" name="文本框 28">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81E29A20-BD9B-45C6-88D2-50A859A2A0AD}"/>
                </a:ext>
              </a:extLst>
            </p:cNvPr>
            <p:cNvSpPr txBox="1"/>
            <p:nvPr/>
          </p:nvSpPr>
          <p:spPr>
            <a:xfrm>
              <a:off x="890802" y="2892513"/>
              <a:ext cx="2594061" cy="306374"/>
            </a:xfrm>
            <a:prstGeom prst="rect">
              <a:avLst/>
            </a:prstGeom>
            <a:solidFill>
              <a:srgbClr val="FF9A05"/>
            </a:solidFill>
          </p:spPr>
          <p:txBody>
            <a:bodyPr wrap="square" rtlCol="0">
              <a:spAutoFit/>
            </a:bodyPr>
            <a:lstStyle/>
            <a:p>
              <a:pPr marL="0" marR="0" lvl="0" indent="0" algn="ctr" defTabSz="685800" eaLnBrk="1" fontAlgn="auto" latinLnBrk="0" hangingPunct="1">
                <a:lnSpc>
                  <a:spcPct val="130000"/>
                </a:lnSpc>
                <a:spcBef>
                  <a:spcPct val="0"/>
                </a:spcBef>
                <a:spcAft>
                  <a:spcPct val="0"/>
                </a:spcAft>
                <a:buClrTx/>
                <a:buSzTx/>
                <a:buFontTx/>
                <a:buNone/>
                <a:defRPr/>
              </a:pPr>
              <a:r>
                <a:rPr kumimoji="1" lang="zh-CN" altLang="en-US" b="0" i="0" u="none" strike="noStrike" kern="0" cap="none" spc="0" normalizeH="0" baseline="0" noProof="0">
                  <a:ln>
                    <a:noFill/>
                  </a:ln>
                  <a:solidFill>
                    <a:prstClr val="white"/>
                  </a:solidFill>
                  <a:effectLst/>
                  <a:uLnTx/>
                  <a:uFillTx/>
                  <a:latin typeface="Calibri"/>
                  <a:ea typeface="思源黑体 CN"/>
                  <a:cs typeface="+mn-ea"/>
                  <a:sym typeface="+mn-lt"/>
                </a:rPr>
                <a:t>上课注意听讲</a:t>
              </a:r>
            </a:p>
          </p:txBody>
        </p:sp>
        <p:sp>
          <p:nvSpPr>
            <p:cNvPr id="30" name="文本框 29">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DFBF1F6E-A1D3-49D6-9F18-C2F6F58F9D10}"/>
                </a:ext>
              </a:extLst>
            </p:cNvPr>
            <p:cNvSpPr txBox="1"/>
            <p:nvPr/>
          </p:nvSpPr>
          <p:spPr>
            <a:xfrm>
              <a:off x="890802" y="3746676"/>
              <a:ext cx="2594061" cy="306374"/>
            </a:xfrm>
            <a:prstGeom prst="rect">
              <a:avLst/>
            </a:prstGeom>
            <a:solidFill>
              <a:srgbClr val="2669EE"/>
            </a:solidFill>
          </p:spPr>
          <p:txBody>
            <a:bodyPr wrap="square" rtlCol="0">
              <a:spAutoFit/>
            </a:bodyPr>
            <a:lstStyle/>
            <a:p>
              <a:pPr marL="0" marR="0" lvl="0" indent="0" algn="ctr" defTabSz="685800" eaLnBrk="1" fontAlgn="auto" latinLnBrk="0" hangingPunct="1">
                <a:lnSpc>
                  <a:spcPct val="130000"/>
                </a:lnSpc>
                <a:spcBef>
                  <a:spcPct val="0"/>
                </a:spcBef>
                <a:spcAft>
                  <a:spcPct val="0"/>
                </a:spcAft>
                <a:buClrTx/>
                <a:buSzTx/>
                <a:buFontTx/>
                <a:buNone/>
                <a:defRPr/>
              </a:pPr>
              <a:r>
                <a:rPr kumimoji="1" lang="zh-CN" altLang="en-US" b="0" i="0" u="none" strike="noStrike" kern="0" cap="none" spc="0" normalizeH="0" baseline="0" noProof="0">
                  <a:ln>
                    <a:noFill/>
                  </a:ln>
                  <a:solidFill>
                    <a:prstClr val="white"/>
                  </a:solidFill>
                  <a:effectLst/>
                  <a:uLnTx/>
                  <a:uFillTx/>
                  <a:latin typeface="Calibri"/>
                  <a:ea typeface="思源黑体 CN"/>
                  <a:cs typeface="+mn-ea"/>
                  <a:sym typeface="+mn-lt"/>
                </a:rPr>
                <a:t>课后及时复习</a:t>
              </a:r>
            </a:p>
          </p:txBody>
        </p:sp>
        <p:sp>
          <p:nvSpPr>
            <p:cNvPr id="31" name="文本框 30">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15F361A4-105C-41C5-9E83-E0A0BA484B3D}"/>
                </a:ext>
              </a:extLst>
            </p:cNvPr>
            <p:cNvSpPr txBox="1"/>
            <p:nvPr/>
          </p:nvSpPr>
          <p:spPr>
            <a:xfrm>
              <a:off x="5559339" y="2038350"/>
              <a:ext cx="2594061" cy="306374"/>
            </a:xfrm>
            <a:prstGeom prst="rect">
              <a:avLst/>
            </a:prstGeom>
            <a:solidFill>
              <a:srgbClr val="2669EE"/>
            </a:solidFill>
          </p:spPr>
          <p:txBody>
            <a:bodyPr wrap="square" rtlCol="0">
              <a:spAutoFit/>
            </a:bodyPr>
            <a:lstStyle/>
            <a:p>
              <a:pPr marL="0" marR="0" lvl="0" indent="0" algn="ctr" defTabSz="685800" eaLnBrk="1" fontAlgn="auto" latinLnBrk="0" hangingPunct="1">
                <a:lnSpc>
                  <a:spcPct val="130000"/>
                </a:lnSpc>
                <a:spcBef>
                  <a:spcPct val="0"/>
                </a:spcBef>
                <a:spcAft>
                  <a:spcPct val="0"/>
                </a:spcAft>
                <a:buClrTx/>
                <a:buSzTx/>
                <a:buFontTx/>
                <a:buNone/>
                <a:defRPr/>
              </a:pPr>
              <a:r>
                <a:rPr kumimoji="1" lang="zh-CN" altLang="en-US" b="0" i="0" u="none" strike="noStrike" kern="0" cap="none" spc="0" normalizeH="0" baseline="0" noProof="0">
                  <a:ln>
                    <a:noFill/>
                  </a:ln>
                  <a:solidFill>
                    <a:prstClr val="white"/>
                  </a:solidFill>
                  <a:effectLst/>
                  <a:uLnTx/>
                  <a:uFillTx/>
                  <a:latin typeface="Calibri"/>
                  <a:ea typeface="思源黑体 CN"/>
                  <a:cs typeface="+mn-ea"/>
                  <a:sym typeface="+mn-lt"/>
                </a:rPr>
                <a:t>课堂积极发言</a:t>
              </a:r>
            </a:p>
          </p:txBody>
        </p:sp>
        <p:sp>
          <p:nvSpPr>
            <p:cNvPr id="32" name="文本框 3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B7904D3-6921-49E4-A2C6-4A561F045131}"/>
                </a:ext>
              </a:extLst>
            </p:cNvPr>
            <p:cNvSpPr txBox="1"/>
            <p:nvPr/>
          </p:nvSpPr>
          <p:spPr>
            <a:xfrm>
              <a:off x="5559339" y="2892513"/>
              <a:ext cx="2594061" cy="306374"/>
            </a:xfrm>
            <a:prstGeom prst="rect">
              <a:avLst/>
            </a:prstGeom>
            <a:solidFill>
              <a:srgbClr val="FF9A05"/>
            </a:solidFill>
          </p:spPr>
          <p:txBody>
            <a:bodyPr wrap="square" rtlCol="0">
              <a:spAutoFit/>
            </a:bodyPr>
            <a:lstStyle/>
            <a:p>
              <a:pPr marL="0" marR="0" lvl="0" indent="0" algn="ctr" defTabSz="685800" eaLnBrk="1" fontAlgn="auto" latinLnBrk="0" hangingPunct="1">
                <a:lnSpc>
                  <a:spcPct val="130000"/>
                </a:lnSpc>
                <a:spcBef>
                  <a:spcPct val="0"/>
                </a:spcBef>
                <a:spcAft>
                  <a:spcPct val="0"/>
                </a:spcAft>
                <a:buClrTx/>
                <a:buSzTx/>
                <a:buFontTx/>
                <a:buNone/>
                <a:defRPr/>
              </a:pPr>
              <a:r>
                <a:rPr kumimoji="1" lang="zh-CN" altLang="en-US" b="0" i="0" u="none" strike="noStrike" kern="0" cap="none" spc="0" normalizeH="0" baseline="0" noProof="0">
                  <a:ln>
                    <a:noFill/>
                  </a:ln>
                  <a:solidFill>
                    <a:prstClr val="white"/>
                  </a:solidFill>
                  <a:effectLst/>
                  <a:uLnTx/>
                  <a:uFillTx/>
                  <a:latin typeface="Calibri"/>
                  <a:ea typeface="思源黑体 CN"/>
                  <a:cs typeface="+mn-ea"/>
                  <a:sym typeface="+mn-lt"/>
                </a:rPr>
                <a:t>按时完成家庭作业</a:t>
              </a:r>
            </a:p>
          </p:txBody>
        </p:sp>
        <p:sp>
          <p:nvSpPr>
            <p:cNvPr id="33" name="文本框 3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D22A4E6B-E09B-4A5C-A8AB-2408984AD92E}"/>
                </a:ext>
              </a:extLst>
            </p:cNvPr>
            <p:cNvSpPr txBox="1"/>
            <p:nvPr/>
          </p:nvSpPr>
          <p:spPr>
            <a:xfrm>
              <a:off x="5559339" y="3746676"/>
              <a:ext cx="2594061" cy="306374"/>
            </a:xfrm>
            <a:prstGeom prst="rect">
              <a:avLst/>
            </a:prstGeom>
            <a:solidFill>
              <a:srgbClr val="2669EE"/>
            </a:solidFill>
          </p:spPr>
          <p:txBody>
            <a:bodyPr wrap="square" rtlCol="0">
              <a:spAutoFit/>
            </a:bodyPr>
            <a:lstStyle/>
            <a:p>
              <a:pPr marL="0" marR="0" lvl="0" indent="0" algn="ctr" defTabSz="685800" eaLnBrk="1" fontAlgn="auto" latinLnBrk="0" hangingPunct="1">
                <a:lnSpc>
                  <a:spcPct val="130000"/>
                </a:lnSpc>
                <a:spcBef>
                  <a:spcPct val="0"/>
                </a:spcBef>
                <a:spcAft>
                  <a:spcPct val="0"/>
                </a:spcAft>
                <a:buClrTx/>
                <a:buSzTx/>
                <a:buFontTx/>
                <a:buNone/>
                <a:defRPr/>
              </a:pPr>
              <a:r>
                <a:rPr kumimoji="1" lang="zh-CN" altLang="en-US" b="0" i="0" u="none" strike="noStrike" kern="0" cap="none" spc="0" normalizeH="0" baseline="0" noProof="0">
                  <a:ln>
                    <a:noFill/>
                  </a:ln>
                  <a:solidFill>
                    <a:prstClr val="white"/>
                  </a:solidFill>
                  <a:effectLst/>
                  <a:uLnTx/>
                  <a:uFillTx/>
                  <a:latin typeface="Calibri"/>
                  <a:ea typeface="思源黑体 CN"/>
                  <a:cs typeface="+mn-ea"/>
                  <a:sym typeface="+mn-lt"/>
                </a:rPr>
                <a:t>遇到不会的知识要勇于提问</a:t>
              </a:r>
            </a:p>
          </p:txBody>
        </p:sp>
        <p:pic>
          <p:nvPicPr>
            <p:cNvPr id="34" name="图片 3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69FBEC92-778F-4DD3-B00E-957B6519EE78}"/>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653500" y="2023693"/>
              <a:ext cx="1756700" cy="2376857"/>
            </a:xfrm>
            <a:prstGeom prst="rect">
              <a:avLst/>
            </a:prstGeom>
          </p:spPr>
        </p:pic>
      </p:grpSp>
    </p:spTree>
    <p:extLst>
      <p:ext uri="{BB962C8B-B14F-4D97-AF65-F5344CB8AC3E}">
        <p14:creationId xmlns:p14="http://schemas.microsoft.com/office/powerpoint/2010/main" val="3528200490"/>
      </p:ext>
    </p:extLst>
  </p:cSld>
  <p:clrMapOvr>
    <a:masterClrMapping/>
  </p:clrMapOvr>
  <mc:AlternateContent xmlns:mc="http://schemas.openxmlformats.org/markup-compatibility/2006" xmlns:p14="http://schemas.microsoft.com/office/powerpoint/2010/main">
    <mc:Choice Requires="p14">
      <p:transition spd="slow" p14:dur="1500" advTm="5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5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A5DFBB7-3B3C-46A6-B3A5-46B05D5B2E0E}"/>
              </a:ext>
            </a:extLst>
          </p:cNvPr>
          <p:cNvSpPr/>
          <p:nvPr/>
        </p:nvSpPr>
        <p:spPr>
          <a:xfrm>
            <a:off x="614226" y="1335504"/>
            <a:ext cx="10963548" cy="5053937"/>
          </a:xfrm>
          <a:prstGeom prst="roundRect">
            <a:avLst>
              <a:gd name="adj" fmla="val 10218"/>
            </a:avLst>
          </a:prstGeom>
          <a:blipFill dpi="0" rotWithShape="1">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4" name="组合 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AC04ADF-6437-4EEC-BD3C-673366AD5BF0}"/>
              </a:ext>
            </a:extLst>
          </p:cNvPr>
          <p:cNvGrpSpPr/>
          <p:nvPr/>
        </p:nvGrpSpPr>
        <p:grpSpPr>
          <a:xfrm>
            <a:off x="833268" y="485552"/>
            <a:ext cx="5411122" cy="1058145"/>
            <a:chOff x="833268" y="485552"/>
            <a:chExt cx="4874473" cy="1058145"/>
          </a:xfrm>
        </p:grpSpPr>
        <p:pic>
          <p:nvPicPr>
            <p:cNvPr id="18" name="图片 17">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7F97126-4B98-4CED-AC3B-5C856AC1498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2758260">
              <a:off x="833268" y="485552"/>
              <a:ext cx="1058145" cy="1058145"/>
            </a:xfrm>
            <a:prstGeom prst="rect">
              <a:avLst/>
            </a:prstGeom>
          </p:spPr>
        </p:pic>
        <p:sp>
          <p:nvSpPr>
            <p:cNvPr id="2" name="文本框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CBACBF29-351C-4BF0-AA20-F483D2DEFBC5}"/>
                </a:ext>
              </a:extLst>
            </p:cNvPr>
            <p:cNvSpPr txBox="1"/>
            <p:nvPr/>
          </p:nvSpPr>
          <p:spPr>
            <a:xfrm>
              <a:off x="1568877" y="811473"/>
              <a:ext cx="4138864" cy="523220"/>
            </a:xfrm>
            <a:prstGeom prst="rect">
              <a:avLst/>
            </a:prstGeom>
            <a:noFill/>
          </p:spPr>
          <p:txBody>
            <a:bodyPr wrap="square" rtlCol="0">
              <a:spAutoFit/>
            </a:bodyPr>
            <a:lstStyle/>
            <a:p>
              <a:r>
                <a:rPr lang="zh-CN" altLang="en-US" sz="2800">
                  <a:solidFill>
                    <a:srgbClr val="2669EE"/>
                  </a:solidFill>
                  <a:latin typeface="思源黑体" panose="020B0500000000000000" pitchFamily="34" charset="-122"/>
                  <a:ea typeface="思源黑体" panose="020B0500000000000000" pitchFamily="34" charset="-122"/>
                  <a:sym typeface="思源黑体" panose="020B0500000000000000" pitchFamily="34" charset="-122"/>
                </a:rPr>
                <a:t>小学生理想主题班会</a:t>
              </a:r>
            </a:p>
          </p:txBody>
        </p:sp>
      </p:grpSp>
      <p:grpSp>
        <p:nvGrpSpPr>
          <p:cNvPr id="45" name="组合 4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22403F8E-7A85-455F-9ABE-9B6BCFD0AF8E}"/>
              </a:ext>
            </a:extLst>
          </p:cNvPr>
          <p:cNvGrpSpPr/>
          <p:nvPr/>
        </p:nvGrpSpPr>
        <p:grpSpPr>
          <a:xfrm>
            <a:off x="1420588" y="1988740"/>
            <a:ext cx="8747561" cy="4400701"/>
            <a:chOff x="927259" y="1374457"/>
            <a:chExt cx="6923969" cy="3483293"/>
          </a:xfrm>
        </p:grpSpPr>
        <p:grpSp>
          <p:nvGrpSpPr>
            <p:cNvPr id="46" name="组合 45">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1A2193E2-3ABA-4D06-8A1A-C0885D0DE646}"/>
                </a:ext>
              </a:extLst>
            </p:cNvPr>
            <p:cNvGrpSpPr/>
            <p:nvPr/>
          </p:nvGrpSpPr>
          <p:grpSpPr>
            <a:xfrm>
              <a:off x="3134495" y="1905002"/>
              <a:ext cx="2937510" cy="734854"/>
              <a:chOff x="6705" y="10486"/>
              <a:chExt cx="6168" cy="1543"/>
            </a:xfrm>
          </p:grpSpPr>
          <p:sp>
            <p:nvSpPr>
              <p:cNvPr id="63" name="文本框 6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B004FE1-FF0B-480F-93A3-4AB96943222D}"/>
                  </a:ext>
                </a:extLst>
              </p:cNvPr>
              <p:cNvSpPr txBox="1"/>
              <p:nvPr/>
            </p:nvSpPr>
            <p:spPr>
              <a:xfrm>
                <a:off x="6705" y="10486"/>
                <a:ext cx="6168" cy="614"/>
              </a:xfrm>
              <a:prstGeom prst="rect">
                <a:avLst/>
              </a:prstGeom>
              <a:noFill/>
            </p:spPr>
            <p:txBody>
              <a:bodyPr wrap="square" rtlCol="0">
                <a:spAutoFit/>
              </a:bodyPr>
              <a:lstStyle/>
              <a:p>
                <a:pPr marL="0" marR="0" lvl="0" indent="0" algn="ctr" defTabSz="685800" eaLnBrk="1" fontAlgn="auto" latinLnBrk="0" hangingPunct="1">
                  <a:lnSpc>
                    <a:spcPct val="100000"/>
                  </a:lnSpc>
                  <a:spcBef>
                    <a:spcPct val="0"/>
                  </a:spcBef>
                  <a:spcAft>
                    <a:spcPct val="0"/>
                  </a:spcAft>
                  <a:buClrTx/>
                  <a:buSzTx/>
                  <a:buFontTx/>
                  <a:buNone/>
                  <a:defRPr/>
                </a:pPr>
                <a:r>
                  <a:rPr kumimoji="1" lang="zh-CN" altLang="en-US" b="1" i="0" u="none" strike="noStrike" kern="0" cap="none" spc="0" normalizeH="0" baseline="0" noProof="0">
                    <a:ln>
                      <a:noFill/>
                    </a:ln>
                    <a:solidFill>
                      <a:prstClr val="black">
                        <a:lumMod val="85000"/>
                        <a:lumOff val="15000"/>
                      </a:prstClr>
                    </a:solidFill>
                    <a:effectLst/>
                    <a:uLnTx/>
                    <a:uFillTx/>
                    <a:latin typeface="Calibri"/>
                    <a:ea typeface="思源黑体 CN"/>
                    <a:cs typeface="+mn-ea"/>
                    <a:sym typeface="+mn-lt"/>
                  </a:rPr>
                  <a:t>如果不为实现理想而努力</a:t>
                </a:r>
              </a:p>
            </p:txBody>
          </p:sp>
          <p:sp>
            <p:nvSpPr>
              <p:cNvPr id="64" name="文本框 6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751EDE8-8E0E-45EC-9D84-42EAC746681F}"/>
                  </a:ext>
                </a:extLst>
              </p:cNvPr>
              <p:cNvSpPr txBox="1"/>
              <p:nvPr/>
            </p:nvSpPr>
            <p:spPr>
              <a:xfrm>
                <a:off x="6705" y="11415"/>
                <a:ext cx="6168" cy="614"/>
              </a:xfrm>
              <a:prstGeom prst="rect">
                <a:avLst/>
              </a:prstGeom>
              <a:noFill/>
            </p:spPr>
            <p:txBody>
              <a:bodyPr wrap="square" rtlCol="0">
                <a:spAutoFit/>
              </a:bodyPr>
              <a:lstStyle/>
              <a:p>
                <a:pPr marL="0" marR="0" lvl="0" indent="0" algn="ctr" defTabSz="685800" eaLnBrk="1" fontAlgn="auto" latinLnBrk="0" hangingPunct="1">
                  <a:lnSpc>
                    <a:spcPct val="100000"/>
                  </a:lnSpc>
                  <a:spcBef>
                    <a:spcPct val="0"/>
                  </a:spcBef>
                  <a:spcAft>
                    <a:spcPct val="0"/>
                  </a:spcAft>
                  <a:buClrTx/>
                  <a:buSzTx/>
                  <a:buFontTx/>
                  <a:buNone/>
                  <a:defRPr/>
                </a:pPr>
                <a:r>
                  <a:rPr kumimoji="1" lang="zh-CN" altLang="en-US" b="1" i="0" u="none" strike="noStrike" kern="0" cap="none" spc="0" normalizeH="0" baseline="0" noProof="0">
                    <a:ln>
                      <a:noFill/>
                    </a:ln>
                    <a:solidFill>
                      <a:prstClr val="black">
                        <a:lumMod val="85000"/>
                        <a:lumOff val="15000"/>
                      </a:prstClr>
                    </a:solidFill>
                    <a:effectLst/>
                    <a:uLnTx/>
                    <a:uFillTx/>
                    <a:latin typeface="Calibri"/>
                    <a:ea typeface="思源黑体 CN"/>
                    <a:cs typeface="+mn-ea"/>
                    <a:sym typeface="+mn-lt"/>
                  </a:rPr>
                  <a:t>我们的人生将会变成什么样？</a:t>
                </a:r>
              </a:p>
            </p:txBody>
          </p:sp>
        </p:grpSp>
        <p:grpSp>
          <p:nvGrpSpPr>
            <p:cNvPr id="47" name="组合 46">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A4ED721C-5D2C-40D6-BC2D-67B79459B523}"/>
                </a:ext>
              </a:extLst>
            </p:cNvPr>
            <p:cNvGrpSpPr/>
            <p:nvPr/>
          </p:nvGrpSpPr>
          <p:grpSpPr>
            <a:xfrm>
              <a:off x="6400800" y="3208169"/>
              <a:ext cx="1450428" cy="914876"/>
              <a:chOff x="13021" y="5550"/>
              <a:chExt cx="3898" cy="1921"/>
            </a:xfrm>
          </p:grpSpPr>
          <p:sp>
            <p:nvSpPr>
              <p:cNvPr id="61" name="云形标注 19">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C3827CE-5CBE-459B-B77C-34EB1D258FCB}"/>
                  </a:ext>
                </a:extLst>
              </p:cNvPr>
              <p:cNvSpPr/>
              <p:nvPr/>
            </p:nvSpPr>
            <p:spPr>
              <a:xfrm>
                <a:off x="13021" y="5550"/>
                <a:ext cx="3898" cy="1921"/>
              </a:xfrm>
              <a:prstGeom prst="wedgeEllipseCallout">
                <a:avLst>
                  <a:gd name="adj1" fmla="val -62906"/>
                  <a:gd name="adj2" fmla="val 28143"/>
                </a:avLst>
              </a:prstGeom>
              <a:solidFill>
                <a:srgbClr val="2669EE"/>
              </a:solidFill>
              <a:ln w="12700" cap="flat" cmpd="sng" algn="ctr">
                <a:solidFill>
                  <a:srgbClr val="163363"/>
                </a:solidFill>
                <a:prstDash val="solid"/>
                <a:miter lim="800000"/>
              </a:ln>
              <a:effectLst/>
            </p:spPr>
            <p:txBody>
              <a:bodyPr rtlCol="0" anchor="ctr"/>
              <a:lstStyle/>
              <a:p>
                <a:pPr marL="0" marR="0" lvl="0" indent="0" algn="ctr" defTabSz="6858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white"/>
                  </a:solidFill>
                  <a:effectLst/>
                  <a:uLnTx/>
                  <a:uFillTx/>
                  <a:latin typeface="Calibri"/>
                  <a:ea typeface="思源黑体 CN"/>
                  <a:cs typeface="+mn-ea"/>
                  <a:sym typeface="+mn-lt"/>
                </a:endParaRPr>
              </a:p>
            </p:txBody>
          </p:sp>
          <p:sp>
            <p:nvSpPr>
              <p:cNvPr id="62" name="文本框 6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AB33D815-7449-4180-821A-77AA55CC3951}"/>
                  </a:ext>
                </a:extLst>
              </p:cNvPr>
              <p:cNvSpPr txBox="1"/>
              <p:nvPr/>
            </p:nvSpPr>
            <p:spPr>
              <a:xfrm>
                <a:off x="13727" y="6099"/>
                <a:ext cx="2486" cy="614"/>
              </a:xfrm>
              <a:prstGeom prst="rect">
                <a:avLst/>
              </a:prstGeom>
              <a:noFill/>
            </p:spPr>
            <p:txBody>
              <a:bodyPr wrap="square" rtlCol="0">
                <a:spAutoFit/>
              </a:bodyPr>
              <a:lstStyle/>
              <a:p>
                <a:pPr marL="0" marR="0" lvl="0" indent="0" algn="ctr" defTabSz="685800" eaLnBrk="1" fontAlgn="auto" latinLnBrk="0" hangingPunct="1">
                  <a:lnSpc>
                    <a:spcPct val="100000"/>
                  </a:lnSpc>
                  <a:spcBef>
                    <a:spcPct val="0"/>
                  </a:spcBef>
                  <a:spcAft>
                    <a:spcPct val="0"/>
                  </a:spcAft>
                  <a:buClrTx/>
                  <a:buSzTx/>
                  <a:buFontTx/>
                  <a:buNone/>
                  <a:defRPr/>
                </a:pPr>
                <a:r>
                  <a:rPr kumimoji="1" lang="zh-CN" altLang="en-US" b="1" i="0" u="none" strike="noStrike" kern="0" cap="none" spc="0" normalizeH="0" baseline="0" noProof="0">
                    <a:ln>
                      <a:noFill/>
                    </a:ln>
                    <a:solidFill>
                      <a:prstClr val="white"/>
                    </a:solidFill>
                    <a:effectLst/>
                    <a:uLnTx/>
                    <a:uFillTx/>
                    <a:latin typeface="Calibri"/>
                    <a:ea typeface="思源黑体 CN"/>
                    <a:cs typeface="+mn-ea"/>
                    <a:sym typeface="+mn-lt"/>
                  </a:rPr>
                  <a:t>穿不暖</a:t>
                </a:r>
              </a:p>
            </p:txBody>
          </p:sp>
        </p:grpSp>
        <p:grpSp>
          <p:nvGrpSpPr>
            <p:cNvPr id="48" name="组合 47">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695CA5D7-590E-4A14-908F-2A5C98A6E5D4}"/>
                </a:ext>
              </a:extLst>
            </p:cNvPr>
            <p:cNvGrpSpPr/>
            <p:nvPr/>
          </p:nvGrpSpPr>
          <p:grpSpPr>
            <a:xfrm>
              <a:off x="6400800" y="1581150"/>
              <a:ext cx="1450428" cy="914876"/>
              <a:chOff x="13139" y="5288"/>
              <a:chExt cx="3898" cy="1921"/>
            </a:xfrm>
          </p:grpSpPr>
          <p:sp>
            <p:nvSpPr>
              <p:cNvPr id="59" name="云形标注 2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59090694-8729-46A7-A577-6B0BEF233D28}"/>
                  </a:ext>
                </a:extLst>
              </p:cNvPr>
              <p:cNvSpPr/>
              <p:nvPr/>
            </p:nvSpPr>
            <p:spPr>
              <a:xfrm>
                <a:off x="13139" y="5288"/>
                <a:ext cx="3898" cy="1921"/>
              </a:xfrm>
              <a:prstGeom prst="wedgeEllipseCallout">
                <a:avLst>
                  <a:gd name="adj1" fmla="val -61880"/>
                  <a:gd name="adj2" fmla="val 57294"/>
                </a:avLst>
              </a:prstGeom>
              <a:solidFill>
                <a:srgbClr val="FF9A05"/>
              </a:solidFill>
              <a:ln w="12700" cap="flat" cmpd="sng" algn="ctr">
                <a:solidFill>
                  <a:srgbClr val="163363"/>
                </a:solidFill>
                <a:prstDash val="solid"/>
                <a:miter lim="800000"/>
              </a:ln>
              <a:effectLst/>
            </p:spPr>
            <p:txBody>
              <a:bodyPr rtlCol="0" anchor="ctr"/>
              <a:lstStyle/>
              <a:p>
                <a:pPr marL="0" marR="0" lvl="0" indent="0" algn="ctr" defTabSz="6858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white"/>
                  </a:solidFill>
                  <a:effectLst/>
                  <a:uLnTx/>
                  <a:uFillTx/>
                  <a:latin typeface="Calibri"/>
                  <a:ea typeface="思源黑体 CN"/>
                  <a:cs typeface="+mn-ea"/>
                  <a:sym typeface="+mn-lt"/>
                </a:endParaRPr>
              </a:p>
            </p:txBody>
          </p:sp>
          <p:sp>
            <p:nvSpPr>
              <p:cNvPr id="60" name="文本框 59">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57A83C03-73DE-4666-848C-C78833B37B14}"/>
                  </a:ext>
                </a:extLst>
              </p:cNvPr>
              <p:cNvSpPr txBox="1"/>
              <p:nvPr/>
            </p:nvSpPr>
            <p:spPr>
              <a:xfrm>
                <a:off x="13845" y="5811"/>
                <a:ext cx="2486" cy="614"/>
              </a:xfrm>
              <a:prstGeom prst="rect">
                <a:avLst/>
              </a:prstGeom>
              <a:noFill/>
            </p:spPr>
            <p:txBody>
              <a:bodyPr wrap="square" rtlCol="0">
                <a:spAutoFit/>
              </a:bodyPr>
              <a:lstStyle/>
              <a:p>
                <a:pPr marL="0" marR="0" lvl="0" indent="0" algn="ctr" defTabSz="685800" eaLnBrk="1" fontAlgn="auto" latinLnBrk="0" hangingPunct="1">
                  <a:lnSpc>
                    <a:spcPct val="100000"/>
                  </a:lnSpc>
                  <a:spcBef>
                    <a:spcPct val="0"/>
                  </a:spcBef>
                  <a:spcAft>
                    <a:spcPct val="0"/>
                  </a:spcAft>
                  <a:buClrTx/>
                  <a:buSzTx/>
                  <a:buFontTx/>
                  <a:buNone/>
                  <a:defRPr/>
                </a:pPr>
                <a:r>
                  <a:rPr kumimoji="1" lang="zh-CN" altLang="en-US" b="1" i="0" u="none" strike="noStrike" kern="0" cap="none" spc="0" normalizeH="0" baseline="0" noProof="0">
                    <a:ln>
                      <a:noFill/>
                    </a:ln>
                    <a:solidFill>
                      <a:prstClr val="white"/>
                    </a:solidFill>
                    <a:effectLst/>
                    <a:uLnTx/>
                    <a:uFillTx/>
                    <a:latin typeface="Calibri"/>
                    <a:ea typeface="思源黑体 CN"/>
                    <a:cs typeface="+mn-ea"/>
                    <a:sym typeface="+mn-lt"/>
                  </a:rPr>
                  <a:t>吃不饱</a:t>
                </a:r>
              </a:p>
            </p:txBody>
          </p:sp>
        </p:grpSp>
        <p:grpSp>
          <p:nvGrpSpPr>
            <p:cNvPr id="49" name="组合 48">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54703088-9C46-4F16-AA5E-84D46F01E9A8}"/>
                </a:ext>
              </a:extLst>
            </p:cNvPr>
            <p:cNvGrpSpPr/>
            <p:nvPr/>
          </p:nvGrpSpPr>
          <p:grpSpPr>
            <a:xfrm flipH="1">
              <a:off x="1462088" y="1374457"/>
              <a:ext cx="1450428" cy="914876"/>
              <a:chOff x="13139" y="5288"/>
              <a:chExt cx="3898" cy="1921"/>
            </a:xfrm>
          </p:grpSpPr>
          <p:sp>
            <p:nvSpPr>
              <p:cNvPr id="57" name="云形标注 26">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C7D08729-8363-4E31-B235-960030CFCCCD}"/>
                  </a:ext>
                </a:extLst>
              </p:cNvPr>
              <p:cNvSpPr/>
              <p:nvPr/>
            </p:nvSpPr>
            <p:spPr>
              <a:xfrm>
                <a:off x="13139" y="5288"/>
                <a:ext cx="3898" cy="1921"/>
              </a:xfrm>
              <a:prstGeom prst="wedgeEllipseCallout">
                <a:avLst>
                  <a:gd name="adj1" fmla="val -62393"/>
                  <a:gd name="adj2" fmla="val 51048"/>
                </a:avLst>
              </a:prstGeom>
              <a:solidFill>
                <a:srgbClr val="2669EE"/>
              </a:solidFill>
              <a:ln w="12700" cap="flat" cmpd="sng" algn="ctr">
                <a:solidFill>
                  <a:srgbClr val="163363"/>
                </a:solidFill>
                <a:prstDash val="solid"/>
                <a:miter lim="800000"/>
              </a:ln>
              <a:effectLst/>
            </p:spPr>
            <p:txBody>
              <a:bodyPr rtlCol="0" anchor="ctr"/>
              <a:lstStyle/>
              <a:p>
                <a:pPr marL="0" marR="0" lvl="0" indent="0" algn="ctr" defTabSz="6858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white"/>
                  </a:solidFill>
                  <a:effectLst/>
                  <a:uLnTx/>
                  <a:uFillTx/>
                  <a:latin typeface="Calibri"/>
                  <a:ea typeface="思源黑体 CN"/>
                  <a:cs typeface="+mn-ea"/>
                  <a:sym typeface="+mn-lt"/>
                </a:endParaRPr>
              </a:p>
            </p:txBody>
          </p:sp>
          <p:sp>
            <p:nvSpPr>
              <p:cNvPr id="58" name="文本框 57">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4717362E-50BB-48EA-B1F2-55ACA3841AFD}"/>
                  </a:ext>
                </a:extLst>
              </p:cNvPr>
              <p:cNvSpPr txBox="1"/>
              <p:nvPr/>
            </p:nvSpPr>
            <p:spPr>
              <a:xfrm>
                <a:off x="13538" y="5838"/>
                <a:ext cx="3100" cy="614"/>
              </a:xfrm>
              <a:prstGeom prst="rect">
                <a:avLst/>
              </a:prstGeom>
              <a:noFill/>
            </p:spPr>
            <p:txBody>
              <a:bodyPr wrap="square" rtlCol="0">
                <a:spAutoFit/>
              </a:bodyPr>
              <a:lstStyle/>
              <a:p>
                <a:pPr marL="0" marR="0" lvl="0" indent="0" algn="ctr" defTabSz="685800" eaLnBrk="1" fontAlgn="auto" latinLnBrk="0" hangingPunct="1">
                  <a:lnSpc>
                    <a:spcPct val="100000"/>
                  </a:lnSpc>
                  <a:spcBef>
                    <a:spcPct val="0"/>
                  </a:spcBef>
                  <a:spcAft>
                    <a:spcPct val="0"/>
                  </a:spcAft>
                  <a:buClrTx/>
                  <a:buSzTx/>
                  <a:buFontTx/>
                  <a:buNone/>
                  <a:defRPr/>
                </a:pPr>
                <a:r>
                  <a:rPr kumimoji="1" lang="zh-CN" altLang="en-US" b="1" i="0" u="none" strike="noStrike" kern="0" cap="none" spc="0" normalizeH="0" baseline="0" noProof="0">
                    <a:ln>
                      <a:noFill/>
                    </a:ln>
                    <a:solidFill>
                      <a:prstClr val="white"/>
                    </a:solidFill>
                    <a:effectLst/>
                    <a:uLnTx/>
                    <a:uFillTx/>
                    <a:latin typeface="Calibri"/>
                    <a:ea typeface="思源黑体 CN"/>
                    <a:cs typeface="+mn-ea"/>
                    <a:sym typeface="+mn-lt"/>
                  </a:rPr>
                  <a:t>考试不及格</a:t>
                </a:r>
              </a:p>
            </p:txBody>
          </p:sp>
        </p:grpSp>
        <p:grpSp>
          <p:nvGrpSpPr>
            <p:cNvPr id="50" name="组合 49">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DF72F6D-6644-4A00-9CDD-467CA9869791}"/>
                </a:ext>
              </a:extLst>
            </p:cNvPr>
            <p:cNvGrpSpPr/>
            <p:nvPr/>
          </p:nvGrpSpPr>
          <p:grpSpPr>
            <a:xfrm flipH="1">
              <a:off x="927259" y="2492216"/>
              <a:ext cx="1450428" cy="914876"/>
              <a:chOff x="13139" y="5367"/>
              <a:chExt cx="3898" cy="1921"/>
            </a:xfrm>
          </p:grpSpPr>
          <p:sp>
            <p:nvSpPr>
              <p:cNvPr id="55" name="云形标注 29">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345134AB-C86E-4AF1-ACBE-B9E6F8E22406}"/>
                  </a:ext>
                </a:extLst>
              </p:cNvPr>
              <p:cNvSpPr/>
              <p:nvPr/>
            </p:nvSpPr>
            <p:spPr>
              <a:xfrm>
                <a:off x="13139" y="5367"/>
                <a:ext cx="3898" cy="1921"/>
              </a:xfrm>
              <a:prstGeom prst="wedgeEllipseCallout">
                <a:avLst>
                  <a:gd name="adj1" fmla="val -67524"/>
                  <a:gd name="adj2" fmla="val 9403"/>
                </a:avLst>
              </a:prstGeom>
              <a:solidFill>
                <a:srgbClr val="FF9A05"/>
              </a:solidFill>
              <a:ln w="12700" cap="flat" cmpd="sng" algn="ctr">
                <a:solidFill>
                  <a:srgbClr val="163363"/>
                </a:solidFill>
                <a:prstDash val="solid"/>
                <a:miter lim="800000"/>
              </a:ln>
              <a:effectLst/>
            </p:spPr>
            <p:txBody>
              <a:bodyPr rtlCol="0" anchor="ctr"/>
              <a:lstStyle/>
              <a:p>
                <a:pPr marL="0" marR="0" lvl="0" indent="0" algn="ctr" defTabSz="6858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white"/>
                  </a:solidFill>
                  <a:effectLst/>
                  <a:uLnTx/>
                  <a:uFillTx/>
                  <a:latin typeface="Calibri"/>
                  <a:ea typeface="思源黑体 CN"/>
                  <a:cs typeface="+mn-ea"/>
                  <a:sym typeface="+mn-lt"/>
                </a:endParaRPr>
              </a:p>
            </p:txBody>
          </p:sp>
          <p:sp>
            <p:nvSpPr>
              <p:cNvPr id="56" name="文本框 55">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F8F1737A-5762-4125-843F-4F07AA5C9424}"/>
                  </a:ext>
                </a:extLst>
              </p:cNvPr>
              <p:cNvSpPr txBox="1"/>
              <p:nvPr/>
            </p:nvSpPr>
            <p:spPr>
              <a:xfrm>
                <a:off x="13538" y="5964"/>
                <a:ext cx="3100" cy="614"/>
              </a:xfrm>
              <a:prstGeom prst="rect">
                <a:avLst/>
              </a:prstGeom>
              <a:noFill/>
            </p:spPr>
            <p:txBody>
              <a:bodyPr wrap="square" rtlCol="0">
                <a:spAutoFit/>
              </a:bodyPr>
              <a:lstStyle/>
              <a:p>
                <a:pPr marL="0" marR="0" lvl="0" indent="0" algn="ctr" defTabSz="685800" eaLnBrk="1" fontAlgn="auto" latinLnBrk="0" hangingPunct="1">
                  <a:lnSpc>
                    <a:spcPct val="100000"/>
                  </a:lnSpc>
                  <a:spcBef>
                    <a:spcPct val="0"/>
                  </a:spcBef>
                  <a:spcAft>
                    <a:spcPct val="0"/>
                  </a:spcAft>
                  <a:buClrTx/>
                  <a:buSzTx/>
                  <a:buFontTx/>
                  <a:buNone/>
                  <a:defRPr/>
                </a:pPr>
                <a:r>
                  <a:rPr kumimoji="1" lang="zh-CN" altLang="en-US" b="1" i="0" u="none" strike="noStrike" kern="0" cap="none" spc="0" normalizeH="0" baseline="0" noProof="0">
                    <a:ln>
                      <a:noFill/>
                    </a:ln>
                    <a:solidFill>
                      <a:prstClr val="white"/>
                    </a:solidFill>
                    <a:effectLst/>
                    <a:uLnTx/>
                    <a:uFillTx/>
                    <a:latin typeface="Calibri"/>
                    <a:ea typeface="思源黑体 CN"/>
                    <a:cs typeface="+mn-ea"/>
                    <a:sym typeface="+mn-lt"/>
                  </a:rPr>
                  <a:t>找不到工作</a:t>
                </a:r>
              </a:p>
            </p:txBody>
          </p:sp>
        </p:grpSp>
        <p:grpSp>
          <p:nvGrpSpPr>
            <p:cNvPr id="51" name="组合 50">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5ABD9952-D951-4CF6-BED4-0A924BC961F1}"/>
                </a:ext>
              </a:extLst>
            </p:cNvPr>
            <p:cNvGrpSpPr/>
            <p:nvPr/>
          </p:nvGrpSpPr>
          <p:grpSpPr>
            <a:xfrm flipH="1">
              <a:off x="1357789" y="3681889"/>
              <a:ext cx="1450428" cy="914876"/>
              <a:chOff x="13139" y="5288"/>
              <a:chExt cx="3898" cy="1921"/>
            </a:xfrm>
          </p:grpSpPr>
          <p:sp>
            <p:nvSpPr>
              <p:cNvPr id="53" name="云形标注 3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D15DA241-47BA-41E0-AD99-71F8BECABCD4}"/>
                  </a:ext>
                </a:extLst>
              </p:cNvPr>
              <p:cNvSpPr/>
              <p:nvPr/>
            </p:nvSpPr>
            <p:spPr>
              <a:xfrm>
                <a:off x="13139" y="5288"/>
                <a:ext cx="3898" cy="1921"/>
              </a:xfrm>
              <a:prstGeom prst="wedgeEllipseCallout">
                <a:avLst>
                  <a:gd name="adj1" fmla="val -60340"/>
                  <a:gd name="adj2" fmla="val -32242"/>
                </a:avLst>
              </a:prstGeom>
              <a:solidFill>
                <a:srgbClr val="2669EE"/>
              </a:solidFill>
              <a:ln w="12700" cap="flat" cmpd="sng" algn="ctr">
                <a:solidFill>
                  <a:srgbClr val="163363"/>
                </a:solidFill>
                <a:prstDash val="solid"/>
                <a:miter lim="800000"/>
              </a:ln>
              <a:effectLst/>
            </p:spPr>
            <p:txBody>
              <a:bodyPr rtlCol="0" anchor="ctr"/>
              <a:lstStyle/>
              <a:p>
                <a:pPr marL="0" marR="0" lvl="0" indent="0" algn="ctr" defTabSz="6858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white"/>
                  </a:solidFill>
                  <a:effectLst/>
                  <a:uLnTx/>
                  <a:uFillTx/>
                  <a:latin typeface="Calibri"/>
                  <a:ea typeface="思源黑体 CN"/>
                  <a:cs typeface="+mn-ea"/>
                  <a:sym typeface="+mn-lt"/>
                </a:endParaRPr>
              </a:p>
            </p:txBody>
          </p:sp>
          <p:sp>
            <p:nvSpPr>
              <p:cNvPr id="54" name="文本框 5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FE212A1F-0AA9-4490-B092-F0A7F0EEDA89}"/>
                  </a:ext>
                </a:extLst>
              </p:cNvPr>
              <p:cNvSpPr txBox="1"/>
              <p:nvPr/>
            </p:nvSpPr>
            <p:spPr>
              <a:xfrm>
                <a:off x="13538" y="5838"/>
                <a:ext cx="3100" cy="614"/>
              </a:xfrm>
              <a:prstGeom prst="rect">
                <a:avLst/>
              </a:prstGeom>
              <a:noFill/>
            </p:spPr>
            <p:txBody>
              <a:bodyPr wrap="square" rtlCol="0">
                <a:spAutoFit/>
              </a:bodyPr>
              <a:lstStyle/>
              <a:p>
                <a:pPr marL="0" marR="0" lvl="0" indent="0" algn="ctr" defTabSz="685800" eaLnBrk="1" fontAlgn="auto" latinLnBrk="0" hangingPunct="1">
                  <a:lnSpc>
                    <a:spcPct val="100000"/>
                  </a:lnSpc>
                  <a:spcBef>
                    <a:spcPct val="0"/>
                  </a:spcBef>
                  <a:spcAft>
                    <a:spcPct val="0"/>
                  </a:spcAft>
                  <a:buClrTx/>
                  <a:buSzTx/>
                  <a:buFontTx/>
                  <a:buNone/>
                  <a:defRPr/>
                </a:pPr>
                <a:r>
                  <a:rPr kumimoji="1" lang="zh-CN" altLang="en-US" b="1" i="0" u="none" strike="noStrike" kern="0" cap="none" spc="0" normalizeH="0" baseline="0" noProof="0">
                    <a:ln>
                      <a:noFill/>
                    </a:ln>
                    <a:solidFill>
                      <a:prstClr val="white"/>
                    </a:solidFill>
                    <a:effectLst/>
                    <a:uLnTx/>
                    <a:uFillTx/>
                    <a:latin typeface="Calibri"/>
                    <a:ea typeface="思源黑体 CN"/>
                    <a:cs typeface="+mn-ea"/>
                    <a:sym typeface="+mn-lt"/>
                  </a:rPr>
                  <a:t>没有朋友</a:t>
                </a:r>
              </a:p>
            </p:txBody>
          </p:sp>
        </p:grpSp>
        <p:pic>
          <p:nvPicPr>
            <p:cNvPr id="52" name="图片 5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027B18E4-8093-43AF-801D-64C12798588F}"/>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124200" y="1981200"/>
              <a:ext cx="2876550" cy="2876550"/>
            </a:xfrm>
            <a:prstGeom prst="rect">
              <a:avLst/>
            </a:prstGeom>
          </p:spPr>
        </p:pic>
      </p:grpSp>
    </p:spTree>
    <p:extLst>
      <p:ext uri="{BB962C8B-B14F-4D97-AF65-F5344CB8AC3E}">
        <p14:creationId xmlns:p14="http://schemas.microsoft.com/office/powerpoint/2010/main" val="1725374045"/>
      </p:ext>
    </p:extLst>
  </p:cSld>
  <p:clrMapOvr>
    <a:masterClrMapping/>
  </p:clrMapOvr>
  <mc:AlternateContent xmlns:mc="http://schemas.openxmlformats.org/markup-compatibility/2006" xmlns:p14="http://schemas.microsoft.com/office/powerpoint/2010/main">
    <mc:Choice Requires="p14">
      <p:transition spd="slow" p14:dur="1500" advTm="5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5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A5DFBB7-3B3C-46A6-B3A5-46B05D5B2E0E}"/>
              </a:ext>
            </a:extLst>
          </p:cNvPr>
          <p:cNvSpPr/>
          <p:nvPr/>
        </p:nvSpPr>
        <p:spPr>
          <a:xfrm>
            <a:off x="614226" y="1335504"/>
            <a:ext cx="10963548" cy="5053937"/>
          </a:xfrm>
          <a:prstGeom prst="roundRect">
            <a:avLst>
              <a:gd name="adj" fmla="val 10218"/>
            </a:avLst>
          </a:prstGeom>
          <a:blipFill dpi="0" rotWithShape="1">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4" name="组合 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AC04ADF-6437-4EEC-BD3C-673366AD5BF0}"/>
              </a:ext>
            </a:extLst>
          </p:cNvPr>
          <p:cNvGrpSpPr/>
          <p:nvPr/>
        </p:nvGrpSpPr>
        <p:grpSpPr>
          <a:xfrm>
            <a:off x="833268" y="485552"/>
            <a:ext cx="5411122" cy="1058145"/>
            <a:chOff x="833268" y="485552"/>
            <a:chExt cx="4874473" cy="1058145"/>
          </a:xfrm>
        </p:grpSpPr>
        <p:pic>
          <p:nvPicPr>
            <p:cNvPr id="18" name="图片 17">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7F97126-4B98-4CED-AC3B-5C856AC1498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2758260">
              <a:off x="833268" y="485552"/>
              <a:ext cx="1058145" cy="1058145"/>
            </a:xfrm>
            <a:prstGeom prst="rect">
              <a:avLst/>
            </a:prstGeom>
          </p:spPr>
        </p:pic>
        <p:sp>
          <p:nvSpPr>
            <p:cNvPr id="2" name="文本框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CBACBF29-351C-4BF0-AA20-F483D2DEFBC5}"/>
                </a:ext>
              </a:extLst>
            </p:cNvPr>
            <p:cNvSpPr txBox="1"/>
            <p:nvPr/>
          </p:nvSpPr>
          <p:spPr>
            <a:xfrm>
              <a:off x="1568877" y="811473"/>
              <a:ext cx="4138864" cy="523220"/>
            </a:xfrm>
            <a:prstGeom prst="rect">
              <a:avLst/>
            </a:prstGeom>
            <a:noFill/>
          </p:spPr>
          <p:txBody>
            <a:bodyPr wrap="square" rtlCol="0">
              <a:spAutoFit/>
            </a:bodyPr>
            <a:lstStyle/>
            <a:p>
              <a:r>
                <a:rPr lang="zh-CN" altLang="en-US" sz="2800">
                  <a:solidFill>
                    <a:srgbClr val="2669EE"/>
                  </a:solidFill>
                  <a:latin typeface="思源黑体" panose="020B0500000000000000" pitchFamily="34" charset="-122"/>
                  <a:ea typeface="思源黑体" panose="020B0500000000000000" pitchFamily="34" charset="-122"/>
                  <a:sym typeface="思源黑体" panose="020B0500000000000000" pitchFamily="34" charset="-122"/>
                </a:rPr>
                <a:t>小学生理想主题班会</a:t>
              </a:r>
            </a:p>
          </p:txBody>
        </p:sp>
      </p:grpSp>
      <p:grpSp>
        <p:nvGrpSpPr>
          <p:cNvPr id="26" name="组合 25">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A8C76262-FED7-4FE9-9AA3-0C7667B37274}"/>
              </a:ext>
            </a:extLst>
          </p:cNvPr>
          <p:cNvGrpSpPr/>
          <p:nvPr/>
        </p:nvGrpSpPr>
        <p:grpSpPr>
          <a:xfrm>
            <a:off x="614226" y="1915106"/>
            <a:ext cx="10390051" cy="4362450"/>
            <a:chOff x="533400" y="1352550"/>
            <a:chExt cx="7876849" cy="3307237"/>
          </a:xfrm>
        </p:grpSpPr>
        <p:pic>
          <p:nvPicPr>
            <p:cNvPr id="27" name="图片 26">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F0DD20FE-5CC7-4053-87FA-1F8B6E81621E}"/>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33400" y="1352550"/>
              <a:ext cx="5791200" cy="3307237"/>
            </a:xfrm>
            <a:prstGeom prst="rect">
              <a:avLst/>
            </a:prstGeom>
          </p:spPr>
        </p:pic>
        <p:sp>
          <p:nvSpPr>
            <p:cNvPr id="28" name="文本框 27">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297ECAF6-48C1-4588-A679-E6C524F58237}"/>
                </a:ext>
              </a:extLst>
            </p:cNvPr>
            <p:cNvSpPr txBox="1"/>
            <p:nvPr/>
          </p:nvSpPr>
          <p:spPr>
            <a:xfrm>
              <a:off x="1658158" y="1926045"/>
              <a:ext cx="3733800" cy="2000561"/>
            </a:xfrm>
            <a:prstGeom prst="rect">
              <a:avLst/>
            </a:prstGeom>
            <a:noFill/>
          </p:spPr>
          <p:txBody>
            <a:bodyPr wrap="square" rtlCol="0">
              <a:spAutoFit/>
            </a:bodyPr>
            <a:lstStyle/>
            <a:p>
              <a:pPr defTabSz="685800">
                <a:lnSpc>
                  <a:spcPct val="150000"/>
                </a:lnSpc>
                <a:defRPr/>
              </a:pPr>
              <a:r>
                <a:rPr kumimoji="1" lang="zh-CN" altLang="en-US" sz="1600" dirty="0">
                  <a:solidFill>
                    <a:prstClr val="black">
                      <a:lumMod val="75000"/>
                      <a:lumOff val="25000"/>
                    </a:prstClr>
                  </a:solidFill>
                  <a:latin typeface="+mn-ea"/>
                  <a:ea typeface="思源黑体 CN"/>
                  <a:cs typeface="+mn-ea"/>
                  <a:sym typeface="+mn-lt"/>
                </a:rPr>
                <a:t>亲爱的</a:t>
              </a:r>
              <a:r>
                <a:rPr kumimoji="1" lang="en-US" altLang="zh-CN" sz="1600" dirty="0">
                  <a:solidFill>
                    <a:prstClr val="black">
                      <a:lumMod val="75000"/>
                      <a:lumOff val="25000"/>
                    </a:prstClr>
                  </a:solidFill>
                  <a:latin typeface="+mn-ea"/>
                  <a:ea typeface="思源黑体 CN"/>
                  <a:cs typeface="+mn-ea"/>
                  <a:sym typeface="+mn-lt"/>
                </a:rPr>
                <a:t>XXX</a:t>
              </a:r>
              <a:r>
                <a:rPr kumimoji="1" lang="zh-CN" altLang="en-US" sz="1600" dirty="0">
                  <a:solidFill>
                    <a:prstClr val="black">
                      <a:lumMod val="75000"/>
                      <a:lumOff val="25000"/>
                    </a:prstClr>
                  </a:solidFill>
                  <a:latin typeface="+mn-ea"/>
                  <a:ea typeface="思源黑体 CN"/>
                  <a:cs typeface="+mn-ea"/>
                  <a:sym typeface="+mn-lt"/>
                </a:rPr>
                <a:t>：如果你有机会看到这封信，那么恭喜你你生活在幸福中。你是否会在闲暇之时回想起你的从前，想起你曾经想要成为一名医生，不知道你是否实现了。你有没有一些觉得遗憾？一定有，但是比上不足比下有余，要知足常乐。希望以后的你能有一个好的脾气，好的心态，好身体，好家庭，永远正直的走完属于你的一生。</a:t>
              </a:r>
            </a:p>
          </p:txBody>
        </p:sp>
        <p:pic>
          <p:nvPicPr>
            <p:cNvPr id="29" name="图片 28">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5FD730EE-31F9-48B7-BD20-22C9D1BFF011}"/>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248400" y="1543651"/>
              <a:ext cx="2161849" cy="2925034"/>
            </a:xfrm>
            <a:prstGeom prst="rect">
              <a:avLst/>
            </a:prstGeom>
          </p:spPr>
        </p:pic>
      </p:grpSp>
    </p:spTree>
    <p:extLst>
      <p:ext uri="{BB962C8B-B14F-4D97-AF65-F5344CB8AC3E}">
        <p14:creationId xmlns:p14="http://schemas.microsoft.com/office/powerpoint/2010/main" val="2933621064"/>
      </p:ext>
    </p:extLst>
  </p:cSld>
  <p:clrMapOvr>
    <a:masterClrMapping/>
  </p:clrMapOvr>
  <mc:AlternateContent xmlns:mc="http://schemas.openxmlformats.org/markup-compatibility/2006" xmlns:p14="http://schemas.microsoft.com/office/powerpoint/2010/main">
    <mc:Choice Requires="p14">
      <p:transition spd="slow" p14:dur="1500" advTm="5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5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0611510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A5DFBB7-3B3C-46A6-B3A5-46B05D5B2E0E}"/>
              </a:ext>
            </a:extLst>
          </p:cNvPr>
          <p:cNvSpPr/>
          <p:nvPr/>
        </p:nvSpPr>
        <p:spPr>
          <a:xfrm>
            <a:off x="614226" y="1335504"/>
            <a:ext cx="10963548" cy="5053937"/>
          </a:xfrm>
          <a:prstGeom prst="roundRect">
            <a:avLst>
              <a:gd name="adj" fmla="val 10218"/>
            </a:avLst>
          </a:prstGeom>
          <a:blipFill dpi="0" rotWithShape="1">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3" name="文本框 1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CB4541A5-77EA-4CA5-A74A-50F845891622}"/>
              </a:ext>
            </a:extLst>
          </p:cNvPr>
          <p:cNvSpPr txBox="1"/>
          <p:nvPr/>
        </p:nvSpPr>
        <p:spPr>
          <a:xfrm>
            <a:off x="4761190" y="2617519"/>
            <a:ext cx="5305581" cy="2541080"/>
          </a:xfrm>
          <a:prstGeom prst="rect">
            <a:avLst/>
          </a:prstGeom>
          <a:noFill/>
        </p:spPr>
        <p:txBody>
          <a:bodyPr wrap="square" rtlCol="0">
            <a:spAutoFit/>
          </a:bodyPr>
          <a:lstStyle/>
          <a:p>
            <a:pPr algn="just" defTabSz="685800">
              <a:lnSpc>
                <a:spcPct val="150000"/>
              </a:lnSpc>
              <a:defRPr/>
            </a:pPr>
            <a:r>
              <a:rPr kumimoji="1" lang="zh-CN" altLang="en-US" dirty="0">
                <a:solidFill>
                  <a:prstClr val="black">
                    <a:lumMod val="85000"/>
                    <a:lumOff val="15000"/>
                  </a:prstClr>
                </a:solidFill>
                <a:latin typeface="Calibri"/>
                <a:ea typeface="思源黑体 CN"/>
                <a:cs typeface="+mn-ea"/>
                <a:sym typeface="+mn-lt"/>
              </a:rPr>
              <a:t>鲁迅先生早年留学日本时本来是学医的。但在仙台医专学习期间在课间加映的日俄战争的纪录片上，看到中国人被说成俄国侦探而被砍头，死者和围观者都很麻木。这使鲁迅认识到</a:t>
            </a:r>
            <a:r>
              <a:rPr kumimoji="1" lang="en-US" altLang="zh-CN" dirty="0">
                <a:solidFill>
                  <a:prstClr val="black">
                    <a:lumMod val="85000"/>
                    <a:lumOff val="15000"/>
                  </a:prstClr>
                </a:solidFill>
                <a:latin typeface="Calibri"/>
                <a:ea typeface="思源黑体 CN"/>
                <a:cs typeface="+mn-ea"/>
                <a:sym typeface="+mn-lt"/>
              </a:rPr>
              <a:t>:“</a:t>
            </a:r>
            <a:r>
              <a:rPr kumimoji="1" lang="zh-CN" altLang="en-US" dirty="0">
                <a:solidFill>
                  <a:prstClr val="black">
                    <a:lumMod val="85000"/>
                    <a:lumOff val="15000"/>
                  </a:prstClr>
                </a:solidFill>
                <a:latin typeface="Calibri"/>
                <a:ea typeface="思源黑体 CN"/>
                <a:cs typeface="+mn-ea"/>
                <a:sym typeface="+mn-lt"/>
              </a:rPr>
              <a:t>第一要着，是在改变他们的精神。”于是鲁迅下决心弃医从文，终于成为中国现代伟大的思想家、革命家和文学家。</a:t>
            </a:r>
          </a:p>
        </p:txBody>
      </p:sp>
      <p:grpSp>
        <p:nvGrpSpPr>
          <p:cNvPr id="14" name="组合 1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D59184B-046C-44A8-B296-BC57FD017286}"/>
              </a:ext>
            </a:extLst>
          </p:cNvPr>
          <p:cNvGrpSpPr/>
          <p:nvPr/>
        </p:nvGrpSpPr>
        <p:grpSpPr>
          <a:xfrm>
            <a:off x="4576494" y="1699401"/>
            <a:ext cx="5305581" cy="585246"/>
            <a:chOff x="6966" y="4938"/>
            <a:chExt cx="5269" cy="924"/>
          </a:xfrm>
        </p:grpSpPr>
        <p:sp>
          <p:nvSpPr>
            <p:cNvPr id="15" name="圆角矩形 20">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2852594D-7740-4AC7-BCB5-8BCC92264D55}"/>
                </a:ext>
              </a:extLst>
            </p:cNvPr>
            <p:cNvSpPr/>
            <p:nvPr/>
          </p:nvSpPr>
          <p:spPr>
            <a:xfrm>
              <a:off x="6966" y="4938"/>
              <a:ext cx="5269" cy="924"/>
            </a:xfrm>
            <a:prstGeom prst="snip2SameRect">
              <a:avLst/>
            </a:prstGeom>
            <a:solidFill>
              <a:srgbClr val="2669EE"/>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ct val="0"/>
                </a:spcBef>
                <a:spcAft>
                  <a:spcPct val="0"/>
                </a:spcAft>
                <a:buClrTx/>
                <a:buSzTx/>
                <a:buFontTx/>
                <a:buNone/>
                <a:defRPr/>
              </a:pPr>
              <a:endParaRPr kumimoji="0" lang="zh-CN" altLang="en-US" sz="1350" b="0" i="0" u="none" strike="noStrike" kern="0" cap="none" spc="0" normalizeH="0" baseline="0" noProof="0">
                <a:ln>
                  <a:noFill/>
                </a:ln>
                <a:solidFill>
                  <a:srgbClr val="FF0000"/>
                </a:solidFill>
                <a:effectLst/>
                <a:uLnTx/>
                <a:uFillTx/>
                <a:latin typeface="Calibri"/>
                <a:ea typeface="思源黑体 CN"/>
                <a:cs typeface="+mn-ea"/>
                <a:sym typeface="+mn-lt"/>
              </a:endParaRPr>
            </a:p>
          </p:txBody>
        </p:sp>
        <p:sp>
          <p:nvSpPr>
            <p:cNvPr id="16" name="文本框 15">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6D82A74C-4424-4B60-8BEF-ADF6B2711D60}"/>
                </a:ext>
              </a:extLst>
            </p:cNvPr>
            <p:cNvSpPr txBox="1"/>
            <p:nvPr/>
          </p:nvSpPr>
          <p:spPr>
            <a:xfrm>
              <a:off x="7336" y="5038"/>
              <a:ext cx="4529" cy="776"/>
            </a:xfrm>
            <a:prstGeom prst="rect">
              <a:avLst/>
            </a:prstGeom>
            <a:noFill/>
          </p:spPr>
          <p:txBody>
            <a:bodyPr wrap="square" rtlCol="0">
              <a:spAutoFit/>
            </a:bodyPr>
            <a:lstStyle/>
            <a:p>
              <a:pPr marL="0" marR="0" lvl="0" indent="0" algn="ctr" defTabSz="685800" eaLnBrk="1" fontAlgn="auto" latinLnBrk="0" hangingPunct="1">
                <a:lnSpc>
                  <a:spcPct val="100000"/>
                </a:lnSpc>
                <a:spcBef>
                  <a:spcPct val="0"/>
                </a:spcBef>
                <a:spcAft>
                  <a:spcPct val="0"/>
                </a:spcAft>
                <a:buClrTx/>
                <a:buSzTx/>
                <a:buFontTx/>
                <a:buNone/>
                <a:defRPr/>
              </a:pPr>
              <a:r>
                <a:rPr kumimoji="1" lang="zh-CN" altLang="en-US" sz="1800" b="1" i="0" u="none" strike="noStrike" kern="0" cap="none" spc="0" normalizeH="0" baseline="0" noProof="0" dirty="0">
                  <a:ln>
                    <a:noFill/>
                  </a:ln>
                  <a:solidFill>
                    <a:prstClr val="white"/>
                  </a:solidFill>
                  <a:effectLst/>
                  <a:uLnTx/>
                  <a:uFillTx/>
                  <a:latin typeface="Calibri"/>
                  <a:ea typeface="思源黑体 CN"/>
                  <a:cs typeface="+mn-ea"/>
                  <a:sym typeface="+mn-lt"/>
                </a:rPr>
                <a:t>鲁迅</a:t>
              </a:r>
              <a:r>
                <a:rPr kumimoji="1" lang="en-US" altLang="zh-CN" sz="1800" b="1" i="0" u="none" strike="noStrike" kern="0" cap="none" spc="0" normalizeH="0" baseline="0" noProof="0" dirty="0">
                  <a:ln>
                    <a:noFill/>
                  </a:ln>
                  <a:solidFill>
                    <a:prstClr val="white"/>
                  </a:solidFill>
                  <a:effectLst/>
                  <a:uLnTx/>
                  <a:uFillTx/>
                  <a:latin typeface="Calibri"/>
                  <a:ea typeface="思源黑体 CN"/>
                  <a:cs typeface="+mn-ea"/>
                  <a:sym typeface="+mn-lt"/>
                </a:rPr>
                <a:t>《</a:t>
              </a:r>
              <a:r>
                <a:rPr kumimoji="1" lang="zh-CN" altLang="en-US" sz="1800" b="1" i="0" u="none" strike="noStrike" kern="0" cap="none" spc="0" normalizeH="0" baseline="0" noProof="0" dirty="0">
                  <a:ln>
                    <a:noFill/>
                  </a:ln>
                  <a:solidFill>
                    <a:prstClr val="white"/>
                  </a:solidFill>
                  <a:effectLst/>
                  <a:uLnTx/>
                  <a:uFillTx/>
                  <a:latin typeface="Calibri"/>
                  <a:ea typeface="思源黑体 CN"/>
                  <a:cs typeface="+mn-ea"/>
                  <a:sym typeface="+mn-lt"/>
                </a:rPr>
                <a:t>弃医从文</a:t>
              </a:r>
              <a:r>
                <a:rPr kumimoji="1" lang="en-US" altLang="zh-CN" sz="1800" b="1" i="0" u="none" strike="noStrike" kern="0" cap="none" spc="0" normalizeH="0" baseline="0" noProof="0" dirty="0">
                  <a:ln>
                    <a:noFill/>
                  </a:ln>
                  <a:solidFill>
                    <a:prstClr val="white"/>
                  </a:solidFill>
                  <a:effectLst/>
                  <a:uLnTx/>
                  <a:uFillTx/>
                  <a:latin typeface="Calibri"/>
                  <a:ea typeface="思源黑体 CN"/>
                  <a:cs typeface="+mn-ea"/>
                  <a:sym typeface="+mn-lt"/>
                </a:rPr>
                <a:t>——</a:t>
              </a:r>
              <a:r>
                <a:rPr kumimoji="1" lang="zh-CN" altLang="en-US" sz="1800" b="1" i="0" u="none" strike="noStrike" kern="0" cap="none" spc="0" normalizeH="0" baseline="0" noProof="0" dirty="0">
                  <a:ln>
                    <a:noFill/>
                  </a:ln>
                  <a:solidFill>
                    <a:prstClr val="white"/>
                  </a:solidFill>
                  <a:effectLst/>
                  <a:uLnTx/>
                  <a:uFillTx/>
                  <a:latin typeface="Calibri"/>
                  <a:ea typeface="思源黑体 CN"/>
                  <a:cs typeface="+mn-ea"/>
                  <a:sym typeface="+mn-lt"/>
                </a:rPr>
                <a:t>因社会现实而改变</a:t>
              </a:r>
              <a:r>
                <a:rPr kumimoji="1" lang="en-US" altLang="zh-CN" sz="1800" b="1" i="0" u="none" strike="noStrike" kern="0" cap="none" spc="0" normalizeH="0" baseline="0" noProof="0" dirty="0">
                  <a:ln>
                    <a:noFill/>
                  </a:ln>
                  <a:solidFill>
                    <a:prstClr val="white"/>
                  </a:solidFill>
                  <a:effectLst/>
                  <a:uLnTx/>
                  <a:uFillTx/>
                  <a:latin typeface="Calibri"/>
                  <a:ea typeface="思源黑体 CN"/>
                  <a:cs typeface="+mn-ea"/>
                  <a:sym typeface="+mn-lt"/>
                </a:rPr>
                <a:t>》</a:t>
              </a:r>
            </a:p>
          </p:txBody>
        </p:sp>
      </p:grpSp>
      <p:pic>
        <p:nvPicPr>
          <p:cNvPr id="17" name="图片 16">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68AF7893-EDCF-43D3-8F82-F648B07A967A}"/>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65962" y="1538211"/>
            <a:ext cx="3474100" cy="4648522"/>
          </a:xfrm>
          <a:prstGeom prst="rect">
            <a:avLst/>
          </a:prstGeom>
        </p:spPr>
      </p:pic>
      <p:grpSp>
        <p:nvGrpSpPr>
          <p:cNvPr id="4" name="组合 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AC04ADF-6437-4EEC-BD3C-673366AD5BF0}"/>
              </a:ext>
            </a:extLst>
          </p:cNvPr>
          <p:cNvGrpSpPr/>
          <p:nvPr/>
        </p:nvGrpSpPr>
        <p:grpSpPr>
          <a:xfrm>
            <a:off x="833268" y="485552"/>
            <a:ext cx="5411122" cy="1058145"/>
            <a:chOff x="833268" y="485552"/>
            <a:chExt cx="4874473" cy="1058145"/>
          </a:xfrm>
        </p:grpSpPr>
        <p:pic>
          <p:nvPicPr>
            <p:cNvPr id="18" name="图片 17">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7F97126-4B98-4CED-AC3B-5C856AC14984}"/>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rot="2758260">
              <a:off x="833268" y="485552"/>
              <a:ext cx="1058145" cy="1058145"/>
            </a:xfrm>
            <a:prstGeom prst="rect">
              <a:avLst/>
            </a:prstGeom>
          </p:spPr>
        </p:pic>
        <p:sp>
          <p:nvSpPr>
            <p:cNvPr id="2" name="文本框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CBACBF29-351C-4BF0-AA20-F483D2DEFBC5}"/>
                </a:ext>
              </a:extLst>
            </p:cNvPr>
            <p:cNvSpPr txBox="1"/>
            <p:nvPr/>
          </p:nvSpPr>
          <p:spPr>
            <a:xfrm>
              <a:off x="1568877" y="811473"/>
              <a:ext cx="4138864" cy="523220"/>
            </a:xfrm>
            <a:prstGeom prst="rect">
              <a:avLst/>
            </a:prstGeom>
            <a:noFill/>
          </p:spPr>
          <p:txBody>
            <a:bodyPr wrap="square" rtlCol="0">
              <a:spAutoFit/>
            </a:bodyPr>
            <a:lstStyle/>
            <a:p>
              <a:r>
                <a:rPr lang="zh-CN" altLang="en-US" sz="2800" dirty="0">
                  <a:solidFill>
                    <a:srgbClr val="2669EE"/>
                  </a:solidFill>
                  <a:latin typeface="思源黑体" panose="020B0500000000000000" pitchFamily="34" charset="-122"/>
                  <a:ea typeface="思源黑体" panose="020B0500000000000000" pitchFamily="34" charset="-122"/>
                  <a:sym typeface="思源黑体" panose="020B0500000000000000" pitchFamily="34" charset="-122"/>
                </a:rPr>
                <a:t>小学生理想主题班会</a:t>
              </a:r>
            </a:p>
          </p:txBody>
        </p:sp>
      </p:grpSp>
      <p:sp>
        <p:nvSpPr>
          <p:cNvPr id="3" name="文本框 2"/>
          <p:cNvSpPr txBox="1"/>
          <p:nvPr/>
        </p:nvSpPr>
        <p:spPr>
          <a:xfrm>
            <a:off x="2494625" y="292963"/>
            <a:ext cx="1745437" cy="261610"/>
          </a:xfrm>
          <a:prstGeom prst="rect">
            <a:avLst/>
          </a:prstGeom>
          <a:noFill/>
        </p:spPr>
        <p:txBody>
          <a:bodyPr wrap="square" rtlCol="0">
            <a:spAutoFit/>
          </a:bodyPr>
          <a:lstStyle/>
          <a:p>
            <a:r>
              <a:rPr lang="en-US" altLang="zh-CN" sz="1100" dirty="0">
                <a:solidFill>
                  <a:srgbClr val="9DC3E6"/>
                </a:solidFill>
              </a:rPr>
              <a:t>https://www.ypppt.com/</a:t>
            </a:r>
            <a:endParaRPr lang="zh-CN" altLang="en-US" sz="1100" dirty="0">
              <a:solidFill>
                <a:srgbClr val="9DC3E6"/>
              </a:solidFill>
            </a:endParaRPr>
          </a:p>
        </p:txBody>
      </p:sp>
    </p:spTree>
    <p:extLst>
      <p:ext uri="{BB962C8B-B14F-4D97-AF65-F5344CB8AC3E}">
        <p14:creationId xmlns:p14="http://schemas.microsoft.com/office/powerpoint/2010/main" val="4159248180"/>
      </p:ext>
    </p:extLst>
  </p:cSld>
  <p:clrMapOvr>
    <a:masterClrMapping/>
  </p:clrMapOvr>
  <mc:AlternateContent xmlns:mc="http://schemas.openxmlformats.org/markup-compatibility/2006" xmlns:p14="http://schemas.microsoft.com/office/powerpoint/2010/main">
    <mc:Choice Requires="p14">
      <p:transition spd="slow" p14:dur="1500" advTm="5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5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A5DFBB7-3B3C-46A6-B3A5-46B05D5B2E0E}"/>
              </a:ext>
            </a:extLst>
          </p:cNvPr>
          <p:cNvSpPr/>
          <p:nvPr/>
        </p:nvSpPr>
        <p:spPr>
          <a:xfrm>
            <a:off x="614226" y="1335504"/>
            <a:ext cx="10963548" cy="5053937"/>
          </a:xfrm>
          <a:prstGeom prst="roundRect">
            <a:avLst>
              <a:gd name="adj" fmla="val 10218"/>
            </a:avLst>
          </a:prstGeom>
          <a:blipFill dpi="0" rotWithShape="1">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4" name="组合 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AC04ADF-6437-4EEC-BD3C-673366AD5BF0}"/>
              </a:ext>
            </a:extLst>
          </p:cNvPr>
          <p:cNvGrpSpPr/>
          <p:nvPr/>
        </p:nvGrpSpPr>
        <p:grpSpPr>
          <a:xfrm>
            <a:off x="833268" y="485552"/>
            <a:ext cx="5411122" cy="1058145"/>
            <a:chOff x="833268" y="485552"/>
            <a:chExt cx="4874473" cy="1058145"/>
          </a:xfrm>
        </p:grpSpPr>
        <p:pic>
          <p:nvPicPr>
            <p:cNvPr id="18" name="图片 17">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7F97126-4B98-4CED-AC3B-5C856AC1498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2758260">
              <a:off x="833268" y="485552"/>
              <a:ext cx="1058145" cy="1058145"/>
            </a:xfrm>
            <a:prstGeom prst="rect">
              <a:avLst/>
            </a:prstGeom>
          </p:spPr>
        </p:pic>
        <p:sp>
          <p:nvSpPr>
            <p:cNvPr id="2" name="文本框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CBACBF29-351C-4BF0-AA20-F483D2DEFBC5}"/>
                </a:ext>
              </a:extLst>
            </p:cNvPr>
            <p:cNvSpPr txBox="1"/>
            <p:nvPr/>
          </p:nvSpPr>
          <p:spPr>
            <a:xfrm>
              <a:off x="1568877" y="811473"/>
              <a:ext cx="4138864" cy="523220"/>
            </a:xfrm>
            <a:prstGeom prst="rect">
              <a:avLst/>
            </a:prstGeom>
            <a:noFill/>
          </p:spPr>
          <p:txBody>
            <a:bodyPr wrap="square" rtlCol="0">
              <a:spAutoFit/>
            </a:bodyPr>
            <a:lstStyle/>
            <a:p>
              <a:r>
                <a:rPr lang="zh-CN" altLang="en-US" sz="2800">
                  <a:solidFill>
                    <a:srgbClr val="2669EE"/>
                  </a:solidFill>
                  <a:latin typeface="思源黑体" panose="020B0500000000000000" pitchFamily="34" charset="-122"/>
                  <a:ea typeface="思源黑体" panose="020B0500000000000000" pitchFamily="34" charset="-122"/>
                  <a:sym typeface="思源黑体" panose="020B0500000000000000" pitchFamily="34" charset="-122"/>
                </a:rPr>
                <a:t>小学生理想主题班会</a:t>
              </a:r>
            </a:p>
          </p:txBody>
        </p:sp>
      </p:grpSp>
      <p:sp>
        <p:nvSpPr>
          <p:cNvPr id="12" name="矩形 1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C8B860DC-8A1E-45D6-B81A-BF53638157F6}"/>
              </a:ext>
            </a:extLst>
          </p:cNvPr>
          <p:cNvSpPr/>
          <p:nvPr/>
        </p:nvSpPr>
        <p:spPr>
          <a:xfrm>
            <a:off x="984874" y="1939179"/>
            <a:ext cx="10222252" cy="782137"/>
          </a:xfrm>
          <a:prstGeom prst="rect">
            <a:avLst/>
          </a:prstGeom>
        </p:spPr>
        <p:txBody>
          <a:bodyPr wrap="square">
            <a:spAutoFit/>
          </a:bodyPr>
          <a:lstStyle/>
          <a:p>
            <a:pPr>
              <a:lnSpc>
                <a:spcPct val="130000"/>
              </a:lnSpc>
            </a:pPr>
            <a:r>
              <a:rPr lang="zh-CN" altLang="en-US" kern="0" dirty="0">
                <a:solidFill>
                  <a:prstClr val="black">
                    <a:lumMod val="85000"/>
                    <a:lumOff val="15000"/>
                  </a:prstClr>
                </a:solidFill>
                <a:latin typeface="Calibri"/>
                <a:ea typeface="思源黑体 CN"/>
                <a:cs typeface="+mn-ea"/>
                <a:sym typeface="+mn-lt"/>
              </a:rPr>
              <a:t>西汉时期有一个特别有学问的人，他的名字叫匡衡。匡衡小的时候家境贫寒，为了读书，他凿通了邻居文不识家的墙，借着偷来的一缕烛光读书，终于感动了邻居文不识。</a:t>
            </a:r>
          </a:p>
        </p:txBody>
      </p:sp>
      <p:grpSp>
        <p:nvGrpSpPr>
          <p:cNvPr id="19" name="组合 18">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594078EE-42D7-4830-A75D-FA2D5513C115}"/>
              </a:ext>
            </a:extLst>
          </p:cNvPr>
          <p:cNvGrpSpPr/>
          <p:nvPr/>
        </p:nvGrpSpPr>
        <p:grpSpPr>
          <a:xfrm>
            <a:off x="878304" y="3166575"/>
            <a:ext cx="5871933" cy="2383531"/>
            <a:chOff x="946567" y="2560341"/>
            <a:chExt cx="4216640" cy="1709487"/>
          </a:xfrm>
        </p:grpSpPr>
        <p:sp>
          <p:nvSpPr>
            <p:cNvPr id="20" name="矩形 19">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B8993D5-FCF3-422E-9544-991808178F80}"/>
                </a:ext>
              </a:extLst>
            </p:cNvPr>
            <p:cNvSpPr/>
            <p:nvPr/>
          </p:nvSpPr>
          <p:spPr>
            <a:xfrm>
              <a:off x="1219200" y="2776284"/>
              <a:ext cx="3777833" cy="295239"/>
            </a:xfrm>
            <a:prstGeom prst="rect">
              <a:avLst/>
            </a:prstGeom>
          </p:spPr>
          <p:txBody>
            <a:bodyPr wrap="square">
              <a:spAutoFit/>
            </a:bodyPr>
            <a:lstStyle/>
            <a:p>
              <a:pPr marL="0" marR="0" lvl="0" indent="0" defTabSz="914400" eaLnBrk="1" fontAlgn="auto" latinLnBrk="0" hangingPunct="1">
                <a:lnSpc>
                  <a:spcPct val="125000"/>
                </a:lnSpc>
                <a:spcBef>
                  <a:spcPct val="0"/>
                </a:spcBef>
                <a:spcAft>
                  <a:spcPct val="0"/>
                </a:spcAft>
                <a:buClrTx/>
                <a:buSzTx/>
                <a:buFontTx/>
                <a:buNone/>
                <a:defRPr/>
              </a:pPr>
              <a:r>
                <a:rPr kumimoji="0" lang="zh-CN" altLang="en-US" b="0" i="0" u="none" strike="noStrike" kern="0" cap="none" spc="0" normalizeH="0" baseline="0" noProof="0">
                  <a:ln>
                    <a:noFill/>
                  </a:ln>
                  <a:solidFill>
                    <a:prstClr val="black">
                      <a:lumMod val="85000"/>
                      <a:lumOff val="15000"/>
                    </a:prstClr>
                  </a:solidFill>
                  <a:effectLst/>
                  <a:uLnTx/>
                  <a:uFillTx/>
                  <a:latin typeface="Calibri"/>
                  <a:ea typeface="思源黑体 CN"/>
                  <a:cs typeface="+mn-ea"/>
                  <a:sym typeface="+mn-lt"/>
                </a:rPr>
                <a:t>在大家的帮助下，小匡衡学有所成。</a:t>
              </a:r>
            </a:p>
          </p:txBody>
        </p:sp>
        <p:sp>
          <p:nvSpPr>
            <p:cNvPr id="21" name="矩形 20">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C34475FE-8BB8-42AB-AE0C-A843810A0863}"/>
                </a:ext>
              </a:extLst>
            </p:cNvPr>
            <p:cNvSpPr/>
            <p:nvPr/>
          </p:nvSpPr>
          <p:spPr>
            <a:xfrm>
              <a:off x="1219199" y="3639090"/>
              <a:ext cx="3777833" cy="543572"/>
            </a:xfrm>
            <a:prstGeom prst="rect">
              <a:avLst/>
            </a:prstGeom>
          </p:spPr>
          <p:txBody>
            <a:bodyPr wrap="square">
              <a:spAutoFit/>
            </a:bodyPr>
            <a:lstStyle/>
            <a:p>
              <a:pPr marL="0" marR="0" lvl="0" indent="0" defTabSz="914400" eaLnBrk="1" fontAlgn="auto" latinLnBrk="0" hangingPunct="1">
                <a:lnSpc>
                  <a:spcPct val="125000"/>
                </a:lnSpc>
                <a:spcBef>
                  <a:spcPct val="0"/>
                </a:spcBef>
                <a:spcAft>
                  <a:spcPct val="0"/>
                </a:spcAft>
                <a:buClrTx/>
                <a:buSzTx/>
                <a:buFontTx/>
                <a:buNone/>
                <a:defRPr/>
              </a:pPr>
              <a:r>
                <a:rPr kumimoji="0" lang="zh-CN" altLang="en-US" b="0" i="0" u="none" strike="noStrike" kern="0" cap="none" spc="0" normalizeH="0" baseline="0" noProof="0">
                  <a:ln>
                    <a:noFill/>
                  </a:ln>
                  <a:solidFill>
                    <a:prstClr val="black">
                      <a:lumMod val="85000"/>
                      <a:lumOff val="15000"/>
                    </a:prstClr>
                  </a:solidFill>
                  <a:effectLst/>
                  <a:uLnTx/>
                  <a:uFillTx/>
                  <a:latin typeface="Calibri"/>
                  <a:ea typeface="思源黑体 CN"/>
                  <a:cs typeface="+mn-ea"/>
                  <a:sym typeface="+mn-lt"/>
                </a:rPr>
                <a:t>在汉元帝的时候，由大司马、车骑将军史高推荐，匡衡被封郎中，迁博士。</a:t>
              </a:r>
            </a:p>
          </p:txBody>
        </p:sp>
        <p:sp>
          <p:nvSpPr>
            <p:cNvPr id="22" name="矩形 2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61C932F4-AB8A-4FC6-BEEC-140CF9788856}"/>
                </a:ext>
              </a:extLst>
            </p:cNvPr>
            <p:cNvSpPr/>
            <p:nvPr/>
          </p:nvSpPr>
          <p:spPr>
            <a:xfrm>
              <a:off x="946567" y="2560341"/>
              <a:ext cx="4216640" cy="707478"/>
            </a:xfrm>
            <a:prstGeom prst="rect">
              <a:avLst/>
            </a:prstGeom>
            <a:noFill/>
            <a:ln w="12700" cap="flat" cmpd="sng" algn="ctr">
              <a:solidFill>
                <a:srgbClr val="2669EE"/>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2800" b="0" i="0" u="none" strike="noStrike" kern="0" cap="none" spc="0" normalizeH="0" baseline="0" noProof="0">
                <a:ln>
                  <a:noFill/>
                </a:ln>
                <a:solidFill>
                  <a:prstClr val="white"/>
                </a:solidFill>
                <a:effectLst/>
                <a:uLnTx/>
                <a:uFillTx/>
                <a:latin typeface="Calibri"/>
                <a:ea typeface="思源黑体 CN"/>
                <a:cs typeface="+mn-cs"/>
              </a:endParaRPr>
            </a:p>
          </p:txBody>
        </p:sp>
        <p:sp>
          <p:nvSpPr>
            <p:cNvPr id="23" name="矩形 2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3056AE7D-52F2-4D2A-9D7C-3D2774811B2A}"/>
                </a:ext>
              </a:extLst>
            </p:cNvPr>
            <p:cNvSpPr/>
            <p:nvPr/>
          </p:nvSpPr>
          <p:spPr>
            <a:xfrm>
              <a:off x="946567" y="3562350"/>
              <a:ext cx="4216640" cy="707478"/>
            </a:xfrm>
            <a:prstGeom prst="rect">
              <a:avLst/>
            </a:prstGeom>
            <a:noFill/>
            <a:ln w="12700" cap="flat" cmpd="sng" algn="ctr">
              <a:solidFill>
                <a:srgbClr val="2669EE"/>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2800" b="0" i="0" u="none" strike="noStrike" kern="0" cap="none" spc="0" normalizeH="0" baseline="0" noProof="0">
                <a:ln>
                  <a:noFill/>
                </a:ln>
                <a:solidFill>
                  <a:prstClr val="white"/>
                </a:solidFill>
                <a:effectLst/>
                <a:uLnTx/>
                <a:uFillTx/>
                <a:latin typeface="Calibri"/>
                <a:ea typeface="思源黑体 CN"/>
                <a:cs typeface="+mn-cs"/>
              </a:endParaRPr>
            </a:p>
          </p:txBody>
        </p:sp>
      </p:grpSp>
      <p:pic>
        <p:nvPicPr>
          <p:cNvPr id="24" name="图片 2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9574228-5B0A-48F8-AC5A-13FDD1F3CBD3}"/>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249977" y="2951506"/>
            <a:ext cx="3684061" cy="2742197"/>
          </a:xfrm>
          <a:prstGeom prst="rect">
            <a:avLst/>
          </a:prstGeom>
        </p:spPr>
      </p:pic>
    </p:spTree>
    <p:extLst>
      <p:ext uri="{BB962C8B-B14F-4D97-AF65-F5344CB8AC3E}">
        <p14:creationId xmlns:p14="http://schemas.microsoft.com/office/powerpoint/2010/main" val="4246964992"/>
      </p:ext>
    </p:extLst>
  </p:cSld>
  <p:clrMapOvr>
    <a:masterClrMapping/>
  </p:clrMapOvr>
  <mc:AlternateContent xmlns:mc="http://schemas.openxmlformats.org/markup-compatibility/2006" xmlns:p14="http://schemas.microsoft.com/office/powerpoint/2010/main">
    <mc:Choice Requires="p14">
      <p:transition spd="slow" p14:dur="1500" advTm="5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5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A5DFBB7-3B3C-46A6-B3A5-46B05D5B2E0E}"/>
              </a:ext>
            </a:extLst>
          </p:cNvPr>
          <p:cNvSpPr/>
          <p:nvPr/>
        </p:nvSpPr>
        <p:spPr>
          <a:xfrm>
            <a:off x="614226" y="1335504"/>
            <a:ext cx="10963548" cy="5053937"/>
          </a:xfrm>
          <a:prstGeom prst="roundRect">
            <a:avLst>
              <a:gd name="adj" fmla="val 10218"/>
            </a:avLst>
          </a:prstGeom>
          <a:blipFill dpi="0" rotWithShape="1">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4" name="组合 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AC04ADF-6437-4EEC-BD3C-673366AD5BF0}"/>
              </a:ext>
            </a:extLst>
          </p:cNvPr>
          <p:cNvGrpSpPr/>
          <p:nvPr/>
        </p:nvGrpSpPr>
        <p:grpSpPr>
          <a:xfrm>
            <a:off x="833268" y="485552"/>
            <a:ext cx="5411122" cy="1058145"/>
            <a:chOff x="833268" y="485552"/>
            <a:chExt cx="4874473" cy="1058145"/>
          </a:xfrm>
        </p:grpSpPr>
        <p:pic>
          <p:nvPicPr>
            <p:cNvPr id="18" name="图片 17">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7F97126-4B98-4CED-AC3B-5C856AC1498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2758260">
              <a:off x="833268" y="485552"/>
              <a:ext cx="1058145" cy="1058145"/>
            </a:xfrm>
            <a:prstGeom prst="rect">
              <a:avLst/>
            </a:prstGeom>
          </p:spPr>
        </p:pic>
        <p:sp>
          <p:nvSpPr>
            <p:cNvPr id="2" name="文本框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CBACBF29-351C-4BF0-AA20-F483D2DEFBC5}"/>
                </a:ext>
              </a:extLst>
            </p:cNvPr>
            <p:cNvSpPr txBox="1"/>
            <p:nvPr/>
          </p:nvSpPr>
          <p:spPr>
            <a:xfrm>
              <a:off x="1568877" y="811473"/>
              <a:ext cx="4138864" cy="523220"/>
            </a:xfrm>
            <a:prstGeom prst="rect">
              <a:avLst/>
            </a:prstGeom>
            <a:noFill/>
          </p:spPr>
          <p:txBody>
            <a:bodyPr wrap="square" rtlCol="0">
              <a:spAutoFit/>
            </a:bodyPr>
            <a:lstStyle/>
            <a:p>
              <a:r>
                <a:rPr lang="zh-CN" altLang="en-US" sz="2800" dirty="0">
                  <a:solidFill>
                    <a:srgbClr val="2669EE"/>
                  </a:solidFill>
                  <a:latin typeface="思源黑体" panose="020B0500000000000000" pitchFamily="34" charset="-122"/>
                  <a:ea typeface="思源黑体" panose="020B0500000000000000" pitchFamily="34" charset="-122"/>
                  <a:sym typeface="思源黑体" panose="020B0500000000000000" pitchFamily="34" charset="-122"/>
                </a:rPr>
                <a:t>小学生理想主题班会</a:t>
              </a:r>
            </a:p>
          </p:txBody>
        </p:sp>
      </p:grpSp>
      <p:sp>
        <p:nvSpPr>
          <p:cNvPr id="13" name="矩形 1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8FC9C094-95F2-4246-A0A0-95F8582E4212}"/>
              </a:ext>
            </a:extLst>
          </p:cNvPr>
          <p:cNvSpPr/>
          <p:nvPr/>
        </p:nvSpPr>
        <p:spPr>
          <a:xfrm>
            <a:off x="1370755" y="2353351"/>
            <a:ext cx="3924447" cy="3372077"/>
          </a:xfrm>
          <a:prstGeom prst="rect">
            <a:avLst/>
          </a:prstGeom>
        </p:spPr>
        <p:txBody>
          <a:bodyPr wrap="square">
            <a:spAutoFit/>
          </a:bodyPr>
          <a:lstStyle/>
          <a:p>
            <a:pPr>
              <a:lnSpc>
                <a:spcPct val="150000"/>
              </a:lnSpc>
              <a:spcBef>
                <a:spcPct val="50000"/>
              </a:spcBef>
            </a:pPr>
            <a:r>
              <a:rPr lang="zh-CN" altLang="en-US" dirty="0">
                <a:solidFill>
                  <a:prstClr val="black">
                    <a:lumMod val="85000"/>
                    <a:lumOff val="15000"/>
                  </a:prstClr>
                </a:solidFill>
                <a:latin typeface="Calibri"/>
                <a:ea typeface="思源黑体 CN"/>
                <a:cs typeface="+mn-ea"/>
                <a:sym typeface="+mn-lt"/>
              </a:rPr>
              <a:t>我是一匹奔驰的骏马泥土中塑造出我的雏形原野里映现出我的背影跳跃着雄壮巍峨的山脉跨越波涛汹涌的海浪用坚强做双翅膀 勇敢就是种锋芒逆风也要飞翔 梦想是最好的信仰把希望化成力量 让奇迹从天而降放飞梦想 让生命在这里飞扬</a:t>
            </a:r>
            <a:r>
              <a:rPr lang="en-US" altLang="zh-CN" dirty="0">
                <a:solidFill>
                  <a:prstClr val="black">
                    <a:lumMod val="85000"/>
                    <a:lumOff val="15000"/>
                  </a:prstClr>
                </a:solidFill>
                <a:latin typeface="Calibri"/>
                <a:ea typeface="思源黑体 CN"/>
                <a:cs typeface="+mn-ea"/>
                <a:sym typeface="+mn-lt"/>
              </a:rPr>
              <a:t>,</a:t>
            </a:r>
            <a:r>
              <a:rPr lang="zh-CN" altLang="en-US" dirty="0">
                <a:solidFill>
                  <a:prstClr val="black">
                    <a:lumMod val="85000"/>
                    <a:lumOff val="15000"/>
                  </a:prstClr>
                </a:solidFill>
                <a:latin typeface="Calibri"/>
                <a:ea typeface="思源黑体 CN"/>
                <a:cs typeface="+mn-ea"/>
                <a:sym typeface="+mn-lt"/>
              </a:rPr>
              <a:t>我是一把未开封的宝剑耳边是铿锵的锣鼓声</a:t>
            </a:r>
          </a:p>
        </p:txBody>
      </p:sp>
      <p:sp>
        <p:nvSpPr>
          <p:cNvPr id="14" name="矩形 1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E12F9B0-B795-45EB-9151-B896BBA5BC53}"/>
              </a:ext>
            </a:extLst>
          </p:cNvPr>
          <p:cNvSpPr/>
          <p:nvPr/>
        </p:nvSpPr>
        <p:spPr>
          <a:xfrm>
            <a:off x="5843114" y="2348513"/>
            <a:ext cx="4789844" cy="879087"/>
          </a:xfrm>
          <a:prstGeom prst="rect">
            <a:avLst/>
          </a:prstGeom>
        </p:spPr>
        <p:txBody>
          <a:bodyPr wrap="square">
            <a:spAutoFit/>
          </a:bodyPr>
          <a:lstStyle/>
          <a:p>
            <a:pPr>
              <a:lnSpc>
                <a:spcPct val="150000"/>
              </a:lnSpc>
            </a:pPr>
            <a:r>
              <a:rPr lang="zh-CN" altLang="en-US" dirty="0">
                <a:solidFill>
                  <a:prstClr val="black">
                    <a:lumMod val="85000"/>
                    <a:lumOff val="15000"/>
                  </a:prstClr>
                </a:solidFill>
                <a:latin typeface="Calibri"/>
                <a:ea typeface="思源黑体 CN"/>
                <a:cs typeface="+mn-ea"/>
                <a:sym typeface="+mn-lt"/>
              </a:rPr>
              <a:t>抹去悲伤让笑容留在脸上快乐才能分享 梦想开始发亮放飞梦想 让青春在这里启航 </a:t>
            </a:r>
          </a:p>
        </p:txBody>
      </p:sp>
      <p:cxnSp>
        <p:nvCxnSpPr>
          <p:cNvPr id="15" name="直接连接符 1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AE852B8D-5192-4FA2-BDF2-C489523C9D4E}"/>
              </a:ext>
            </a:extLst>
          </p:cNvPr>
          <p:cNvCxnSpPr/>
          <p:nvPr/>
        </p:nvCxnSpPr>
        <p:spPr>
          <a:xfrm>
            <a:off x="5629683" y="2348513"/>
            <a:ext cx="2" cy="3566611"/>
          </a:xfrm>
          <a:prstGeom prst="line">
            <a:avLst/>
          </a:prstGeom>
          <a:noFill/>
          <a:ln w="6350" cap="flat" cmpd="sng" algn="ctr">
            <a:solidFill>
              <a:srgbClr val="2669EE"/>
            </a:solidFill>
            <a:prstDash val="solid"/>
            <a:miter lim="800000"/>
          </a:ln>
          <a:effectLst/>
        </p:spPr>
      </p:cxnSp>
      <p:pic>
        <p:nvPicPr>
          <p:cNvPr id="16" name="图片 15">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CEB835D6-14A1-4B9A-A9CA-C1B90C0A0ED0}"/>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5964166" y="3286246"/>
            <a:ext cx="4668792" cy="1920039"/>
          </a:xfrm>
          <a:prstGeom prst="rect">
            <a:avLst/>
          </a:prstGeom>
        </p:spPr>
      </p:pic>
    </p:spTree>
    <p:extLst>
      <p:ext uri="{BB962C8B-B14F-4D97-AF65-F5344CB8AC3E}">
        <p14:creationId xmlns:p14="http://schemas.microsoft.com/office/powerpoint/2010/main" val="515611440"/>
      </p:ext>
    </p:extLst>
  </p:cSld>
  <p:clrMapOvr>
    <a:masterClrMapping/>
  </p:clrMapOvr>
  <mc:AlternateContent xmlns:mc="http://schemas.openxmlformats.org/markup-compatibility/2006" xmlns:p14="http://schemas.microsoft.com/office/powerpoint/2010/main">
    <mc:Choice Requires="p14">
      <p:transition spd="slow" p14:dur="1500" advTm="5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5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A5DFBB7-3B3C-46A6-B3A5-46B05D5B2E0E}"/>
              </a:ext>
            </a:extLst>
          </p:cNvPr>
          <p:cNvSpPr/>
          <p:nvPr/>
        </p:nvSpPr>
        <p:spPr>
          <a:xfrm>
            <a:off x="614226" y="1335504"/>
            <a:ext cx="10963548" cy="5053937"/>
          </a:xfrm>
          <a:prstGeom prst="roundRect">
            <a:avLst>
              <a:gd name="adj" fmla="val 10218"/>
            </a:avLst>
          </a:prstGeom>
          <a:blipFill dpi="0" rotWithShape="1">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4" name="组合 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AC04ADF-6437-4EEC-BD3C-673366AD5BF0}"/>
              </a:ext>
            </a:extLst>
          </p:cNvPr>
          <p:cNvGrpSpPr/>
          <p:nvPr/>
        </p:nvGrpSpPr>
        <p:grpSpPr>
          <a:xfrm>
            <a:off x="833268" y="485552"/>
            <a:ext cx="5411122" cy="1058145"/>
            <a:chOff x="833268" y="485552"/>
            <a:chExt cx="4874473" cy="1058145"/>
          </a:xfrm>
        </p:grpSpPr>
        <p:pic>
          <p:nvPicPr>
            <p:cNvPr id="18" name="图片 17">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7F97126-4B98-4CED-AC3B-5C856AC1498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2758260">
              <a:off x="833268" y="485552"/>
              <a:ext cx="1058145" cy="1058145"/>
            </a:xfrm>
            <a:prstGeom prst="rect">
              <a:avLst/>
            </a:prstGeom>
          </p:spPr>
        </p:pic>
        <p:sp>
          <p:nvSpPr>
            <p:cNvPr id="2" name="文本框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CBACBF29-351C-4BF0-AA20-F483D2DEFBC5}"/>
                </a:ext>
              </a:extLst>
            </p:cNvPr>
            <p:cNvSpPr txBox="1"/>
            <p:nvPr/>
          </p:nvSpPr>
          <p:spPr>
            <a:xfrm>
              <a:off x="1568877" y="811473"/>
              <a:ext cx="4138864" cy="523220"/>
            </a:xfrm>
            <a:prstGeom prst="rect">
              <a:avLst/>
            </a:prstGeom>
            <a:noFill/>
          </p:spPr>
          <p:txBody>
            <a:bodyPr wrap="square" rtlCol="0">
              <a:spAutoFit/>
            </a:bodyPr>
            <a:lstStyle/>
            <a:p>
              <a:r>
                <a:rPr lang="zh-CN" altLang="en-US" sz="2800" dirty="0">
                  <a:solidFill>
                    <a:srgbClr val="2669EE"/>
                  </a:solidFill>
                  <a:latin typeface="思源黑体" panose="020B0500000000000000" pitchFamily="34" charset="-122"/>
                  <a:ea typeface="思源黑体" panose="020B0500000000000000" pitchFamily="34" charset="-122"/>
                  <a:sym typeface="思源黑体" panose="020B0500000000000000" pitchFamily="34" charset="-122"/>
                </a:rPr>
                <a:t>小学生理想主题班会</a:t>
              </a:r>
            </a:p>
          </p:txBody>
        </p:sp>
      </p:grpSp>
      <p:sp>
        <p:nvSpPr>
          <p:cNvPr id="25" name="文本框 2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0547F26A-5C16-4848-9172-1904C18987C2}"/>
              </a:ext>
            </a:extLst>
          </p:cNvPr>
          <p:cNvSpPr txBox="1"/>
          <p:nvPr/>
        </p:nvSpPr>
        <p:spPr>
          <a:xfrm>
            <a:off x="1600906" y="2537724"/>
            <a:ext cx="2384689" cy="1294585"/>
          </a:xfrm>
          <a:prstGeom prst="rect">
            <a:avLst/>
          </a:prstGeom>
          <a:noFill/>
        </p:spPr>
        <p:txBody>
          <a:bodyPr wrap="square" rtlCol="0">
            <a:spAutoFit/>
          </a:bodyPr>
          <a:lstStyle/>
          <a:p>
            <a:pPr algn="ctr">
              <a:lnSpc>
                <a:spcPct val="150000"/>
              </a:lnSpc>
            </a:pPr>
            <a:r>
              <a:rPr lang="zh-CN" altLang="en-US" dirty="0">
                <a:solidFill>
                  <a:prstClr val="black"/>
                </a:solidFill>
                <a:latin typeface="Calibri"/>
                <a:ea typeface="思源黑体 CN"/>
                <a:cs typeface="+mn-ea"/>
                <a:sym typeface="+mn-lt"/>
              </a:rPr>
              <a:t>对未来的事物的想象或希望（多指有根据的合理的）</a:t>
            </a:r>
          </a:p>
        </p:txBody>
      </p:sp>
      <p:sp>
        <p:nvSpPr>
          <p:cNvPr id="26" name="文本框 25">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8D466E65-39D4-44F0-81E4-D0CD5BC43212}"/>
              </a:ext>
            </a:extLst>
          </p:cNvPr>
          <p:cNvSpPr txBox="1"/>
          <p:nvPr/>
        </p:nvSpPr>
        <p:spPr>
          <a:xfrm>
            <a:off x="5220485" y="2537723"/>
            <a:ext cx="2161539" cy="1294585"/>
          </a:xfrm>
          <a:prstGeom prst="rect">
            <a:avLst/>
          </a:prstGeom>
          <a:noFill/>
        </p:spPr>
        <p:txBody>
          <a:bodyPr wrap="square" rtlCol="0">
            <a:spAutoFit/>
          </a:bodyPr>
          <a:lstStyle/>
          <a:p>
            <a:pPr algn="ctr">
              <a:lnSpc>
                <a:spcPct val="150000"/>
              </a:lnSpc>
            </a:pPr>
            <a:r>
              <a:rPr lang="zh-CN" altLang="en-US" dirty="0">
                <a:solidFill>
                  <a:prstClr val="black"/>
                </a:solidFill>
                <a:latin typeface="Calibri"/>
                <a:ea typeface="思源黑体 CN"/>
                <a:cs typeface="+mn-ea"/>
                <a:sym typeface="+mn-lt"/>
              </a:rPr>
              <a:t>想要成为什么样的人？想要拥有什么东西？</a:t>
            </a:r>
          </a:p>
        </p:txBody>
      </p:sp>
      <p:sp>
        <p:nvSpPr>
          <p:cNvPr id="27" name="文本框 26">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42B29A13-795B-46AF-96EB-396F9CE3381C}"/>
              </a:ext>
            </a:extLst>
          </p:cNvPr>
          <p:cNvSpPr txBox="1"/>
          <p:nvPr/>
        </p:nvSpPr>
        <p:spPr>
          <a:xfrm>
            <a:off x="1692604" y="4294494"/>
            <a:ext cx="2053712" cy="1294585"/>
          </a:xfrm>
          <a:prstGeom prst="rect">
            <a:avLst/>
          </a:prstGeom>
          <a:noFill/>
        </p:spPr>
        <p:txBody>
          <a:bodyPr wrap="square" rtlCol="0">
            <a:spAutoFit/>
          </a:bodyPr>
          <a:lstStyle/>
          <a:p>
            <a:pPr algn="ctr">
              <a:lnSpc>
                <a:spcPct val="150000"/>
              </a:lnSpc>
            </a:pPr>
            <a:r>
              <a:rPr lang="zh-CN" altLang="en-US" dirty="0">
                <a:solidFill>
                  <a:prstClr val="black"/>
                </a:solidFill>
                <a:latin typeface="Calibri"/>
                <a:ea typeface="思源黑体 CN"/>
                <a:cs typeface="+mn-ea"/>
                <a:sym typeface="+mn-lt"/>
              </a:rPr>
              <a:t>简单的说就是我们长大以后想要做什么工作？</a:t>
            </a:r>
          </a:p>
        </p:txBody>
      </p:sp>
      <p:sp>
        <p:nvSpPr>
          <p:cNvPr id="28" name="文本框 27">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518D7AC9-DB6E-425C-AEC6-B1A6289518CC}"/>
              </a:ext>
            </a:extLst>
          </p:cNvPr>
          <p:cNvSpPr txBox="1"/>
          <p:nvPr/>
        </p:nvSpPr>
        <p:spPr>
          <a:xfrm>
            <a:off x="5249463" y="4351030"/>
            <a:ext cx="2053713" cy="1294585"/>
          </a:xfrm>
          <a:prstGeom prst="rect">
            <a:avLst/>
          </a:prstGeom>
          <a:noFill/>
        </p:spPr>
        <p:txBody>
          <a:bodyPr wrap="square" rtlCol="0">
            <a:spAutoFit/>
          </a:bodyPr>
          <a:lstStyle/>
          <a:p>
            <a:pPr algn="ctr">
              <a:lnSpc>
                <a:spcPct val="150000"/>
              </a:lnSpc>
            </a:pPr>
            <a:r>
              <a:rPr lang="zh-CN" altLang="en-US" dirty="0">
                <a:solidFill>
                  <a:prstClr val="black"/>
                </a:solidFill>
                <a:latin typeface="Calibri"/>
                <a:ea typeface="思源黑体 CN"/>
                <a:cs typeface="+mn-ea"/>
                <a:sym typeface="+mn-lt"/>
              </a:rPr>
              <a:t>对未来的一种有可能实现的想象的期盼，</a:t>
            </a:r>
          </a:p>
        </p:txBody>
      </p:sp>
      <p:sp>
        <p:nvSpPr>
          <p:cNvPr id="29" name="圆角矩形 2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0529262C-C9B9-4540-AD3B-D0EE52BC1C69}"/>
              </a:ext>
            </a:extLst>
          </p:cNvPr>
          <p:cNvSpPr/>
          <p:nvPr/>
        </p:nvSpPr>
        <p:spPr>
          <a:xfrm>
            <a:off x="1256284" y="2326823"/>
            <a:ext cx="2913511" cy="1562023"/>
          </a:xfrm>
          <a:prstGeom prst="roundRect">
            <a:avLst/>
          </a:prstGeom>
          <a:noFill/>
          <a:ln w="12700" cap="flat" cmpd="sng" algn="ctr">
            <a:solidFill>
              <a:srgbClr val="2669EE"/>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white"/>
              </a:solidFill>
              <a:effectLst/>
              <a:uLnTx/>
              <a:uFillTx/>
              <a:latin typeface="Calibri"/>
              <a:ea typeface="思源黑体 CN"/>
              <a:cs typeface="+mn-cs"/>
            </a:endParaRPr>
          </a:p>
        </p:txBody>
      </p:sp>
      <p:sp>
        <p:nvSpPr>
          <p:cNvPr id="30" name="圆角矩形 2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0F972BCD-1F3B-4B42-A99A-7BFEAD67831B}"/>
              </a:ext>
            </a:extLst>
          </p:cNvPr>
          <p:cNvSpPr/>
          <p:nvPr/>
        </p:nvSpPr>
        <p:spPr>
          <a:xfrm>
            <a:off x="4809595" y="2274931"/>
            <a:ext cx="2913511" cy="1562023"/>
          </a:xfrm>
          <a:prstGeom prst="roundRect">
            <a:avLst/>
          </a:prstGeom>
          <a:noFill/>
          <a:ln w="12700" cap="flat" cmpd="sng" algn="ctr">
            <a:solidFill>
              <a:srgbClr val="FF9A05"/>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white"/>
              </a:solidFill>
              <a:effectLst/>
              <a:uLnTx/>
              <a:uFillTx/>
              <a:latin typeface="Calibri"/>
              <a:ea typeface="思源黑体 CN"/>
              <a:cs typeface="+mn-cs"/>
            </a:endParaRPr>
          </a:p>
        </p:txBody>
      </p:sp>
      <p:sp>
        <p:nvSpPr>
          <p:cNvPr id="31" name="圆角矩形 25">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199B5D74-2AFB-488D-B5DD-5BF60B9A51A0}"/>
              </a:ext>
            </a:extLst>
          </p:cNvPr>
          <p:cNvSpPr/>
          <p:nvPr/>
        </p:nvSpPr>
        <p:spPr>
          <a:xfrm>
            <a:off x="1262017" y="4217312"/>
            <a:ext cx="2913511" cy="1562023"/>
          </a:xfrm>
          <a:prstGeom prst="roundRect">
            <a:avLst/>
          </a:prstGeom>
          <a:noFill/>
          <a:ln w="12700" cap="flat" cmpd="sng" algn="ctr">
            <a:solidFill>
              <a:srgbClr val="FF9A05"/>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white"/>
              </a:solidFill>
              <a:effectLst/>
              <a:uLnTx/>
              <a:uFillTx/>
              <a:latin typeface="Calibri"/>
              <a:ea typeface="思源黑体 CN"/>
              <a:cs typeface="+mn-cs"/>
            </a:endParaRPr>
          </a:p>
        </p:txBody>
      </p:sp>
      <p:sp>
        <p:nvSpPr>
          <p:cNvPr id="32" name="圆角矩形 26">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18F2B530-83C1-4717-9852-940D20E193E2}"/>
              </a:ext>
            </a:extLst>
          </p:cNvPr>
          <p:cNvSpPr/>
          <p:nvPr/>
        </p:nvSpPr>
        <p:spPr>
          <a:xfrm>
            <a:off x="4742412" y="4265874"/>
            <a:ext cx="2913511" cy="1562023"/>
          </a:xfrm>
          <a:prstGeom prst="roundRect">
            <a:avLst/>
          </a:prstGeom>
          <a:noFill/>
          <a:ln w="12700" cap="flat" cmpd="sng" algn="ctr">
            <a:solidFill>
              <a:srgbClr val="2669EE"/>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white"/>
              </a:solidFill>
              <a:effectLst/>
              <a:uLnTx/>
              <a:uFillTx/>
              <a:latin typeface="Calibri"/>
              <a:ea typeface="思源黑体 CN"/>
              <a:cs typeface="+mn-cs"/>
            </a:endParaRPr>
          </a:p>
        </p:txBody>
      </p:sp>
      <p:pic>
        <p:nvPicPr>
          <p:cNvPr id="33" name="图片 3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0EBEC62B-21AF-4C30-9975-BEA2BD83CE2B}"/>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460873" y="2092477"/>
            <a:ext cx="2922379" cy="3954050"/>
          </a:xfrm>
          <a:prstGeom prst="rect">
            <a:avLst/>
          </a:prstGeom>
        </p:spPr>
      </p:pic>
    </p:spTree>
    <p:extLst>
      <p:ext uri="{BB962C8B-B14F-4D97-AF65-F5344CB8AC3E}">
        <p14:creationId xmlns:p14="http://schemas.microsoft.com/office/powerpoint/2010/main" val="1734355224"/>
      </p:ext>
    </p:extLst>
  </p:cSld>
  <p:clrMapOvr>
    <a:masterClrMapping/>
  </p:clrMapOvr>
  <mc:AlternateContent xmlns:mc="http://schemas.openxmlformats.org/markup-compatibility/2006" xmlns:p14="http://schemas.microsoft.com/office/powerpoint/2010/main">
    <mc:Choice Requires="p14">
      <p:transition spd="slow" p14:dur="1500" advTm="5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5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A5DFBB7-3B3C-46A6-B3A5-46B05D5B2E0E}"/>
              </a:ext>
            </a:extLst>
          </p:cNvPr>
          <p:cNvSpPr/>
          <p:nvPr/>
        </p:nvSpPr>
        <p:spPr>
          <a:xfrm>
            <a:off x="614226" y="1335504"/>
            <a:ext cx="10963548" cy="5053937"/>
          </a:xfrm>
          <a:prstGeom prst="roundRect">
            <a:avLst>
              <a:gd name="adj" fmla="val 10218"/>
            </a:avLst>
          </a:prstGeom>
          <a:blipFill dpi="0" rotWithShape="1">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4" name="组合 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AC04ADF-6437-4EEC-BD3C-673366AD5BF0}"/>
              </a:ext>
            </a:extLst>
          </p:cNvPr>
          <p:cNvGrpSpPr/>
          <p:nvPr/>
        </p:nvGrpSpPr>
        <p:grpSpPr>
          <a:xfrm>
            <a:off x="833268" y="485552"/>
            <a:ext cx="5411122" cy="1058145"/>
            <a:chOff x="833268" y="485552"/>
            <a:chExt cx="4874473" cy="1058145"/>
          </a:xfrm>
        </p:grpSpPr>
        <p:pic>
          <p:nvPicPr>
            <p:cNvPr id="18" name="图片 17">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7F97126-4B98-4CED-AC3B-5C856AC1498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2758260">
              <a:off x="833268" y="485552"/>
              <a:ext cx="1058145" cy="1058145"/>
            </a:xfrm>
            <a:prstGeom prst="rect">
              <a:avLst/>
            </a:prstGeom>
          </p:spPr>
        </p:pic>
        <p:sp>
          <p:nvSpPr>
            <p:cNvPr id="2" name="文本框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CBACBF29-351C-4BF0-AA20-F483D2DEFBC5}"/>
                </a:ext>
              </a:extLst>
            </p:cNvPr>
            <p:cNvSpPr txBox="1"/>
            <p:nvPr/>
          </p:nvSpPr>
          <p:spPr>
            <a:xfrm>
              <a:off x="1568877" y="811473"/>
              <a:ext cx="4138864" cy="523220"/>
            </a:xfrm>
            <a:prstGeom prst="rect">
              <a:avLst/>
            </a:prstGeom>
            <a:noFill/>
          </p:spPr>
          <p:txBody>
            <a:bodyPr wrap="square" rtlCol="0">
              <a:spAutoFit/>
            </a:bodyPr>
            <a:lstStyle/>
            <a:p>
              <a:r>
                <a:rPr lang="zh-CN" altLang="en-US" sz="2800">
                  <a:solidFill>
                    <a:srgbClr val="2669EE"/>
                  </a:solidFill>
                  <a:latin typeface="思源黑体" panose="020B0500000000000000" pitchFamily="34" charset="-122"/>
                  <a:ea typeface="思源黑体" panose="020B0500000000000000" pitchFamily="34" charset="-122"/>
                  <a:sym typeface="思源黑体" panose="020B0500000000000000" pitchFamily="34" charset="-122"/>
                </a:rPr>
                <a:t>小学生理想主题班会</a:t>
              </a:r>
            </a:p>
          </p:txBody>
        </p:sp>
      </p:grpSp>
      <p:grpSp>
        <p:nvGrpSpPr>
          <p:cNvPr id="15" name="组合 1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2D248072-5DC0-465D-9828-73692803FCD2}"/>
              </a:ext>
            </a:extLst>
          </p:cNvPr>
          <p:cNvGrpSpPr/>
          <p:nvPr/>
        </p:nvGrpSpPr>
        <p:grpSpPr>
          <a:xfrm>
            <a:off x="1256274" y="2388669"/>
            <a:ext cx="9956585" cy="3365419"/>
            <a:chOff x="803373" y="1808160"/>
            <a:chExt cx="7542475" cy="2549427"/>
          </a:xfrm>
        </p:grpSpPr>
        <p:grpSp>
          <p:nvGrpSpPr>
            <p:cNvPr id="16" name="组合 15">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C3D4F1E5-0D14-4037-960C-6CEDC7B3681A}"/>
                </a:ext>
              </a:extLst>
            </p:cNvPr>
            <p:cNvGrpSpPr/>
            <p:nvPr/>
          </p:nvGrpSpPr>
          <p:grpSpPr>
            <a:xfrm>
              <a:off x="803373" y="1808161"/>
              <a:ext cx="1595336" cy="2362200"/>
              <a:chOff x="651753" y="1504950"/>
              <a:chExt cx="1595336" cy="2362200"/>
            </a:xfrm>
          </p:grpSpPr>
          <p:sp>
            <p:nvSpPr>
              <p:cNvPr id="36" name="矩形 35">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6581392-8D50-4A8B-A881-7617513AD26A}"/>
                  </a:ext>
                </a:extLst>
              </p:cNvPr>
              <p:cNvSpPr/>
              <p:nvPr/>
            </p:nvSpPr>
            <p:spPr>
              <a:xfrm>
                <a:off x="656951" y="1504950"/>
                <a:ext cx="1576160" cy="355404"/>
              </a:xfrm>
              <a:prstGeom prst="rect">
                <a:avLst/>
              </a:prstGeom>
              <a:solidFill>
                <a:srgbClr val="FF9A05"/>
              </a:solidFill>
              <a:ln w="1905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prstClr val="white"/>
                    </a:solidFill>
                    <a:effectLst/>
                    <a:uLnTx/>
                    <a:uFillTx/>
                    <a:latin typeface="Avant GardeBook" pitchFamily="50" charset="0"/>
                    <a:ea typeface="思源黑体 CN" panose="020B0500000000000000" pitchFamily="34" charset="-122"/>
                    <a:cs typeface="+mn-cs"/>
                  </a:rPr>
                  <a:t>理想</a:t>
                </a:r>
              </a:p>
            </p:txBody>
          </p:sp>
          <p:sp>
            <p:nvSpPr>
              <p:cNvPr id="37" name="TextBox 49">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D2F6D2E-F6B5-48B8-8B25-2B974C97227D}"/>
                  </a:ext>
                </a:extLst>
              </p:cNvPr>
              <p:cNvSpPr txBox="1"/>
              <p:nvPr/>
            </p:nvSpPr>
            <p:spPr>
              <a:xfrm>
                <a:off x="768315" y="2390606"/>
                <a:ext cx="1289085" cy="1138073"/>
              </a:xfrm>
              <a:prstGeom prst="rect">
                <a:avLst/>
              </a:prstGeom>
              <a:noFill/>
            </p:spPr>
            <p:txBody>
              <a:bodyPr wrap="square" rtlCol="0">
                <a:spAutoFit/>
              </a:bodyPr>
              <a:lstStyle/>
              <a:p>
                <a:pPr marL="0" marR="0" lvl="0" indent="0" algn="ctr" defTabSz="914400" eaLnBrk="1" fontAlgn="auto" latinLnBrk="0" hangingPunct="1">
                  <a:lnSpc>
                    <a:spcPct val="130000"/>
                  </a:lnSpc>
                  <a:spcBef>
                    <a:spcPct val="0"/>
                  </a:spcBef>
                  <a:spcAft>
                    <a:spcPct val="0"/>
                  </a:spcAft>
                  <a:buClrTx/>
                  <a:buSzTx/>
                  <a:buFontTx/>
                  <a:buNone/>
                  <a:defRPr/>
                </a:pPr>
                <a:r>
                  <a:rPr kumimoji="0" lang="zh-CN" altLang="en-US" b="0" i="0" u="none" strike="noStrike" kern="0" cap="none" spc="0" normalizeH="0" baseline="0" noProof="0" dirty="0">
                    <a:ln>
                      <a:noFill/>
                    </a:ln>
                    <a:solidFill>
                      <a:prstClr val="black">
                        <a:lumMod val="85000"/>
                        <a:lumOff val="15000"/>
                      </a:prstClr>
                    </a:solidFill>
                    <a:effectLst/>
                    <a:uLnTx/>
                    <a:uFillTx/>
                    <a:latin typeface="Calibri"/>
                    <a:ea typeface="思源黑体 CN"/>
                  </a:rPr>
                  <a:t>理想是我们心灵世界的中心，是指引我们前进的导航器。</a:t>
                </a:r>
              </a:p>
            </p:txBody>
          </p:sp>
          <p:sp>
            <p:nvSpPr>
              <p:cNvPr id="38" name="矩形 37">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12355270-7361-415B-A4B3-144CB96C1165}"/>
                  </a:ext>
                </a:extLst>
              </p:cNvPr>
              <p:cNvSpPr/>
              <p:nvPr/>
            </p:nvSpPr>
            <p:spPr>
              <a:xfrm>
                <a:off x="651753" y="1964987"/>
                <a:ext cx="1595336" cy="1902163"/>
              </a:xfrm>
              <a:prstGeom prst="rect">
                <a:avLst/>
              </a:prstGeom>
              <a:noFill/>
              <a:ln w="12700" cap="flat" cmpd="sng" algn="ctr">
                <a:solidFill>
                  <a:srgbClr val="FF9A05"/>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2800" b="0" i="0" u="none" strike="noStrike" kern="0" cap="none" spc="0" normalizeH="0" baseline="0" noProof="0">
                  <a:ln>
                    <a:noFill/>
                  </a:ln>
                  <a:solidFill>
                    <a:prstClr val="white"/>
                  </a:solidFill>
                  <a:effectLst/>
                  <a:uLnTx/>
                  <a:uFillTx/>
                  <a:latin typeface="Calibri"/>
                  <a:ea typeface="思源黑体 CN"/>
                  <a:cs typeface="+mn-cs"/>
                </a:endParaRPr>
              </a:p>
            </p:txBody>
          </p:sp>
        </p:grpSp>
        <p:grpSp>
          <p:nvGrpSpPr>
            <p:cNvPr id="17" name="组合 16">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D12BB9DC-78E7-4BE0-9A11-763DE48C9D67}"/>
                </a:ext>
              </a:extLst>
            </p:cNvPr>
            <p:cNvGrpSpPr/>
            <p:nvPr/>
          </p:nvGrpSpPr>
          <p:grpSpPr>
            <a:xfrm>
              <a:off x="2555973" y="1808161"/>
              <a:ext cx="1595336" cy="2362200"/>
              <a:chOff x="651753" y="1504950"/>
              <a:chExt cx="1595336" cy="2362200"/>
            </a:xfrm>
          </p:grpSpPr>
          <p:sp>
            <p:nvSpPr>
              <p:cNvPr id="24" name="矩形 2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A68552A9-DDE0-4996-B73B-ECAC2CA65B19}"/>
                  </a:ext>
                </a:extLst>
              </p:cNvPr>
              <p:cNvSpPr/>
              <p:nvPr/>
            </p:nvSpPr>
            <p:spPr>
              <a:xfrm>
                <a:off x="656951" y="1504950"/>
                <a:ext cx="1576160" cy="355404"/>
              </a:xfrm>
              <a:prstGeom prst="rect">
                <a:avLst/>
              </a:prstGeom>
              <a:solidFill>
                <a:srgbClr val="2669EE"/>
              </a:solidFill>
              <a:ln w="1905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prstClr val="white"/>
                    </a:solidFill>
                    <a:effectLst/>
                    <a:uLnTx/>
                    <a:uFillTx/>
                    <a:latin typeface="Avant GardeBook" pitchFamily="50" charset="0"/>
                    <a:ea typeface="思源黑体 CN" panose="020B0500000000000000" pitchFamily="34" charset="-122"/>
                    <a:cs typeface="+mn-cs"/>
                  </a:rPr>
                  <a:t>导航</a:t>
                </a:r>
              </a:p>
            </p:txBody>
          </p:sp>
          <p:sp>
            <p:nvSpPr>
              <p:cNvPr id="34" name="TextBox 49">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DCEAAFB1-B6D1-4690-B5D9-575B53E3D104}"/>
                  </a:ext>
                </a:extLst>
              </p:cNvPr>
              <p:cNvSpPr txBox="1"/>
              <p:nvPr/>
            </p:nvSpPr>
            <p:spPr>
              <a:xfrm>
                <a:off x="904558" y="2463739"/>
                <a:ext cx="1289085" cy="865285"/>
              </a:xfrm>
              <a:prstGeom prst="rect">
                <a:avLst/>
              </a:prstGeom>
              <a:noFill/>
            </p:spPr>
            <p:txBody>
              <a:bodyPr wrap="square" rtlCol="0">
                <a:spAutoFit/>
              </a:bodyPr>
              <a:lstStyle/>
              <a:p>
                <a:pPr marL="0" marR="0" lvl="0" indent="0" algn="ctr" defTabSz="914400" eaLnBrk="1" fontAlgn="auto" latinLnBrk="0" hangingPunct="1">
                  <a:lnSpc>
                    <a:spcPct val="130000"/>
                  </a:lnSpc>
                  <a:spcBef>
                    <a:spcPct val="0"/>
                  </a:spcBef>
                  <a:spcAft>
                    <a:spcPct val="0"/>
                  </a:spcAft>
                  <a:buClrTx/>
                  <a:buSzTx/>
                  <a:buFontTx/>
                  <a:buNone/>
                  <a:defRPr/>
                </a:pPr>
                <a:r>
                  <a:rPr kumimoji="0" lang="zh-CN" altLang="en-US" b="0" i="0" u="none" strike="noStrike" kern="0" cap="none" spc="0" normalizeH="0" baseline="0" noProof="0" dirty="0">
                    <a:ln>
                      <a:noFill/>
                    </a:ln>
                    <a:solidFill>
                      <a:prstClr val="black">
                        <a:lumMod val="85000"/>
                        <a:lumOff val="15000"/>
                      </a:prstClr>
                    </a:solidFill>
                    <a:effectLst/>
                    <a:uLnTx/>
                    <a:uFillTx/>
                    <a:latin typeface="Calibri"/>
                    <a:ea typeface="思源黑体 CN"/>
                  </a:rPr>
                  <a:t>确立了理想之后，我们就有了努力的目标</a:t>
                </a:r>
              </a:p>
            </p:txBody>
          </p:sp>
          <p:sp>
            <p:nvSpPr>
              <p:cNvPr id="35" name="矩形 3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6EAA4D5-B977-4124-A954-A83D00963B73}"/>
                  </a:ext>
                </a:extLst>
              </p:cNvPr>
              <p:cNvSpPr/>
              <p:nvPr/>
            </p:nvSpPr>
            <p:spPr>
              <a:xfrm>
                <a:off x="651753" y="1964987"/>
                <a:ext cx="1595336" cy="1902163"/>
              </a:xfrm>
              <a:prstGeom prst="rect">
                <a:avLst/>
              </a:prstGeom>
              <a:noFill/>
              <a:ln w="12700" cap="flat" cmpd="sng" algn="ctr">
                <a:solidFill>
                  <a:srgbClr val="2669EE"/>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2800" b="0" i="0" u="none" strike="noStrike" kern="0" cap="none" spc="0" normalizeH="0" baseline="0" noProof="0">
                  <a:ln>
                    <a:noFill/>
                  </a:ln>
                  <a:solidFill>
                    <a:prstClr val="white"/>
                  </a:solidFill>
                  <a:effectLst/>
                  <a:uLnTx/>
                  <a:uFillTx/>
                  <a:latin typeface="Calibri"/>
                  <a:ea typeface="思源黑体 CN"/>
                  <a:cs typeface="+mn-cs"/>
                </a:endParaRPr>
              </a:p>
            </p:txBody>
          </p:sp>
        </p:grpSp>
        <p:grpSp>
          <p:nvGrpSpPr>
            <p:cNvPr id="19" name="组合 18">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FAE8B652-AD2B-4655-85E9-6B227D5B4085}"/>
                </a:ext>
              </a:extLst>
            </p:cNvPr>
            <p:cNvGrpSpPr/>
            <p:nvPr/>
          </p:nvGrpSpPr>
          <p:grpSpPr>
            <a:xfrm>
              <a:off x="4308573" y="1808160"/>
              <a:ext cx="1595336" cy="2362200"/>
              <a:chOff x="651753" y="1504950"/>
              <a:chExt cx="1595336" cy="2362200"/>
            </a:xfrm>
          </p:grpSpPr>
          <p:sp>
            <p:nvSpPr>
              <p:cNvPr id="21" name="矩形 20">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89F4E67-BC63-4F8A-8023-F13E43491180}"/>
                  </a:ext>
                </a:extLst>
              </p:cNvPr>
              <p:cNvSpPr/>
              <p:nvPr/>
            </p:nvSpPr>
            <p:spPr>
              <a:xfrm>
                <a:off x="656951" y="1504950"/>
                <a:ext cx="1576160" cy="355404"/>
              </a:xfrm>
              <a:prstGeom prst="rect">
                <a:avLst/>
              </a:prstGeom>
              <a:solidFill>
                <a:srgbClr val="FF9A05"/>
              </a:solidFill>
              <a:ln w="1905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prstClr val="white"/>
                    </a:solidFill>
                    <a:effectLst/>
                    <a:uLnTx/>
                    <a:uFillTx/>
                    <a:latin typeface="Avant GardeBook" pitchFamily="50" charset="0"/>
                    <a:ea typeface="思源黑体 CN" panose="020B0500000000000000" pitchFamily="34" charset="-122"/>
                    <a:cs typeface="+mn-cs"/>
                  </a:rPr>
                  <a:t>目标</a:t>
                </a:r>
              </a:p>
            </p:txBody>
          </p:sp>
          <p:sp>
            <p:nvSpPr>
              <p:cNvPr id="22" name="TextBox 49">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DB73185-BAFB-4FFE-9A65-407B7EF7F837}"/>
                  </a:ext>
                </a:extLst>
              </p:cNvPr>
              <p:cNvSpPr txBox="1"/>
              <p:nvPr/>
            </p:nvSpPr>
            <p:spPr>
              <a:xfrm>
                <a:off x="838980" y="2446610"/>
                <a:ext cx="1300622" cy="1138073"/>
              </a:xfrm>
              <a:prstGeom prst="rect">
                <a:avLst/>
              </a:prstGeom>
              <a:noFill/>
            </p:spPr>
            <p:txBody>
              <a:bodyPr wrap="square" rtlCol="0">
                <a:spAutoFit/>
              </a:bodyPr>
              <a:lstStyle/>
              <a:p>
                <a:pPr marL="0" marR="0" lvl="0" indent="0" algn="ctr" defTabSz="914400" eaLnBrk="1" fontAlgn="auto" latinLnBrk="0" hangingPunct="1">
                  <a:lnSpc>
                    <a:spcPct val="130000"/>
                  </a:lnSpc>
                  <a:spcBef>
                    <a:spcPct val="0"/>
                  </a:spcBef>
                  <a:spcAft>
                    <a:spcPct val="0"/>
                  </a:spcAft>
                  <a:buClrTx/>
                  <a:buSzTx/>
                  <a:buFontTx/>
                  <a:buNone/>
                  <a:defRPr/>
                </a:pPr>
                <a:r>
                  <a:rPr kumimoji="0" lang="zh-CN" altLang="en-US" b="0" i="0" u="none" strike="noStrike" kern="0" cap="none" spc="0" normalizeH="0" baseline="0" noProof="0" dirty="0">
                    <a:ln>
                      <a:noFill/>
                    </a:ln>
                    <a:solidFill>
                      <a:prstClr val="black">
                        <a:lumMod val="85000"/>
                        <a:lumOff val="15000"/>
                      </a:prstClr>
                    </a:solidFill>
                    <a:effectLst/>
                    <a:uLnTx/>
                    <a:uFillTx/>
                    <a:latin typeface="Calibri"/>
                    <a:ea typeface="思源黑体 CN"/>
                  </a:rPr>
                  <a:t>不论前进的道路上有多少困难，我们都能看</a:t>
                </a:r>
              </a:p>
            </p:txBody>
          </p:sp>
          <p:sp>
            <p:nvSpPr>
              <p:cNvPr id="23" name="矩形 2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D84E3232-4837-408E-95EE-3531B1C2BD6F}"/>
                  </a:ext>
                </a:extLst>
              </p:cNvPr>
              <p:cNvSpPr/>
              <p:nvPr/>
            </p:nvSpPr>
            <p:spPr>
              <a:xfrm>
                <a:off x="651753" y="1964987"/>
                <a:ext cx="1595336" cy="1902163"/>
              </a:xfrm>
              <a:prstGeom prst="rect">
                <a:avLst/>
              </a:prstGeom>
              <a:noFill/>
              <a:ln w="12700" cap="flat" cmpd="sng" algn="ctr">
                <a:solidFill>
                  <a:srgbClr val="FF9A05"/>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2800" b="0" i="0" u="none" strike="noStrike" kern="0" cap="none" spc="0" normalizeH="0" baseline="0" noProof="0">
                  <a:ln>
                    <a:noFill/>
                  </a:ln>
                  <a:solidFill>
                    <a:prstClr val="white"/>
                  </a:solidFill>
                  <a:effectLst/>
                  <a:uLnTx/>
                  <a:uFillTx/>
                  <a:latin typeface="Calibri"/>
                  <a:ea typeface="思源黑体 CN"/>
                  <a:cs typeface="+mn-cs"/>
                </a:endParaRPr>
              </a:p>
            </p:txBody>
          </p:sp>
        </p:grpSp>
        <p:pic>
          <p:nvPicPr>
            <p:cNvPr id="20" name="图片 19">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671F5F4F-8CE2-40D2-BE56-6EB1BE907F15}"/>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796421" y="1808160"/>
              <a:ext cx="2549427" cy="2549427"/>
            </a:xfrm>
            <a:prstGeom prst="rect">
              <a:avLst/>
            </a:prstGeom>
          </p:spPr>
        </p:pic>
      </p:grpSp>
    </p:spTree>
    <p:extLst>
      <p:ext uri="{BB962C8B-B14F-4D97-AF65-F5344CB8AC3E}">
        <p14:creationId xmlns:p14="http://schemas.microsoft.com/office/powerpoint/2010/main" val="790432020"/>
      </p:ext>
    </p:extLst>
  </p:cSld>
  <p:clrMapOvr>
    <a:masterClrMapping/>
  </p:clrMapOvr>
  <mc:AlternateContent xmlns:mc="http://schemas.openxmlformats.org/markup-compatibility/2006" xmlns:p14="http://schemas.microsoft.com/office/powerpoint/2010/main">
    <mc:Choice Requires="p14">
      <p:transition spd="slow" p14:dur="1500" advTm="5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5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A5DFBB7-3B3C-46A6-B3A5-46B05D5B2E0E}"/>
              </a:ext>
            </a:extLst>
          </p:cNvPr>
          <p:cNvSpPr/>
          <p:nvPr/>
        </p:nvSpPr>
        <p:spPr>
          <a:xfrm>
            <a:off x="614226" y="1335504"/>
            <a:ext cx="10963548" cy="5053937"/>
          </a:xfrm>
          <a:prstGeom prst="roundRect">
            <a:avLst>
              <a:gd name="adj" fmla="val 10218"/>
            </a:avLst>
          </a:prstGeom>
          <a:blipFill dpi="0" rotWithShape="1">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4" name="组合 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AC04ADF-6437-4EEC-BD3C-673366AD5BF0}"/>
              </a:ext>
            </a:extLst>
          </p:cNvPr>
          <p:cNvGrpSpPr/>
          <p:nvPr/>
        </p:nvGrpSpPr>
        <p:grpSpPr>
          <a:xfrm>
            <a:off x="833268" y="485552"/>
            <a:ext cx="5411122" cy="1058145"/>
            <a:chOff x="833268" y="485552"/>
            <a:chExt cx="4874473" cy="1058145"/>
          </a:xfrm>
        </p:grpSpPr>
        <p:pic>
          <p:nvPicPr>
            <p:cNvPr id="18" name="图片 17">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7F97126-4B98-4CED-AC3B-5C856AC1498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2758260">
              <a:off x="833268" y="485552"/>
              <a:ext cx="1058145" cy="1058145"/>
            </a:xfrm>
            <a:prstGeom prst="rect">
              <a:avLst/>
            </a:prstGeom>
          </p:spPr>
        </p:pic>
        <p:sp>
          <p:nvSpPr>
            <p:cNvPr id="2" name="文本框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CBACBF29-351C-4BF0-AA20-F483D2DEFBC5}"/>
                </a:ext>
              </a:extLst>
            </p:cNvPr>
            <p:cNvSpPr txBox="1"/>
            <p:nvPr/>
          </p:nvSpPr>
          <p:spPr>
            <a:xfrm>
              <a:off x="1568877" y="811473"/>
              <a:ext cx="4138864" cy="523220"/>
            </a:xfrm>
            <a:prstGeom prst="rect">
              <a:avLst/>
            </a:prstGeom>
            <a:noFill/>
          </p:spPr>
          <p:txBody>
            <a:bodyPr wrap="square" rtlCol="0">
              <a:spAutoFit/>
            </a:bodyPr>
            <a:lstStyle/>
            <a:p>
              <a:r>
                <a:rPr lang="zh-CN" altLang="en-US" sz="2800">
                  <a:solidFill>
                    <a:srgbClr val="2669EE"/>
                  </a:solidFill>
                  <a:latin typeface="思源黑体" panose="020B0500000000000000" pitchFamily="34" charset="-122"/>
                  <a:ea typeface="思源黑体" panose="020B0500000000000000" pitchFamily="34" charset="-122"/>
                  <a:sym typeface="思源黑体" panose="020B0500000000000000" pitchFamily="34" charset="-122"/>
                </a:rPr>
                <a:t>小学生理想主题班会</a:t>
              </a:r>
            </a:p>
          </p:txBody>
        </p:sp>
      </p:grpSp>
      <p:grpSp>
        <p:nvGrpSpPr>
          <p:cNvPr id="25" name="组合 2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D7113DDD-E6EE-412B-98D7-0A2766E2E85A}"/>
              </a:ext>
            </a:extLst>
          </p:cNvPr>
          <p:cNvGrpSpPr/>
          <p:nvPr/>
        </p:nvGrpSpPr>
        <p:grpSpPr>
          <a:xfrm>
            <a:off x="1247445" y="2541348"/>
            <a:ext cx="9909686" cy="3261284"/>
            <a:chOff x="1066800" y="1614916"/>
            <a:chExt cx="7104434" cy="2338074"/>
          </a:xfrm>
        </p:grpSpPr>
        <p:grpSp>
          <p:nvGrpSpPr>
            <p:cNvPr id="26" name="组合 25">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AE4A8E5E-1926-433C-A87A-2CCAE6A710E2}"/>
                </a:ext>
              </a:extLst>
            </p:cNvPr>
            <p:cNvGrpSpPr/>
            <p:nvPr/>
          </p:nvGrpSpPr>
          <p:grpSpPr>
            <a:xfrm>
              <a:off x="1066800" y="1614916"/>
              <a:ext cx="1441316" cy="1441315"/>
              <a:chOff x="1066800" y="1733550"/>
              <a:chExt cx="1556425" cy="1556425"/>
            </a:xfrm>
          </p:grpSpPr>
          <p:sp>
            <p:nvSpPr>
              <p:cNvPr id="42" name="文本框 4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F2A3D0B6-A9ED-4730-802E-B8C208939F29}"/>
                  </a:ext>
                </a:extLst>
              </p:cNvPr>
              <p:cNvSpPr txBox="1"/>
              <p:nvPr/>
            </p:nvSpPr>
            <p:spPr>
              <a:xfrm>
                <a:off x="1149086" y="2108516"/>
                <a:ext cx="1454006" cy="697950"/>
              </a:xfrm>
              <a:prstGeom prst="rect">
                <a:avLst/>
              </a:prstGeom>
              <a:noFill/>
              <a:ln>
                <a:noFill/>
              </a:ln>
            </p:spPr>
            <p:txBody>
              <a:bodyPr wrap="square" rtlCol="0">
                <a:spAutoFit/>
              </a:bodyPr>
              <a:lstStyle/>
              <a:p>
                <a:pPr marL="0" marR="0" lvl="0" indent="0" algn="ctr" defTabSz="914400" eaLnBrk="1" fontAlgn="auto" latinLnBrk="0" hangingPunct="1">
                  <a:lnSpc>
                    <a:spcPct val="150000"/>
                  </a:lnSpc>
                  <a:spcBef>
                    <a:spcPct val="0"/>
                  </a:spcBef>
                  <a:spcAft>
                    <a:spcPct val="0"/>
                  </a:spcAft>
                  <a:buClrTx/>
                  <a:buSzTx/>
                  <a:buFontTx/>
                  <a:buNone/>
                  <a:defRPr/>
                </a:pPr>
                <a:r>
                  <a:rPr kumimoji="0" lang="zh-CN" altLang="en-US" b="0" i="0" u="none" strike="noStrike" kern="0" cap="none" spc="0" normalizeH="0" baseline="0" noProof="0">
                    <a:ln>
                      <a:noFill/>
                    </a:ln>
                    <a:solidFill>
                      <a:prstClr val="black">
                        <a:lumMod val="85000"/>
                        <a:lumOff val="15000"/>
                      </a:prstClr>
                    </a:solidFill>
                    <a:effectLst/>
                    <a:uLnTx/>
                    <a:uFillTx/>
                    <a:latin typeface="+mn-ea"/>
                    <a:ea typeface="思源黑体 CN"/>
                    <a:sym typeface="Arial" panose="020B0604020202020204" pitchFamily="34" charset="0"/>
                  </a:rPr>
                  <a:t>有理想的人生活总是火热的</a:t>
                </a:r>
              </a:p>
            </p:txBody>
          </p:sp>
          <p:sp>
            <p:nvSpPr>
              <p:cNvPr id="43" name="椭圆 4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D18BDCB2-2D28-4547-BDDC-E173E1F2CA5D}"/>
                  </a:ext>
                </a:extLst>
              </p:cNvPr>
              <p:cNvSpPr/>
              <p:nvPr/>
            </p:nvSpPr>
            <p:spPr>
              <a:xfrm>
                <a:off x="1066800" y="1733550"/>
                <a:ext cx="1556425" cy="1556425"/>
              </a:xfrm>
              <a:prstGeom prst="ellipse">
                <a:avLst/>
              </a:prstGeom>
              <a:noFill/>
              <a:ln w="12700" cap="flat" cmpd="sng" algn="ctr">
                <a:solidFill>
                  <a:srgbClr val="2669EE"/>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white"/>
                  </a:solidFill>
                  <a:effectLst/>
                  <a:uLnTx/>
                  <a:uFillTx/>
                  <a:latin typeface="Calibri"/>
                  <a:ea typeface="思源黑体 CN"/>
                  <a:cs typeface="+mn-cs"/>
                </a:endParaRPr>
              </a:p>
            </p:txBody>
          </p:sp>
        </p:grpSp>
        <p:grpSp>
          <p:nvGrpSpPr>
            <p:cNvPr id="27" name="组合 26">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034C3D70-701C-48D4-9E30-8E9972D839C3}"/>
                </a:ext>
              </a:extLst>
            </p:cNvPr>
            <p:cNvGrpSpPr/>
            <p:nvPr/>
          </p:nvGrpSpPr>
          <p:grpSpPr>
            <a:xfrm>
              <a:off x="6574728" y="1614916"/>
              <a:ext cx="1441315" cy="1441315"/>
              <a:chOff x="1066800" y="1733550"/>
              <a:chExt cx="1556425" cy="1556425"/>
            </a:xfrm>
          </p:grpSpPr>
          <p:sp>
            <p:nvSpPr>
              <p:cNvPr id="40" name="文本框 39">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EEA95B0-E63A-4591-80DE-F2D59E5D240B}"/>
                  </a:ext>
                </a:extLst>
              </p:cNvPr>
              <p:cNvSpPr txBox="1"/>
              <p:nvPr/>
            </p:nvSpPr>
            <p:spPr>
              <a:xfrm>
                <a:off x="1261955" y="2026230"/>
                <a:ext cx="1166113" cy="997072"/>
              </a:xfrm>
              <a:prstGeom prst="rect">
                <a:avLst/>
              </a:prstGeom>
              <a:noFill/>
              <a:ln>
                <a:noFill/>
              </a:ln>
            </p:spPr>
            <p:txBody>
              <a:bodyPr wrap="square" rtlCol="0">
                <a:spAutoFit/>
              </a:bodyPr>
              <a:lstStyle/>
              <a:p>
                <a:pPr marL="0" marR="0" lvl="0" indent="0" algn="ctr" defTabSz="914400" eaLnBrk="1" fontAlgn="auto" latinLnBrk="0" hangingPunct="1">
                  <a:lnSpc>
                    <a:spcPct val="150000"/>
                  </a:lnSpc>
                  <a:spcBef>
                    <a:spcPct val="0"/>
                  </a:spcBef>
                  <a:spcAft>
                    <a:spcPct val="0"/>
                  </a:spcAft>
                  <a:buClrTx/>
                  <a:buSzTx/>
                  <a:buFontTx/>
                  <a:buNone/>
                  <a:defRPr/>
                </a:pPr>
                <a:r>
                  <a:rPr kumimoji="0" lang="zh-CN" altLang="en-US" b="0" i="0" u="none" strike="noStrike" kern="0" cap="none" spc="0" normalizeH="0" baseline="0" noProof="0">
                    <a:ln>
                      <a:noFill/>
                    </a:ln>
                    <a:solidFill>
                      <a:prstClr val="black">
                        <a:lumMod val="85000"/>
                        <a:lumOff val="15000"/>
                      </a:prstClr>
                    </a:solidFill>
                    <a:effectLst/>
                    <a:uLnTx/>
                    <a:uFillTx/>
                    <a:latin typeface="+mn-ea"/>
                    <a:ea typeface="思源黑体 CN"/>
                    <a:sym typeface="Arial" panose="020B0604020202020204" pitchFamily="34" charset="0"/>
                  </a:rPr>
                  <a:t>理想，能给天下不幸者以欢乐</a:t>
                </a:r>
              </a:p>
            </p:txBody>
          </p:sp>
          <p:sp>
            <p:nvSpPr>
              <p:cNvPr id="41" name="椭圆 40">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1CEC9F0E-71D0-42E8-9A1D-ED0FA95E873E}"/>
                  </a:ext>
                </a:extLst>
              </p:cNvPr>
              <p:cNvSpPr/>
              <p:nvPr/>
            </p:nvSpPr>
            <p:spPr>
              <a:xfrm>
                <a:off x="1066800" y="1733550"/>
                <a:ext cx="1556425" cy="1556425"/>
              </a:xfrm>
              <a:prstGeom prst="ellipse">
                <a:avLst/>
              </a:prstGeom>
              <a:noFill/>
              <a:ln w="12700" cap="flat" cmpd="sng" algn="ctr">
                <a:solidFill>
                  <a:srgbClr val="FF9A05"/>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white"/>
                  </a:solidFill>
                  <a:effectLst/>
                  <a:uLnTx/>
                  <a:uFillTx/>
                  <a:latin typeface="Calibri"/>
                  <a:ea typeface="思源黑体 CN"/>
                  <a:cs typeface="+mn-cs"/>
                </a:endParaRPr>
              </a:p>
            </p:txBody>
          </p:sp>
        </p:grpSp>
        <p:grpSp>
          <p:nvGrpSpPr>
            <p:cNvPr id="28" name="组合 27">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EE4E8EC-3705-4094-A4E5-8C4A5D6209B0}"/>
                </a:ext>
              </a:extLst>
            </p:cNvPr>
            <p:cNvGrpSpPr/>
            <p:nvPr/>
          </p:nvGrpSpPr>
          <p:grpSpPr>
            <a:xfrm>
              <a:off x="2895600" y="1614916"/>
              <a:ext cx="1441315" cy="1441315"/>
              <a:chOff x="1066800" y="1733550"/>
              <a:chExt cx="1556425" cy="1556425"/>
            </a:xfrm>
          </p:grpSpPr>
          <p:sp>
            <p:nvSpPr>
              <p:cNvPr id="33" name="文本框 3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8026E84B-75E9-47F5-A432-2CB6942F6617}"/>
                  </a:ext>
                </a:extLst>
              </p:cNvPr>
              <p:cNvSpPr txBox="1"/>
              <p:nvPr/>
            </p:nvSpPr>
            <p:spPr>
              <a:xfrm>
                <a:off x="1242067" y="2026230"/>
                <a:ext cx="1342570" cy="1002682"/>
              </a:xfrm>
              <a:prstGeom prst="rect">
                <a:avLst/>
              </a:prstGeom>
              <a:noFill/>
              <a:ln>
                <a:noFill/>
              </a:ln>
            </p:spPr>
            <p:txBody>
              <a:bodyPr wrap="square" rtlCol="0">
                <a:spAutoFit/>
              </a:bodyPr>
              <a:lstStyle/>
              <a:p>
                <a:pPr marL="0" marR="0" lvl="0" indent="0" algn="ctr" defTabSz="914400" eaLnBrk="1" fontAlgn="auto" latinLnBrk="0" hangingPunct="1">
                  <a:lnSpc>
                    <a:spcPct val="150000"/>
                  </a:lnSpc>
                  <a:spcBef>
                    <a:spcPct val="0"/>
                  </a:spcBef>
                  <a:spcAft>
                    <a:spcPct val="0"/>
                  </a:spcAft>
                  <a:buClrTx/>
                  <a:buSzTx/>
                  <a:buFontTx/>
                  <a:buNone/>
                  <a:defRPr/>
                </a:pPr>
                <a:r>
                  <a:rPr kumimoji="0" lang="zh-CN" altLang="en-US" b="0" i="0" u="none" strike="noStrike" kern="0" cap="none" spc="0" normalizeH="0" baseline="0" noProof="0">
                    <a:ln>
                      <a:noFill/>
                    </a:ln>
                    <a:solidFill>
                      <a:prstClr val="black">
                        <a:lumMod val="85000"/>
                        <a:lumOff val="15000"/>
                      </a:prstClr>
                    </a:solidFill>
                    <a:effectLst/>
                    <a:uLnTx/>
                    <a:uFillTx/>
                    <a:latin typeface="+mn-ea"/>
                    <a:ea typeface="思源黑体 CN"/>
                    <a:sym typeface="Arial" panose="020B0604020202020204" pitchFamily="34" charset="0"/>
                  </a:rPr>
                  <a:t>世上最快乐的事，莫过于为理想而奋斗。 </a:t>
                </a:r>
              </a:p>
            </p:txBody>
          </p:sp>
          <p:sp>
            <p:nvSpPr>
              <p:cNvPr id="39" name="椭圆 38">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4FB59A8E-29C3-49CD-9D1F-F6DB7F110DE0}"/>
                  </a:ext>
                </a:extLst>
              </p:cNvPr>
              <p:cNvSpPr/>
              <p:nvPr/>
            </p:nvSpPr>
            <p:spPr>
              <a:xfrm>
                <a:off x="1066800" y="1733550"/>
                <a:ext cx="1556425" cy="1556425"/>
              </a:xfrm>
              <a:prstGeom prst="ellipse">
                <a:avLst/>
              </a:prstGeom>
              <a:noFill/>
              <a:ln w="12700" cap="flat" cmpd="sng" algn="ctr">
                <a:solidFill>
                  <a:srgbClr val="FF9A05"/>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white"/>
                  </a:solidFill>
                  <a:effectLst/>
                  <a:uLnTx/>
                  <a:uFillTx/>
                  <a:latin typeface="Calibri"/>
                  <a:ea typeface="思源黑体 CN"/>
                  <a:cs typeface="+mn-cs"/>
                </a:endParaRPr>
              </a:p>
            </p:txBody>
          </p:sp>
        </p:grpSp>
        <p:grpSp>
          <p:nvGrpSpPr>
            <p:cNvPr id="29" name="组合 28">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FFDAC68E-38F0-496E-B38E-A15B5FAA0068}"/>
                </a:ext>
              </a:extLst>
            </p:cNvPr>
            <p:cNvGrpSpPr/>
            <p:nvPr/>
          </p:nvGrpSpPr>
          <p:grpSpPr>
            <a:xfrm>
              <a:off x="4757938" y="1614916"/>
              <a:ext cx="1441315" cy="1441314"/>
              <a:chOff x="1066800" y="1733550"/>
              <a:chExt cx="1556425" cy="1556425"/>
            </a:xfrm>
          </p:grpSpPr>
          <p:sp>
            <p:nvSpPr>
              <p:cNvPr id="31" name="文本框 30">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DD08AFFA-FC0E-449A-8D67-C7A53479E33A}"/>
                  </a:ext>
                </a:extLst>
              </p:cNvPr>
              <p:cNvSpPr txBox="1"/>
              <p:nvPr/>
            </p:nvSpPr>
            <p:spPr>
              <a:xfrm>
                <a:off x="1330513" y="2169515"/>
                <a:ext cx="1098927" cy="697950"/>
              </a:xfrm>
              <a:prstGeom prst="rect">
                <a:avLst/>
              </a:prstGeom>
              <a:noFill/>
              <a:ln>
                <a:noFill/>
              </a:ln>
            </p:spPr>
            <p:txBody>
              <a:bodyPr wrap="square" rtlCol="0">
                <a:spAutoFit/>
              </a:bodyPr>
              <a:lstStyle/>
              <a:p>
                <a:pPr marL="0" marR="0" lvl="0" indent="0" algn="ctr" defTabSz="914400" eaLnBrk="1" fontAlgn="auto" latinLnBrk="0" hangingPunct="1">
                  <a:lnSpc>
                    <a:spcPct val="150000"/>
                  </a:lnSpc>
                  <a:spcBef>
                    <a:spcPct val="0"/>
                  </a:spcBef>
                  <a:spcAft>
                    <a:spcPct val="0"/>
                  </a:spcAft>
                  <a:buClrTx/>
                  <a:buSzTx/>
                  <a:buFontTx/>
                  <a:buNone/>
                  <a:defRPr/>
                </a:pPr>
                <a:r>
                  <a:rPr kumimoji="0" lang="zh-CN" altLang="en-US" b="0" i="0" u="none" strike="noStrike" kern="0" cap="none" spc="0" normalizeH="0" baseline="0" noProof="0">
                    <a:ln>
                      <a:noFill/>
                    </a:ln>
                    <a:solidFill>
                      <a:prstClr val="black">
                        <a:lumMod val="85000"/>
                        <a:lumOff val="15000"/>
                      </a:prstClr>
                    </a:solidFill>
                    <a:effectLst/>
                    <a:uLnTx/>
                    <a:uFillTx/>
                    <a:latin typeface="+mn-ea"/>
                    <a:ea typeface="思源黑体 CN"/>
                    <a:sym typeface="Arial" panose="020B0604020202020204" pitchFamily="34" charset="0"/>
                  </a:rPr>
                  <a:t>理想是人生的太阳。</a:t>
                </a:r>
              </a:p>
            </p:txBody>
          </p:sp>
          <p:sp>
            <p:nvSpPr>
              <p:cNvPr id="32" name="椭圆 3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66A5A0F9-BA6E-4180-B0F0-A26D1335B8FA}"/>
                  </a:ext>
                </a:extLst>
              </p:cNvPr>
              <p:cNvSpPr/>
              <p:nvPr/>
            </p:nvSpPr>
            <p:spPr>
              <a:xfrm>
                <a:off x="1066800" y="1733550"/>
                <a:ext cx="1556425" cy="1556425"/>
              </a:xfrm>
              <a:prstGeom prst="ellipse">
                <a:avLst/>
              </a:prstGeom>
              <a:noFill/>
              <a:ln w="12700" cap="flat" cmpd="sng" algn="ctr">
                <a:solidFill>
                  <a:srgbClr val="2669EE"/>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white"/>
                  </a:solidFill>
                  <a:effectLst/>
                  <a:uLnTx/>
                  <a:uFillTx/>
                  <a:latin typeface="Calibri"/>
                  <a:ea typeface="思源黑体 CN"/>
                  <a:cs typeface="+mn-cs"/>
                </a:endParaRPr>
              </a:p>
            </p:txBody>
          </p:sp>
        </p:grpSp>
        <p:sp>
          <p:nvSpPr>
            <p:cNvPr id="30" name="矩形 29">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8CF838EA-7C8E-4797-A769-7BEDF8355604}"/>
                </a:ext>
              </a:extLst>
            </p:cNvPr>
            <p:cNvSpPr/>
            <p:nvPr/>
          </p:nvSpPr>
          <p:spPr>
            <a:xfrm>
              <a:off x="1066800" y="3322343"/>
              <a:ext cx="7104434" cy="630647"/>
            </a:xfrm>
            <a:prstGeom prst="rect">
              <a:avLst/>
            </a:prstGeom>
          </p:spPr>
          <p:txBody>
            <a:bodyPr wrap="square">
              <a:spAutoFit/>
            </a:bodyPr>
            <a:lstStyle/>
            <a:p>
              <a:pPr marL="0" marR="0" lvl="0" indent="0" defTabSz="914400" eaLnBrk="1" fontAlgn="auto" latinLnBrk="0" hangingPunct="1">
                <a:lnSpc>
                  <a:spcPct val="150000"/>
                </a:lnSpc>
                <a:spcBef>
                  <a:spcPct val="0"/>
                </a:spcBef>
                <a:spcAft>
                  <a:spcPct val="0"/>
                </a:spcAft>
                <a:buClrTx/>
                <a:buSzTx/>
                <a:buFontTx/>
                <a:buNone/>
                <a:defRPr/>
              </a:pPr>
              <a:r>
                <a:rPr kumimoji="0" lang="zh-CN" altLang="en-US" b="0" i="0" u="none" strike="noStrike" kern="0" cap="none" spc="0" normalizeH="0" baseline="0" noProof="0">
                  <a:ln>
                    <a:noFill/>
                  </a:ln>
                  <a:solidFill>
                    <a:prstClr val="black">
                      <a:lumMod val="95000"/>
                      <a:lumOff val="5000"/>
                    </a:prstClr>
                  </a:solidFill>
                  <a:effectLst/>
                  <a:uLnTx/>
                  <a:uFillTx/>
                  <a:latin typeface="+mn-ea"/>
                  <a:ea typeface="思源黑体 CN"/>
                  <a:sym typeface="Arial" panose="020B0604020202020204" pitchFamily="34" charset="0"/>
                </a:rPr>
                <a:t>有理想的人生活总是火热的，世上最快乐的事，莫过于为理想而奋斗。理想是人生的太阳。理想，能给天下不幸者以欢乐</a:t>
              </a:r>
            </a:p>
          </p:txBody>
        </p:sp>
      </p:grpSp>
    </p:spTree>
    <p:extLst>
      <p:ext uri="{BB962C8B-B14F-4D97-AF65-F5344CB8AC3E}">
        <p14:creationId xmlns:p14="http://schemas.microsoft.com/office/powerpoint/2010/main" val="1011934078"/>
      </p:ext>
    </p:extLst>
  </p:cSld>
  <p:clrMapOvr>
    <a:masterClrMapping/>
  </p:clrMapOvr>
  <mc:AlternateContent xmlns:mc="http://schemas.openxmlformats.org/markup-compatibility/2006" xmlns:p14="http://schemas.microsoft.com/office/powerpoint/2010/main">
    <mc:Choice Requires="p14">
      <p:transition spd="slow" p14:dur="1500" advTm="5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5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A5DFBB7-3B3C-46A6-B3A5-46B05D5B2E0E}"/>
              </a:ext>
            </a:extLst>
          </p:cNvPr>
          <p:cNvSpPr/>
          <p:nvPr/>
        </p:nvSpPr>
        <p:spPr>
          <a:xfrm>
            <a:off x="614226" y="1335504"/>
            <a:ext cx="10963548" cy="5053937"/>
          </a:xfrm>
          <a:prstGeom prst="roundRect">
            <a:avLst>
              <a:gd name="adj" fmla="val 10218"/>
            </a:avLst>
          </a:prstGeom>
          <a:blipFill dpi="0" rotWithShape="1">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4" name="组合 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AC04ADF-6437-4EEC-BD3C-673366AD5BF0}"/>
              </a:ext>
            </a:extLst>
          </p:cNvPr>
          <p:cNvGrpSpPr/>
          <p:nvPr/>
        </p:nvGrpSpPr>
        <p:grpSpPr>
          <a:xfrm>
            <a:off x="833268" y="485552"/>
            <a:ext cx="5411122" cy="1058145"/>
            <a:chOff x="833268" y="485552"/>
            <a:chExt cx="4874473" cy="1058145"/>
          </a:xfrm>
        </p:grpSpPr>
        <p:pic>
          <p:nvPicPr>
            <p:cNvPr id="18" name="图片 17">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7F97126-4B98-4CED-AC3B-5C856AC1498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2758260">
              <a:off x="833268" y="485552"/>
              <a:ext cx="1058145" cy="1058145"/>
            </a:xfrm>
            <a:prstGeom prst="rect">
              <a:avLst/>
            </a:prstGeom>
          </p:spPr>
        </p:pic>
        <p:sp>
          <p:nvSpPr>
            <p:cNvPr id="2" name="文本框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CBACBF29-351C-4BF0-AA20-F483D2DEFBC5}"/>
                </a:ext>
              </a:extLst>
            </p:cNvPr>
            <p:cNvSpPr txBox="1"/>
            <p:nvPr/>
          </p:nvSpPr>
          <p:spPr>
            <a:xfrm>
              <a:off x="1568877" y="811473"/>
              <a:ext cx="4138864" cy="523220"/>
            </a:xfrm>
            <a:prstGeom prst="rect">
              <a:avLst/>
            </a:prstGeom>
            <a:noFill/>
          </p:spPr>
          <p:txBody>
            <a:bodyPr wrap="square" rtlCol="0">
              <a:spAutoFit/>
            </a:bodyPr>
            <a:lstStyle/>
            <a:p>
              <a:r>
                <a:rPr lang="zh-CN" altLang="en-US" sz="2800">
                  <a:solidFill>
                    <a:srgbClr val="2669EE"/>
                  </a:solidFill>
                  <a:latin typeface="思源黑体" panose="020B0500000000000000" pitchFamily="34" charset="-122"/>
                  <a:ea typeface="思源黑体" panose="020B0500000000000000" pitchFamily="34" charset="-122"/>
                  <a:sym typeface="思源黑体" panose="020B0500000000000000" pitchFamily="34" charset="-122"/>
                </a:rPr>
                <a:t>小学生理想主题班会</a:t>
              </a:r>
            </a:p>
          </p:txBody>
        </p:sp>
      </p:grpSp>
      <p:grpSp>
        <p:nvGrpSpPr>
          <p:cNvPr id="61" name="组合 60">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3E6122F1-AAD1-4018-940A-712CBEDC8C43}"/>
              </a:ext>
            </a:extLst>
          </p:cNvPr>
          <p:cNvGrpSpPr/>
          <p:nvPr/>
        </p:nvGrpSpPr>
        <p:grpSpPr>
          <a:xfrm>
            <a:off x="1243532" y="2154489"/>
            <a:ext cx="9014814" cy="3620668"/>
            <a:chOff x="634825" y="1516815"/>
            <a:chExt cx="7594775" cy="3050330"/>
          </a:xfrm>
        </p:grpSpPr>
        <p:sp>
          <p:nvSpPr>
            <p:cNvPr id="62" name="文本框 6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49EF4541-4BC6-4B30-B0FB-7270A9E32169}"/>
                </a:ext>
              </a:extLst>
            </p:cNvPr>
            <p:cNvSpPr txBox="1"/>
            <p:nvPr/>
          </p:nvSpPr>
          <p:spPr>
            <a:xfrm>
              <a:off x="1262719" y="1656762"/>
              <a:ext cx="2165985" cy="311154"/>
            </a:xfrm>
            <a:prstGeom prst="rect">
              <a:avLst/>
            </a:prstGeom>
            <a:noFill/>
          </p:spPr>
          <p:txBody>
            <a:bodyPr wrap="square" rtlCol="0">
              <a:spAutoFit/>
            </a:bodyPr>
            <a:lstStyle/>
            <a:p>
              <a:pPr marL="0" marR="0" lvl="0" indent="0" defTabSz="685800" eaLnBrk="1" fontAlgn="auto" latinLnBrk="0" hangingPunct="1">
                <a:lnSpc>
                  <a:spcPct val="100000"/>
                </a:lnSpc>
                <a:spcBef>
                  <a:spcPct val="0"/>
                </a:spcBef>
                <a:spcAft>
                  <a:spcPct val="0"/>
                </a:spcAft>
                <a:buClrTx/>
                <a:buSzTx/>
                <a:buFontTx/>
                <a:buNone/>
                <a:defRPr/>
              </a:pPr>
              <a:r>
                <a:rPr kumimoji="1" lang="zh-CN" altLang="en-US" b="0" i="0" u="none" strike="noStrike" kern="0" cap="none" spc="0" normalizeH="0" baseline="0" noProof="0">
                  <a:ln>
                    <a:noFill/>
                  </a:ln>
                  <a:solidFill>
                    <a:prstClr val="black">
                      <a:lumMod val="85000"/>
                      <a:lumOff val="15000"/>
                    </a:prstClr>
                  </a:solidFill>
                  <a:effectLst/>
                  <a:uLnTx/>
                  <a:uFillTx/>
                  <a:latin typeface="Calibri"/>
                  <a:ea typeface="思源黑体 CN"/>
                  <a:cs typeface="+mn-ea"/>
                  <a:sym typeface="+mn-lt"/>
                </a:rPr>
                <a:t>同学们的理想是什么呢？ </a:t>
              </a:r>
            </a:p>
          </p:txBody>
        </p:sp>
        <p:grpSp>
          <p:nvGrpSpPr>
            <p:cNvPr id="63" name="组合 6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AAF5A576-471C-4251-A0EF-9C34306AD851}"/>
                </a:ext>
              </a:extLst>
            </p:cNvPr>
            <p:cNvGrpSpPr/>
            <p:nvPr/>
          </p:nvGrpSpPr>
          <p:grpSpPr>
            <a:xfrm>
              <a:off x="7062787" y="2324634"/>
              <a:ext cx="1166813" cy="896303"/>
              <a:chOff x="11871" y="4830"/>
              <a:chExt cx="2450" cy="1882"/>
            </a:xfrm>
          </p:grpSpPr>
          <p:sp>
            <p:nvSpPr>
              <p:cNvPr id="86" name="矩形: 圆角 85">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4F4C2003-E0DE-4089-876D-86A07FAB518B}"/>
                  </a:ext>
                </a:extLst>
              </p:cNvPr>
              <p:cNvSpPr/>
              <p:nvPr/>
            </p:nvSpPr>
            <p:spPr>
              <a:xfrm rot="2700000">
                <a:off x="12176" y="4830"/>
                <a:ext cx="1882" cy="1882"/>
              </a:xfrm>
              <a:prstGeom prst="roundRect">
                <a:avLst/>
              </a:prstGeom>
              <a:solidFill>
                <a:srgbClr val="2669EE"/>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ct val="0"/>
                  </a:spcBef>
                  <a:spcAft>
                    <a:spcPct val="0"/>
                  </a:spcAft>
                  <a:buClrTx/>
                  <a:buSzTx/>
                  <a:buFontTx/>
                  <a:buNone/>
                  <a:defRPr/>
                </a:pPr>
                <a:endParaRPr kumimoji="0" lang="zh-CN" altLang="en-US" sz="1350" b="0" i="0" u="none" strike="noStrike" kern="0" cap="none" spc="0" normalizeH="0" baseline="0" noProof="0">
                  <a:ln>
                    <a:noFill/>
                  </a:ln>
                  <a:solidFill>
                    <a:srgbClr val="FFFFFF"/>
                  </a:solidFill>
                  <a:effectLst/>
                  <a:uLnTx/>
                  <a:uFillTx/>
                  <a:latin typeface="Calibri"/>
                  <a:ea typeface="思源黑体 CN"/>
                  <a:cs typeface="+mn-ea"/>
                  <a:sym typeface="+mn-lt"/>
                </a:endParaRPr>
              </a:p>
            </p:txBody>
          </p:sp>
          <p:sp>
            <p:nvSpPr>
              <p:cNvPr id="87" name="文本框 86">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4071DBEE-D4CB-4DC3-B258-81B1ECC121AE}"/>
                  </a:ext>
                </a:extLst>
              </p:cNvPr>
              <p:cNvSpPr txBox="1"/>
              <p:nvPr/>
            </p:nvSpPr>
            <p:spPr>
              <a:xfrm>
                <a:off x="11871" y="5450"/>
                <a:ext cx="2450" cy="872"/>
              </a:xfrm>
              <a:prstGeom prst="rect">
                <a:avLst/>
              </a:prstGeom>
              <a:noFill/>
            </p:spPr>
            <p:txBody>
              <a:bodyPr wrap="square" rtlCol="0">
                <a:spAutoFit/>
              </a:bodyPr>
              <a:lstStyle/>
              <a:p>
                <a:pPr marL="0" marR="0" lvl="0" indent="0" algn="ctr" defTabSz="685800" eaLnBrk="1" fontAlgn="auto" latinLnBrk="0" hangingPunct="1">
                  <a:lnSpc>
                    <a:spcPct val="100000"/>
                  </a:lnSpc>
                  <a:spcBef>
                    <a:spcPct val="0"/>
                  </a:spcBef>
                  <a:spcAft>
                    <a:spcPct val="0"/>
                  </a:spcAft>
                  <a:buClrTx/>
                  <a:buSzTx/>
                  <a:buFontTx/>
                  <a:buNone/>
                  <a:defRPr/>
                </a:pPr>
                <a:r>
                  <a:rPr kumimoji="1" lang="zh-CN" altLang="en-US" sz="2100" b="1" i="0" u="none" strike="noStrike" kern="0" cap="none" spc="0" normalizeH="0" baseline="0" noProof="0">
                    <a:ln>
                      <a:noFill/>
                    </a:ln>
                    <a:solidFill>
                      <a:srgbClr val="FFFFFF"/>
                    </a:solidFill>
                    <a:effectLst>
                      <a:outerShdw blurRad="38100" dist="38100" dir="2700000" algn="tl">
                        <a:srgbClr val="000000">
                          <a:alpha val="43137"/>
                        </a:srgbClr>
                      </a:outerShdw>
                    </a:effectLst>
                    <a:uLnTx/>
                    <a:uFillTx/>
                    <a:latin typeface="Calibri"/>
                    <a:ea typeface="思源黑体 CN"/>
                    <a:cs typeface="+mn-ea"/>
                    <a:sym typeface="+mn-lt"/>
                  </a:rPr>
                  <a:t>宇航员</a:t>
                </a:r>
              </a:p>
            </p:txBody>
          </p:sp>
        </p:grpSp>
        <p:grpSp>
          <p:nvGrpSpPr>
            <p:cNvPr id="64" name="组合 6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DCD62E32-C3E8-41D6-8340-BF884219BABF}"/>
                </a:ext>
              </a:extLst>
            </p:cNvPr>
            <p:cNvGrpSpPr/>
            <p:nvPr/>
          </p:nvGrpSpPr>
          <p:grpSpPr>
            <a:xfrm>
              <a:off x="5899110" y="3702340"/>
              <a:ext cx="721995" cy="570071"/>
              <a:chOff x="14558" y="6883"/>
              <a:chExt cx="1786" cy="1410"/>
            </a:xfrm>
          </p:grpSpPr>
          <p:sp>
            <p:nvSpPr>
              <p:cNvPr id="84" name="矩形: 圆角 8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6BADD6B3-B8B8-42A0-A76D-BA77F2CF3A8D}"/>
                  </a:ext>
                </a:extLst>
              </p:cNvPr>
              <p:cNvSpPr/>
              <p:nvPr/>
            </p:nvSpPr>
            <p:spPr>
              <a:xfrm rot="2700000">
                <a:off x="14734" y="6883"/>
                <a:ext cx="1410" cy="1410"/>
              </a:xfrm>
              <a:prstGeom prst="roundRect">
                <a:avLst/>
              </a:prstGeom>
              <a:solidFill>
                <a:srgbClr val="2669EE"/>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ct val="0"/>
                  </a:spcBef>
                  <a:spcAft>
                    <a:spcPct val="0"/>
                  </a:spcAft>
                  <a:buClrTx/>
                  <a:buSzTx/>
                  <a:buFontTx/>
                  <a:buNone/>
                  <a:defRPr/>
                </a:pPr>
                <a:endParaRPr kumimoji="0" lang="zh-CN" altLang="en-US" sz="1350" b="0" i="0" u="none" strike="noStrike" kern="0" cap="none" spc="0" normalizeH="0" baseline="0" noProof="0">
                  <a:ln>
                    <a:noFill/>
                  </a:ln>
                  <a:solidFill>
                    <a:srgbClr val="FFFFFF"/>
                  </a:solidFill>
                  <a:effectLst/>
                  <a:uLnTx/>
                  <a:uFillTx/>
                  <a:latin typeface="Calibri"/>
                  <a:ea typeface="思源黑体 CN"/>
                  <a:cs typeface="+mn-ea"/>
                  <a:sym typeface="+mn-lt"/>
                </a:endParaRPr>
              </a:p>
            </p:txBody>
          </p:sp>
          <p:sp>
            <p:nvSpPr>
              <p:cNvPr id="85" name="文本框 8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516FBC8D-F061-4719-97EE-835E04A321D0}"/>
                  </a:ext>
                </a:extLst>
              </p:cNvPr>
              <p:cNvSpPr txBox="1"/>
              <p:nvPr/>
            </p:nvSpPr>
            <p:spPr>
              <a:xfrm>
                <a:off x="14558" y="7353"/>
                <a:ext cx="1786" cy="742"/>
              </a:xfrm>
              <a:prstGeom prst="rect">
                <a:avLst/>
              </a:prstGeom>
              <a:noFill/>
            </p:spPr>
            <p:txBody>
              <a:bodyPr wrap="square" rtlCol="0">
                <a:spAutoFit/>
              </a:bodyPr>
              <a:lstStyle/>
              <a:p>
                <a:pPr marL="0" marR="0" lvl="0" indent="0" algn="ctr" defTabSz="685800" eaLnBrk="1" fontAlgn="auto" latinLnBrk="0" hangingPunct="1">
                  <a:lnSpc>
                    <a:spcPct val="100000"/>
                  </a:lnSpc>
                  <a:spcBef>
                    <a:spcPct val="0"/>
                  </a:spcBef>
                  <a:spcAft>
                    <a:spcPct val="0"/>
                  </a:spcAft>
                  <a:buClrTx/>
                  <a:buSzTx/>
                  <a:buFontTx/>
                  <a:buNone/>
                  <a:defRPr/>
                </a:pPr>
                <a:r>
                  <a:rPr kumimoji="1" lang="zh-CN" altLang="en-US" sz="1350" b="1" i="0" u="none" strike="noStrike" kern="0" cap="none" spc="0" normalizeH="0" baseline="0" noProof="0">
                    <a:ln>
                      <a:noFill/>
                    </a:ln>
                    <a:solidFill>
                      <a:srgbClr val="FFFFFF"/>
                    </a:solidFill>
                    <a:effectLst>
                      <a:outerShdw blurRad="38100" dist="38100" dir="2700000" algn="tl">
                        <a:srgbClr val="000000">
                          <a:alpha val="43137"/>
                        </a:srgbClr>
                      </a:outerShdw>
                    </a:effectLst>
                    <a:uLnTx/>
                    <a:uFillTx/>
                    <a:latin typeface="Calibri"/>
                    <a:ea typeface="思源黑体 CN"/>
                    <a:cs typeface="+mn-ea"/>
                    <a:sym typeface="+mn-lt"/>
                  </a:rPr>
                  <a:t>公务员</a:t>
                </a:r>
              </a:p>
            </p:txBody>
          </p:sp>
        </p:grpSp>
        <p:grpSp>
          <p:nvGrpSpPr>
            <p:cNvPr id="65" name="组合 6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11969586-7B68-4A9C-8E06-D21D812E7948}"/>
                </a:ext>
              </a:extLst>
            </p:cNvPr>
            <p:cNvGrpSpPr/>
            <p:nvPr/>
          </p:nvGrpSpPr>
          <p:grpSpPr>
            <a:xfrm>
              <a:off x="4679863" y="3508269"/>
              <a:ext cx="919639" cy="671036"/>
              <a:chOff x="14430" y="6899"/>
              <a:chExt cx="1933" cy="1410"/>
            </a:xfrm>
          </p:grpSpPr>
          <p:sp>
            <p:nvSpPr>
              <p:cNvPr id="82" name="矩形: 圆角 8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AF8AE6B2-022F-4B24-86F2-D1D265E9DEC4}"/>
                  </a:ext>
                </a:extLst>
              </p:cNvPr>
              <p:cNvSpPr/>
              <p:nvPr/>
            </p:nvSpPr>
            <p:spPr>
              <a:xfrm rot="2700000">
                <a:off x="14735" y="6899"/>
                <a:ext cx="1410" cy="1410"/>
              </a:xfrm>
              <a:prstGeom prst="roundRect">
                <a:avLst/>
              </a:prstGeom>
              <a:solidFill>
                <a:srgbClr val="2669EE"/>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ct val="0"/>
                  </a:spcBef>
                  <a:spcAft>
                    <a:spcPct val="0"/>
                  </a:spcAft>
                  <a:buClrTx/>
                  <a:buSzTx/>
                  <a:buFontTx/>
                  <a:buNone/>
                  <a:defRPr/>
                </a:pPr>
                <a:endParaRPr kumimoji="0" lang="zh-CN" altLang="en-US" sz="1350" b="0" i="0" u="none" strike="noStrike" kern="0" cap="none" spc="0" normalizeH="0" baseline="0" noProof="0">
                  <a:ln>
                    <a:noFill/>
                  </a:ln>
                  <a:solidFill>
                    <a:srgbClr val="FFFFFF"/>
                  </a:solidFill>
                  <a:effectLst/>
                  <a:uLnTx/>
                  <a:uFillTx/>
                  <a:latin typeface="Calibri"/>
                  <a:ea typeface="思源黑体 CN"/>
                  <a:cs typeface="+mn-ea"/>
                  <a:sym typeface="+mn-lt"/>
                </a:endParaRPr>
              </a:p>
            </p:txBody>
          </p:sp>
          <p:sp>
            <p:nvSpPr>
              <p:cNvPr id="83" name="文本框 8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E7B8EC1-0B61-4070-8B1F-FBD13ED91F0D}"/>
                  </a:ext>
                </a:extLst>
              </p:cNvPr>
              <p:cNvSpPr txBox="1"/>
              <p:nvPr/>
            </p:nvSpPr>
            <p:spPr>
              <a:xfrm>
                <a:off x="14430" y="7308"/>
                <a:ext cx="1933" cy="776"/>
              </a:xfrm>
              <a:prstGeom prst="rect">
                <a:avLst/>
              </a:prstGeom>
              <a:noFill/>
            </p:spPr>
            <p:txBody>
              <a:bodyPr wrap="square" rtlCol="0">
                <a:spAutoFit/>
              </a:bodyPr>
              <a:lstStyle/>
              <a:p>
                <a:pPr marL="0" marR="0" lvl="0" indent="0" algn="ctr" defTabSz="685800" eaLnBrk="1" fontAlgn="auto" latinLnBrk="0" hangingPunct="1">
                  <a:lnSpc>
                    <a:spcPct val="100000"/>
                  </a:lnSpc>
                  <a:spcBef>
                    <a:spcPct val="0"/>
                  </a:spcBef>
                  <a:spcAft>
                    <a:spcPct val="0"/>
                  </a:spcAft>
                  <a:buClrTx/>
                  <a:buSzTx/>
                  <a:buFontTx/>
                  <a:buNone/>
                  <a:defRPr/>
                </a:pPr>
                <a:r>
                  <a:rPr kumimoji="1" lang="zh-CN" altLang="en-US" sz="1800" b="1" i="0" u="none" strike="noStrike" kern="0" cap="none" spc="0" normalizeH="0" baseline="0" noProof="0">
                    <a:ln>
                      <a:noFill/>
                    </a:ln>
                    <a:solidFill>
                      <a:srgbClr val="FFFFFF"/>
                    </a:solidFill>
                    <a:effectLst>
                      <a:outerShdw blurRad="38100" dist="38100" dir="2700000" algn="tl">
                        <a:srgbClr val="000000">
                          <a:alpha val="43137"/>
                        </a:srgbClr>
                      </a:outerShdw>
                    </a:effectLst>
                    <a:uLnTx/>
                    <a:uFillTx/>
                    <a:latin typeface="Calibri"/>
                    <a:ea typeface="思源黑体 CN"/>
                    <a:cs typeface="+mn-ea"/>
                    <a:sym typeface="+mn-lt"/>
                  </a:rPr>
                  <a:t>工程师</a:t>
                </a:r>
              </a:p>
            </p:txBody>
          </p:sp>
        </p:grpSp>
        <p:grpSp>
          <p:nvGrpSpPr>
            <p:cNvPr id="66" name="组合 65">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AB4E69D-0F73-4448-81A0-2363736FFC5E}"/>
                </a:ext>
              </a:extLst>
            </p:cNvPr>
            <p:cNvGrpSpPr/>
            <p:nvPr/>
          </p:nvGrpSpPr>
          <p:grpSpPr>
            <a:xfrm>
              <a:off x="6863681" y="3484505"/>
              <a:ext cx="768191" cy="560070"/>
              <a:chOff x="14412" y="6881"/>
              <a:chExt cx="1933" cy="1410"/>
            </a:xfrm>
          </p:grpSpPr>
          <p:sp>
            <p:nvSpPr>
              <p:cNvPr id="80" name="矩形: 圆角 79">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819A079E-AE3C-4F1D-8AEE-2E84E6AC08EE}"/>
                  </a:ext>
                </a:extLst>
              </p:cNvPr>
              <p:cNvSpPr/>
              <p:nvPr/>
            </p:nvSpPr>
            <p:spPr>
              <a:xfrm rot="2700000">
                <a:off x="14733" y="6881"/>
                <a:ext cx="1410" cy="1410"/>
              </a:xfrm>
              <a:prstGeom prst="roundRect">
                <a:avLst/>
              </a:prstGeom>
              <a:solidFill>
                <a:srgbClr val="FF9A05"/>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ct val="0"/>
                  </a:spcBef>
                  <a:spcAft>
                    <a:spcPct val="0"/>
                  </a:spcAft>
                  <a:buClrTx/>
                  <a:buSzTx/>
                  <a:buFontTx/>
                  <a:buNone/>
                  <a:defRPr/>
                </a:pPr>
                <a:endParaRPr kumimoji="0" lang="zh-CN" altLang="en-US" sz="1200" b="0" i="0" u="none" strike="noStrike" kern="0" cap="none" spc="0" normalizeH="0" baseline="0" noProof="0">
                  <a:ln>
                    <a:noFill/>
                  </a:ln>
                  <a:solidFill>
                    <a:srgbClr val="FFFFFF"/>
                  </a:solidFill>
                  <a:effectLst/>
                  <a:uLnTx/>
                  <a:uFillTx/>
                  <a:latin typeface="Calibri"/>
                  <a:ea typeface="思源黑体 CN"/>
                  <a:cs typeface="+mn-ea"/>
                  <a:sym typeface="+mn-lt"/>
                </a:endParaRPr>
              </a:p>
            </p:txBody>
          </p:sp>
          <p:sp>
            <p:nvSpPr>
              <p:cNvPr id="81" name="文本框 80">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C61E3770-9FFB-4D83-B64B-FB038C0148B8}"/>
                  </a:ext>
                </a:extLst>
              </p:cNvPr>
              <p:cNvSpPr txBox="1"/>
              <p:nvPr/>
            </p:nvSpPr>
            <p:spPr>
              <a:xfrm>
                <a:off x="14412" y="7333"/>
                <a:ext cx="1933" cy="814"/>
              </a:xfrm>
              <a:prstGeom prst="rect">
                <a:avLst/>
              </a:prstGeom>
              <a:noFill/>
            </p:spPr>
            <p:txBody>
              <a:bodyPr wrap="square" rtlCol="0">
                <a:spAutoFit/>
              </a:bodyPr>
              <a:lstStyle/>
              <a:p>
                <a:pPr marL="0" marR="0" lvl="0" indent="0" algn="ctr" defTabSz="685800" eaLnBrk="1" fontAlgn="auto" latinLnBrk="0" hangingPunct="1">
                  <a:lnSpc>
                    <a:spcPct val="100000"/>
                  </a:lnSpc>
                  <a:spcBef>
                    <a:spcPct val="0"/>
                  </a:spcBef>
                  <a:spcAft>
                    <a:spcPct val="0"/>
                  </a:spcAft>
                  <a:buClrTx/>
                  <a:buSzTx/>
                  <a:buFontTx/>
                  <a:buNone/>
                  <a:defRPr/>
                </a:pPr>
                <a:r>
                  <a:rPr kumimoji="1" lang="zh-CN" altLang="en-US" sz="1500" b="1" i="0" u="none" strike="noStrike" kern="0" cap="none" spc="0" normalizeH="0" baseline="0" noProof="0">
                    <a:ln>
                      <a:noFill/>
                    </a:ln>
                    <a:solidFill>
                      <a:srgbClr val="FFFFFF"/>
                    </a:solidFill>
                    <a:effectLst>
                      <a:outerShdw blurRad="38100" dist="38100" dir="2700000" algn="tl">
                        <a:srgbClr val="000000">
                          <a:alpha val="43137"/>
                        </a:srgbClr>
                      </a:outerShdw>
                    </a:effectLst>
                    <a:uLnTx/>
                    <a:uFillTx/>
                    <a:latin typeface="Calibri"/>
                    <a:ea typeface="思源黑体 CN"/>
                    <a:cs typeface="+mn-ea"/>
                    <a:sym typeface="+mn-lt"/>
                  </a:rPr>
                  <a:t>律师</a:t>
                </a:r>
              </a:p>
            </p:txBody>
          </p:sp>
        </p:grpSp>
        <p:grpSp>
          <p:nvGrpSpPr>
            <p:cNvPr id="67" name="组合 66">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7AB906F-728A-4D08-BADC-8F1FBD079CE4}"/>
                </a:ext>
              </a:extLst>
            </p:cNvPr>
            <p:cNvGrpSpPr/>
            <p:nvPr/>
          </p:nvGrpSpPr>
          <p:grpSpPr>
            <a:xfrm>
              <a:off x="5138080" y="1562904"/>
              <a:ext cx="994410" cy="725329"/>
              <a:chOff x="14484" y="6907"/>
              <a:chExt cx="1933" cy="1409"/>
            </a:xfrm>
          </p:grpSpPr>
          <p:sp>
            <p:nvSpPr>
              <p:cNvPr id="78" name="矩形: 圆角 77">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313FD4E0-D5E7-4880-993F-7D1335FB4B4E}"/>
                  </a:ext>
                </a:extLst>
              </p:cNvPr>
              <p:cNvSpPr/>
              <p:nvPr/>
            </p:nvSpPr>
            <p:spPr>
              <a:xfrm rot="2700000">
                <a:off x="14736" y="6906"/>
                <a:ext cx="1409" cy="1411"/>
              </a:xfrm>
              <a:prstGeom prst="roundRect">
                <a:avLst/>
              </a:prstGeom>
              <a:solidFill>
                <a:srgbClr val="2669EE"/>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ct val="0"/>
                  </a:spcBef>
                  <a:spcAft>
                    <a:spcPct val="0"/>
                  </a:spcAft>
                  <a:buClrTx/>
                  <a:buSzTx/>
                  <a:buFontTx/>
                  <a:buNone/>
                  <a:defRPr/>
                </a:pPr>
                <a:endParaRPr kumimoji="0" lang="zh-CN" altLang="en-US" sz="1200" b="0" i="0" u="none" strike="noStrike" kern="0" cap="none" spc="0" normalizeH="0" baseline="0" noProof="0">
                  <a:ln>
                    <a:noFill/>
                  </a:ln>
                  <a:solidFill>
                    <a:srgbClr val="FFFFFF"/>
                  </a:solidFill>
                  <a:effectLst/>
                  <a:uLnTx/>
                  <a:uFillTx/>
                  <a:latin typeface="Calibri"/>
                  <a:ea typeface="思源黑体 CN"/>
                  <a:cs typeface="+mn-ea"/>
                  <a:sym typeface="+mn-lt"/>
                </a:endParaRPr>
              </a:p>
            </p:txBody>
          </p:sp>
          <p:sp>
            <p:nvSpPr>
              <p:cNvPr id="79" name="文本框 78">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5330314A-B526-4CE2-B69E-DD8B3ECA7BD4}"/>
                  </a:ext>
                </a:extLst>
              </p:cNvPr>
              <p:cNvSpPr txBox="1"/>
              <p:nvPr/>
            </p:nvSpPr>
            <p:spPr>
              <a:xfrm>
                <a:off x="14484" y="7314"/>
                <a:ext cx="1933" cy="807"/>
              </a:xfrm>
              <a:prstGeom prst="rect">
                <a:avLst/>
              </a:prstGeom>
              <a:noFill/>
            </p:spPr>
            <p:txBody>
              <a:bodyPr wrap="square" rtlCol="0">
                <a:spAutoFit/>
              </a:bodyPr>
              <a:lstStyle/>
              <a:p>
                <a:pPr marL="0" marR="0" lvl="0" indent="0" algn="ctr" defTabSz="685800" eaLnBrk="1" fontAlgn="auto" latinLnBrk="0" hangingPunct="1">
                  <a:lnSpc>
                    <a:spcPct val="100000"/>
                  </a:lnSpc>
                  <a:spcBef>
                    <a:spcPct val="0"/>
                  </a:spcBef>
                  <a:spcAft>
                    <a:spcPct val="0"/>
                  </a:spcAft>
                  <a:buClrTx/>
                  <a:buSzTx/>
                  <a:buFontTx/>
                  <a:buNone/>
                  <a:defRPr/>
                </a:pPr>
                <a:r>
                  <a:rPr kumimoji="1" lang="zh-CN" altLang="en-US" sz="2100" b="1" i="0" u="none" strike="noStrike" kern="0" cap="none" spc="0" normalizeH="0" baseline="0" noProof="0">
                    <a:ln>
                      <a:noFill/>
                    </a:ln>
                    <a:solidFill>
                      <a:srgbClr val="FFFFFF"/>
                    </a:solidFill>
                    <a:effectLst>
                      <a:outerShdw blurRad="38100" dist="38100" dir="2700000" algn="tl">
                        <a:srgbClr val="000000">
                          <a:alpha val="43137"/>
                        </a:srgbClr>
                      </a:outerShdw>
                    </a:effectLst>
                    <a:uLnTx/>
                    <a:uFillTx/>
                    <a:latin typeface="Calibri"/>
                    <a:ea typeface="思源黑体 CN"/>
                    <a:cs typeface="+mn-ea"/>
                    <a:sym typeface="+mn-lt"/>
                  </a:rPr>
                  <a:t>警察</a:t>
                </a:r>
              </a:p>
            </p:txBody>
          </p:sp>
        </p:grpSp>
        <p:grpSp>
          <p:nvGrpSpPr>
            <p:cNvPr id="68" name="组合 67">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8FEAB3C0-353F-431C-9329-FC89AE7D2C7B}"/>
                </a:ext>
              </a:extLst>
            </p:cNvPr>
            <p:cNvGrpSpPr/>
            <p:nvPr/>
          </p:nvGrpSpPr>
          <p:grpSpPr>
            <a:xfrm>
              <a:off x="5830278" y="2665729"/>
              <a:ext cx="730568" cy="532924"/>
              <a:chOff x="14460" y="6876"/>
              <a:chExt cx="1933" cy="1409"/>
            </a:xfrm>
          </p:grpSpPr>
          <p:sp>
            <p:nvSpPr>
              <p:cNvPr id="76" name="矩形: 圆角 75">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C6E41015-CF2D-4A38-8D23-00F359AC21A2}"/>
                  </a:ext>
                </a:extLst>
              </p:cNvPr>
              <p:cNvSpPr/>
              <p:nvPr/>
            </p:nvSpPr>
            <p:spPr>
              <a:xfrm rot="2700000">
                <a:off x="14734" y="6875"/>
                <a:ext cx="1409" cy="1411"/>
              </a:xfrm>
              <a:prstGeom prst="roundRect">
                <a:avLst/>
              </a:prstGeom>
              <a:solidFill>
                <a:srgbClr val="2669EE"/>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ct val="0"/>
                  </a:spcBef>
                  <a:spcAft>
                    <a:spcPct val="0"/>
                  </a:spcAft>
                  <a:buClrTx/>
                  <a:buSzTx/>
                  <a:buFontTx/>
                  <a:buNone/>
                  <a:defRPr/>
                </a:pPr>
                <a:endParaRPr kumimoji="0" lang="zh-CN" altLang="en-US" sz="1200" b="0" i="0" u="none" strike="noStrike" kern="0" cap="none" spc="0" normalizeH="0" baseline="0" noProof="0">
                  <a:ln>
                    <a:noFill/>
                  </a:ln>
                  <a:solidFill>
                    <a:srgbClr val="FFFFFF"/>
                  </a:solidFill>
                  <a:effectLst/>
                  <a:uLnTx/>
                  <a:uFillTx/>
                  <a:latin typeface="Calibri"/>
                  <a:ea typeface="思源黑体 CN"/>
                  <a:cs typeface="+mn-ea"/>
                  <a:sym typeface="+mn-lt"/>
                </a:endParaRPr>
              </a:p>
            </p:txBody>
          </p:sp>
          <p:sp>
            <p:nvSpPr>
              <p:cNvPr id="77" name="文本框 76">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9E2F4F6-395D-4C92-ADDF-793034EA4B6F}"/>
                  </a:ext>
                </a:extLst>
              </p:cNvPr>
              <p:cNvSpPr txBox="1"/>
              <p:nvPr/>
            </p:nvSpPr>
            <p:spPr>
              <a:xfrm>
                <a:off x="14460" y="7299"/>
                <a:ext cx="1933" cy="854"/>
              </a:xfrm>
              <a:prstGeom prst="rect">
                <a:avLst/>
              </a:prstGeom>
              <a:noFill/>
            </p:spPr>
            <p:txBody>
              <a:bodyPr wrap="square" rtlCol="0">
                <a:spAutoFit/>
              </a:bodyPr>
              <a:lstStyle/>
              <a:p>
                <a:pPr marL="0" marR="0" lvl="0" indent="0" algn="ctr" defTabSz="685800" eaLnBrk="1" fontAlgn="auto" latinLnBrk="0" hangingPunct="1">
                  <a:lnSpc>
                    <a:spcPct val="100000"/>
                  </a:lnSpc>
                  <a:spcBef>
                    <a:spcPct val="0"/>
                  </a:spcBef>
                  <a:spcAft>
                    <a:spcPct val="0"/>
                  </a:spcAft>
                  <a:buClrTx/>
                  <a:buSzTx/>
                  <a:buFontTx/>
                  <a:buNone/>
                  <a:defRPr/>
                </a:pPr>
                <a:r>
                  <a:rPr kumimoji="1" lang="zh-CN" altLang="en-US" sz="1500" b="1" i="0" u="none" strike="noStrike" kern="0" cap="none" spc="0" normalizeH="0" baseline="0" noProof="0">
                    <a:ln>
                      <a:noFill/>
                    </a:ln>
                    <a:solidFill>
                      <a:srgbClr val="FFFFFF"/>
                    </a:solidFill>
                    <a:effectLst>
                      <a:outerShdw blurRad="38100" dist="38100" dir="2700000" algn="tl">
                        <a:srgbClr val="000000">
                          <a:alpha val="43137"/>
                        </a:srgbClr>
                      </a:outerShdw>
                    </a:effectLst>
                    <a:uLnTx/>
                    <a:uFillTx/>
                    <a:latin typeface="Calibri"/>
                    <a:ea typeface="思源黑体 CN"/>
                    <a:cs typeface="+mn-ea"/>
                    <a:sym typeface="+mn-lt"/>
                  </a:rPr>
                  <a:t>老师</a:t>
                </a:r>
              </a:p>
            </p:txBody>
          </p:sp>
        </p:grpSp>
        <p:grpSp>
          <p:nvGrpSpPr>
            <p:cNvPr id="69" name="组合 68">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DAE0695-8A58-4F83-8A2A-F3E85F83A907}"/>
                </a:ext>
              </a:extLst>
            </p:cNvPr>
            <p:cNvGrpSpPr/>
            <p:nvPr/>
          </p:nvGrpSpPr>
          <p:grpSpPr>
            <a:xfrm>
              <a:off x="4109856" y="2082664"/>
              <a:ext cx="1166813" cy="896303"/>
              <a:chOff x="11871" y="4830"/>
              <a:chExt cx="2450" cy="1882"/>
            </a:xfrm>
          </p:grpSpPr>
          <p:sp>
            <p:nvSpPr>
              <p:cNvPr id="74" name="矩形: 圆角 7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70D7436-EBD7-4437-8BB8-D66607EA0ECA}"/>
                  </a:ext>
                </a:extLst>
              </p:cNvPr>
              <p:cNvSpPr/>
              <p:nvPr/>
            </p:nvSpPr>
            <p:spPr>
              <a:xfrm rot="2700000">
                <a:off x="12176" y="4830"/>
                <a:ext cx="1882" cy="1882"/>
              </a:xfrm>
              <a:prstGeom prst="roundRect">
                <a:avLst/>
              </a:prstGeom>
              <a:solidFill>
                <a:srgbClr val="FF9A05"/>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ct val="0"/>
                  </a:spcBef>
                  <a:spcAft>
                    <a:spcPct val="0"/>
                  </a:spcAft>
                  <a:buClrTx/>
                  <a:buSzTx/>
                  <a:buFontTx/>
                  <a:buNone/>
                  <a:defRPr/>
                </a:pPr>
                <a:endParaRPr kumimoji="0" lang="zh-CN" altLang="en-US" sz="1350" b="0" i="0" u="none" strike="noStrike" kern="0" cap="none" spc="0" normalizeH="0" baseline="0" noProof="0">
                  <a:ln>
                    <a:noFill/>
                  </a:ln>
                  <a:solidFill>
                    <a:srgbClr val="FFFFFF"/>
                  </a:solidFill>
                  <a:effectLst/>
                  <a:uLnTx/>
                  <a:uFillTx/>
                  <a:latin typeface="Calibri"/>
                  <a:ea typeface="思源黑体 CN"/>
                  <a:cs typeface="+mn-ea"/>
                  <a:sym typeface="+mn-lt"/>
                </a:endParaRPr>
              </a:p>
            </p:txBody>
          </p:sp>
          <p:sp>
            <p:nvSpPr>
              <p:cNvPr id="75" name="文本框 7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CFA4BCF-14D6-4F54-B3C8-396784FD0F3F}"/>
                  </a:ext>
                </a:extLst>
              </p:cNvPr>
              <p:cNvSpPr txBox="1"/>
              <p:nvPr/>
            </p:nvSpPr>
            <p:spPr>
              <a:xfrm>
                <a:off x="11871" y="5450"/>
                <a:ext cx="2450" cy="872"/>
              </a:xfrm>
              <a:prstGeom prst="rect">
                <a:avLst/>
              </a:prstGeom>
              <a:noFill/>
            </p:spPr>
            <p:txBody>
              <a:bodyPr wrap="square" rtlCol="0">
                <a:spAutoFit/>
              </a:bodyPr>
              <a:lstStyle/>
              <a:p>
                <a:pPr marL="0" marR="0" lvl="0" indent="0" algn="ctr" defTabSz="685800" eaLnBrk="1" fontAlgn="auto" latinLnBrk="0" hangingPunct="1">
                  <a:lnSpc>
                    <a:spcPct val="100000"/>
                  </a:lnSpc>
                  <a:spcBef>
                    <a:spcPct val="0"/>
                  </a:spcBef>
                  <a:spcAft>
                    <a:spcPct val="0"/>
                  </a:spcAft>
                  <a:buClrTx/>
                  <a:buSzTx/>
                  <a:buFontTx/>
                  <a:buNone/>
                  <a:defRPr/>
                </a:pPr>
                <a:r>
                  <a:rPr kumimoji="1" lang="zh-CN" altLang="en-US" sz="2100" b="1" i="0" u="none" strike="noStrike" kern="0" cap="none" spc="0" normalizeH="0" baseline="0" noProof="0">
                    <a:ln>
                      <a:noFill/>
                    </a:ln>
                    <a:solidFill>
                      <a:srgbClr val="FFFFFF"/>
                    </a:solidFill>
                    <a:effectLst>
                      <a:outerShdw blurRad="38100" dist="38100" dir="2700000" algn="tl">
                        <a:srgbClr val="000000">
                          <a:alpha val="43137"/>
                        </a:srgbClr>
                      </a:outerShdw>
                    </a:effectLst>
                    <a:uLnTx/>
                    <a:uFillTx/>
                    <a:latin typeface="Calibri"/>
                    <a:ea typeface="思源黑体 CN"/>
                    <a:cs typeface="+mn-ea"/>
                    <a:sym typeface="+mn-lt"/>
                  </a:rPr>
                  <a:t>科学家</a:t>
                </a:r>
              </a:p>
            </p:txBody>
          </p:sp>
        </p:grpSp>
        <p:grpSp>
          <p:nvGrpSpPr>
            <p:cNvPr id="70" name="组合 69">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4626957C-58D3-4A05-8EC4-DAD78CD11CAD}"/>
                </a:ext>
              </a:extLst>
            </p:cNvPr>
            <p:cNvGrpSpPr/>
            <p:nvPr/>
          </p:nvGrpSpPr>
          <p:grpSpPr>
            <a:xfrm>
              <a:off x="6515286" y="1516815"/>
              <a:ext cx="919639" cy="671036"/>
              <a:chOff x="14430" y="6899"/>
              <a:chExt cx="1933" cy="1410"/>
            </a:xfrm>
          </p:grpSpPr>
          <p:sp>
            <p:nvSpPr>
              <p:cNvPr id="72" name="矩形: 圆角 7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603EAC6-D3CE-47ED-9C20-B5D33AF5AD8A}"/>
                  </a:ext>
                </a:extLst>
              </p:cNvPr>
              <p:cNvSpPr/>
              <p:nvPr/>
            </p:nvSpPr>
            <p:spPr>
              <a:xfrm rot="2700000">
                <a:off x="14735" y="6899"/>
                <a:ext cx="1410" cy="1410"/>
              </a:xfrm>
              <a:prstGeom prst="roundRect">
                <a:avLst/>
              </a:prstGeom>
              <a:solidFill>
                <a:srgbClr val="FF9A05"/>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ct val="0"/>
                  </a:spcBef>
                  <a:spcAft>
                    <a:spcPct val="0"/>
                  </a:spcAft>
                  <a:buClrTx/>
                  <a:buSzTx/>
                  <a:buFontTx/>
                  <a:buNone/>
                  <a:defRPr/>
                </a:pPr>
                <a:endParaRPr kumimoji="0" lang="zh-CN" altLang="en-US" sz="1350" b="0" i="0" u="none" strike="noStrike" kern="0" cap="none" spc="0" normalizeH="0" baseline="0" noProof="0">
                  <a:ln>
                    <a:noFill/>
                  </a:ln>
                  <a:solidFill>
                    <a:srgbClr val="FFFFFF"/>
                  </a:solidFill>
                  <a:effectLst/>
                  <a:uLnTx/>
                  <a:uFillTx/>
                  <a:latin typeface="Calibri"/>
                  <a:ea typeface="思源黑体 CN"/>
                  <a:cs typeface="+mn-ea"/>
                  <a:sym typeface="+mn-lt"/>
                </a:endParaRPr>
              </a:p>
            </p:txBody>
          </p:sp>
          <p:sp>
            <p:nvSpPr>
              <p:cNvPr id="73" name="文本框 7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8A63DBA-3666-4401-8745-0589ED36E35E}"/>
                  </a:ext>
                </a:extLst>
              </p:cNvPr>
              <p:cNvSpPr txBox="1"/>
              <p:nvPr/>
            </p:nvSpPr>
            <p:spPr>
              <a:xfrm>
                <a:off x="14430" y="7308"/>
                <a:ext cx="1933" cy="776"/>
              </a:xfrm>
              <a:prstGeom prst="rect">
                <a:avLst/>
              </a:prstGeom>
              <a:noFill/>
            </p:spPr>
            <p:txBody>
              <a:bodyPr wrap="square" rtlCol="0">
                <a:spAutoFit/>
              </a:bodyPr>
              <a:lstStyle/>
              <a:p>
                <a:pPr marL="0" marR="0" lvl="0" indent="0" algn="ctr" defTabSz="685800" eaLnBrk="1" fontAlgn="auto" latinLnBrk="0" hangingPunct="1">
                  <a:lnSpc>
                    <a:spcPct val="100000"/>
                  </a:lnSpc>
                  <a:spcBef>
                    <a:spcPct val="0"/>
                  </a:spcBef>
                  <a:spcAft>
                    <a:spcPct val="0"/>
                  </a:spcAft>
                  <a:buClrTx/>
                  <a:buSzTx/>
                  <a:buFontTx/>
                  <a:buNone/>
                  <a:defRPr/>
                </a:pPr>
                <a:r>
                  <a:rPr kumimoji="1" lang="zh-CN" altLang="en-US" sz="1800" b="1" i="0" u="none" strike="noStrike" kern="0" cap="none" spc="0" normalizeH="0" baseline="0" noProof="0">
                    <a:ln>
                      <a:noFill/>
                    </a:ln>
                    <a:solidFill>
                      <a:srgbClr val="FFFFFF"/>
                    </a:solidFill>
                    <a:effectLst>
                      <a:outerShdw blurRad="38100" dist="38100" dir="2700000" algn="tl">
                        <a:srgbClr val="000000">
                          <a:alpha val="43137"/>
                        </a:srgbClr>
                      </a:outerShdw>
                    </a:effectLst>
                    <a:uLnTx/>
                    <a:uFillTx/>
                    <a:latin typeface="Calibri"/>
                    <a:ea typeface="思源黑体 CN"/>
                    <a:cs typeface="+mn-ea"/>
                    <a:sym typeface="+mn-lt"/>
                  </a:rPr>
                  <a:t>医生</a:t>
                </a:r>
              </a:p>
            </p:txBody>
          </p:sp>
        </p:grpSp>
        <p:pic>
          <p:nvPicPr>
            <p:cNvPr id="71" name="图片 70">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E809A35-8BB0-4405-AE93-49944AF6AD53}"/>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34825" y="1809750"/>
              <a:ext cx="3860975" cy="2757395"/>
            </a:xfrm>
            <a:prstGeom prst="rect">
              <a:avLst/>
            </a:prstGeom>
          </p:spPr>
        </p:pic>
      </p:grpSp>
    </p:spTree>
    <p:extLst>
      <p:ext uri="{BB962C8B-B14F-4D97-AF65-F5344CB8AC3E}">
        <p14:creationId xmlns:p14="http://schemas.microsoft.com/office/powerpoint/2010/main" val="1014662317"/>
      </p:ext>
    </p:extLst>
  </p:cSld>
  <p:clrMapOvr>
    <a:masterClrMapping/>
  </p:clrMapOvr>
  <mc:AlternateContent xmlns:mc="http://schemas.openxmlformats.org/markup-compatibility/2006" xmlns:p14="http://schemas.microsoft.com/office/powerpoint/2010/main">
    <mc:Choice Requires="p14">
      <p:transition spd="slow" p14:dur="1500" advTm="5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5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A5DFBB7-3B3C-46A6-B3A5-46B05D5B2E0E}"/>
              </a:ext>
            </a:extLst>
          </p:cNvPr>
          <p:cNvSpPr/>
          <p:nvPr/>
        </p:nvSpPr>
        <p:spPr>
          <a:xfrm>
            <a:off x="614226" y="1335504"/>
            <a:ext cx="10963548" cy="5053937"/>
          </a:xfrm>
          <a:prstGeom prst="roundRect">
            <a:avLst>
              <a:gd name="adj" fmla="val 10218"/>
            </a:avLst>
          </a:prstGeom>
          <a:blipFill dpi="0" rotWithShape="1">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4" name="组合 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AC04ADF-6437-4EEC-BD3C-673366AD5BF0}"/>
              </a:ext>
            </a:extLst>
          </p:cNvPr>
          <p:cNvGrpSpPr/>
          <p:nvPr/>
        </p:nvGrpSpPr>
        <p:grpSpPr>
          <a:xfrm>
            <a:off x="833268" y="485552"/>
            <a:ext cx="5411122" cy="1058145"/>
            <a:chOff x="833268" y="485552"/>
            <a:chExt cx="4874473" cy="1058145"/>
          </a:xfrm>
        </p:grpSpPr>
        <p:pic>
          <p:nvPicPr>
            <p:cNvPr id="18" name="图片 17">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7F97126-4B98-4CED-AC3B-5C856AC1498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2758260">
              <a:off x="833268" y="485552"/>
              <a:ext cx="1058145" cy="1058145"/>
            </a:xfrm>
            <a:prstGeom prst="rect">
              <a:avLst/>
            </a:prstGeom>
          </p:spPr>
        </p:pic>
        <p:sp>
          <p:nvSpPr>
            <p:cNvPr id="2" name="文本框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CBACBF29-351C-4BF0-AA20-F483D2DEFBC5}"/>
                </a:ext>
              </a:extLst>
            </p:cNvPr>
            <p:cNvSpPr txBox="1"/>
            <p:nvPr/>
          </p:nvSpPr>
          <p:spPr>
            <a:xfrm>
              <a:off x="1568877" y="811473"/>
              <a:ext cx="4138864" cy="523220"/>
            </a:xfrm>
            <a:prstGeom prst="rect">
              <a:avLst/>
            </a:prstGeom>
            <a:noFill/>
          </p:spPr>
          <p:txBody>
            <a:bodyPr wrap="square" rtlCol="0">
              <a:spAutoFit/>
            </a:bodyPr>
            <a:lstStyle/>
            <a:p>
              <a:r>
                <a:rPr lang="zh-CN" altLang="en-US" sz="2800">
                  <a:solidFill>
                    <a:srgbClr val="2669EE"/>
                  </a:solidFill>
                  <a:latin typeface="思源黑体" panose="020B0500000000000000" pitchFamily="34" charset="-122"/>
                  <a:ea typeface="思源黑体" panose="020B0500000000000000" pitchFamily="34" charset="-122"/>
                  <a:sym typeface="思源黑体" panose="020B0500000000000000" pitchFamily="34" charset="-122"/>
                </a:rPr>
                <a:t>小学生理想主题班会</a:t>
              </a:r>
            </a:p>
          </p:txBody>
        </p:sp>
      </p:grpSp>
      <p:grpSp>
        <p:nvGrpSpPr>
          <p:cNvPr id="50" name="组合 49">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2E3DAD50-FD34-4FF7-8FC5-CCEC6CB13A00}"/>
              </a:ext>
            </a:extLst>
          </p:cNvPr>
          <p:cNvGrpSpPr/>
          <p:nvPr/>
        </p:nvGrpSpPr>
        <p:grpSpPr>
          <a:xfrm>
            <a:off x="1531955" y="1955212"/>
            <a:ext cx="9128090" cy="4282239"/>
            <a:chOff x="1143000" y="1504950"/>
            <a:chExt cx="7038015" cy="3301727"/>
          </a:xfrm>
        </p:grpSpPr>
        <p:grpSp>
          <p:nvGrpSpPr>
            <p:cNvPr id="51" name="组合 50">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A7AD19E8-2B91-4E81-B9F3-63608F1ED8DA}"/>
                </a:ext>
              </a:extLst>
            </p:cNvPr>
            <p:cNvGrpSpPr/>
            <p:nvPr/>
          </p:nvGrpSpPr>
          <p:grpSpPr>
            <a:xfrm>
              <a:off x="1143000" y="1504950"/>
              <a:ext cx="1371600" cy="1371599"/>
              <a:chOff x="1066800" y="1733550"/>
              <a:chExt cx="1556425" cy="1556425"/>
            </a:xfrm>
          </p:grpSpPr>
          <p:sp>
            <p:nvSpPr>
              <p:cNvPr id="92" name="文本框 9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206A1189-D278-437C-8FBE-047067D9E58A}"/>
                  </a:ext>
                </a:extLst>
              </p:cNvPr>
              <p:cNvSpPr txBox="1"/>
              <p:nvPr/>
            </p:nvSpPr>
            <p:spPr>
              <a:xfrm>
                <a:off x="1313657" y="2151137"/>
                <a:ext cx="1069713" cy="769641"/>
              </a:xfrm>
              <a:prstGeom prst="rect">
                <a:avLst/>
              </a:prstGeom>
              <a:noFill/>
              <a:ln>
                <a:noFill/>
              </a:ln>
            </p:spPr>
            <p:txBody>
              <a:bodyPr wrap="square" rtlCol="0">
                <a:spAutoFit/>
              </a:bodyPr>
              <a:lstStyle/>
              <a:p>
                <a:pPr marL="0" marR="0" lvl="0" indent="0" algn="ctr" defTabSz="914400" eaLnBrk="1" fontAlgn="auto" latinLnBrk="0" hangingPunct="1">
                  <a:lnSpc>
                    <a:spcPct val="150000"/>
                  </a:lnSpc>
                  <a:spcBef>
                    <a:spcPct val="0"/>
                  </a:spcBef>
                  <a:spcAft>
                    <a:spcPct val="0"/>
                  </a:spcAft>
                  <a:buClrTx/>
                  <a:buSzTx/>
                  <a:buFontTx/>
                  <a:buNone/>
                  <a:defRPr/>
                </a:pPr>
                <a:r>
                  <a:rPr kumimoji="0" lang="zh-CN" altLang="en-US" b="0" i="0" u="none" strike="noStrike" kern="0" cap="none" spc="0" normalizeH="0" baseline="0" noProof="0">
                    <a:ln>
                      <a:noFill/>
                    </a:ln>
                    <a:solidFill>
                      <a:prstClr val="black">
                        <a:lumMod val="85000"/>
                        <a:lumOff val="15000"/>
                      </a:prstClr>
                    </a:solidFill>
                    <a:effectLst/>
                    <a:uLnTx/>
                    <a:uFillTx/>
                    <a:latin typeface="+mn-ea"/>
                    <a:ea typeface="思源黑体 CN"/>
                    <a:sym typeface="Arial" panose="020B0604020202020204" pitchFamily="34" charset="0"/>
                  </a:rPr>
                  <a:t>一个感人的故事</a:t>
                </a:r>
              </a:p>
            </p:txBody>
          </p:sp>
          <p:sp>
            <p:nvSpPr>
              <p:cNvPr id="93" name="椭圆 9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3E016F5B-D5A1-4773-AA13-16F71ABB6C1B}"/>
                  </a:ext>
                </a:extLst>
              </p:cNvPr>
              <p:cNvSpPr/>
              <p:nvPr/>
            </p:nvSpPr>
            <p:spPr>
              <a:xfrm>
                <a:off x="1066800" y="1733550"/>
                <a:ext cx="1556425" cy="1556425"/>
              </a:xfrm>
              <a:prstGeom prst="ellipse">
                <a:avLst/>
              </a:prstGeom>
              <a:noFill/>
              <a:ln w="12700" cap="flat" cmpd="sng" algn="ctr">
                <a:solidFill>
                  <a:srgbClr val="2669EE"/>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white"/>
                  </a:solidFill>
                  <a:effectLst/>
                  <a:uLnTx/>
                  <a:uFillTx/>
                  <a:latin typeface="Calibri"/>
                  <a:ea typeface="思源黑体 CN"/>
                  <a:cs typeface="+mn-cs"/>
                </a:endParaRPr>
              </a:p>
            </p:txBody>
          </p:sp>
        </p:grpSp>
        <p:grpSp>
          <p:nvGrpSpPr>
            <p:cNvPr id="52" name="组合 5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FAD6F5B-7963-4ED5-A638-7D896FCBE5EE}"/>
                </a:ext>
              </a:extLst>
            </p:cNvPr>
            <p:cNvGrpSpPr/>
            <p:nvPr/>
          </p:nvGrpSpPr>
          <p:grpSpPr>
            <a:xfrm>
              <a:off x="1143000" y="2995184"/>
              <a:ext cx="1371600" cy="1371599"/>
              <a:chOff x="1066800" y="1733550"/>
              <a:chExt cx="1556425" cy="1556425"/>
            </a:xfrm>
          </p:grpSpPr>
          <p:sp>
            <p:nvSpPr>
              <p:cNvPr id="90" name="文本框 89">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4BFCFF3D-E255-44F8-B316-B58AE22148B3}"/>
                  </a:ext>
                </a:extLst>
              </p:cNvPr>
              <p:cNvSpPr txBox="1"/>
              <p:nvPr/>
            </p:nvSpPr>
            <p:spPr>
              <a:xfrm>
                <a:off x="1313657" y="2320656"/>
                <a:ext cx="1069713" cy="406111"/>
              </a:xfrm>
              <a:prstGeom prst="rect">
                <a:avLst/>
              </a:prstGeom>
              <a:noFill/>
              <a:ln>
                <a:noFill/>
              </a:ln>
            </p:spPr>
            <p:txBody>
              <a:bodyPr wrap="square" rtlCol="0">
                <a:spAutoFit/>
              </a:bodyPr>
              <a:lstStyle/>
              <a:p>
                <a:pPr marL="0" marR="0" lvl="0" indent="0" algn="ctr" defTabSz="914400" eaLnBrk="1" fontAlgn="auto" latinLnBrk="0" hangingPunct="1">
                  <a:lnSpc>
                    <a:spcPct val="150000"/>
                  </a:lnSpc>
                  <a:spcBef>
                    <a:spcPct val="0"/>
                  </a:spcBef>
                  <a:spcAft>
                    <a:spcPct val="0"/>
                  </a:spcAft>
                  <a:buClrTx/>
                  <a:buSzTx/>
                  <a:buFontTx/>
                  <a:buNone/>
                  <a:defRPr/>
                </a:pPr>
                <a:r>
                  <a:rPr kumimoji="0" lang="zh-CN" altLang="en-US" b="0" i="0" u="none" strike="noStrike" kern="0" cap="none" spc="0" normalizeH="0" baseline="0" noProof="0">
                    <a:ln>
                      <a:noFill/>
                    </a:ln>
                    <a:solidFill>
                      <a:prstClr val="black">
                        <a:lumMod val="85000"/>
                        <a:lumOff val="15000"/>
                      </a:prstClr>
                    </a:solidFill>
                    <a:effectLst/>
                    <a:uLnTx/>
                    <a:uFillTx/>
                    <a:latin typeface="+mn-ea"/>
                    <a:ea typeface="思源黑体 CN"/>
                    <a:sym typeface="Arial" panose="020B0604020202020204" pitchFamily="34" charset="0"/>
                  </a:rPr>
                  <a:t>一本书</a:t>
                </a:r>
              </a:p>
            </p:txBody>
          </p:sp>
          <p:sp>
            <p:nvSpPr>
              <p:cNvPr id="91" name="椭圆 90">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A513F121-200B-40BB-9B95-85CEFDCC922F}"/>
                  </a:ext>
                </a:extLst>
              </p:cNvPr>
              <p:cNvSpPr/>
              <p:nvPr/>
            </p:nvSpPr>
            <p:spPr>
              <a:xfrm>
                <a:off x="1066800" y="1733550"/>
                <a:ext cx="1556425" cy="1556425"/>
              </a:xfrm>
              <a:prstGeom prst="ellipse">
                <a:avLst/>
              </a:prstGeom>
              <a:noFill/>
              <a:ln w="12700" cap="flat" cmpd="sng" algn="ctr">
                <a:solidFill>
                  <a:srgbClr val="2669EE"/>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white"/>
                  </a:solidFill>
                  <a:effectLst/>
                  <a:uLnTx/>
                  <a:uFillTx/>
                  <a:latin typeface="Calibri"/>
                  <a:ea typeface="思源黑体 CN"/>
                  <a:cs typeface="+mn-cs"/>
                </a:endParaRPr>
              </a:p>
            </p:txBody>
          </p:sp>
        </p:grpSp>
        <p:grpSp>
          <p:nvGrpSpPr>
            <p:cNvPr id="53" name="组合 5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F5E81D2-8541-4740-9120-6ED72298E8B5}"/>
                </a:ext>
              </a:extLst>
            </p:cNvPr>
            <p:cNvGrpSpPr/>
            <p:nvPr/>
          </p:nvGrpSpPr>
          <p:grpSpPr>
            <a:xfrm>
              <a:off x="2695575" y="1504950"/>
              <a:ext cx="1371600" cy="1371599"/>
              <a:chOff x="1066800" y="1733550"/>
              <a:chExt cx="1556425" cy="1556425"/>
            </a:xfrm>
          </p:grpSpPr>
          <p:sp>
            <p:nvSpPr>
              <p:cNvPr id="88" name="文本框 87">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405E3512-E247-46A8-A1E4-AFDD7673B956}"/>
                  </a:ext>
                </a:extLst>
              </p:cNvPr>
              <p:cNvSpPr txBox="1"/>
              <p:nvPr/>
            </p:nvSpPr>
            <p:spPr>
              <a:xfrm>
                <a:off x="1313657" y="2151137"/>
                <a:ext cx="1069713" cy="769641"/>
              </a:xfrm>
              <a:prstGeom prst="rect">
                <a:avLst/>
              </a:prstGeom>
              <a:noFill/>
              <a:ln>
                <a:noFill/>
              </a:ln>
            </p:spPr>
            <p:txBody>
              <a:bodyPr wrap="square" rtlCol="0">
                <a:spAutoFit/>
              </a:bodyPr>
              <a:lstStyle/>
              <a:p>
                <a:pPr marL="0" marR="0" lvl="0" indent="0" algn="ctr" defTabSz="914400" eaLnBrk="1" fontAlgn="auto" latinLnBrk="0" hangingPunct="1">
                  <a:lnSpc>
                    <a:spcPct val="150000"/>
                  </a:lnSpc>
                  <a:spcBef>
                    <a:spcPct val="0"/>
                  </a:spcBef>
                  <a:spcAft>
                    <a:spcPct val="0"/>
                  </a:spcAft>
                  <a:buClrTx/>
                  <a:buSzTx/>
                  <a:buFontTx/>
                  <a:buNone/>
                  <a:defRPr/>
                </a:pPr>
                <a:r>
                  <a:rPr kumimoji="0" lang="zh-CN" altLang="en-US" b="0" i="0" u="none" strike="noStrike" kern="0" cap="none" spc="0" normalizeH="0" baseline="0" noProof="0">
                    <a:ln>
                      <a:noFill/>
                    </a:ln>
                    <a:solidFill>
                      <a:prstClr val="black">
                        <a:lumMod val="85000"/>
                        <a:lumOff val="15000"/>
                      </a:prstClr>
                    </a:solidFill>
                    <a:effectLst/>
                    <a:uLnTx/>
                    <a:uFillTx/>
                    <a:latin typeface="+mn-ea"/>
                    <a:ea typeface="思源黑体 CN"/>
                    <a:sym typeface="Arial" panose="020B0604020202020204" pitchFamily="34" charset="0"/>
                  </a:rPr>
                  <a:t>一个人的影响</a:t>
                </a:r>
              </a:p>
            </p:txBody>
          </p:sp>
          <p:sp>
            <p:nvSpPr>
              <p:cNvPr id="89" name="椭圆 88">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E08403E-E621-4564-8291-D8AB0A89F11C}"/>
                  </a:ext>
                </a:extLst>
              </p:cNvPr>
              <p:cNvSpPr/>
              <p:nvPr/>
            </p:nvSpPr>
            <p:spPr>
              <a:xfrm>
                <a:off x="1066800" y="1733550"/>
                <a:ext cx="1556425" cy="1556425"/>
              </a:xfrm>
              <a:prstGeom prst="ellipse">
                <a:avLst/>
              </a:prstGeom>
              <a:noFill/>
              <a:ln w="12700" cap="flat" cmpd="sng" algn="ctr">
                <a:solidFill>
                  <a:srgbClr val="2669EE"/>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white"/>
                  </a:solidFill>
                  <a:effectLst/>
                  <a:uLnTx/>
                  <a:uFillTx/>
                  <a:latin typeface="Calibri"/>
                  <a:ea typeface="思源黑体 CN"/>
                  <a:cs typeface="+mn-cs"/>
                </a:endParaRPr>
              </a:p>
            </p:txBody>
          </p:sp>
        </p:grpSp>
        <p:grpSp>
          <p:nvGrpSpPr>
            <p:cNvPr id="54" name="组合 5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300F183A-3CE5-40C8-B6D3-3CBCAEC40632}"/>
                </a:ext>
              </a:extLst>
            </p:cNvPr>
            <p:cNvGrpSpPr/>
            <p:nvPr/>
          </p:nvGrpSpPr>
          <p:grpSpPr>
            <a:xfrm>
              <a:off x="2695575" y="2995184"/>
              <a:ext cx="1371600" cy="1371599"/>
              <a:chOff x="1066800" y="1733550"/>
              <a:chExt cx="1556425" cy="1556425"/>
            </a:xfrm>
          </p:grpSpPr>
          <p:sp>
            <p:nvSpPr>
              <p:cNvPr id="59" name="文本框 58">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D0116DF-C540-4CB2-BCAE-DA27AF112A10}"/>
                  </a:ext>
                </a:extLst>
              </p:cNvPr>
              <p:cNvSpPr txBox="1"/>
              <p:nvPr/>
            </p:nvSpPr>
            <p:spPr>
              <a:xfrm>
                <a:off x="1313657" y="2320656"/>
                <a:ext cx="1069713" cy="406111"/>
              </a:xfrm>
              <a:prstGeom prst="rect">
                <a:avLst/>
              </a:prstGeom>
              <a:noFill/>
              <a:ln>
                <a:noFill/>
              </a:ln>
            </p:spPr>
            <p:txBody>
              <a:bodyPr wrap="square" rtlCol="0">
                <a:spAutoFit/>
              </a:bodyPr>
              <a:lstStyle/>
              <a:p>
                <a:pPr marL="0" marR="0" lvl="0" indent="0" algn="ctr" defTabSz="914400" eaLnBrk="1" fontAlgn="auto" latinLnBrk="0" hangingPunct="1">
                  <a:lnSpc>
                    <a:spcPct val="150000"/>
                  </a:lnSpc>
                  <a:spcBef>
                    <a:spcPct val="0"/>
                  </a:spcBef>
                  <a:spcAft>
                    <a:spcPct val="0"/>
                  </a:spcAft>
                  <a:buClrTx/>
                  <a:buSzTx/>
                  <a:buFontTx/>
                  <a:buNone/>
                  <a:defRPr/>
                </a:pPr>
                <a:r>
                  <a:rPr kumimoji="0" lang="zh-CN" altLang="en-US" b="0" i="0" u="none" strike="noStrike" kern="0" cap="none" spc="0" normalizeH="0" baseline="0" noProof="0">
                    <a:ln>
                      <a:noFill/>
                    </a:ln>
                    <a:solidFill>
                      <a:prstClr val="black">
                        <a:lumMod val="85000"/>
                        <a:lumOff val="15000"/>
                      </a:prstClr>
                    </a:solidFill>
                    <a:effectLst/>
                    <a:uLnTx/>
                    <a:uFillTx/>
                    <a:latin typeface="+mn-ea"/>
                    <a:ea typeface="思源黑体 CN"/>
                    <a:sym typeface="Arial" panose="020B0604020202020204" pitchFamily="34" charset="0"/>
                  </a:rPr>
                  <a:t>一句话</a:t>
                </a:r>
              </a:p>
            </p:txBody>
          </p:sp>
          <p:sp>
            <p:nvSpPr>
              <p:cNvPr id="60" name="椭圆 59">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C5F90613-81C6-4AD9-9684-AE82F9B81D14}"/>
                  </a:ext>
                </a:extLst>
              </p:cNvPr>
              <p:cNvSpPr/>
              <p:nvPr/>
            </p:nvSpPr>
            <p:spPr>
              <a:xfrm>
                <a:off x="1066800" y="1733550"/>
                <a:ext cx="1556425" cy="1556425"/>
              </a:xfrm>
              <a:prstGeom prst="ellipse">
                <a:avLst/>
              </a:prstGeom>
              <a:noFill/>
              <a:ln w="12700" cap="flat" cmpd="sng" algn="ctr">
                <a:solidFill>
                  <a:srgbClr val="2669EE"/>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white"/>
                  </a:solidFill>
                  <a:effectLst/>
                  <a:uLnTx/>
                  <a:uFillTx/>
                  <a:latin typeface="Calibri"/>
                  <a:ea typeface="思源黑体 CN"/>
                  <a:cs typeface="+mn-cs"/>
                </a:endParaRPr>
              </a:p>
            </p:txBody>
          </p:sp>
        </p:grpSp>
        <p:grpSp>
          <p:nvGrpSpPr>
            <p:cNvPr id="55" name="组合 5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1B616016-9185-4460-B744-962F6BE98352}"/>
                </a:ext>
              </a:extLst>
            </p:cNvPr>
            <p:cNvGrpSpPr/>
            <p:nvPr/>
          </p:nvGrpSpPr>
          <p:grpSpPr>
            <a:xfrm>
              <a:off x="4284346" y="1534954"/>
              <a:ext cx="1371600" cy="1371599"/>
              <a:chOff x="1066800" y="1733550"/>
              <a:chExt cx="1556425" cy="1556425"/>
            </a:xfrm>
          </p:grpSpPr>
          <p:sp>
            <p:nvSpPr>
              <p:cNvPr id="57" name="文本框 56">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20A48B2B-0CF8-4EF5-B49E-FE385699AC0D}"/>
                  </a:ext>
                </a:extLst>
              </p:cNvPr>
              <p:cNvSpPr txBox="1"/>
              <p:nvPr/>
            </p:nvSpPr>
            <p:spPr>
              <a:xfrm>
                <a:off x="1274651" y="2181973"/>
                <a:ext cx="1069713" cy="406111"/>
              </a:xfrm>
              <a:prstGeom prst="rect">
                <a:avLst/>
              </a:prstGeom>
              <a:noFill/>
              <a:ln>
                <a:noFill/>
              </a:ln>
            </p:spPr>
            <p:txBody>
              <a:bodyPr wrap="square" rtlCol="0">
                <a:spAutoFit/>
              </a:bodyPr>
              <a:lstStyle/>
              <a:p>
                <a:pPr marL="0" marR="0" lvl="0" indent="0" algn="ctr" defTabSz="914400" eaLnBrk="1" fontAlgn="auto" latinLnBrk="0" hangingPunct="1">
                  <a:lnSpc>
                    <a:spcPct val="150000"/>
                  </a:lnSpc>
                  <a:spcBef>
                    <a:spcPct val="0"/>
                  </a:spcBef>
                  <a:spcAft>
                    <a:spcPct val="0"/>
                  </a:spcAft>
                  <a:buClrTx/>
                  <a:buSzTx/>
                  <a:buFontTx/>
                  <a:buNone/>
                  <a:defRPr/>
                </a:pPr>
                <a:r>
                  <a:rPr kumimoji="0" lang="zh-CN" altLang="en-US" b="0" i="0" u="none" strike="noStrike" kern="0" cap="none" spc="0" normalizeH="0" baseline="0" noProof="0">
                    <a:ln>
                      <a:noFill/>
                    </a:ln>
                    <a:solidFill>
                      <a:prstClr val="black">
                        <a:lumMod val="85000"/>
                        <a:lumOff val="15000"/>
                      </a:prstClr>
                    </a:solidFill>
                    <a:effectLst/>
                    <a:uLnTx/>
                    <a:uFillTx/>
                    <a:latin typeface="+mn-ea"/>
                    <a:ea typeface="思源黑体 CN"/>
                    <a:sym typeface="Arial" panose="020B0604020202020204" pitchFamily="34" charset="0"/>
                  </a:rPr>
                  <a:t>一则新闻</a:t>
                </a:r>
              </a:p>
            </p:txBody>
          </p:sp>
          <p:sp>
            <p:nvSpPr>
              <p:cNvPr id="58" name="椭圆 57">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CD8DA5C-FAD8-4839-A9EE-B18B47085442}"/>
                  </a:ext>
                </a:extLst>
              </p:cNvPr>
              <p:cNvSpPr/>
              <p:nvPr/>
            </p:nvSpPr>
            <p:spPr>
              <a:xfrm>
                <a:off x="1066800" y="1733550"/>
                <a:ext cx="1556425" cy="1556425"/>
              </a:xfrm>
              <a:prstGeom prst="ellipse">
                <a:avLst/>
              </a:prstGeom>
              <a:noFill/>
              <a:ln w="12700" cap="flat" cmpd="sng" algn="ctr">
                <a:solidFill>
                  <a:srgbClr val="2669EE"/>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white"/>
                  </a:solidFill>
                  <a:effectLst/>
                  <a:uLnTx/>
                  <a:uFillTx/>
                  <a:latin typeface="Calibri"/>
                  <a:ea typeface="思源黑体 CN"/>
                  <a:cs typeface="+mn-cs"/>
                </a:endParaRPr>
              </a:p>
            </p:txBody>
          </p:sp>
        </p:grpSp>
        <p:pic>
          <p:nvPicPr>
            <p:cNvPr id="56" name="图片 55">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F633E02B-DE31-42D9-97CE-00A737EDB33E}"/>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410200" y="1930127"/>
              <a:ext cx="2770815" cy="2876550"/>
            </a:xfrm>
            <a:prstGeom prst="rect">
              <a:avLst/>
            </a:prstGeom>
          </p:spPr>
        </p:pic>
      </p:grpSp>
    </p:spTree>
    <p:extLst>
      <p:ext uri="{BB962C8B-B14F-4D97-AF65-F5344CB8AC3E}">
        <p14:creationId xmlns:p14="http://schemas.microsoft.com/office/powerpoint/2010/main" val="3068948136"/>
      </p:ext>
    </p:extLst>
  </p:cSld>
  <p:clrMapOvr>
    <a:masterClrMapping/>
  </p:clrMapOvr>
  <mc:AlternateContent xmlns:mc="http://schemas.openxmlformats.org/markup-compatibility/2006" xmlns:p14="http://schemas.microsoft.com/office/powerpoint/2010/main">
    <mc:Choice Requires="p14">
      <p:transition spd="slow" p14:dur="1500" advTm="5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500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857</Words>
  <Application>Microsoft Office PowerPoint</Application>
  <PresentationFormat>宽屏</PresentationFormat>
  <Paragraphs>102</Paragraphs>
  <Slides>15</Slides>
  <Notes>15</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15</vt:i4>
      </vt:variant>
    </vt:vector>
  </HeadingPairs>
  <TitlesOfParts>
    <vt:vector size="29" baseType="lpstr">
      <vt:lpstr>Avant GardeBook</vt:lpstr>
      <vt:lpstr>inpin heiti</vt:lpstr>
      <vt:lpstr>Meiryo</vt:lpstr>
      <vt:lpstr>等线</vt:lpstr>
      <vt:lpstr>汉仪尚巍魔法体精修版 W</vt:lpstr>
      <vt:lpstr>思源黑体</vt:lpstr>
      <vt:lpstr>思源黑体 CN</vt:lpstr>
      <vt:lpstr>宋体</vt:lpstr>
      <vt:lpstr>微软雅黑</vt:lpstr>
      <vt:lpstr>Arial</vt:lpstr>
      <vt:lpstr>Calibri</vt:lpstr>
      <vt:lpstr>Calibri Light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2021-12-18T21:39:26Z</cp:lastPrinted>
  <dcterms:created xsi:type="dcterms:W3CDTF">2021-12-18T21:39:26Z</dcterms:created>
  <dcterms:modified xsi:type="dcterms:W3CDTF">2023-04-01T06:28:40Z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