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9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0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2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3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6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8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2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80" r:id="rId3"/>
    <p:sldMasterId id="2147484061" r:id="rId4"/>
  </p:sldMasterIdLst>
  <p:notesMasterIdLst>
    <p:notesMasterId r:id="rId29"/>
  </p:notes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7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F0D55-61F3-48E7-A738-F8074EE60223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03F35-9DA7-417C-950B-7A3AF3B97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5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2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75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371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33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82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6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56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242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894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477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8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655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936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519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602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83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80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7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95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48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66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13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8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3F35-9DA7-417C-950B-7A3AF3B979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78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file:////Users/1V994W2/Documents/Tencent%20Files/574576071/FileRecv/&#25340;&#35013;&#32032;&#26448;/&#21345;&#36890;-33//31/subject_holdright_214,123,114_0_lively_full_0.png" TargetMode="Externa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tags" Target="../tags/tag33.xml"/><Relationship Id="rId10" Type="http://schemas.openxmlformats.org/officeDocument/2006/relationships/image" Target="../media/image4.png"/><Relationship Id="rId4" Type="http://schemas.openxmlformats.org/officeDocument/2006/relationships/tags" Target="../tags/tag32.xml"/><Relationship Id="rId9" Type="http://schemas.openxmlformats.org/officeDocument/2006/relationships/image" Target="file:////Users/1V994W2/Documents/Tencent%20Files/574576071/FileRecv/&#25340;&#35013;&#32032;&#26448;/&#21345;&#36890;-33//31/subject_holdright_214,123,114_0_lively_full_0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Lantinghei SC Extralight" panose="02000000000000000000" pitchFamily="2" charset="-122"/>
                <a:ea typeface="Lantinghei SC Extralight" panose="02000000000000000000" pitchFamily="2" charset="-122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Lantinghei SC Extralight" panose="02000000000000000000" pitchFamily="2" charset="-122"/>
                <a:ea typeface="Lantinghei SC Extralight" panose="02000000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antinghei SC Extralight" panose="02000000000000000000" pitchFamily="2" charset="-122"/>
                <a:ea typeface="Lantinghei SC Extralight" panose="02000000000000000000" pitchFamily="2" charset="-122"/>
              </a:defRPr>
            </a:lvl1pPr>
          </a:lstStyle>
          <a:p>
            <a:fld id="{9AF3AABF-A5AF-D143-A46E-6032188E4024}" type="datetimeFigureOut">
              <a:rPr kumimoji="1" lang="zh-CN" altLang="en-US" smtClean="0"/>
              <a:t>2023/4/1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antinghei SC Extralight" panose="02000000000000000000" pitchFamily="2" charset="-122"/>
                <a:ea typeface="Lantinghei SC Extralight" panose="02000000000000000000" pitchFamily="2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antinghei SC Extralight" panose="02000000000000000000" pitchFamily="2" charset="-122"/>
                <a:ea typeface="Lantinghei SC Extralight" panose="02000000000000000000" pitchFamily="2" charset="-122"/>
              </a:defRPr>
            </a:lvl1pPr>
          </a:lstStyle>
          <a:p>
            <a:fld id="{B381C5EF-D7D6-FF4B-A1D9-55EB1F21A8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4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2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41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7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1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3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6096000" y="685800"/>
            <a:ext cx="5486400" cy="54864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740431" y="1832403"/>
            <a:ext cx="4825365" cy="97091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pPr marL="0" lvl="0">
              <a:spcAft>
                <a:spcPct val="0"/>
              </a:spcAft>
              <a:buClrTx/>
              <a:buSzTx/>
              <a:buFontTx/>
            </a:pPr>
            <a:r>
              <a:rPr lang="zh-CN" altLang="en-US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740431" y="3147124"/>
            <a:ext cx="4825365" cy="494431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Arial" panose="020B0604020202020204" pitchFamily="34" charset="0"/>
                <a:ea typeface="幼圆" panose="02010509060101010101" pitchFamily="49" charset="-122"/>
                <a:cs typeface="微软雅黑" panose="020B0503020204020204" charset="-122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</a:pPr>
            <a:r>
              <a:rPr lang="zh-CN" altLang="en-US"/>
              <a:t>单击此处编辑副标题</a:t>
            </a:r>
          </a:p>
        </p:txBody>
      </p:sp>
      <p:cxnSp>
        <p:nvCxnSpPr>
          <p:cNvPr id="10" name="直接连接符 9"/>
          <p:cNvCxnSpPr/>
          <p:nvPr userDrawn="1">
            <p:custDataLst>
              <p:tags r:id="rId7"/>
            </p:custDataLst>
          </p:nvPr>
        </p:nvCxnSpPr>
        <p:spPr>
          <a:xfrm>
            <a:off x="740430" y="3004612"/>
            <a:ext cx="435229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740430" y="3750761"/>
            <a:ext cx="1972800" cy="5537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编辑文本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3762196" y="3750759"/>
            <a:ext cx="1803600" cy="553751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编辑文本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7498080" y="1234440"/>
            <a:ext cx="4389120" cy="438912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0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heme" Target="../theme/theme2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heme" Target="../theme/theme3.xml"/><Relationship Id="rId7" Type="http://schemas.openxmlformats.org/officeDocument/2006/relationships/tags" Target="../tags/tag2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ntinghei SC Extralight" panose="02000000000000000000" pitchFamily="2" charset="-122"/>
                <a:ea typeface="Lantinghei SC Extralight" panose="02000000000000000000" pitchFamily="2" charset="-122"/>
              </a:defRPr>
            </a:lvl1pPr>
          </a:lstStyle>
          <a:p>
            <a:fld id="{9AF3AABF-A5AF-D143-A46E-6032188E4024}" type="datetimeFigureOut">
              <a:rPr kumimoji="1" lang="zh-CN" altLang="en-US" smtClean="0"/>
              <a:t>2023/4/1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ntinghei SC Extralight" panose="02000000000000000000" pitchFamily="2" charset="-122"/>
                <a:ea typeface="Lantinghei SC Extralight" panose="02000000000000000000" pitchFamily="2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ntinghei SC Extralight" panose="02000000000000000000" pitchFamily="2" charset="-122"/>
                <a:ea typeface="Lantinghei SC Extralight" panose="02000000000000000000" pitchFamily="2" charset="-122"/>
              </a:defRPr>
            </a:lvl1pPr>
          </a:lstStyle>
          <a:p>
            <a:fld id="{B381C5EF-D7D6-FF4B-A1D9-55EB1F21A8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060" r:id="rId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ntinghei SC Extralight" panose="02000000000000000000" pitchFamily="2" charset="-122"/>
          <a:ea typeface="Lantinghei SC Extralight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ntinghei SC Extralight" panose="02000000000000000000" pitchFamily="2" charset="-122"/>
          <a:ea typeface="Lantinghei SC Extralight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0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94.xml"/><Relationship Id="rId7" Type="http://schemas.openxmlformats.org/officeDocument/2006/relationships/image" Target="../media/image4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tags" Target="../tags/tag97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24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99.xml"/><Relationship Id="rId10" Type="http://schemas.openxmlformats.org/officeDocument/2006/relationships/image" Target="../media/image22.png"/><Relationship Id="rId4" Type="http://schemas.openxmlformats.org/officeDocument/2006/relationships/tags" Target="../tags/tag98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0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12.png"/><Relationship Id="rId5" Type="http://schemas.openxmlformats.org/officeDocument/2006/relationships/tags" Target="../tags/tag104.xml"/><Relationship Id="rId10" Type="http://schemas.openxmlformats.org/officeDocument/2006/relationships/image" Target="../media/image4.png"/><Relationship Id="rId4" Type="http://schemas.openxmlformats.org/officeDocument/2006/relationships/tags" Target="../tags/tag103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12.png"/><Relationship Id="rId5" Type="http://schemas.openxmlformats.org/officeDocument/2006/relationships/tags" Target="../tags/tag110.xml"/><Relationship Id="rId10" Type="http://schemas.openxmlformats.org/officeDocument/2006/relationships/image" Target="../media/image4.png"/><Relationship Id="rId4" Type="http://schemas.openxmlformats.org/officeDocument/2006/relationships/tags" Target="../tags/tag109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12.png"/><Relationship Id="rId5" Type="http://schemas.openxmlformats.org/officeDocument/2006/relationships/tags" Target="../tags/tag116.xml"/><Relationship Id="rId10" Type="http://schemas.openxmlformats.org/officeDocument/2006/relationships/image" Target="../media/image4.png"/><Relationship Id="rId4" Type="http://schemas.openxmlformats.org/officeDocument/2006/relationships/tags" Target="../tags/tag115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12.png"/><Relationship Id="rId5" Type="http://schemas.openxmlformats.org/officeDocument/2006/relationships/tags" Target="../tags/tag122.xml"/><Relationship Id="rId10" Type="http://schemas.openxmlformats.org/officeDocument/2006/relationships/image" Target="../media/image4.png"/><Relationship Id="rId4" Type="http://schemas.openxmlformats.org/officeDocument/2006/relationships/tags" Target="../tags/tag121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12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4.png"/><Relationship Id="rId5" Type="http://schemas.openxmlformats.org/officeDocument/2006/relationships/tags" Target="../tags/tag128.xml"/><Relationship Id="rId10" Type="http://schemas.openxmlformats.org/officeDocument/2006/relationships/image" Target="../media/image10.png"/><Relationship Id="rId4" Type="http://schemas.openxmlformats.org/officeDocument/2006/relationships/tags" Target="../tags/tag127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33.xml"/><Relationship Id="rId7" Type="http://schemas.openxmlformats.org/officeDocument/2006/relationships/image" Target="../media/image4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33.png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31.png"/><Relationship Id="rId5" Type="http://schemas.openxmlformats.org/officeDocument/2006/relationships/tags" Target="../tags/tag138.xml"/><Relationship Id="rId1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tags" Target="../tags/tag137.xml"/><Relationship Id="rId9" Type="http://schemas.openxmlformats.org/officeDocument/2006/relationships/image" Target="../media/image10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13" Type="http://schemas.openxmlformats.org/officeDocument/2006/relationships/image" Target="../media/image31.png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36.png"/><Relationship Id="rId5" Type="http://schemas.openxmlformats.org/officeDocument/2006/relationships/tags" Target="../tags/tag144.xml"/><Relationship Id="rId10" Type="http://schemas.openxmlformats.org/officeDocument/2006/relationships/image" Target="../media/image4.png"/><Relationship Id="rId4" Type="http://schemas.openxmlformats.org/officeDocument/2006/relationships/tags" Target="../tags/tag143.xml"/><Relationship Id="rId9" Type="http://schemas.openxmlformats.org/officeDocument/2006/relationships/image" Target="../media/image1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13" Type="http://schemas.openxmlformats.org/officeDocument/2006/relationships/image" Target="../media/image40.png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38.png"/><Relationship Id="rId5" Type="http://schemas.openxmlformats.org/officeDocument/2006/relationships/tags" Target="../tags/tag150.xml"/><Relationship Id="rId1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tags" Target="../tags/tag149.xml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31.png"/><Relationship Id="rId3" Type="http://schemas.openxmlformats.org/officeDocument/2006/relationships/tags" Target="../tags/tag15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2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41.png"/><Relationship Id="rId5" Type="http://schemas.openxmlformats.org/officeDocument/2006/relationships/tags" Target="../tags/tag156.xml"/><Relationship Id="rId10" Type="http://schemas.openxmlformats.org/officeDocument/2006/relationships/image" Target="../media/image4.png"/><Relationship Id="rId4" Type="http://schemas.openxmlformats.org/officeDocument/2006/relationships/tags" Target="../tags/tag155.xml"/><Relationship Id="rId9" Type="http://schemas.openxmlformats.org/officeDocument/2006/relationships/image" Target="../media/image10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10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notesSlide" Target="../notesSlides/notesSlide22.xml"/><Relationship Id="rId17" Type="http://schemas.openxmlformats.org/officeDocument/2006/relationships/image" Target="../media/image35.png"/><Relationship Id="rId2" Type="http://schemas.openxmlformats.org/officeDocument/2006/relationships/tags" Target="../tags/tag159.xml"/><Relationship Id="rId16" Type="http://schemas.openxmlformats.org/officeDocument/2006/relationships/image" Target="../media/image31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15" Type="http://schemas.openxmlformats.org/officeDocument/2006/relationships/image" Target="../media/image43.png"/><Relationship Id="rId10" Type="http://schemas.openxmlformats.org/officeDocument/2006/relationships/tags" Target="../tags/tag167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70.xml"/><Relationship Id="rId7" Type="http://schemas.openxmlformats.org/officeDocument/2006/relationships/image" Target="../media/image4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9.png"/><Relationship Id="rId5" Type="http://schemas.openxmlformats.org/officeDocument/2006/relationships/tags" Target="../tags/tag48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4.xml"/><Relationship Id="rId7" Type="http://schemas.openxmlformats.org/officeDocument/2006/relationships/image" Target="../media/image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59.xml"/><Relationship Id="rId10" Type="http://schemas.openxmlformats.org/officeDocument/2006/relationships/image" Target="../media/image12.png"/><Relationship Id="rId4" Type="http://schemas.openxmlformats.org/officeDocument/2006/relationships/tags" Target="../tags/tag58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2.xml"/><Relationship Id="rId7" Type="http://schemas.openxmlformats.org/officeDocument/2006/relationships/image" Target="../media/image1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6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7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15.png"/><Relationship Id="rId5" Type="http://schemas.openxmlformats.org/officeDocument/2006/relationships/tags" Target="../tags/tag68.xml"/><Relationship Id="rId10" Type="http://schemas.openxmlformats.org/officeDocument/2006/relationships/image" Target="../media/image4.png"/><Relationship Id="rId4" Type="http://schemas.openxmlformats.org/officeDocument/2006/relationships/tags" Target="../tags/tag67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notesSlide" Target="../notesSlides/notesSlide8.xml"/><Relationship Id="rId18" Type="http://schemas.openxmlformats.org/officeDocument/2006/relationships/image" Target="../media/image19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.png"/><Relationship Id="rId2" Type="http://schemas.openxmlformats.org/officeDocument/2006/relationships/tags" Target="../tags/tag71.xml"/><Relationship Id="rId16" Type="http://schemas.openxmlformats.org/officeDocument/2006/relationships/image" Target="../media/image18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4.png"/><Relationship Id="rId10" Type="http://schemas.openxmlformats.org/officeDocument/2006/relationships/tags" Target="../tags/tag79.xml"/><Relationship Id="rId19" Type="http://schemas.openxmlformats.org/officeDocument/2006/relationships/image" Target="../media/image17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17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.png"/><Relationship Id="rId2" Type="http://schemas.openxmlformats.org/officeDocument/2006/relationships/tags" Target="../tags/tag82.xml"/><Relationship Id="rId16" Type="http://schemas.openxmlformats.org/officeDocument/2006/relationships/image" Target="../media/image20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4.png"/><Relationship Id="rId10" Type="http://schemas.openxmlformats.org/officeDocument/2006/relationships/tags" Target="../tags/tag90.xml"/><Relationship Id="rId19" Type="http://schemas.openxmlformats.org/officeDocument/2006/relationships/image" Target="../media/image19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1054100"/>
            <a:ext cx="9525000" cy="233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22" y="2965450"/>
            <a:ext cx="4965700" cy="85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60" y="1909572"/>
            <a:ext cx="7493000" cy="190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/>
          <p:nvPr userDrawn="1"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7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444" y="2617982"/>
            <a:ext cx="5460093" cy="3363668"/>
          </a:xfrm>
          <a:prstGeom prst="rect">
            <a:avLst/>
          </a:prstGeom>
        </p:spPr>
      </p:pic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2214743" y="1565471"/>
            <a:ext cx="528914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同学们的疑惑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64" y="2442182"/>
            <a:ext cx="3840503" cy="3840503"/>
          </a:xfrm>
          <a:prstGeom prst="rect">
            <a:avLst/>
          </a:prstGeom>
        </p:spPr>
      </p:pic>
      <p:sp>
        <p:nvSpPr>
          <p:cNvPr id="31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65689" y="3646301"/>
            <a:ext cx="4148090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我们在学习生活中会不会出现了以下一些情况，同学们可以对比一下，看自己是不是也有类似的烦恼。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512" y="1326719"/>
            <a:ext cx="1873415" cy="12912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413" y="557978"/>
            <a:ext cx="1815001" cy="2014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9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4" y="1067052"/>
            <a:ext cx="4705476" cy="15354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30255" y="1620740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小学生心理问题表现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1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17638" y="3343210"/>
            <a:ext cx="4293275" cy="1360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400" b="1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自责倾向 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zh-CN" altLang="en-US" sz="2000" dirty="0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自责倾向是指当发生不如意的事情时，经常认为自己不好，对自己所做的事抱有恐惧心理。 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276" y="3071846"/>
            <a:ext cx="3196011" cy="2672862"/>
          </a:xfrm>
          <a:prstGeom prst="rect">
            <a:avLst/>
          </a:prstGeom>
        </p:spPr>
      </p:pic>
      <p:sp>
        <p:nvSpPr>
          <p:cNvPr id="7" name="可选流程 6"/>
          <p:cNvSpPr/>
          <p:nvPr>
            <p:custDataLst>
              <p:tags r:id="rId6"/>
            </p:custDataLst>
          </p:nvPr>
        </p:nvSpPr>
        <p:spPr>
          <a:xfrm>
            <a:off x="1498195" y="2919447"/>
            <a:ext cx="9256471" cy="2968481"/>
          </a:xfrm>
          <a:prstGeom prst="flowChartAlternateProcess">
            <a:avLst/>
          </a:prstGeom>
          <a:noFill/>
          <a:ln w="50800">
            <a:solidFill>
              <a:srgbClr val="4698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7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4" y="1067052"/>
            <a:ext cx="4705476" cy="1535471"/>
          </a:xfrm>
          <a:prstGeom prst="rect">
            <a:avLst/>
          </a:prstGeom>
        </p:spPr>
      </p:pic>
      <p:sp>
        <p:nvSpPr>
          <p:cNvPr id="8" name="Rectangle 8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751651" y="3135562"/>
            <a:ext cx="8015755" cy="281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b="1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叛逆</a:t>
            </a:r>
            <a:endParaRPr lang="en-US" altLang="zh-CN" sz="2400" b="1" dirty="0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indent="0">
              <a:buNone/>
            </a:pPr>
            <a:endParaRPr lang="zh-CN" altLang="en-US" sz="2000" dirty="0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于同学们正处于成长过渡期，独立意识和自我意识日益增强，迫切希望摆脱家长和老师的监护，反对成人把自己当成小孩子，同时，为了表现自己的与众不同，易对任何事情持批判的态度。逆反心理，容易偏激，由于知识经验的扩展和加深，逐渐长大的学生开始用批判的眼光来看待周围的事物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341967" y="1605835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小学生心理问题表现 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2</a:t>
            </a:r>
          </a:p>
        </p:txBody>
      </p:sp>
      <p:sp>
        <p:nvSpPr>
          <p:cNvPr id="32" name="可选流程 31"/>
          <p:cNvSpPr/>
          <p:nvPr>
            <p:custDataLst>
              <p:tags r:id="rId6"/>
            </p:custDataLst>
          </p:nvPr>
        </p:nvSpPr>
        <p:spPr>
          <a:xfrm>
            <a:off x="2367643" y="2966090"/>
            <a:ext cx="8605157" cy="2968481"/>
          </a:xfrm>
          <a:prstGeom prst="flowChartAlternateProcess">
            <a:avLst/>
          </a:prstGeom>
          <a:noFill/>
          <a:ln w="50800">
            <a:solidFill>
              <a:srgbClr val="4698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21" y="3553667"/>
            <a:ext cx="2981102" cy="22449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7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4" y="1067052"/>
            <a:ext cx="4705476" cy="1535471"/>
          </a:xfrm>
          <a:prstGeom prst="rect">
            <a:avLst/>
          </a:prstGeom>
        </p:spPr>
      </p:pic>
      <p:sp>
        <p:nvSpPr>
          <p:cNvPr id="9" name="Rectangle 1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247292" y="3501741"/>
            <a:ext cx="8306408" cy="2820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攀比</a:t>
            </a:r>
            <a:endParaRPr lang="en-US" altLang="zh-CN" sz="2400" b="1" dirty="0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爸爸妈妈常常拿孩子的成绩与别的小朋友比较，于是，很多同学开始会过分在意别人的看法，不甘心输给别人。于是，就样样想跟着别人，变得浮夸，害怕落于人后。而这种攀比不仅表现在学习成绩的比较，还表现在物质，金钱，甚至是外貌的比较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231242" y="1678258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小学生心理问题表现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</a:t>
            </a:r>
          </a:p>
        </p:txBody>
      </p:sp>
      <p:sp>
        <p:nvSpPr>
          <p:cNvPr id="13" name="可选流程 12"/>
          <p:cNvSpPr/>
          <p:nvPr>
            <p:custDataLst>
              <p:tags r:id="rId6"/>
            </p:custDataLst>
          </p:nvPr>
        </p:nvSpPr>
        <p:spPr>
          <a:xfrm>
            <a:off x="1632857" y="3271170"/>
            <a:ext cx="9046029" cy="2614511"/>
          </a:xfrm>
          <a:prstGeom prst="flowChartAlternateProcess">
            <a:avLst/>
          </a:prstGeom>
          <a:noFill/>
          <a:ln w="50800">
            <a:solidFill>
              <a:srgbClr val="4698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39"/>
          <a:stretch>
            <a:fillRect/>
          </a:stretch>
        </p:blipFill>
        <p:spPr>
          <a:xfrm>
            <a:off x="2830286" y="2432049"/>
            <a:ext cx="6885214" cy="23221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4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4" y="1067052"/>
            <a:ext cx="4705476" cy="1535471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317950" y="3319224"/>
            <a:ext cx="594334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孤独</a:t>
            </a:r>
            <a:endParaRPr lang="en-US" altLang="zh-CN" sz="2400" b="1" dirty="0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zh-CN" altLang="en-US" sz="2400" dirty="0">
              <a:solidFill>
                <a:schemeClr val="lt2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通过调查发现有些学生常常觉得自己是茫茫大海上的一叶孤舟，性格孤僻，不愿意与人交往，却抱怨别人不理解自己，不接纳自己。心理学把这种心理状态称为闭锁心理，由此产生的一种感到与世隔绝，孤独寂寞的情绪体验称为孤独感。</a:t>
            </a:r>
          </a:p>
        </p:txBody>
      </p:sp>
      <p:sp>
        <p:nvSpPr>
          <p:cNvPr id="10" name="矩形 9"/>
          <p:cNvSpPr/>
          <p:nvPr/>
        </p:nvSpPr>
        <p:spPr>
          <a:xfrm>
            <a:off x="4231242" y="1602978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小学生心理问题表现 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4</a:t>
            </a:r>
          </a:p>
        </p:txBody>
      </p:sp>
      <p:sp>
        <p:nvSpPr>
          <p:cNvPr id="12" name="可选流程 11"/>
          <p:cNvSpPr/>
          <p:nvPr>
            <p:custDataLst>
              <p:tags r:id="rId6"/>
            </p:custDataLst>
          </p:nvPr>
        </p:nvSpPr>
        <p:spPr>
          <a:xfrm>
            <a:off x="1785506" y="3061010"/>
            <a:ext cx="8664371" cy="2766917"/>
          </a:xfrm>
          <a:prstGeom prst="flowChartAlternateProcess">
            <a:avLst/>
          </a:prstGeom>
          <a:noFill/>
          <a:ln w="50800">
            <a:solidFill>
              <a:srgbClr val="4698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030" y="3240508"/>
            <a:ext cx="2407920" cy="2407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4" y="1067052"/>
            <a:ext cx="4705476" cy="1535471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7119" y="3365957"/>
            <a:ext cx="2470726" cy="633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400" b="1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以自我为中心</a:t>
            </a:r>
          </a:p>
        </p:txBody>
      </p:sp>
      <p:sp>
        <p:nvSpPr>
          <p:cNvPr id="12" name="矩形 11"/>
          <p:cNvSpPr/>
          <p:nvPr/>
        </p:nvSpPr>
        <p:spPr>
          <a:xfrm>
            <a:off x="4231242" y="1605756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小学生心理问题表现 </a:t>
            </a:r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4</a:t>
            </a:r>
          </a:p>
        </p:txBody>
      </p:sp>
      <p:sp>
        <p:nvSpPr>
          <p:cNvPr id="13" name="可选流程 12"/>
          <p:cNvSpPr/>
          <p:nvPr>
            <p:custDataLst>
              <p:tags r:id="rId6"/>
            </p:custDataLst>
          </p:nvPr>
        </p:nvSpPr>
        <p:spPr>
          <a:xfrm>
            <a:off x="1469567" y="3052249"/>
            <a:ext cx="9258300" cy="2766917"/>
          </a:xfrm>
          <a:prstGeom prst="flowChartAlternateProcess">
            <a:avLst/>
          </a:prstGeom>
          <a:noFill/>
          <a:ln w="50800">
            <a:solidFill>
              <a:srgbClr val="4698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834" y="3815683"/>
            <a:ext cx="3712622" cy="217366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38883" y="3537212"/>
            <a:ext cx="4743151" cy="203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1600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孩子都是父母的心头肉，在家里都是“小皇帝”，“小公主”，有些同学把这种感觉带到学校。希望老师，同学都围着他转，凡事只想着自己，不顾及他人的感受，不愿为他人做出一点牺牲，否则就感到委屈、受不了 。这就是所说的以自我为中心。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976" y="1905000"/>
            <a:ext cx="7315200" cy="213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9" y="2071106"/>
            <a:ext cx="5767754" cy="95745"/>
          </a:xfrm>
          <a:prstGeom prst="rect">
            <a:avLst/>
          </a:prstGeom>
          <a:solidFill>
            <a:srgbClr val="469848"/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790" y="2161727"/>
            <a:ext cx="4024060" cy="38821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2920">
            <a:off x="6933154" y="2094213"/>
            <a:ext cx="3818976" cy="36843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55075" y="1429092"/>
            <a:ext cx="4653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那同学们该做些什么呢？</a:t>
            </a:r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50564" y="3877890"/>
            <a:ext cx="2912913" cy="1242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00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认识自己、了解自己，接纳自己、肯定自己、完善自己。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501816" y="3946875"/>
            <a:ext cx="2875484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00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拥有一个伟大的梦想，设立明确的生活目标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477" y="4153679"/>
            <a:ext cx="2118069" cy="1932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142072" y="939569"/>
            <a:ext cx="909723" cy="10952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9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320" y="2475156"/>
            <a:ext cx="3900070" cy="37625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3580">
            <a:off x="1533749" y="2160134"/>
            <a:ext cx="4398236" cy="4045721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113375" y="4139038"/>
            <a:ext cx="3098307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学会舒缓舒解愤怒、低落、忧郁、厌倦的情绪，正确看待自己，增强自信。</a:t>
            </a:r>
            <a:r>
              <a:rPr lang="zh-CN" altLang="en-US" sz="110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6758320" y="4333165"/>
            <a:ext cx="294884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00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学会自我控制，克服诱惑，活在现实当中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9" y="2071106"/>
            <a:ext cx="5767754" cy="95745"/>
          </a:xfrm>
          <a:prstGeom prst="rect">
            <a:avLst/>
          </a:prstGeom>
          <a:solidFill>
            <a:srgbClr val="469848"/>
          </a:solidFill>
        </p:spPr>
      </p:pic>
      <p:sp>
        <p:nvSpPr>
          <p:cNvPr id="14" name="矩形 13"/>
          <p:cNvSpPr/>
          <p:nvPr/>
        </p:nvSpPr>
        <p:spPr>
          <a:xfrm>
            <a:off x="4055075" y="1429092"/>
            <a:ext cx="4653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那同学们该做些什么呢？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142072" y="939569"/>
            <a:ext cx="909723" cy="10952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47" y="-126221"/>
            <a:ext cx="2922814" cy="2841171"/>
          </a:xfrm>
          <a:prstGeom prst="rect">
            <a:avLst/>
          </a:prstGeom>
        </p:spPr>
      </p:pic>
      <p:sp>
        <p:nvSpPr>
          <p:cNvPr id="17" name="标题 16"/>
          <p:cNvSpPr>
            <a:spLocks noGrp="1"/>
          </p:cNvSpPr>
          <p:nvPr>
            <p:ph type="ctrTitle" idx="13"/>
            <p:custDataLst>
              <p:tags r:id="rId3"/>
            </p:custDataLst>
          </p:nvPr>
        </p:nvSpPr>
        <p:spPr>
          <a:xfrm>
            <a:off x="809011" y="1531413"/>
            <a:ext cx="4825365" cy="970915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5400">
                <a:solidFill>
                  <a:schemeClr val="accent1">
                    <a:lumMod val="75000"/>
                  </a:schemeClr>
                </a:solidFill>
              </a:rPr>
              <a:t>前 言</a:t>
            </a:r>
          </a:p>
        </p:txBody>
      </p:sp>
      <p:sp>
        <p:nvSpPr>
          <p:cNvPr id="18" name="副标题 17"/>
          <p:cNvSpPr>
            <a:spLocks noGrp="1"/>
          </p:cNvSpPr>
          <p:nvPr>
            <p:ph type="subTitle" idx="14"/>
            <p:custDataLst>
              <p:tags r:id="rId4"/>
            </p:custDataLst>
          </p:nvPr>
        </p:nvSpPr>
        <p:spPr>
          <a:xfrm>
            <a:off x="697251" y="4547299"/>
            <a:ext cx="4825365" cy="494431"/>
          </a:xfrm>
        </p:spPr>
        <p:txBody>
          <a:bodyPr>
            <a:noAutofit/>
          </a:bodyPr>
          <a:lstStyle/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Char char="l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</a:rPr>
              <a:t>生命、健康和阳光从来就是联系在一起的。生命不可缺失，失去了生命，便失去了一切。</a:t>
            </a: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Char char="l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</a:rPr>
              <a:t>健康是生命的基石，失去了健康，生命就缺少了活力。</a:t>
            </a: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Char char="l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</a:rPr>
              <a:t>阳光是生命的营养，没有了阳光就没有了光明和希望。</a:t>
            </a: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Char char="l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</a:rPr>
              <a:t>我们的心灵同样需要阳光的沐浴。只有拥有阳光心态，呵护愉悦的身心，才能成就幸福的人生。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9011" y="301841"/>
            <a:ext cx="1454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EEF6F7"/>
                </a:solidFill>
              </a:rPr>
              <a:t>https://www.ypppt.com/</a:t>
            </a:r>
            <a:endParaRPr lang="zh-CN" altLang="en-US" sz="800" dirty="0">
              <a:solidFill>
                <a:srgbClr val="EEF6F7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1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967" y="2312736"/>
            <a:ext cx="7736555" cy="3810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3827585" y="3485509"/>
            <a:ext cx="4349261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00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对自己要时常鼓励增强自信心</a:t>
            </a: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3594318" y="4629776"/>
            <a:ext cx="46482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00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多做有意义的事，帮助别人，快乐自己。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75" y="3969240"/>
            <a:ext cx="4182462" cy="6942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563974" y="5072747"/>
            <a:ext cx="4678543" cy="776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9" y="2071106"/>
            <a:ext cx="5767754" cy="95745"/>
          </a:xfrm>
          <a:prstGeom prst="rect">
            <a:avLst/>
          </a:prstGeom>
          <a:solidFill>
            <a:srgbClr val="469848"/>
          </a:solidFill>
        </p:spPr>
      </p:pic>
      <p:sp>
        <p:nvSpPr>
          <p:cNvPr id="15" name="矩形 14"/>
          <p:cNvSpPr/>
          <p:nvPr/>
        </p:nvSpPr>
        <p:spPr>
          <a:xfrm>
            <a:off x="4055075" y="1429092"/>
            <a:ext cx="4653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那同学们该做些什么呢？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142072" y="939569"/>
            <a:ext cx="909723" cy="10952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9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159" y="2647599"/>
            <a:ext cx="5635287" cy="3370422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5511373" y="3378005"/>
            <a:ext cx="1804928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000" u="sng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注意锻炼身体，展现朝气活力。</a:t>
            </a: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7880249" y="3350424"/>
            <a:ext cx="1981199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000" u="sng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学会思考，养成积极进取的学习生活态度。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960" y="3350424"/>
            <a:ext cx="3308757" cy="22022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9" y="2071106"/>
            <a:ext cx="5767754" cy="95745"/>
          </a:xfrm>
          <a:prstGeom prst="rect">
            <a:avLst/>
          </a:prstGeom>
          <a:solidFill>
            <a:srgbClr val="469848"/>
          </a:solidFill>
        </p:spPr>
      </p:pic>
      <p:sp>
        <p:nvSpPr>
          <p:cNvPr id="13" name="矩形 12"/>
          <p:cNvSpPr/>
          <p:nvPr/>
        </p:nvSpPr>
        <p:spPr>
          <a:xfrm>
            <a:off x="4055075" y="1429092"/>
            <a:ext cx="4653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那同学们该做些什么呢？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142072" y="939569"/>
            <a:ext cx="909723" cy="10952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1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793631" y="3505200"/>
            <a:ext cx="2345068" cy="2274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 rot="415181">
            <a:off x="4641921" y="3335184"/>
            <a:ext cx="2345068" cy="2274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 rot="21423326">
            <a:off x="7641239" y="3622468"/>
            <a:ext cx="2345068" cy="2274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111" y="1878787"/>
            <a:ext cx="8909162" cy="593944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2252356" y="4210287"/>
            <a:ext cx="207575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净化自己的心灵，追求平和的心境</a:t>
            </a: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5037284" y="3905001"/>
            <a:ext cx="2028994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正确面对竞争，在竞争中发现别人的闪光点。</a:t>
            </a: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8060997" y="4075017"/>
            <a:ext cx="1886043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以“善”之心与人相处，信任他人，拒绝猜疑。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39" y="2071106"/>
            <a:ext cx="5767754" cy="95745"/>
          </a:xfrm>
          <a:prstGeom prst="rect">
            <a:avLst/>
          </a:prstGeom>
          <a:solidFill>
            <a:srgbClr val="469848"/>
          </a:solidFill>
        </p:spPr>
      </p:pic>
      <p:sp>
        <p:nvSpPr>
          <p:cNvPr id="14" name="矩形 13"/>
          <p:cNvSpPr/>
          <p:nvPr/>
        </p:nvSpPr>
        <p:spPr>
          <a:xfrm>
            <a:off x="4055075" y="1429092"/>
            <a:ext cx="4653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那同学们该做些什么呢？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142072" y="939569"/>
            <a:ext cx="909723" cy="10952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052" y="1560322"/>
            <a:ext cx="7696200" cy="26035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0401300" y="11684000"/>
            <a:ext cx="355600" cy="2540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9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52048" y="974726"/>
            <a:ext cx="3981109" cy="1566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30915" y="2656928"/>
            <a:ext cx="3981109" cy="15664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11774" y="4292563"/>
            <a:ext cx="3981109" cy="1566418"/>
          </a:xfrm>
          <a:prstGeom prst="rect">
            <a:avLst/>
          </a:prstGeom>
        </p:spPr>
      </p:pic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>
          <a:xfrm>
            <a:off x="4911090" y="2541270"/>
            <a:ext cx="2718435" cy="175704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SzTx/>
              <a:buFont typeface="Wingdings" panose="05000000000000000000" charset="0"/>
              <a:buNone/>
            </a:pPr>
            <a:r>
              <a:rPr lang="zh-CN" altLang="en-US" sz="2000" spc="200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cs typeface="+mj-cs"/>
              </a:rPr>
              <a:t>什么是心理健康</a:t>
            </a:r>
          </a:p>
          <a:p>
            <a:pPr marL="285750" lvl="1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zh-CN" altLang="en-US" sz="1600" spc="200">
              <a:solidFill>
                <a:schemeClr val="dk1"/>
              </a:solidFill>
              <a:latin typeface="Arial" panose="020B0604020202020204" pitchFamily="34" charset="0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41" name="文本框 40"/>
          <p:cNvSpPr txBox="1"/>
          <p:nvPr>
            <p:custDataLst>
              <p:tags r:id="rId6"/>
            </p:custDataLst>
          </p:nvPr>
        </p:nvSpPr>
        <p:spPr>
          <a:xfrm>
            <a:off x="3783965" y="899795"/>
            <a:ext cx="2718435" cy="175704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/>
          </a:bodyPr>
          <a:lstStyle/>
          <a:p>
            <a:pPr marL="0" lvl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000" spc="200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cs typeface="+mj-cs"/>
              </a:rPr>
              <a:t>小学生心理问题</a:t>
            </a:r>
          </a:p>
        </p:txBody>
      </p:sp>
      <p:sp>
        <p:nvSpPr>
          <p:cNvPr id="13" name="TextBox 9"/>
          <p:cNvSpPr txBox="1"/>
          <p:nvPr>
            <p:custDataLst>
              <p:tags r:id="rId7"/>
            </p:custDataLst>
          </p:nvPr>
        </p:nvSpPr>
        <p:spPr>
          <a:xfrm>
            <a:off x="2537460" y="2295095"/>
            <a:ext cx="516890" cy="1362075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cs typeface="等线 Light" panose="02010600030101010101" charset="-122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14" name="文本框 99"/>
          <p:cNvSpPr txBox="1"/>
          <p:nvPr>
            <p:custDataLst>
              <p:tags r:id="rId8"/>
            </p:custDataLst>
          </p:nvPr>
        </p:nvSpPr>
        <p:spPr>
          <a:xfrm>
            <a:off x="1470660" y="900000"/>
            <a:ext cx="1071245" cy="284924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rIns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  <a:cs typeface="微软雅黑" panose="020B0503020204020204" charset="-122"/>
              </a:rPr>
              <a:t>目 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00420" y="4867910"/>
            <a:ext cx="2540000" cy="415290"/>
          </a:xfrm>
          <a:prstGeom prst="rect">
            <a:avLst/>
          </a:prstGeom>
          <a:noFill/>
        </p:spPr>
        <p:txBody>
          <a:bodyPr wrap="square" lIns="90000" tIns="46800" rIns="90000" bIns="0" rtlCol="0" anchor="ctr" anchorCtr="0">
            <a:normAutofit/>
          </a:bodyPr>
          <a:lstStyle/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000" spc="200">
                <a:solidFill>
                  <a:schemeClr val="dk1"/>
                </a:solidFill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rPr>
              <a:t>保持阳光心态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64" y="1976374"/>
            <a:ext cx="8407400" cy="1917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/>
          <p:nvPr userDrawn="1"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7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55" y="1335949"/>
            <a:ext cx="5016045" cy="1513214"/>
          </a:xfrm>
          <a:prstGeom prst="rect">
            <a:avLst/>
          </a:prstGeom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1887804" y="1794790"/>
            <a:ext cx="528914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什么是心理健康？</a:t>
            </a:r>
          </a:p>
        </p:txBody>
      </p:sp>
      <p:sp>
        <p:nvSpPr>
          <p:cNvPr id="6" name="Text Box 3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51651" y="3346911"/>
            <a:ext cx="4834849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我们每个人都有一颗与众不同的心，它会随着我们成长而成长，怎样让我们的心更阳光健康的成长，这就是我们今天要认识的一个有趣知识。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800" y="1101599"/>
            <a:ext cx="5397171" cy="53971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/>
          <p:nvPr userDrawn="1"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327" y="1207284"/>
            <a:ext cx="5016045" cy="15132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26" y="1963891"/>
            <a:ext cx="10322332" cy="5161166"/>
          </a:xfrm>
          <a:prstGeom prst="rect">
            <a:avLst/>
          </a:prstGeom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464747" y="1673383"/>
            <a:ext cx="528914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这就是健康吗？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/>
          <p:nvPr userDrawn="1"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366" y="163284"/>
            <a:ext cx="7130143" cy="7135586"/>
          </a:xfrm>
          <a:prstGeom prst="rect">
            <a:avLst/>
          </a:prstGeom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773497" y="1564682"/>
            <a:ext cx="528914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心理健康</a:t>
            </a:r>
          </a:p>
        </p:txBody>
      </p:sp>
      <p:sp>
        <p:nvSpPr>
          <p:cNvPr id="7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4134" y="2515045"/>
            <a:ext cx="4006613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2000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健康不仅是指身体没有疾病，还要具备良好的心理状态、社会适应良好和有道德。</a:t>
            </a:r>
          </a:p>
        </p:txBody>
      </p:sp>
      <p:sp>
        <p:nvSpPr>
          <p:cNvPr id="8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93769" y="3951210"/>
            <a:ext cx="4049228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l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每个人的心就像一棵大树一样，需要阳光空气才能茁壮成长。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974" y="2970298"/>
            <a:ext cx="3298398" cy="32983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4172" y="781939"/>
            <a:ext cx="1815001" cy="2014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9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616" y="397964"/>
            <a:ext cx="6645083" cy="664508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1218877" y="3275621"/>
            <a:ext cx="30410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健康心灵的大树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178" y="1222187"/>
            <a:ext cx="2192356" cy="10766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638" y="760993"/>
            <a:ext cx="2192356" cy="10766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562" y="2245468"/>
            <a:ext cx="2192356" cy="10766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772" y="2409820"/>
            <a:ext cx="2192356" cy="10766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978" y="1767292"/>
            <a:ext cx="2192356" cy="10766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005" y="3322087"/>
            <a:ext cx="2192356" cy="107661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149" y="3156711"/>
            <a:ext cx="2192356" cy="1076619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5493143" y="145437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自信</a:t>
            </a: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7726572" y="102040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乐观</a:t>
            </a: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4590332" y="247765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善良</a:t>
            </a: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6868753" y="266017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勇敢</a:t>
            </a: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8822750" y="205359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坚强</a:t>
            </a: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5151740" y="358996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独立</a:t>
            </a: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8378073" y="3458896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乐于助人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9807" y="4633339"/>
            <a:ext cx="2603962" cy="189411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4007" y="776157"/>
            <a:ext cx="1815001" cy="2014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9" name="圆角矩形 3"/>
          <p:cNvSpPr/>
          <p:nvPr>
            <p:custDataLst>
              <p:tags r:id="rId4"/>
            </p:custDataLst>
          </p:nvPr>
        </p:nvSpPr>
        <p:spPr>
          <a:xfrm>
            <a:off x="707413" y="608565"/>
            <a:ext cx="10820558" cy="5890205"/>
          </a:xfrm>
          <a:custGeom>
            <a:avLst/>
            <a:gdLst>
              <a:gd name="connsiteX0" fmla="*/ 0 w 10535549"/>
              <a:gd name="connsiteY0" fmla="*/ 891568 h 5349299"/>
              <a:gd name="connsiteX1" fmla="*/ 891568 w 10535549"/>
              <a:gd name="connsiteY1" fmla="*/ 0 h 5349299"/>
              <a:gd name="connsiteX2" fmla="*/ 9643981 w 10535549"/>
              <a:gd name="connsiteY2" fmla="*/ 0 h 5349299"/>
              <a:gd name="connsiteX3" fmla="*/ 10535549 w 10535549"/>
              <a:gd name="connsiteY3" fmla="*/ 891568 h 5349299"/>
              <a:gd name="connsiteX4" fmla="*/ 10535549 w 10535549"/>
              <a:gd name="connsiteY4" fmla="*/ 4457731 h 5349299"/>
              <a:gd name="connsiteX5" fmla="*/ 9643981 w 10535549"/>
              <a:gd name="connsiteY5" fmla="*/ 5349299 h 5349299"/>
              <a:gd name="connsiteX6" fmla="*/ 891568 w 10535549"/>
              <a:gd name="connsiteY6" fmla="*/ 5349299 h 5349299"/>
              <a:gd name="connsiteX7" fmla="*/ 0 w 10535549"/>
              <a:gd name="connsiteY7" fmla="*/ 4457731 h 5349299"/>
              <a:gd name="connsiteX8" fmla="*/ 0 w 10535549"/>
              <a:gd name="connsiteY8" fmla="*/ 891568 h 5349299"/>
              <a:gd name="connsiteX0-1" fmla="*/ 0 w 10535549"/>
              <a:gd name="connsiteY0-2" fmla="*/ 891568 h 5349299"/>
              <a:gd name="connsiteX1-3" fmla="*/ 711954 w 10535549"/>
              <a:gd name="connsiteY1-4" fmla="*/ 0 h 5349299"/>
              <a:gd name="connsiteX2-5" fmla="*/ 9643981 w 10535549"/>
              <a:gd name="connsiteY2-6" fmla="*/ 0 h 5349299"/>
              <a:gd name="connsiteX3-7" fmla="*/ 10535549 w 10535549"/>
              <a:gd name="connsiteY3-8" fmla="*/ 891568 h 5349299"/>
              <a:gd name="connsiteX4-9" fmla="*/ 10535549 w 10535549"/>
              <a:gd name="connsiteY4-10" fmla="*/ 4457731 h 5349299"/>
              <a:gd name="connsiteX5-11" fmla="*/ 9643981 w 10535549"/>
              <a:gd name="connsiteY5-12" fmla="*/ 5349299 h 5349299"/>
              <a:gd name="connsiteX6-13" fmla="*/ 891568 w 10535549"/>
              <a:gd name="connsiteY6-14" fmla="*/ 5349299 h 5349299"/>
              <a:gd name="connsiteX7-15" fmla="*/ 0 w 10535549"/>
              <a:gd name="connsiteY7-16" fmla="*/ 4457731 h 5349299"/>
              <a:gd name="connsiteX8-17" fmla="*/ 0 w 10535549"/>
              <a:gd name="connsiteY8-18" fmla="*/ 891568 h 5349299"/>
              <a:gd name="connsiteX0-19" fmla="*/ 0 w 10535549"/>
              <a:gd name="connsiteY0-20" fmla="*/ 891568 h 5349299"/>
              <a:gd name="connsiteX1-21" fmla="*/ 711954 w 10535549"/>
              <a:gd name="connsiteY1-22" fmla="*/ 0 h 5349299"/>
              <a:gd name="connsiteX2-23" fmla="*/ 9643981 w 10535549"/>
              <a:gd name="connsiteY2-24" fmla="*/ 0 h 5349299"/>
              <a:gd name="connsiteX3-25" fmla="*/ 10535549 w 10535549"/>
              <a:gd name="connsiteY3-26" fmla="*/ 891568 h 5349299"/>
              <a:gd name="connsiteX4-27" fmla="*/ 10535549 w 10535549"/>
              <a:gd name="connsiteY4-28" fmla="*/ 4457731 h 5349299"/>
              <a:gd name="connsiteX5-29" fmla="*/ 9643981 w 10535549"/>
              <a:gd name="connsiteY5-30" fmla="*/ 5349299 h 5349299"/>
              <a:gd name="connsiteX6-31" fmla="*/ 891568 w 10535549"/>
              <a:gd name="connsiteY6-32" fmla="*/ 5349299 h 5349299"/>
              <a:gd name="connsiteX7-33" fmla="*/ 0 w 10535549"/>
              <a:gd name="connsiteY7-34" fmla="*/ 4457731 h 5349299"/>
              <a:gd name="connsiteX8-35" fmla="*/ 0 w 10535549"/>
              <a:gd name="connsiteY8-36" fmla="*/ 891568 h 5349299"/>
              <a:gd name="connsiteX0-37" fmla="*/ 0 w 10535549"/>
              <a:gd name="connsiteY0-38" fmla="*/ 1005868 h 5463599"/>
              <a:gd name="connsiteX1-39" fmla="*/ 711954 w 10535549"/>
              <a:gd name="connsiteY1-40" fmla="*/ 114300 h 5463599"/>
              <a:gd name="connsiteX2-41" fmla="*/ 9627653 w 10535549"/>
              <a:gd name="connsiteY2-42" fmla="*/ 0 h 5463599"/>
              <a:gd name="connsiteX3-43" fmla="*/ 10535549 w 10535549"/>
              <a:gd name="connsiteY3-44" fmla="*/ 1005868 h 5463599"/>
              <a:gd name="connsiteX4-45" fmla="*/ 10535549 w 10535549"/>
              <a:gd name="connsiteY4-46" fmla="*/ 4572031 h 5463599"/>
              <a:gd name="connsiteX5-47" fmla="*/ 9643981 w 10535549"/>
              <a:gd name="connsiteY5-48" fmla="*/ 5463599 h 5463599"/>
              <a:gd name="connsiteX6-49" fmla="*/ 891568 w 10535549"/>
              <a:gd name="connsiteY6-50" fmla="*/ 5463599 h 5463599"/>
              <a:gd name="connsiteX7-51" fmla="*/ 0 w 10535549"/>
              <a:gd name="connsiteY7-52" fmla="*/ 4572031 h 5463599"/>
              <a:gd name="connsiteX8-53" fmla="*/ 0 w 10535549"/>
              <a:gd name="connsiteY8-54" fmla="*/ 1005868 h 5463599"/>
              <a:gd name="connsiteX0-55" fmla="*/ 0 w 10535549"/>
              <a:gd name="connsiteY0-56" fmla="*/ 1005868 h 5463599"/>
              <a:gd name="connsiteX1-57" fmla="*/ 711954 w 10535549"/>
              <a:gd name="connsiteY1-58" fmla="*/ 114300 h 5463599"/>
              <a:gd name="connsiteX2-59" fmla="*/ 9627653 w 10535549"/>
              <a:gd name="connsiteY2-60" fmla="*/ 0 h 5463599"/>
              <a:gd name="connsiteX3-61" fmla="*/ 10535549 w 10535549"/>
              <a:gd name="connsiteY3-62" fmla="*/ 1005868 h 5463599"/>
              <a:gd name="connsiteX4-63" fmla="*/ 10535549 w 10535549"/>
              <a:gd name="connsiteY4-64" fmla="*/ 4572031 h 5463599"/>
              <a:gd name="connsiteX5-65" fmla="*/ 9643981 w 10535549"/>
              <a:gd name="connsiteY5-66" fmla="*/ 5463599 h 5463599"/>
              <a:gd name="connsiteX6-67" fmla="*/ 891568 w 10535549"/>
              <a:gd name="connsiteY6-68" fmla="*/ 5463599 h 5463599"/>
              <a:gd name="connsiteX7-69" fmla="*/ 0 w 10535549"/>
              <a:gd name="connsiteY7-70" fmla="*/ 4572031 h 5463599"/>
              <a:gd name="connsiteX8-71" fmla="*/ 0 w 10535549"/>
              <a:gd name="connsiteY8-72" fmla="*/ 1005868 h 5463599"/>
              <a:gd name="connsiteX0-73" fmla="*/ 0 w 10535549"/>
              <a:gd name="connsiteY0-74" fmla="*/ 1005868 h 5463599"/>
              <a:gd name="connsiteX1-75" fmla="*/ 711954 w 10535549"/>
              <a:gd name="connsiteY1-76" fmla="*/ 114300 h 5463599"/>
              <a:gd name="connsiteX2-77" fmla="*/ 9627653 w 10535549"/>
              <a:gd name="connsiteY2-78" fmla="*/ 0 h 5463599"/>
              <a:gd name="connsiteX3-79" fmla="*/ 10535549 w 10535549"/>
              <a:gd name="connsiteY3-80" fmla="*/ 1005868 h 5463599"/>
              <a:gd name="connsiteX4-81" fmla="*/ 10535549 w 10535549"/>
              <a:gd name="connsiteY4-82" fmla="*/ 4572031 h 5463599"/>
              <a:gd name="connsiteX5-83" fmla="*/ 9643981 w 10535549"/>
              <a:gd name="connsiteY5-84" fmla="*/ 5463599 h 5463599"/>
              <a:gd name="connsiteX6-85" fmla="*/ 891568 w 10535549"/>
              <a:gd name="connsiteY6-86" fmla="*/ 5463599 h 5463599"/>
              <a:gd name="connsiteX7-87" fmla="*/ 0 w 10535549"/>
              <a:gd name="connsiteY7-88" fmla="*/ 4572031 h 5463599"/>
              <a:gd name="connsiteX8-89" fmla="*/ 0 w 10535549"/>
              <a:gd name="connsiteY8-90" fmla="*/ 1005868 h 5463599"/>
              <a:gd name="connsiteX0-91" fmla="*/ 0 w 10535549"/>
              <a:gd name="connsiteY0-92" fmla="*/ 1005868 h 5506905"/>
              <a:gd name="connsiteX1-93" fmla="*/ 711954 w 10535549"/>
              <a:gd name="connsiteY1-94" fmla="*/ 114300 h 5506905"/>
              <a:gd name="connsiteX2-95" fmla="*/ 9627653 w 10535549"/>
              <a:gd name="connsiteY2-96" fmla="*/ 0 h 5506905"/>
              <a:gd name="connsiteX3-97" fmla="*/ 10535549 w 10535549"/>
              <a:gd name="connsiteY3-98" fmla="*/ 1005868 h 5506905"/>
              <a:gd name="connsiteX4-99" fmla="*/ 10535549 w 10535549"/>
              <a:gd name="connsiteY4-100" fmla="*/ 4572031 h 5506905"/>
              <a:gd name="connsiteX5-101" fmla="*/ 9643981 w 10535549"/>
              <a:gd name="connsiteY5-102" fmla="*/ 5463599 h 5506905"/>
              <a:gd name="connsiteX6-103" fmla="*/ 891568 w 10535549"/>
              <a:gd name="connsiteY6-104" fmla="*/ 5463599 h 5506905"/>
              <a:gd name="connsiteX7-105" fmla="*/ 0 w 10535549"/>
              <a:gd name="connsiteY7-106" fmla="*/ 4572031 h 5506905"/>
              <a:gd name="connsiteX8-107" fmla="*/ 0 w 10535549"/>
              <a:gd name="connsiteY8-108" fmla="*/ 1005868 h 5506905"/>
              <a:gd name="connsiteX0-109" fmla="*/ 0 w 10535549"/>
              <a:gd name="connsiteY0-110" fmla="*/ 1005868 h 5586970"/>
              <a:gd name="connsiteX1-111" fmla="*/ 711954 w 10535549"/>
              <a:gd name="connsiteY1-112" fmla="*/ 114300 h 5586970"/>
              <a:gd name="connsiteX2-113" fmla="*/ 9627653 w 10535549"/>
              <a:gd name="connsiteY2-114" fmla="*/ 0 h 5586970"/>
              <a:gd name="connsiteX3-115" fmla="*/ 10535549 w 10535549"/>
              <a:gd name="connsiteY3-116" fmla="*/ 1005868 h 5586970"/>
              <a:gd name="connsiteX4-117" fmla="*/ 10535549 w 10535549"/>
              <a:gd name="connsiteY4-118" fmla="*/ 4572031 h 5586970"/>
              <a:gd name="connsiteX5-119" fmla="*/ 9643981 w 10535549"/>
              <a:gd name="connsiteY5-120" fmla="*/ 5463599 h 5586970"/>
              <a:gd name="connsiteX6-121" fmla="*/ 891568 w 10535549"/>
              <a:gd name="connsiteY6-122" fmla="*/ 5463599 h 5586970"/>
              <a:gd name="connsiteX7-123" fmla="*/ 0 w 10535549"/>
              <a:gd name="connsiteY7-124" fmla="*/ 4572031 h 5586970"/>
              <a:gd name="connsiteX8-125" fmla="*/ 0 w 10535549"/>
              <a:gd name="connsiteY8-126" fmla="*/ 1005868 h 5586970"/>
              <a:gd name="connsiteX0-127" fmla="*/ 0 w 10535549"/>
              <a:gd name="connsiteY0-128" fmla="*/ 1005868 h 5565848"/>
              <a:gd name="connsiteX1-129" fmla="*/ 711954 w 10535549"/>
              <a:gd name="connsiteY1-130" fmla="*/ 114300 h 5565848"/>
              <a:gd name="connsiteX2-131" fmla="*/ 9627653 w 10535549"/>
              <a:gd name="connsiteY2-132" fmla="*/ 0 h 5565848"/>
              <a:gd name="connsiteX3-133" fmla="*/ 10535549 w 10535549"/>
              <a:gd name="connsiteY3-134" fmla="*/ 1005868 h 5565848"/>
              <a:gd name="connsiteX4-135" fmla="*/ 10535549 w 10535549"/>
              <a:gd name="connsiteY4-136" fmla="*/ 4572031 h 5565848"/>
              <a:gd name="connsiteX5-137" fmla="*/ 9317409 w 10535549"/>
              <a:gd name="connsiteY5-138" fmla="*/ 5365627 h 5565848"/>
              <a:gd name="connsiteX6-139" fmla="*/ 891568 w 10535549"/>
              <a:gd name="connsiteY6-140" fmla="*/ 5463599 h 5565848"/>
              <a:gd name="connsiteX7-141" fmla="*/ 0 w 10535549"/>
              <a:gd name="connsiteY7-142" fmla="*/ 4572031 h 5565848"/>
              <a:gd name="connsiteX8-143" fmla="*/ 0 w 10535549"/>
              <a:gd name="connsiteY8-144" fmla="*/ 1005868 h 5565848"/>
              <a:gd name="connsiteX0-145" fmla="*/ 0 w 10535549"/>
              <a:gd name="connsiteY0-146" fmla="*/ 1005868 h 5706343"/>
              <a:gd name="connsiteX1-147" fmla="*/ 711954 w 10535549"/>
              <a:gd name="connsiteY1-148" fmla="*/ 114300 h 5706343"/>
              <a:gd name="connsiteX2-149" fmla="*/ 9627653 w 10535549"/>
              <a:gd name="connsiteY2-150" fmla="*/ 0 h 5706343"/>
              <a:gd name="connsiteX3-151" fmla="*/ 10535549 w 10535549"/>
              <a:gd name="connsiteY3-152" fmla="*/ 1005868 h 5706343"/>
              <a:gd name="connsiteX4-153" fmla="*/ 10535549 w 10535549"/>
              <a:gd name="connsiteY4-154" fmla="*/ 4572031 h 5706343"/>
              <a:gd name="connsiteX5-155" fmla="*/ 9317409 w 10535549"/>
              <a:gd name="connsiteY5-156" fmla="*/ 5365627 h 5706343"/>
              <a:gd name="connsiteX6-157" fmla="*/ 1397754 w 10535549"/>
              <a:gd name="connsiteY6-158" fmla="*/ 5626884 h 5706343"/>
              <a:gd name="connsiteX7-159" fmla="*/ 0 w 10535549"/>
              <a:gd name="connsiteY7-160" fmla="*/ 4572031 h 5706343"/>
              <a:gd name="connsiteX8-161" fmla="*/ 0 w 10535549"/>
              <a:gd name="connsiteY8-162" fmla="*/ 1005868 h 5706343"/>
              <a:gd name="connsiteX0-163" fmla="*/ 0 w 10535549"/>
              <a:gd name="connsiteY0-164" fmla="*/ 1005868 h 5674142"/>
              <a:gd name="connsiteX1-165" fmla="*/ 711954 w 10535549"/>
              <a:gd name="connsiteY1-166" fmla="*/ 114300 h 5674142"/>
              <a:gd name="connsiteX2-167" fmla="*/ 9627653 w 10535549"/>
              <a:gd name="connsiteY2-168" fmla="*/ 0 h 5674142"/>
              <a:gd name="connsiteX3-169" fmla="*/ 10535549 w 10535549"/>
              <a:gd name="connsiteY3-170" fmla="*/ 1005868 h 5674142"/>
              <a:gd name="connsiteX4-171" fmla="*/ 10535549 w 10535549"/>
              <a:gd name="connsiteY4-172" fmla="*/ 4572031 h 5674142"/>
              <a:gd name="connsiteX5-173" fmla="*/ 9317409 w 10535549"/>
              <a:gd name="connsiteY5-174" fmla="*/ 5365627 h 5674142"/>
              <a:gd name="connsiteX6-175" fmla="*/ 6509816 w 10535549"/>
              <a:gd name="connsiteY6-176" fmla="*/ 5367691 h 5674142"/>
              <a:gd name="connsiteX7-177" fmla="*/ 1397754 w 10535549"/>
              <a:gd name="connsiteY7-178" fmla="*/ 5626884 h 5674142"/>
              <a:gd name="connsiteX8-179" fmla="*/ 0 w 10535549"/>
              <a:gd name="connsiteY8-180" fmla="*/ 4572031 h 5674142"/>
              <a:gd name="connsiteX9" fmla="*/ 0 w 10535549"/>
              <a:gd name="connsiteY9" fmla="*/ 1005868 h 5674142"/>
              <a:gd name="connsiteX0-181" fmla="*/ 0 w 10535549"/>
              <a:gd name="connsiteY0-182" fmla="*/ 1005868 h 5645188"/>
              <a:gd name="connsiteX1-183" fmla="*/ 711954 w 10535549"/>
              <a:gd name="connsiteY1-184" fmla="*/ 114300 h 5645188"/>
              <a:gd name="connsiteX2-185" fmla="*/ 9627653 w 10535549"/>
              <a:gd name="connsiteY2-186" fmla="*/ 0 h 5645188"/>
              <a:gd name="connsiteX3-187" fmla="*/ 10535549 w 10535549"/>
              <a:gd name="connsiteY3-188" fmla="*/ 1005868 h 5645188"/>
              <a:gd name="connsiteX4-189" fmla="*/ 10535549 w 10535549"/>
              <a:gd name="connsiteY4-190" fmla="*/ 4572031 h 5645188"/>
              <a:gd name="connsiteX5-191" fmla="*/ 9317409 w 10535549"/>
              <a:gd name="connsiteY5-192" fmla="*/ 5365627 h 5645188"/>
              <a:gd name="connsiteX6-193" fmla="*/ 6509816 w 10535549"/>
              <a:gd name="connsiteY6-194" fmla="*/ 5367691 h 5645188"/>
              <a:gd name="connsiteX7-195" fmla="*/ 1493725 w 10535549"/>
              <a:gd name="connsiteY7-196" fmla="*/ 5594893 h 5645188"/>
              <a:gd name="connsiteX8-197" fmla="*/ 0 w 10535549"/>
              <a:gd name="connsiteY8-198" fmla="*/ 4572031 h 5645188"/>
              <a:gd name="connsiteX9-199" fmla="*/ 0 w 10535549"/>
              <a:gd name="connsiteY9-200" fmla="*/ 1005868 h 5645188"/>
              <a:gd name="connsiteX0-201" fmla="*/ 0 w 10535549"/>
              <a:gd name="connsiteY0-202" fmla="*/ 1005868 h 5595111"/>
              <a:gd name="connsiteX1-203" fmla="*/ 711954 w 10535549"/>
              <a:gd name="connsiteY1-204" fmla="*/ 114300 h 5595111"/>
              <a:gd name="connsiteX2-205" fmla="*/ 9627653 w 10535549"/>
              <a:gd name="connsiteY2-206" fmla="*/ 0 h 5595111"/>
              <a:gd name="connsiteX3-207" fmla="*/ 10535549 w 10535549"/>
              <a:gd name="connsiteY3-208" fmla="*/ 1005868 h 5595111"/>
              <a:gd name="connsiteX4-209" fmla="*/ 10535549 w 10535549"/>
              <a:gd name="connsiteY4-210" fmla="*/ 4572031 h 5595111"/>
              <a:gd name="connsiteX5-211" fmla="*/ 9317409 w 10535549"/>
              <a:gd name="connsiteY5-212" fmla="*/ 5365627 h 5595111"/>
              <a:gd name="connsiteX6-213" fmla="*/ 6509816 w 10535549"/>
              <a:gd name="connsiteY6-214" fmla="*/ 5367691 h 5595111"/>
              <a:gd name="connsiteX7-215" fmla="*/ 1493725 w 10535549"/>
              <a:gd name="connsiteY7-216" fmla="*/ 5594893 h 5595111"/>
              <a:gd name="connsiteX8-217" fmla="*/ 426689 w 10535549"/>
              <a:gd name="connsiteY8-218" fmla="*/ 5386221 h 5595111"/>
              <a:gd name="connsiteX9-219" fmla="*/ 0 w 10535549"/>
              <a:gd name="connsiteY9-220" fmla="*/ 4572031 h 5595111"/>
              <a:gd name="connsiteX10" fmla="*/ 0 w 10535549"/>
              <a:gd name="connsiteY10" fmla="*/ 1005868 h 5595111"/>
              <a:gd name="connsiteX0-221" fmla="*/ 0 w 10535549"/>
              <a:gd name="connsiteY0-222" fmla="*/ 1005868 h 5595058"/>
              <a:gd name="connsiteX1-223" fmla="*/ 711954 w 10535549"/>
              <a:gd name="connsiteY1-224" fmla="*/ 114300 h 5595058"/>
              <a:gd name="connsiteX2-225" fmla="*/ 9627653 w 10535549"/>
              <a:gd name="connsiteY2-226" fmla="*/ 0 h 5595058"/>
              <a:gd name="connsiteX3-227" fmla="*/ 10535549 w 10535549"/>
              <a:gd name="connsiteY3-228" fmla="*/ 1005868 h 5595058"/>
              <a:gd name="connsiteX4-229" fmla="*/ 10535549 w 10535549"/>
              <a:gd name="connsiteY4-230" fmla="*/ 4572031 h 5595058"/>
              <a:gd name="connsiteX5-231" fmla="*/ 9317409 w 10535549"/>
              <a:gd name="connsiteY5-232" fmla="*/ 5365627 h 5595058"/>
              <a:gd name="connsiteX6-233" fmla="*/ 6157925 w 10535549"/>
              <a:gd name="connsiteY6-234" fmla="*/ 5303709 h 5595058"/>
              <a:gd name="connsiteX7-235" fmla="*/ 1493725 w 10535549"/>
              <a:gd name="connsiteY7-236" fmla="*/ 5594893 h 5595058"/>
              <a:gd name="connsiteX8-237" fmla="*/ 426689 w 10535549"/>
              <a:gd name="connsiteY8-238" fmla="*/ 5386221 h 5595058"/>
              <a:gd name="connsiteX9-239" fmla="*/ 0 w 10535549"/>
              <a:gd name="connsiteY9-240" fmla="*/ 4572031 h 5595058"/>
              <a:gd name="connsiteX10-241" fmla="*/ 0 w 10535549"/>
              <a:gd name="connsiteY10-242" fmla="*/ 1005868 h 5595058"/>
              <a:gd name="connsiteX0-243" fmla="*/ 0 w 10535549"/>
              <a:gd name="connsiteY0-244" fmla="*/ 1005868 h 5595058"/>
              <a:gd name="connsiteX1-245" fmla="*/ 711954 w 10535549"/>
              <a:gd name="connsiteY1-246" fmla="*/ 114300 h 5595058"/>
              <a:gd name="connsiteX2-247" fmla="*/ 9627653 w 10535549"/>
              <a:gd name="connsiteY2-248" fmla="*/ 0 h 5595058"/>
              <a:gd name="connsiteX3-249" fmla="*/ 10535549 w 10535549"/>
              <a:gd name="connsiteY3-250" fmla="*/ 1005868 h 5595058"/>
              <a:gd name="connsiteX4-251" fmla="*/ 10535549 w 10535549"/>
              <a:gd name="connsiteY4-252" fmla="*/ 4572031 h 5595058"/>
              <a:gd name="connsiteX5-253" fmla="*/ 9429374 w 10535549"/>
              <a:gd name="connsiteY5-254" fmla="*/ 5461601 h 5595058"/>
              <a:gd name="connsiteX6-255" fmla="*/ 6157925 w 10535549"/>
              <a:gd name="connsiteY6-256" fmla="*/ 5303709 h 5595058"/>
              <a:gd name="connsiteX7-257" fmla="*/ 1493725 w 10535549"/>
              <a:gd name="connsiteY7-258" fmla="*/ 5594893 h 5595058"/>
              <a:gd name="connsiteX8-259" fmla="*/ 426689 w 10535549"/>
              <a:gd name="connsiteY8-260" fmla="*/ 5386221 h 5595058"/>
              <a:gd name="connsiteX9-261" fmla="*/ 0 w 10535549"/>
              <a:gd name="connsiteY9-262" fmla="*/ 4572031 h 5595058"/>
              <a:gd name="connsiteX10-263" fmla="*/ 0 w 10535549"/>
              <a:gd name="connsiteY10-264" fmla="*/ 1005868 h 55950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9" y="connsiteY9-200"/>
              </a:cxn>
              <a:cxn ang="0">
                <a:pos x="connsiteX10-241" y="connsiteY10-242"/>
              </a:cxn>
            </a:cxnLst>
            <a:rect l="l" t="t" r="r" b="b"/>
            <a:pathLst>
              <a:path w="10535549" h="5595058">
                <a:moveTo>
                  <a:pt x="0" y="1005868"/>
                </a:moveTo>
                <a:cubicBezTo>
                  <a:pt x="0" y="513469"/>
                  <a:pt x="219555" y="114300"/>
                  <a:pt x="711954" y="114300"/>
                </a:cubicBezTo>
                <a:cubicBezTo>
                  <a:pt x="2840210" y="555171"/>
                  <a:pt x="6650311" y="0"/>
                  <a:pt x="9627653" y="0"/>
                </a:cubicBezTo>
                <a:cubicBezTo>
                  <a:pt x="10120052" y="0"/>
                  <a:pt x="10535549" y="513469"/>
                  <a:pt x="10535549" y="1005868"/>
                </a:cubicBezTo>
                <a:cubicBezTo>
                  <a:pt x="10290620" y="2325217"/>
                  <a:pt x="10535549" y="3383310"/>
                  <a:pt x="10535549" y="4572031"/>
                </a:cubicBezTo>
                <a:cubicBezTo>
                  <a:pt x="10535549" y="5064430"/>
                  <a:pt x="9921773" y="5461601"/>
                  <a:pt x="9429374" y="5461601"/>
                </a:cubicBezTo>
                <a:cubicBezTo>
                  <a:pt x="8505326" y="5643197"/>
                  <a:pt x="7477867" y="5260166"/>
                  <a:pt x="6157925" y="5303709"/>
                </a:cubicBezTo>
                <a:cubicBezTo>
                  <a:pt x="4837983" y="5347252"/>
                  <a:pt x="2486253" y="5602468"/>
                  <a:pt x="1493725" y="5594893"/>
                </a:cubicBezTo>
                <a:cubicBezTo>
                  <a:pt x="501197" y="5587318"/>
                  <a:pt x="675643" y="5556698"/>
                  <a:pt x="426689" y="5386221"/>
                </a:cubicBezTo>
                <a:cubicBezTo>
                  <a:pt x="177735" y="5215744"/>
                  <a:pt x="92442" y="5291426"/>
                  <a:pt x="0" y="4572031"/>
                </a:cubicBezTo>
                <a:cubicBezTo>
                  <a:pt x="130628" y="3481282"/>
                  <a:pt x="0" y="2194589"/>
                  <a:pt x="0" y="1005868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800" y="563537"/>
            <a:ext cx="6545424" cy="65454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1077546" y="3306540"/>
            <a:ext cx="34493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不健康心灵的大树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068" y="1115838"/>
            <a:ext cx="2192356" cy="10766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528" y="654644"/>
            <a:ext cx="2192356" cy="10766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452" y="2139119"/>
            <a:ext cx="2192356" cy="10766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662" y="2303471"/>
            <a:ext cx="2192356" cy="10766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868" y="1660943"/>
            <a:ext cx="2192356" cy="10766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895" y="3215738"/>
            <a:ext cx="2192356" cy="107661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039" y="3050362"/>
            <a:ext cx="2192356" cy="1076619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5891033" y="134802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自闭</a:t>
            </a: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8124462" y="91405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叛逆</a:t>
            </a: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4988222" y="237130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撒谎</a:t>
            </a: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7266643" y="255382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攀比</a:t>
            </a: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9220640" y="194725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孤独</a:t>
            </a: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5549630" y="348361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暴躁</a:t>
            </a: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8775963" y="3352547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>
                <a:solidFill>
                  <a:schemeClr val="dk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不自信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4007" y="776157"/>
            <a:ext cx="1815001" cy="20149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9807" y="4633339"/>
            <a:ext cx="2603962" cy="18941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4254"/>
  <p:tag name="KSO_WM_TEMPLATE_MASTER_THUMB_INDEX" val="12"/>
  <p:tag name="KSO_WM_TEMPLATE_MASTER_TYPE" val="1"/>
  <p:tag name="KSO_WM_TEMPLATE_SUBCATEGORY" val="0"/>
  <p:tag name="KSO_WM_TEMPLATE_THUMBS_INDEX" val="1、4、7、8、9、10、11、12、13、14、15、16、17、18、19、22、24、27、31、3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2"/>
  <p:tag name="KSO_WM_UNIT_TEXT_FILL_FORE_SCHEMECOLOR_INDEX_BRIGHTNESS" val="0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2"/>
  <p:tag name="KSO_WM_UNIT_TEXT_FILL_FORE_SCHEMECOLOR_INDEX_BRIGHTNESS" val="0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2"/>
  <p:tag name="KSO_WM_UNIT_TEXT_FILL_FORE_SCHEMECOLOR_INDEX_BRIGHTNESS" val="0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9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9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9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9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PLACING_PICTURE_MD4" val="0"/>
  <p:tag name="KSO_WM_UNIT_TYPE" val="y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4254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4254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4254"/>
  <p:tag name="KSO_WM_TEMPLATE_MASTER_THUMB_INDEX" val="12"/>
  <p:tag name="KSO_WM_TEMPLATE_MASTER_TYPE" val="1"/>
  <p:tag name="KSO_WM_TEMPLATE_SUBCATEGORY" val="0"/>
  <p:tag name="KSO_WM_TEMPLATE_THUMBS_INDEX" val="1、4、7、8、9、10、11、12、13、14、15、16、17、18、19、22、24、27、31、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80,&quot;width&quot;:15000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0,&quot;width&quot;:782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4254_1"/>
  <p:tag name="KSO_WM_SLIDE_INDEX" val="1"/>
  <p:tag name="KSO_WM_SLIDE_ITEM_CNT" val="0"/>
  <p:tag name="KSO_WM_SLIDE_LAYOUT" val="a_b"/>
  <p:tag name="KSO_WM_SLIDE_LAYOUT_CNT" val="1_3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4254"/>
  <p:tag name="KSO_WM_TEMPLATE_MASTER_THUMB_INDEX" val="12"/>
  <p:tag name="KSO_WM_TEMPLATE_MASTER_TYPE" val="1"/>
  <p:tag name="KSO_WM_TEMPLATE_SUBCATEGORY" val="0"/>
  <p:tag name="KSO_WM_TEMPLATE_THUMBS_INDEX" val="1、4、7、8、9、10、11、12、13、14、15、16、17、18、19、22、24、27、31、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74.285039370078,&quot;width&quot;:4602.85669291338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4254"/>
  <p:tag name="KSO_WM_UNIT_COMPATIBLE" val="0"/>
  <p:tag name="KSO_WM_UNIT_DIAGRAM_ISNUMVISUAL" val="0"/>
  <p:tag name="KSO_WM_UNIT_DIAGRAM_ISREFERUNIT" val="0"/>
  <p:tag name="KSO_WM_UNIT_HIGHLIGHT" val="0"/>
  <p:tag name="KSO_WM_UNIT_ID" val="custom2020425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儿童教育培训"/>
  <p:tag name="KSO_WM_UNIT_TYPE" val="a"/>
  <p:tag name="KSO_WM_UNIT_VALUE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4254"/>
  <p:tag name="KSO_WM_UNIT_COMPATIBLE" val="0"/>
  <p:tag name="KSO_WM_UNIT_DIAGRAM_ISNUMVISUAL" val="0"/>
  <p:tag name="KSO_WM_UNIT_DIAGRAM_ISREFERUNIT" val="0"/>
  <p:tag name="KSO_WM_UNIT_HIGHLIGHT" val="0"/>
  <p:tag name="KSO_WM_UNIT_ID" val="custom2020425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单击此处输入你的副标题"/>
  <p:tag name="KSO_WM_UNIT_TEXT_FILL_FORE_SCHEMECOLOR_INDEX" val="13"/>
  <p:tag name="KSO_WM_UNIT_TEXT_FILL_FORE_SCHEMECOLOR_INDEX_BRIGHTNESS" val="0.25"/>
  <p:tag name="KSO_WM_UNIT_TEXT_FILL_TYPE" val="1"/>
  <p:tag name="KSO_WM_UNIT_TYPE" val="b"/>
  <p:tag name="KSO_WM_UNIT_VALUE" val="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DIAGTYPE" val="l"/>
  <p:tag name="KSO_WM_SLIDE_ID" val="custom20204254_2"/>
  <p:tag name="KSO_WM_SLIDE_INDEX" val="2"/>
  <p:tag name="KSO_WM_SLIDE_ITEM_CNT" val="2"/>
  <p:tag name="KSO_WM_SLIDE_LAYOUT" val="a_b_l"/>
  <p:tag name="KSO_WM_SLIDE_LAYOUT_CNT" val="1_1_1"/>
  <p:tag name="KSO_WM_SLIDE_SUBTYPE" val="diag"/>
  <p:tag name="KSO_WM_SLIDE_TYPE" val="contents"/>
  <p:tag name="KSO_WM_TAG_VERSION" val="1.0"/>
  <p:tag name="KSO_WM_TEMPLATE_CATEGORY" val="custom"/>
  <p:tag name="KSO_WM_TEMPLATE_COLOR_TYPE" val="1"/>
  <p:tag name="KSO_WM_TEMPLATE_INDEX" val="20204254"/>
  <p:tag name="KSO_WM_TEMPLATE_MASTER_TYPE" val="1"/>
  <p:tag name="KSO_WM_TEMPLATE_SUBCATEGORY" val="0"/>
  <p:tag name="KSO_WM_TEMPLATE_THUMBS_INDEX" val="1、2、3、4、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466.8,&quot;width&quot;:6269.462992125984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466.8,&quot;width&quot;:6269.462992125984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466.8,&quot;width&quot;:6269.462992125984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4254"/>
  <p:tag name="KSO_WM_UNIT_COLOR_SCHEME_PARENT_PAGE" val="0_3"/>
  <p:tag name="KSO_WM_UNIT_COLOR_SCHEME_SHAPE_ID" val="14"/>
  <p:tag name="KSO_WM_UNIT_COMPATIBLE" val="0"/>
  <p:tag name="KSO_WM_UNIT_DIAGRAM_ISNUMVISUAL" val="0"/>
  <p:tag name="KSO_WM_UNIT_DIAGRAM_ISREFERUNIT" val="0"/>
  <p:tag name="KSO_WM_UNIT_HIGHLIGHT" val="0"/>
  <p:tag name="KSO_WM_UNIT_ID" val="custom20204254_2*l_h_f*1_2_1"/>
  <p:tag name="KSO_WM_UNIT_INDEX" val="1_2_1"/>
  <p:tag name="KSO_WM_UNIT_ISCONTENTSTITLE" val="0"/>
  <p:tag name="KSO_WM_UNIT_LAYERLEVEL" val="1_1_1"/>
  <p:tag name="KSO_WM_UNIT_NOCLEAR" val="0"/>
  <p:tag name="KSO_WM_UNIT_PLACING_PICTURE_MD4" val="0"/>
  <p:tag name="KSO_WM_UNIT_PRESET_TEXT" val="单击此处添加文本内容，文字是您思想的提炼，请尽量言简意赅的阐述观点"/>
  <p:tag name="KSO_WM_UNIT_SUBTYPE" val="a"/>
  <p:tag name="KSO_WM_UNIT_TEXT_FILL_FORE_SCHEMECOLOR_INDEX" val="13"/>
  <p:tag name="KSO_WM_UNIT_TEXT_FILL_TYPE" val="1"/>
  <p:tag name="KSO_WM_UNIT_TYPE" val="l_h_f"/>
  <p:tag name="KSO_WM_UNIT_USESOURCEFORMAT_APPLY" val="1"/>
  <p:tag name="KSO_WM_UNIT_VALUE" val="3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4254"/>
  <p:tag name="KSO_WM_UNIT_COLOR_SCHEME_PARENT_PAGE" val="0_3"/>
  <p:tag name="KSO_WM_UNIT_COLOR_SCHEME_SHAPE_ID" val="16"/>
  <p:tag name="KSO_WM_UNIT_COMPATIBLE" val="0"/>
  <p:tag name="KSO_WM_UNIT_DIAGRAM_ISNUMVISUAL" val="0"/>
  <p:tag name="KSO_WM_UNIT_DIAGRAM_ISREFERUNIT" val="0"/>
  <p:tag name="KSO_WM_UNIT_HIGHLIGHT" val="0"/>
  <p:tag name="KSO_WM_UNIT_ID" val="custom20204254_2*l_h_f*1_1_1"/>
  <p:tag name="KSO_WM_UNIT_INDEX" val="1_1_1"/>
  <p:tag name="KSO_WM_UNIT_ISCONTENTSTITLE" val="0"/>
  <p:tag name="KSO_WM_UNIT_LAYERLEVEL" val="1_1_1"/>
  <p:tag name="KSO_WM_UNIT_NOCLEAR" val="0"/>
  <p:tag name="KSO_WM_UNIT_PLACING_PICTURE_MD4" val="0"/>
  <p:tag name="KSO_WM_UNIT_PRESET_TEXT" val="单击此处添加文本内容，文字是您思想的提炼，请尽量言简意赅的阐述观点"/>
  <p:tag name="KSO_WM_UNIT_SUBTYPE" val="a"/>
  <p:tag name="KSO_WM_UNIT_TEXT_FILL_FORE_SCHEMECOLOR_INDEX" val="13"/>
  <p:tag name="KSO_WM_UNIT_TEXT_FILL_TYPE" val="1"/>
  <p:tag name="KSO_WM_UNIT_TYPE" val="l_h_f"/>
  <p:tag name="KSO_WM_UNIT_USESOURCEFORMAT_APPLY" val="1"/>
  <p:tag name="KSO_WM_UNIT_VALUE" val="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4254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4254"/>
  <p:tag name="KSO_WM_UNIT_COMPATIBLE" val="0"/>
  <p:tag name="KSO_WM_UNIT_DIAGRAM_ISNUMVISUAL" val="0"/>
  <p:tag name="KSO_WM_UNIT_DIAGRAM_ISREFERUNIT" val="0"/>
  <p:tag name="KSO_WM_UNIT_HIGHLIGHT" val="0"/>
  <p:tag name="KSO_WM_UNIT_ID" val="custom20204254_2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LACING_PICTURE_MD4" val="0"/>
  <p:tag name="KSO_WM_UNIT_PRESET_TEXT" val="CONTENTS"/>
  <p:tag name="KSO_WM_UNIT_TEXT_FILL_FORE_SCHEMECOLOR_INDEX" val="13"/>
  <p:tag name="KSO_WM_UNIT_TEXT_FILL_TYPE" val="1"/>
  <p:tag name="KSO_WM_UNIT_TYPE" val="b"/>
  <p:tag name="KSO_WM_UNIT_USESOURCEFORMAT_APPLY" val="1"/>
  <p:tag name="KSO_WM_UNIT_VALU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4254"/>
  <p:tag name="KSO_WM_UNIT_COMPATIBLE" val="0"/>
  <p:tag name="KSO_WM_UNIT_DIAGRAM_ISNUMVISUAL" val="0"/>
  <p:tag name="KSO_WM_UNIT_DIAGRAM_ISREFERUNIT" val="0"/>
  <p:tag name="KSO_WM_UNIT_HIGHLIGHT" val="0"/>
  <p:tag name="KSO_WM_UNIT_ID" val="custom20204254_2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LACING_PICTURE_MD4" val="0"/>
  <p:tag name="KSO_WM_UNIT_PRESET_TEXT" val="目 录"/>
  <p:tag name="KSO_WM_UNIT_TEXT_FILL_FORE_SCHEMECOLOR_INDEX" val="13"/>
  <p:tag name="KSO_WM_UNIT_TEXT_FILL_TYPE" val="1"/>
  <p:tag name="KSO_WM_UNIT_TYPE" val="a"/>
  <p:tag name="KSO_WM_UNIT_USESOURCEFORMAT_APPLY" val="1"/>
  <p:tag name="KSO_WM_UNIT_VALUE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4254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9602647c-194f-4fd1-b1e6-c601f338d1a0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  <p:tag name="WM_BEAUTIFY_SHAPE_IDENTITY" val="{8891befb-2b23-4c7a-8ee6-25d3f94f1cc6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14"/>
  <p:tag name="KSO_WM_UNIT_FILL_FORE_SCHEMECOLOR_INDEX_BRIGHTNESS" val="0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​">
  <a:themeElements>
    <a:clrScheme name="自定义 311">
      <a:dk1>
        <a:srgbClr val="000000"/>
      </a:dk1>
      <a:lt1>
        <a:srgbClr val="FFFFFF"/>
      </a:lt1>
      <a:dk2>
        <a:srgbClr val="EEF6F7"/>
      </a:dk2>
      <a:lt2>
        <a:srgbClr val="FFFFFF"/>
      </a:lt2>
      <a:accent1>
        <a:srgbClr val="D67B71"/>
      </a:accent1>
      <a:accent2>
        <a:srgbClr val="D38965"/>
      </a:accent2>
      <a:accent3>
        <a:srgbClr val="C29B62"/>
      </a:accent3>
      <a:accent4>
        <a:srgbClr val="9BA45A"/>
      </a:accent4>
      <a:accent5>
        <a:srgbClr val="72B769"/>
      </a:accent5>
      <a:accent6>
        <a:srgbClr val="3AA06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模板网-WWW.1PPT.COM  ">
  <a:themeElements>
    <a:clrScheme name="自定义 311">
      <a:dk1>
        <a:srgbClr val="000000"/>
      </a:dk1>
      <a:lt1>
        <a:srgbClr val="FFFFFF"/>
      </a:lt1>
      <a:dk2>
        <a:srgbClr val="EEF6F7"/>
      </a:dk2>
      <a:lt2>
        <a:srgbClr val="FFFFFF"/>
      </a:lt2>
      <a:accent1>
        <a:srgbClr val="D67B71"/>
      </a:accent1>
      <a:accent2>
        <a:srgbClr val="D38965"/>
      </a:accent2>
      <a:accent3>
        <a:srgbClr val="C29B62"/>
      </a:accent3>
      <a:accent4>
        <a:srgbClr val="9BA45A"/>
      </a:accent4>
      <a:accent5>
        <a:srgbClr val="72B769"/>
      </a:accent5>
      <a:accent6>
        <a:srgbClr val="3AA06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852</Words>
  <Application>Microsoft Office PowerPoint</Application>
  <PresentationFormat>宽屏</PresentationFormat>
  <Paragraphs>103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Lantinghei SC Extralight</vt:lpstr>
      <vt:lpstr>Meiryo</vt:lpstr>
      <vt:lpstr>等线</vt:lpstr>
      <vt:lpstr>等线 Light</vt:lpstr>
      <vt:lpstr>汉仪乐喵体W</vt:lpstr>
      <vt:lpstr>宋体</vt:lpstr>
      <vt:lpstr>微软雅黑</vt:lpstr>
      <vt:lpstr>幼圆</vt:lpstr>
      <vt:lpstr>Arial</vt:lpstr>
      <vt:lpstr>Calibri</vt:lpstr>
      <vt:lpstr>Calibri Light</vt:lpstr>
      <vt:lpstr>Wingdings</vt:lpstr>
      <vt:lpstr>第一PPT模板网-WWW.1PPT.COM</vt:lpstr>
      <vt:lpstr>第一PPT模板网-WWW.1PPT.COM ​</vt:lpstr>
      <vt:lpstr>第一PPT模板网-WWW.1PPT.COM  </vt:lpstr>
      <vt:lpstr>Office Theme</vt:lpstr>
      <vt:lpstr>PowerPoint 演示文稿</vt:lpstr>
      <vt:lpstr>前 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3</cp:revision>
  <cp:lastPrinted>2021-12-18T22:13:25Z</cp:lastPrinted>
  <dcterms:created xsi:type="dcterms:W3CDTF">2021-12-18T22:13:25Z</dcterms:created>
  <dcterms:modified xsi:type="dcterms:W3CDTF">2023-04-01T06:39:29Z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